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7"/>
  </p:notesMasterIdLst>
  <p:sldIdLst>
    <p:sldId id="2724" r:id="rId2"/>
    <p:sldId id="2718" r:id="rId3"/>
    <p:sldId id="2725" r:id="rId4"/>
    <p:sldId id="2819" r:id="rId5"/>
    <p:sldId id="2800" r:id="rId6"/>
    <p:sldId id="2814" r:id="rId7"/>
    <p:sldId id="2818" r:id="rId8"/>
    <p:sldId id="2790" r:id="rId9"/>
    <p:sldId id="2815" r:id="rId10"/>
    <p:sldId id="2809" r:id="rId11"/>
    <p:sldId id="2812" r:id="rId12"/>
    <p:sldId id="2817" r:id="rId13"/>
    <p:sldId id="2791" r:id="rId14"/>
    <p:sldId id="2821" r:id="rId15"/>
    <p:sldId id="2811" r:id="rId16"/>
    <p:sldId id="2813" r:id="rId17"/>
    <p:sldId id="2807" r:id="rId18"/>
    <p:sldId id="2816" r:id="rId19"/>
    <p:sldId id="2792" r:id="rId20"/>
    <p:sldId id="2820" r:id="rId21"/>
    <p:sldId id="2822" r:id="rId22"/>
    <p:sldId id="2802" r:id="rId23"/>
    <p:sldId id="2810" r:id="rId24"/>
    <p:sldId id="2823" r:id="rId25"/>
    <p:sldId id="2789" r:id="rId26"/>
  </p:sldIdLst>
  <p:sldSz cx="9145588" cy="5145088"/>
  <p:notesSz cx="6858000" cy="9144000"/>
  <p:custDataLst>
    <p:tags r:id="rId28"/>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5295" indent="-1295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2495" indent="-26162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69695" indent="-39433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6895" indent="-52641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1625600"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1950720"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2275840"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2601595"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73">
          <p15:clr>
            <a:srgbClr val="A4A3A4"/>
          </p15:clr>
        </p15:guide>
        <p15:guide id="2" pos="4050">
          <p15:clr>
            <a:srgbClr val="A4A3A4"/>
          </p15:clr>
        </p15:guide>
        <p15:guide id="3" pos="557">
          <p15:clr>
            <a:srgbClr val="A4A3A4"/>
          </p15:clr>
        </p15:guide>
        <p15:guide id="4" orient="horz" pos="4183">
          <p15:clr>
            <a:srgbClr val="A4A3A4"/>
          </p15:clr>
        </p15:guide>
        <p15:guide id="5" pos="7588">
          <p15:clr>
            <a:srgbClr val="A4A3A4"/>
          </p15:clr>
        </p15:guide>
        <p15:guide id="6" orient="horz" pos="265">
          <p15:clr>
            <a:srgbClr val="A4A3A4"/>
          </p15:clr>
        </p15:guide>
        <p15:guide id="7" orient="horz" pos="2976">
          <p15:clr>
            <a:srgbClr val="A4A3A4"/>
          </p15:clr>
        </p15:guide>
        <p15:guide id="8" pos="2881">
          <p15:clr>
            <a:srgbClr val="A4A3A4"/>
          </p15:clr>
        </p15:guide>
        <p15:guide id="9" pos="396">
          <p15:clr>
            <a:srgbClr val="A4A3A4"/>
          </p15:clr>
        </p15:guide>
        <p15:guide id="10" pos="539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0019"/>
    <a:srgbClr val="334859"/>
    <a:srgbClr val="008C8A"/>
    <a:srgbClr val="005D40"/>
    <a:srgbClr val="F29548"/>
    <a:srgbClr val="F18D3B"/>
    <a:srgbClr val="EE7919"/>
    <a:srgbClr val="F8B566"/>
    <a:srgbClr val="EB6300"/>
    <a:srgbClr val="EA5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92986" autoAdjust="0"/>
  </p:normalViewPr>
  <p:slideViewPr>
    <p:cSldViewPr>
      <p:cViewPr varScale="1">
        <p:scale>
          <a:sx n="140" d="100"/>
          <a:sy n="140" d="100"/>
        </p:scale>
        <p:origin x="966" y="114"/>
      </p:cViewPr>
      <p:guideLst>
        <p:guide orient="horz" pos="373"/>
        <p:guide pos="4050"/>
        <p:guide pos="557"/>
        <p:guide orient="horz" pos="4183"/>
        <p:guide pos="7588"/>
        <p:guide orient="horz" pos="265"/>
        <p:guide orient="horz" pos="2976"/>
        <p:guide pos="2881"/>
        <p:guide pos="396"/>
        <p:guide pos="5397"/>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E287C42-CD8A-42CE-8E3E-73C352BD5920}" type="doc">
      <dgm:prSet loTypeId="urn:microsoft.com/office/officeart/2005/8/layout/bList2#1" loCatId="picture" qsTypeId="urn:microsoft.com/office/officeart/2005/8/quickstyle/simple1#9" qsCatId="simple" csTypeId="urn:microsoft.com/office/officeart/2005/8/colors/colorful5#1" csCatId="colorful" phldr="1"/>
      <dgm:spPr/>
    </dgm:pt>
    <dgm:pt modelId="{7A236058-1BB6-40B9-9348-7BFCF74797F7}">
      <dgm:prSet phldrT="[Text]" custT="1"/>
      <dgm:spPr>
        <a:noFill/>
        <a:ln>
          <a:noFill/>
        </a:ln>
      </dgm:spPr>
      <dgm:t>
        <a:bodyPr/>
        <a:lstStyle/>
        <a:p>
          <a:r>
            <a:rPr lang="en-US" sz="2000" dirty="0">
              <a:latin typeface="微软雅黑" panose="020B0503020204020204" pitchFamily="34" charset="-122"/>
              <a:ea typeface="微软雅黑" panose="020B0503020204020204" pitchFamily="34" charset="-122"/>
              <a:sym typeface="微软雅黑" panose="020B0503020204020204" pitchFamily="34" charset="-122"/>
            </a:rPr>
            <a:t> </a:t>
          </a:r>
        </a:p>
      </dgm:t>
    </dgm:pt>
    <dgm:pt modelId="{E137A754-910B-4A5F-944B-024BF7FEDA5B}" type="sibTrans" cxnId="{FD6DD1D8-C034-48BB-8FFA-29BD3E37E4B3}">
      <dgm:prSet/>
      <dgm:spPr/>
      <dgm:t>
        <a:bodyPr/>
        <a:lstStyle/>
        <a:p>
          <a:endParaRPr lang="en-US" sz="1050">
            <a:latin typeface="+mj-lt"/>
          </a:endParaRPr>
        </a:p>
      </dgm:t>
    </dgm:pt>
    <dgm:pt modelId="{724A6807-07F6-4EB7-8D8C-1F3642101DAC}" type="parTrans" cxnId="{FD6DD1D8-C034-48BB-8FFA-29BD3E37E4B3}">
      <dgm:prSet/>
      <dgm:spPr/>
      <dgm:t>
        <a:bodyPr/>
        <a:lstStyle/>
        <a:p>
          <a:endParaRPr lang="en-US" sz="1050">
            <a:latin typeface="+mj-lt"/>
          </a:endParaRPr>
        </a:p>
      </dgm:t>
    </dgm:pt>
    <dgm:pt modelId="{8120550C-BC87-497C-9931-B1A996EE60C0}" type="pres">
      <dgm:prSet presAssocID="{BE287C42-CD8A-42CE-8E3E-73C352BD5920}" presName="diagram" presStyleCnt="0">
        <dgm:presLayoutVars>
          <dgm:dir/>
          <dgm:animLvl val="lvl"/>
          <dgm:resizeHandles val="exact"/>
        </dgm:presLayoutVars>
      </dgm:prSet>
      <dgm:spPr/>
    </dgm:pt>
    <dgm:pt modelId="{DBB6DB41-98F6-46AA-B628-CAF983E62B48}" type="pres">
      <dgm:prSet presAssocID="{7A236058-1BB6-40B9-9348-7BFCF74797F7}" presName="compNode" presStyleCnt="0"/>
      <dgm:spPr/>
    </dgm:pt>
    <dgm:pt modelId="{A523E08F-BB9E-46F9-A45A-A55A85EE4841}" type="pres">
      <dgm:prSet presAssocID="{7A236058-1BB6-40B9-9348-7BFCF74797F7}" presName="childRect" presStyleLbl="bgAcc1" presStyleIdx="0" presStyleCnt="1">
        <dgm:presLayoutVars>
          <dgm:bulletEnabled val="1"/>
        </dgm:presLayoutVars>
      </dgm:prSet>
      <dgm:spPr>
        <a:noFill/>
        <a:ln>
          <a:noFill/>
        </a:ln>
      </dgm:spPr>
    </dgm:pt>
    <dgm:pt modelId="{8341A2DB-1040-453E-BC64-20AB0EC705B0}" type="pres">
      <dgm:prSet presAssocID="{7A236058-1BB6-40B9-9348-7BFCF74797F7}" presName="parentText" presStyleLbl="node1" presStyleIdx="0" presStyleCnt="0">
        <dgm:presLayoutVars>
          <dgm:chMax val="0"/>
          <dgm:bulletEnabled val="1"/>
        </dgm:presLayoutVars>
      </dgm:prSet>
      <dgm:spPr/>
    </dgm:pt>
    <dgm:pt modelId="{E0F6C998-5693-4BDD-9069-AF61DC425B3A}" type="pres">
      <dgm:prSet presAssocID="{7A236058-1BB6-40B9-9348-7BFCF74797F7}" presName="parentRect" presStyleLbl="alignNode1" presStyleIdx="0" presStyleCnt="1"/>
      <dgm:spPr/>
    </dgm:pt>
    <dgm:pt modelId="{B6A09970-208A-49BF-904E-B64EBDB1A8AC}" type="pres">
      <dgm:prSet presAssocID="{7A236058-1BB6-40B9-9348-7BFCF74797F7}" presName="adorn" presStyleLbl="fgAccFollowNode1" presStyleIdx="0" presStyleCnt="1" custScaleX="591251" custScaleY="591653" custLinFactNeighborX="-741" custLinFactNeighborY="22348"/>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19050">
          <a:solidFill>
            <a:schemeClr val="tx1">
              <a:lumMod val="65000"/>
              <a:lumOff val="35000"/>
              <a:alpha val="90000"/>
            </a:schemeClr>
          </a:solidFill>
        </a:ln>
      </dgm:spPr>
    </dgm:pt>
  </dgm:ptLst>
  <dgm:cxnLst>
    <dgm:cxn modelId="{5D66BBC3-C9E0-4179-9D87-E1C165EC1F33}" type="presOf" srcId="{7A236058-1BB6-40B9-9348-7BFCF74797F7}" destId="{8341A2DB-1040-453E-BC64-20AB0EC705B0}" srcOrd="0" destOrd="0" presId="urn:microsoft.com/office/officeart/2005/8/layout/bList2#1"/>
    <dgm:cxn modelId="{10DA29D1-7160-4F13-9413-5F41E0FAA8A3}" type="presOf" srcId="{BE287C42-CD8A-42CE-8E3E-73C352BD5920}" destId="{8120550C-BC87-497C-9931-B1A996EE60C0}" srcOrd="0" destOrd="0" presId="urn:microsoft.com/office/officeart/2005/8/layout/bList2#1"/>
    <dgm:cxn modelId="{FD6DD1D8-C034-48BB-8FFA-29BD3E37E4B3}" srcId="{BE287C42-CD8A-42CE-8E3E-73C352BD5920}" destId="{7A236058-1BB6-40B9-9348-7BFCF74797F7}" srcOrd="0" destOrd="0" parTransId="{724A6807-07F6-4EB7-8D8C-1F3642101DAC}" sibTransId="{E137A754-910B-4A5F-944B-024BF7FEDA5B}"/>
    <dgm:cxn modelId="{B25472DC-89E7-4E1B-A14A-414E299747AD}" type="presOf" srcId="{7A236058-1BB6-40B9-9348-7BFCF74797F7}" destId="{E0F6C998-5693-4BDD-9069-AF61DC425B3A}" srcOrd="1" destOrd="0" presId="urn:microsoft.com/office/officeart/2005/8/layout/bList2#1"/>
    <dgm:cxn modelId="{023D2C09-BDC2-4902-B3AC-696F16DCA7C2}" type="presParOf" srcId="{8120550C-BC87-497C-9931-B1A996EE60C0}" destId="{DBB6DB41-98F6-46AA-B628-CAF983E62B48}" srcOrd="0" destOrd="0" presId="urn:microsoft.com/office/officeart/2005/8/layout/bList2#1"/>
    <dgm:cxn modelId="{7F600A62-7998-4851-AE6E-FF675AF466CF}" type="presParOf" srcId="{DBB6DB41-98F6-46AA-B628-CAF983E62B48}" destId="{A523E08F-BB9E-46F9-A45A-A55A85EE4841}" srcOrd="0" destOrd="0" presId="urn:microsoft.com/office/officeart/2005/8/layout/bList2#1"/>
    <dgm:cxn modelId="{4C6334A3-95BF-49BC-B3D5-49144DDFF004}" type="presParOf" srcId="{DBB6DB41-98F6-46AA-B628-CAF983E62B48}" destId="{8341A2DB-1040-453E-BC64-20AB0EC705B0}" srcOrd="1" destOrd="0" presId="urn:microsoft.com/office/officeart/2005/8/layout/bList2#1"/>
    <dgm:cxn modelId="{CDC6C003-784A-46B7-B493-7F26490F8321}" type="presParOf" srcId="{DBB6DB41-98F6-46AA-B628-CAF983E62B48}" destId="{E0F6C998-5693-4BDD-9069-AF61DC425B3A}" srcOrd="2" destOrd="0" presId="urn:microsoft.com/office/officeart/2005/8/layout/bList2#1"/>
    <dgm:cxn modelId="{674213CD-DC8C-4595-829F-28BE47E79516}" type="presParOf" srcId="{DBB6DB41-98F6-46AA-B628-CAF983E62B48}" destId="{B6A09970-208A-49BF-904E-B64EBDB1A8AC}" srcOrd="3" destOrd="0" presId="urn:microsoft.com/office/officeart/2005/8/layout/b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3E08F-BB9E-46F9-A45A-A55A85EE4841}">
      <dsp:nvSpPr>
        <dsp:cNvPr id="0" name=""/>
        <dsp:cNvSpPr/>
      </dsp:nvSpPr>
      <dsp:spPr>
        <a:xfrm>
          <a:off x="81983" y="40949"/>
          <a:ext cx="631768" cy="471601"/>
        </a:xfrm>
        <a:prstGeom prst="round2SameRect">
          <a:avLst>
            <a:gd name="adj1" fmla="val 8000"/>
            <a:gd name="adj2" fmla="val 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0F6C998-5693-4BDD-9069-AF61DC425B3A}">
      <dsp:nvSpPr>
        <dsp:cNvPr id="0" name=""/>
        <dsp:cNvSpPr/>
      </dsp:nvSpPr>
      <dsp:spPr>
        <a:xfrm>
          <a:off x="81983" y="512551"/>
          <a:ext cx="631768" cy="202788"/>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微软雅黑" panose="020B0503020204020204" pitchFamily="34" charset="-122"/>
              <a:ea typeface="微软雅黑" panose="020B0503020204020204" pitchFamily="34" charset="-122"/>
              <a:sym typeface="微软雅黑" panose="020B0503020204020204" pitchFamily="34" charset="-122"/>
            </a:rPr>
            <a:t> </a:t>
          </a:r>
        </a:p>
      </dsp:txBody>
      <dsp:txXfrm>
        <a:off x="81983" y="512551"/>
        <a:ext cx="444907" cy="202788"/>
      </dsp:txXfrm>
    </dsp:sp>
    <dsp:sp modelId="{B6A09970-208A-49BF-904E-B64EBDB1A8AC}">
      <dsp:nvSpPr>
        <dsp:cNvPr id="0" name=""/>
        <dsp:cNvSpPr/>
      </dsp:nvSpPr>
      <dsp:spPr>
        <a:xfrm>
          <a:off x="0" y="2387"/>
          <a:ext cx="1307367" cy="1308256"/>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19050" cap="flat" cmpd="sng" algn="ctr">
          <a:solidFill>
            <a:schemeClr val="tx1">
              <a:lumMod val="65000"/>
              <a:lumOff val="35000"/>
              <a:alpha val="9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mn-lt"/>
        <a:ea typeface="+mn-ea"/>
        <a:cs typeface="+mn-cs"/>
      </a:defRPr>
    </a:lvl1pPr>
    <a:lvl2pPr marL="323850" algn="l" rtl="0" eaLnBrk="0" fontAlgn="base" hangingPunct="0">
      <a:spcBef>
        <a:spcPct val="30000"/>
      </a:spcBef>
      <a:spcAft>
        <a:spcPct val="0"/>
      </a:spcAft>
      <a:defRPr sz="900" kern="1200">
        <a:solidFill>
          <a:schemeClr val="tx1"/>
        </a:solidFill>
        <a:latin typeface="+mn-lt"/>
        <a:ea typeface="+mn-ea"/>
        <a:cs typeface="+mn-cs"/>
      </a:defRPr>
    </a:lvl2pPr>
    <a:lvl3pPr marL="648970" algn="l" rtl="0" eaLnBrk="0" fontAlgn="base" hangingPunct="0">
      <a:spcBef>
        <a:spcPct val="30000"/>
      </a:spcBef>
      <a:spcAft>
        <a:spcPct val="0"/>
      </a:spcAft>
      <a:defRPr sz="900" kern="1200">
        <a:solidFill>
          <a:schemeClr val="tx1"/>
        </a:solidFill>
        <a:latin typeface="+mn-lt"/>
        <a:ea typeface="+mn-ea"/>
        <a:cs typeface="+mn-cs"/>
      </a:defRPr>
    </a:lvl3pPr>
    <a:lvl4pPr marL="974090" algn="l" rtl="0" eaLnBrk="0" fontAlgn="base" hangingPunct="0">
      <a:spcBef>
        <a:spcPct val="30000"/>
      </a:spcBef>
      <a:spcAft>
        <a:spcPct val="0"/>
      </a:spcAft>
      <a:defRPr sz="900" kern="1200">
        <a:solidFill>
          <a:schemeClr val="tx1"/>
        </a:solidFill>
        <a:latin typeface="+mn-lt"/>
        <a:ea typeface="+mn-ea"/>
        <a:cs typeface="+mn-cs"/>
      </a:defRPr>
    </a:lvl4pPr>
    <a:lvl5pPr marL="1299210" algn="l" rtl="0" eaLnBrk="0" fontAlgn="base" hangingPunct="0">
      <a:spcBef>
        <a:spcPct val="30000"/>
      </a:spcBef>
      <a:spcAft>
        <a:spcPct val="0"/>
      </a:spcAft>
      <a:defRPr sz="900" kern="1200">
        <a:solidFill>
          <a:schemeClr val="tx1"/>
        </a:solidFill>
        <a:latin typeface="+mn-lt"/>
        <a:ea typeface="+mn-ea"/>
        <a:cs typeface="+mn-cs"/>
      </a:defRPr>
    </a:lvl5pPr>
    <a:lvl6pPr marL="1625600" algn="l" defTabSz="650240" rtl="0" eaLnBrk="1" latinLnBrk="0" hangingPunct="1">
      <a:defRPr sz="900" kern="1200">
        <a:solidFill>
          <a:schemeClr val="tx1"/>
        </a:solidFill>
        <a:latin typeface="+mn-lt"/>
        <a:ea typeface="+mn-ea"/>
        <a:cs typeface="+mn-cs"/>
      </a:defRPr>
    </a:lvl6pPr>
    <a:lvl7pPr marL="1950720" algn="l" defTabSz="650240" rtl="0" eaLnBrk="1" latinLnBrk="0" hangingPunct="1">
      <a:defRPr sz="900" kern="1200">
        <a:solidFill>
          <a:schemeClr val="tx1"/>
        </a:solidFill>
        <a:latin typeface="+mn-lt"/>
        <a:ea typeface="+mn-ea"/>
        <a:cs typeface="+mn-cs"/>
      </a:defRPr>
    </a:lvl7pPr>
    <a:lvl8pPr marL="2275840" algn="l" defTabSz="650240" rtl="0" eaLnBrk="1" latinLnBrk="0" hangingPunct="1">
      <a:defRPr sz="900" kern="1200">
        <a:solidFill>
          <a:schemeClr val="tx1"/>
        </a:solidFill>
        <a:latin typeface="+mn-lt"/>
        <a:ea typeface="+mn-ea"/>
        <a:cs typeface="+mn-cs"/>
      </a:defRPr>
    </a:lvl8pPr>
    <a:lvl9pPr marL="2600960" algn="l" defTabSz="65024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13</a:t>
            </a:fld>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C5934F-EAF2-4BA1-98D1-AB7BE00B8F72}"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19</a:t>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a:t>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8</a:t>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984" y="4769039"/>
            <a:ext cx="2057447" cy="273290"/>
          </a:xfrm>
          <a:prstGeom prst="rect">
            <a:avLst/>
          </a:prstGeom>
        </p:spPr>
        <p:txBody>
          <a:bodyPr lIns="65032" tIns="32516" rIns="65032" bIns="32516"/>
          <a:lstStyle/>
          <a:p>
            <a:fld id="{3BED4874-415F-4462-8CBD-90FA9588F106}" type="datetimeFigureOut">
              <a:rPr lang="zh-CN" altLang="en-US" smtClean="0"/>
              <a:t>2021/1/5</a:t>
            </a:fld>
            <a:endParaRPr lang="zh-CN" altLang="en-US"/>
          </a:p>
        </p:txBody>
      </p:sp>
      <p:sp>
        <p:nvSpPr>
          <p:cNvPr id="3" name="页脚占位符 2"/>
          <p:cNvSpPr>
            <a:spLocks noGrp="1"/>
          </p:cNvSpPr>
          <p:nvPr>
            <p:ph type="ftr" sz="quarter" idx="11"/>
          </p:nvPr>
        </p:nvSpPr>
        <p:spPr>
          <a:xfrm>
            <a:off x="3029710" y="4769039"/>
            <a:ext cx="3086170" cy="273290"/>
          </a:xfrm>
          <a:prstGeom prst="rect">
            <a:avLst/>
          </a:prstGeom>
        </p:spPr>
        <p:txBody>
          <a:bodyPr lIns="65032" tIns="32516" rIns="65032" bIns="32516"/>
          <a:lstStyle/>
          <a:p>
            <a:endParaRPr lang="zh-CN" altLang="en-US"/>
          </a:p>
        </p:txBody>
      </p:sp>
      <p:sp>
        <p:nvSpPr>
          <p:cNvPr id="4" name="灯片编号占位符 3"/>
          <p:cNvSpPr>
            <a:spLocks noGrp="1"/>
          </p:cNvSpPr>
          <p:nvPr>
            <p:ph type="sldNum" sz="quarter" idx="12"/>
          </p:nvPr>
        </p:nvSpPr>
        <p:spPr>
          <a:xfrm>
            <a:off x="6459168" y="4769039"/>
            <a:ext cx="2057447" cy="273290"/>
          </a:xfrm>
          <a:prstGeom prst="rect">
            <a:avLst/>
          </a:prstGeom>
        </p:spPr>
        <p:txBody>
          <a:bodyPr lIns="65032" tIns="32516" rIns="65032" bIns="32516"/>
          <a:lstStyle/>
          <a:p>
            <a:fld id="{8C92ADDF-ABC6-4EEC-846D-A1AE2D410679}" type="slidenum">
              <a:rPr lang="zh-CN" altLang="en-US" smtClean="0"/>
              <a:t>‹#›</a:t>
            </a:fld>
            <a:endParaRPr lang="zh-CN" altLang="en-US"/>
          </a:p>
        </p:txBody>
      </p:sp>
      <p:sp>
        <p:nvSpPr>
          <p:cNvPr id="6" name="文本框 32"/>
          <p:cNvSpPr txBox="1"/>
          <p:nvPr userDrawn="1"/>
        </p:nvSpPr>
        <p:spPr>
          <a:xfrm>
            <a:off x="3415235" y="257676"/>
            <a:ext cx="1805631" cy="269309"/>
          </a:xfrm>
          <a:prstGeom prst="rect">
            <a:avLst/>
          </a:prstGeom>
          <a:noFill/>
        </p:spPr>
        <p:txBody>
          <a:bodyPr wrap="none" lIns="68584" tIns="34292" rIns="68584" bIns="34292" rtlCol="0">
            <a:spAutoFit/>
          </a:bodyPr>
          <a:lstStyle/>
          <a:p>
            <a:pPr defTabSz="685800"/>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7" name="文本框 33"/>
          <p:cNvSpPr txBox="1"/>
          <p:nvPr userDrawn="1"/>
        </p:nvSpPr>
        <p:spPr>
          <a:xfrm>
            <a:off x="3559251" y="465917"/>
            <a:ext cx="1451367" cy="207753"/>
          </a:xfrm>
          <a:prstGeom prst="rect">
            <a:avLst/>
          </a:prstGeom>
          <a:noFill/>
        </p:spPr>
        <p:txBody>
          <a:bodyPr wrap="none" lIns="68584" tIns="34292" rIns="68584" bIns="34292" rtlCol="0">
            <a:spAutoFit/>
          </a:bodyPr>
          <a:lstStyle/>
          <a:p>
            <a:pPr defTabSz="685800"/>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 y="0"/>
            <a:ext cx="9145087" cy="5145088"/>
          </a:xfrm>
          <a:prstGeom prst="rect">
            <a:avLst/>
          </a:prstGeom>
        </p:spPr>
      </p:pic>
      <p:grpSp>
        <p:nvGrpSpPr>
          <p:cNvPr id="2" name="组合 3"/>
          <p:cNvGrpSpPr/>
          <p:nvPr userDrawn="1"/>
        </p:nvGrpSpPr>
        <p:grpSpPr bwMode="auto">
          <a:xfrm flipH="1">
            <a:off x="-1" y="248094"/>
            <a:ext cx="1797478" cy="507363"/>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25">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25">
                <a:cs typeface="+mn-ea"/>
                <a:sym typeface="+mn-lt"/>
              </a:endParaRPr>
            </a:p>
          </p:txBody>
        </p:sp>
      </p:grpSp>
      <p:sp>
        <p:nvSpPr>
          <p:cNvPr id="6" name="文本框 12"/>
          <p:cNvSpPr txBox="1">
            <a:spLocks noChangeArrowheads="1"/>
          </p:cNvSpPr>
          <p:nvPr userDrawn="1"/>
        </p:nvSpPr>
        <p:spPr bwMode="auto">
          <a:xfrm>
            <a:off x="-1" y="370411"/>
            <a:ext cx="1796402" cy="48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28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444" y="0"/>
            <a:ext cx="9138700" cy="514508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650240" rtl="0" eaLnBrk="1" latinLnBrk="0" hangingPunct="1">
        <a:lnSpc>
          <a:spcPct val="90000"/>
        </a:lnSpc>
        <a:spcBef>
          <a:spcPct val="0"/>
        </a:spcBef>
        <a:buNone/>
        <a:defRPr sz="3100" kern="1200">
          <a:solidFill>
            <a:schemeClr val="tx1"/>
          </a:solidFill>
          <a:latin typeface="+mj-lt"/>
          <a:ea typeface="+mj-ea"/>
          <a:cs typeface="+mj-cs"/>
        </a:defRPr>
      </a:lvl1pPr>
    </p:titleStyle>
    <p:bodyStyle>
      <a:lvl1pPr marL="162560" indent="-162560" algn="l" defTabSz="650240" rtl="0" eaLnBrk="1" latinLnBrk="0" hangingPunct="1">
        <a:lnSpc>
          <a:spcPct val="90000"/>
        </a:lnSpc>
        <a:spcBef>
          <a:spcPts val="710"/>
        </a:spcBef>
        <a:buFont typeface="Arial" panose="020B0604020202020204" pitchFamily="34" charset="0"/>
        <a:buChar char="•"/>
        <a:defRPr sz="2000" kern="1200">
          <a:solidFill>
            <a:schemeClr val="tx1"/>
          </a:solidFill>
          <a:latin typeface="+mn-lt"/>
          <a:ea typeface="+mn-ea"/>
          <a:cs typeface="+mn-cs"/>
        </a:defRPr>
      </a:lvl1pPr>
      <a:lvl2pPr marL="487680" indent="-162560" algn="l" defTabSz="650240" rtl="0" eaLnBrk="1" latinLnBrk="0" hangingPunct="1">
        <a:lnSpc>
          <a:spcPct val="90000"/>
        </a:lnSpc>
        <a:spcBef>
          <a:spcPts val="355"/>
        </a:spcBef>
        <a:buFont typeface="Arial" panose="020B0604020202020204" pitchFamily="34" charset="0"/>
        <a:buChar char="•"/>
        <a:defRPr sz="1700" kern="1200">
          <a:solidFill>
            <a:schemeClr val="tx1"/>
          </a:solidFill>
          <a:latin typeface="+mn-lt"/>
          <a:ea typeface="+mn-ea"/>
          <a:cs typeface="+mn-cs"/>
        </a:defRPr>
      </a:lvl2pPr>
      <a:lvl3pPr marL="812800" indent="-162560" algn="l" defTabSz="650240" rtl="0" eaLnBrk="1" latinLnBrk="0" hangingPunct="1">
        <a:lnSpc>
          <a:spcPct val="90000"/>
        </a:lnSpc>
        <a:spcBef>
          <a:spcPts val="355"/>
        </a:spcBef>
        <a:buFont typeface="Arial" panose="020B0604020202020204" pitchFamily="34" charset="0"/>
        <a:buChar char="•"/>
        <a:defRPr sz="1400" kern="1200">
          <a:solidFill>
            <a:schemeClr val="tx1"/>
          </a:solidFill>
          <a:latin typeface="+mn-lt"/>
          <a:ea typeface="+mn-ea"/>
          <a:cs typeface="+mn-cs"/>
        </a:defRPr>
      </a:lvl3pPr>
      <a:lvl4pPr marL="1137920"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4pPr>
      <a:lvl5pPr marL="1463040"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5pPr>
      <a:lvl6pPr marL="1788795"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6pPr>
      <a:lvl7pPr marL="2113915"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7pPr>
      <a:lvl8pPr marL="2439035"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8pPr>
      <a:lvl9pPr marL="2764155"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9pPr>
    </p:bodyStyle>
    <p:other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6235" algn="l" defTabSz="650240" rtl="0" eaLnBrk="1" latinLnBrk="0" hangingPunct="1">
        <a:defRPr sz="1300" kern="1200">
          <a:solidFill>
            <a:schemeClr val="tx1"/>
          </a:solidFill>
          <a:latin typeface="+mn-lt"/>
          <a:ea typeface="+mn-ea"/>
          <a:cs typeface="+mn-cs"/>
        </a:defRPr>
      </a:lvl6pPr>
      <a:lvl7pPr marL="1951355" algn="l" defTabSz="650240" rtl="0" eaLnBrk="1" latinLnBrk="0" hangingPunct="1">
        <a:defRPr sz="1300" kern="1200">
          <a:solidFill>
            <a:schemeClr val="tx1"/>
          </a:solidFill>
          <a:latin typeface="+mn-lt"/>
          <a:ea typeface="+mn-ea"/>
          <a:cs typeface="+mn-cs"/>
        </a:defRPr>
      </a:lvl7pPr>
      <a:lvl8pPr marL="2276475"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4" y="0"/>
            <a:ext cx="9138700" cy="5145088"/>
          </a:xfrm>
          <a:prstGeom prst="rect">
            <a:avLst/>
          </a:prstGeom>
        </p:spPr>
      </p:pic>
      <p:sp>
        <p:nvSpPr>
          <p:cNvPr id="12" name="TextBox 5"/>
          <p:cNvSpPr txBox="1">
            <a:spLocks noChangeArrowheads="1"/>
          </p:cNvSpPr>
          <p:nvPr/>
        </p:nvSpPr>
        <p:spPr bwMode="auto">
          <a:xfrm>
            <a:off x="546494" y="2771385"/>
            <a:ext cx="4231133" cy="40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2" tIns="32516" rIns="65032" bIns="32516">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en-US" altLang="zh-CN" sz="1700" spc="213"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700" spc="213"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中医草药</a:t>
            </a:r>
            <a:r>
              <a:rPr lang="en-US" altLang="zh-CN" sz="1700" spc="213"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700" spc="213"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美颜养生</a:t>
            </a:r>
            <a:r>
              <a:rPr lang="en-US" altLang="zh-CN" sz="1700" spc="213"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700" spc="213"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中医文化</a:t>
            </a:r>
            <a:r>
              <a:rPr lang="en-US" altLang="zh-CN" sz="1700" spc="213"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zh-CN" altLang="en-US" sz="1700" spc="213"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6"/>
          <p:cNvSpPr txBox="1">
            <a:spLocks noChangeArrowheads="1"/>
          </p:cNvSpPr>
          <p:nvPr/>
        </p:nvSpPr>
        <p:spPr bwMode="auto">
          <a:xfrm>
            <a:off x="-179734" y="1729200"/>
            <a:ext cx="5683588" cy="10583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2" tIns="32516" rIns="65032" bIns="32516">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5400" b="1" kern="2000" dirty="0">
                <a:solidFill>
                  <a:schemeClr val="tx1">
                    <a:lumMod val="75000"/>
                    <a:lumOff val="25000"/>
                  </a:schemeClr>
                </a:solidFill>
                <a:latin typeface="叶根友毛笔行书2.0版" pitchFamily="2" charset="-122"/>
                <a:ea typeface="叶根友毛笔行书2.0版" pitchFamily="2" charset="-122"/>
                <a:cs typeface="+mn-ea"/>
                <a:sym typeface="Arial" panose="020B0604020202020204" pitchFamily="34" charset="0"/>
              </a:rPr>
              <a:t>中医中药模版</a:t>
            </a:r>
          </a:p>
        </p:txBody>
      </p:sp>
      <p:sp>
        <p:nvSpPr>
          <p:cNvPr id="14" name="TextBox 18"/>
          <p:cNvSpPr txBox="1"/>
          <p:nvPr/>
        </p:nvSpPr>
        <p:spPr>
          <a:xfrm>
            <a:off x="1576469" y="3222921"/>
            <a:ext cx="2171183" cy="285727"/>
          </a:xfrm>
          <a:prstGeom prst="rect">
            <a:avLst/>
          </a:prstGeom>
          <a:noFill/>
        </p:spPr>
        <p:txBody>
          <a:bodyPr wrap="square" lIns="65032" tIns="32516" rIns="65032" bIns="32516">
            <a:spAutoFit/>
          </a:bodyPr>
          <a:lstStyle/>
          <a:p>
            <a:pPr algn="ctr" fontAlgn="auto">
              <a:lnSpc>
                <a:spcPct val="130000"/>
              </a:lnSpc>
              <a:spcBef>
                <a:spcPts val="0"/>
              </a:spcBef>
              <a:spcAft>
                <a:spcPts val="0"/>
              </a:spcAft>
              <a:defRPr/>
            </a:pPr>
            <a:r>
              <a:rPr lang="zh-CN" altLang="en-US" sz="11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部门：中医部  职务：中医经理</a:t>
            </a:r>
            <a:endParaRPr lang="en-US" altLang="zh-CN" sz="11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6" name="骆集益 - 高山流水(变奏)">
            <a:hlinkClick r:id="" action="ppaction://media"/>
          </p:cNvPr>
          <p:cNvPicPr>
            <a:picLocks noChangeAspect="1"/>
          </p:cNvPicPr>
          <p:nvPr>
            <a:audioFile r:link="rId2"/>
            <p:extLst>
              <p:ext uri="{DAA4B4D4-6D71-4841-9C94-3DE7FCFB9230}">
                <p14:media xmlns:p14="http://schemas.microsoft.com/office/powerpoint/2010/main" r:embed="rId1">
                  <p14:fade in="5000" out="5000"/>
                </p14:media>
              </p:ext>
            </p:extLst>
          </p:nvPr>
        </p:nvPicPr>
        <p:blipFill>
          <a:blip r:embed="rId6"/>
          <a:stretch>
            <a:fillRect/>
          </a:stretch>
        </p:blipFill>
        <p:spPr>
          <a:xfrm>
            <a:off x="-964019" y="124272"/>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strVal val="#ppt_w+.3"/>
                                          </p:val>
                                        </p:tav>
                                        <p:tav tm="100000">
                                          <p:val>
                                            <p:strVal val="#ppt_w"/>
                                          </p:val>
                                        </p:tav>
                                      </p:tavLst>
                                    </p:anim>
                                    <p:anim calcmode="lin" valueType="num">
                                      <p:cBhvr>
                                        <p:cTn id="12" dur="1000" fill="hold"/>
                                        <p:tgtEl>
                                          <p:spTgt spid="3"/>
                                        </p:tgtEl>
                                        <p:attrNameLst>
                                          <p:attrName>ppt_h</p:attrName>
                                        </p:attrNameLst>
                                      </p:cBhvr>
                                      <p:tavLst>
                                        <p:tav tm="0">
                                          <p:val>
                                            <p:strVal val="#ppt_h"/>
                                          </p:val>
                                        </p:tav>
                                        <p:tav tm="100000">
                                          <p:val>
                                            <p:strVal val="#ppt_h"/>
                                          </p:val>
                                        </p:tav>
                                      </p:tavLst>
                                    </p:anim>
                                    <p:animEffect transition="in" filter="fade">
                                      <p:cBhvr>
                                        <p:cTn id="13" dur="1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1+#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3" repeatCount="indefinite" fill="hold" display="0">
                  <p:stCondLst>
                    <p:cond delay="indefinite"/>
                  </p:stCondLst>
                  <p:endCondLst>
                    <p:cond evt="onStopAudio" delay="0">
                      <p:tgtEl>
                        <p:sldTgt/>
                      </p:tgtEl>
                    </p:cond>
                  </p:endCondLst>
                </p:cTn>
                <p:tgtEl>
                  <p:spTgt spid="6"/>
                </p:tgtEl>
              </p:cMediaNode>
            </p:audio>
          </p:childTnLst>
        </p:cTn>
      </p:par>
    </p:tnLst>
    <p:bldLst>
      <p:bldP spid="12" grpId="0"/>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p:nvPr/>
        </p:nvSpPr>
        <p:spPr>
          <a:xfrm>
            <a:off x="3452086" y="1589239"/>
            <a:ext cx="925979" cy="1513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1349" tIns="30674" rIns="61349" bIns="30674" rtlCol="0" anchor="ctr"/>
          <a:lstStyle/>
          <a:p>
            <a:pPr algn="ctr"/>
            <a:endParaRPr lang="vi-VN" sz="1800"/>
          </a:p>
        </p:txBody>
      </p:sp>
      <p:sp>
        <p:nvSpPr>
          <p:cNvPr id="5" name="Rectangle 11"/>
          <p:cNvSpPr/>
          <p:nvPr/>
        </p:nvSpPr>
        <p:spPr>
          <a:xfrm>
            <a:off x="612200" y="3193107"/>
            <a:ext cx="3765864" cy="343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1349" tIns="30674" rIns="61349" bIns="30674" rtlCol="0" anchor="ctr"/>
          <a:lstStyle/>
          <a:p>
            <a:pPr algn="ctr"/>
            <a:endParaRPr lang="vi-VN" sz="1800"/>
          </a:p>
        </p:txBody>
      </p:sp>
      <p:sp>
        <p:nvSpPr>
          <p:cNvPr id="6" name="Rectangle 13"/>
          <p:cNvSpPr/>
          <p:nvPr/>
        </p:nvSpPr>
        <p:spPr>
          <a:xfrm>
            <a:off x="3420623" y="1837397"/>
            <a:ext cx="956976" cy="942348"/>
          </a:xfrm>
          <a:prstGeom prst="rect">
            <a:avLst/>
          </a:prstGeom>
        </p:spPr>
        <p:txBody>
          <a:bodyPr wrap="square" lIns="61349" tIns="30674" rIns="61349" bIns="30674">
            <a:spAutoFit/>
          </a:bodyPr>
          <a:lstStyle/>
          <a:p>
            <a:pPr algn="ctr">
              <a:lnSpc>
                <a:spcPct val="130000"/>
              </a:lnSpc>
              <a:defRPr/>
            </a:pPr>
            <a:r>
              <a:rPr lang="zh-CN" altLang="en-US"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30000"/>
              </a:lnSpc>
              <a:defRPr/>
            </a:pPr>
            <a:r>
              <a:rPr lang="zh-CN" altLang="en-US"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100" kern="0" dirty="0">
              <a:solidFill>
                <a:schemeClr val="bg1"/>
              </a:solidFill>
              <a:latin typeface="微软雅黑" panose="020B0503020204020204" pitchFamily="34" charset="-122"/>
              <a:ea typeface="微软雅黑" panose="020B0503020204020204" pitchFamily="34" charset="-122"/>
            </a:endParaRPr>
          </a:p>
        </p:txBody>
      </p:sp>
      <p:sp>
        <p:nvSpPr>
          <p:cNvPr id="7" name="Rectangle 15"/>
          <p:cNvSpPr/>
          <p:nvPr/>
        </p:nvSpPr>
        <p:spPr>
          <a:xfrm>
            <a:off x="7410318" y="1589239"/>
            <a:ext cx="925979" cy="1513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1349" tIns="30674" rIns="61349" bIns="30674" rtlCol="0" anchor="ctr"/>
          <a:lstStyle/>
          <a:p>
            <a:pPr algn="ctr"/>
            <a:endParaRPr lang="vi-VN" sz="1800"/>
          </a:p>
        </p:txBody>
      </p:sp>
      <p:sp>
        <p:nvSpPr>
          <p:cNvPr id="8" name="Rectangle 16"/>
          <p:cNvSpPr/>
          <p:nvPr/>
        </p:nvSpPr>
        <p:spPr>
          <a:xfrm>
            <a:off x="7378855" y="1837397"/>
            <a:ext cx="956976" cy="942348"/>
          </a:xfrm>
          <a:prstGeom prst="rect">
            <a:avLst/>
          </a:prstGeom>
        </p:spPr>
        <p:txBody>
          <a:bodyPr wrap="square" lIns="61349" tIns="30674" rIns="61349" bIns="30674">
            <a:spAutoFit/>
          </a:bodyPr>
          <a:lstStyle/>
          <a:p>
            <a:pPr algn="ctr">
              <a:lnSpc>
                <a:spcPct val="130000"/>
              </a:lnSpc>
              <a:defRPr/>
            </a:pPr>
            <a:r>
              <a:rPr lang="zh-CN" altLang="en-US"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30000"/>
              </a:lnSpc>
              <a:defRPr/>
            </a:pPr>
            <a:r>
              <a:rPr lang="zh-CN" altLang="en-US" sz="11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100" kern="0" dirty="0">
              <a:solidFill>
                <a:schemeClr val="bg1"/>
              </a:solidFill>
              <a:latin typeface="微软雅黑" panose="020B0503020204020204" pitchFamily="34" charset="-122"/>
              <a:ea typeface="微软雅黑" panose="020B0503020204020204" pitchFamily="34" charset="-122"/>
            </a:endParaRPr>
          </a:p>
        </p:txBody>
      </p:sp>
      <p:sp>
        <p:nvSpPr>
          <p:cNvPr id="9" name="Rectangle 17"/>
          <p:cNvSpPr/>
          <p:nvPr/>
        </p:nvSpPr>
        <p:spPr>
          <a:xfrm>
            <a:off x="4619343" y="3193107"/>
            <a:ext cx="3716956" cy="343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1349" tIns="30674" rIns="61349" bIns="30674" rtlCol="0" anchor="ctr"/>
          <a:lstStyle/>
          <a:p>
            <a:pPr algn="ctr"/>
            <a:endParaRPr lang="vi-VN" sz="1800"/>
          </a:p>
        </p:txBody>
      </p:sp>
      <p:grpSp>
        <p:nvGrpSpPr>
          <p:cNvPr id="2" name="Group 33"/>
          <p:cNvGrpSpPr/>
          <p:nvPr/>
        </p:nvGrpSpPr>
        <p:grpSpPr>
          <a:xfrm>
            <a:off x="1049108" y="3580521"/>
            <a:ext cx="391258" cy="378108"/>
            <a:chOff x="1199456" y="5085184"/>
            <a:chExt cx="576064" cy="576064"/>
          </a:xfrm>
        </p:grpSpPr>
        <p:sp>
          <p:nvSpPr>
            <p:cNvPr id="11" name="Oval 27"/>
            <p:cNvSpPr/>
            <p:nvPr/>
          </p:nvSpPr>
          <p:spPr>
            <a:xfrm>
              <a:off x="1199456" y="5085184"/>
              <a:ext cx="576064" cy="5760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800"/>
            </a:p>
          </p:txBody>
        </p:sp>
        <p:pic>
          <p:nvPicPr>
            <p:cNvPr id="12"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1464" y="5157192"/>
              <a:ext cx="432048" cy="432048"/>
            </a:xfrm>
            <a:prstGeom prst="rect">
              <a:avLst/>
            </a:prstGeom>
          </p:spPr>
        </p:pic>
      </p:grpSp>
      <p:grpSp>
        <p:nvGrpSpPr>
          <p:cNvPr id="3" name="Group 32"/>
          <p:cNvGrpSpPr/>
          <p:nvPr/>
        </p:nvGrpSpPr>
        <p:grpSpPr>
          <a:xfrm>
            <a:off x="6233284" y="3580521"/>
            <a:ext cx="391258" cy="378108"/>
            <a:chOff x="2855640" y="5085184"/>
            <a:chExt cx="576064" cy="576064"/>
          </a:xfrm>
        </p:grpSpPr>
        <p:sp>
          <p:nvSpPr>
            <p:cNvPr id="14" name="Oval 28"/>
            <p:cNvSpPr/>
            <p:nvPr/>
          </p:nvSpPr>
          <p:spPr>
            <a:xfrm>
              <a:off x="2855640" y="5085184"/>
              <a:ext cx="576064" cy="5760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800"/>
            </a:p>
          </p:txBody>
        </p:sp>
        <p:pic>
          <p:nvPicPr>
            <p:cNvPr id="15"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7648" y="5157192"/>
              <a:ext cx="432048" cy="432048"/>
            </a:xfrm>
            <a:prstGeom prst="rect">
              <a:avLst/>
            </a:prstGeom>
          </p:spPr>
        </p:pic>
      </p:grpSp>
      <p:grpSp>
        <p:nvGrpSpPr>
          <p:cNvPr id="10" name="Group 31"/>
          <p:cNvGrpSpPr/>
          <p:nvPr/>
        </p:nvGrpSpPr>
        <p:grpSpPr>
          <a:xfrm>
            <a:off x="3543381" y="3580521"/>
            <a:ext cx="391258" cy="378108"/>
            <a:chOff x="4627170" y="5013176"/>
            <a:chExt cx="576064" cy="576064"/>
          </a:xfrm>
        </p:grpSpPr>
        <p:sp>
          <p:nvSpPr>
            <p:cNvPr id="17" name="Oval 30"/>
            <p:cNvSpPr/>
            <p:nvPr/>
          </p:nvSpPr>
          <p:spPr>
            <a:xfrm>
              <a:off x="4627170" y="5013176"/>
              <a:ext cx="57606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800"/>
            </a:p>
          </p:txBody>
        </p:sp>
        <p:pic>
          <p:nvPicPr>
            <p:cNvPr id="18"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1245" y="5097251"/>
              <a:ext cx="407913" cy="407913"/>
            </a:xfrm>
            <a:prstGeom prst="rect">
              <a:avLst/>
            </a:prstGeom>
          </p:spPr>
        </p:pic>
      </p:grpSp>
      <p:sp>
        <p:nvSpPr>
          <p:cNvPr id="19" name="Rectangle 35"/>
          <p:cNvSpPr/>
          <p:nvPr/>
        </p:nvSpPr>
        <p:spPr>
          <a:xfrm>
            <a:off x="1260874" y="3580522"/>
            <a:ext cx="1809571" cy="381991"/>
          </a:xfrm>
          <a:prstGeom prst="rect">
            <a:avLst/>
          </a:prstGeom>
        </p:spPr>
        <p:txBody>
          <a:bodyPr wrap="square" lIns="61349" tIns="30674" rIns="61349" bIns="30674">
            <a:spAutoFit/>
          </a:bodyPr>
          <a:lstStyle/>
          <a:p>
            <a:pPr algn="ctr">
              <a:lnSpc>
                <a:spcPct val="13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800" kern="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3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8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Rectangle 36"/>
          <p:cNvSpPr/>
          <p:nvPr/>
        </p:nvSpPr>
        <p:spPr>
          <a:xfrm>
            <a:off x="3852812" y="3566215"/>
            <a:ext cx="1809571" cy="381991"/>
          </a:xfrm>
          <a:prstGeom prst="rect">
            <a:avLst/>
          </a:prstGeom>
        </p:spPr>
        <p:txBody>
          <a:bodyPr wrap="square" lIns="61349" tIns="30674" rIns="61349" bIns="30674">
            <a:spAutoFit/>
          </a:bodyPr>
          <a:lstStyle/>
          <a:p>
            <a:pPr algn="ctr">
              <a:lnSpc>
                <a:spcPct val="13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800" kern="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3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8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Rectangle 37"/>
          <p:cNvSpPr/>
          <p:nvPr/>
        </p:nvSpPr>
        <p:spPr>
          <a:xfrm>
            <a:off x="6516748" y="3574100"/>
            <a:ext cx="1809571" cy="381991"/>
          </a:xfrm>
          <a:prstGeom prst="rect">
            <a:avLst/>
          </a:prstGeom>
        </p:spPr>
        <p:txBody>
          <a:bodyPr wrap="square" lIns="61349" tIns="30674" rIns="61349" bIns="30674">
            <a:spAutoFit/>
          </a:bodyPr>
          <a:lstStyle/>
          <a:p>
            <a:pPr algn="ctr">
              <a:lnSpc>
                <a:spcPct val="13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800" kern="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a:lnSpc>
                <a:spcPct val="13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800" kern="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42" name="图片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77884" y="1560952"/>
            <a:ext cx="2242861" cy="1495241"/>
          </a:xfrm>
          <a:prstGeom prst="rect">
            <a:avLst/>
          </a:prstGeom>
        </p:spPr>
      </p:pic>
      <p:pic>
        <p:nvPicPr>
          <p:cNvPr id="46" name="图片 4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8235" y="1602875"/>
            <a:ext cx="2564996" cy="1467966"/>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randombar(horizontal)">
                                      <p:cBhvr>
                                        <p:cTn id="11" dur="500"/>
                                        <p:tgtEl>
                                          <p:spTgt spid="46"/>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randombar(horizontal)">
                                      <p:cBhvr>
                                        <p:cTn id="18" dur="500"/>
                                        <p:tgtEl>
                                          <p:spTgt spid="42"/>
                                        </p:tgtEl>
                                      </p:cBhvr>
                                    </p:animEffect>
                                  </p:childTnLst>
                                </p:cTn>
                              </p:par>
                            </p:childTnLst>
                          </p:cTn>
                        </p:par>
                        <p:par>
                          <p:cTn id="19" fill="hold">
                            <p:stCondLst>
                              <p:cond delay="1500"/>
                            </p:stCondLst>
                            <p:childTnLst>
                              <p:par>
                                <p:cTn id="20" presetID="14" presetClass="entr" presetSubtype="1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par>
                          <p:cTn id="26" fill="hold">
                            <p:stCondLst>
                              <p:cond delay="2000"/>
                            </p:stCondLst>
                            <p:childTnLst>
                              <p:par>
                                <p:cTn id="27" presetID="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0-#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0-#ppt_w/2"/>
                                          </p:val>
                                        </p:tav>
                                        <p:tav tm="100000">
                                          <p:val>
                                            <p:strVal val="#ppt_x"/>
                                          </p:val>
                                        </p:tav>
                                      </p:tavLst>
                                    </p:anim>
                                    <p:anim calcmode="lin" valueType="num">
                                      <p:cBhvr additive="base">
                                        <p:cTn id="34" dur="500" fill="hold"/>
                                        <p:tgtEl>
                                          <p:spTgt spid="5"/>
                                        </p:tgtEl>
                                        <p:attrNameLst>
                                          <p:attrName>ppt_y</p:attrName>
                                        </p:attrNameLst>
                                      </p:cBhvr>
                                      <p:tavLst>
                                        <p:tav tm="0">
                                          <p:val>
                                            <p:strVal val="#ppt_y"/>
                                          </p:val>
                                        </p:tav>
                                        <p:tav tm="100000">
                                          <p:val>
                                            <p:strVal val="#ppt_y"/>
                                          </p:val>
                                        </p:tav>
                                      </p:tavLst>
                                    </p:anim>
                                  </p:childTnLst>
                                </p:cTn>
                              </p:par>
                            </p:childTnLst>
                          </p:cTn>
                        </p:par>
                        <p:par>
                          <p:cTn id="35" fill="hold">
                            <p:stCondLst>
                              <p:cond delay="2500"/>
                            </p:stCondLst>
                            <p:childTnLst>
                              <p:par>
                                <p:cTn id="36" presetID="23" presetClass="entr" presetSubtype="16"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childTnLst>
                                </p:cTn>
                              </p:par>
                              <p:par>
                                <p:cTn id="40" presetID="23" presetClass="entr" presetSubtype="16"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childTnLst>
                                </p:cTn>
                              </p:par>
                              <p:par>
                                <p:cTn id="44" presetID="23" presetClass="entr" presetSubtype="16" fill="hold" nodeType="with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p:cTn id="46" dur="500" fill="hold"/>
                                        <p:tgtEl>
                                          <p:spTgt spid="3"/>
                                        </p:tgtEl>
                                        <p:attrNameLst>
                                          <p:attrName>ppt_w</p:attrName>
                                        </p:attrNameLst>
                                      </p:cBhvr>
                                      <p:tavLst>
                                        <p:tav tm="0">
                                          <p:val>
                                            <p:fltVal val="0"/>
                                          </p:val>
                                        </p:tav>
                                        <p:tav tm="100000">
                                          <p:val>
                                            <p:strVal val="#ppt_w"/>
                                          </p:val>
                                        </p:tav>
                                      </p:tavLst>
                                    </p:anim>
                                    <p:anim calcmode="lin" valueType="num">
                                      <p:cBhvr>
                                        <p:cTn id="47" dur="500" fill="hold"/>
                                        <p:tgtEl>
                                          <p:spTgt spid="3"/>
                                        </p:tgtEl>
                                        <p:attrNameLst>
                                          <p:attrName>ppt_h</p:attrName>
                                        </p:attrNameLst>
                                      </p:cBhvr>
                                      <p:tavLst>
                                        <p:tav tm="0">
                                          <p:val>
                                            <p:fltVal val="0"/>
                                          </p:val>
                                        </p:tav>
                                        <p:tav tm="100000">
                                          <p:val>
                                            <p:strVal val="#ppt_h"/>
                                          </p:val>
                                        </p:tav>
                                      </p:tavLst>
                                    </p:anim>
                                  </p:childTnLst>
                                </p:cTn>
                              </p:par>
                            </p:childTnLst>
                          </p:cTn>
                        </p:par>
                        <p:par>
                          <p:cTn id="48" fill="hold">
                            <p:stCondLst>
                              <p:cond delay="3000"/>
                            </p:stCondLst>
                            <p:childTnLst>
                              <p:par>
                                <p:cTn id="49" presetID="14" presetClass="entr" presetSubtype="1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randombar(horizontal)">
                                      <p:cBhvr>
                                        <p:cTn id="51" dur="500"/>
                                        <p:tgtEl>
                                          <p:spTgt spid="19"/>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randombar(horizontal)">
                                      <p:cBhvr>
                                        <p:cTn id="54" dur="500"/>
                                        <p:tgtEl>
                                          <p:spTgt spid="20"/>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randombar(horizontal)">
                                      <p:cBhvr>
                                        <p:cTn id="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8" grpId="0"/>
      <p:bldP spid="9" grpId="0" animBg="1"/>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438470" y="925075"/>
            <a:ext cx="5167671" cy="3443886"/>
            <a:chOff x="4299836" y="1592796"/>
            <a:chExt cx="8675947" cy="4725068"/>
          </a:xfrm>
        </p:grpSpPr>
        <p:sp>
          <p:nvSpPr>
            <p:cNvPr id="19" name="任意多边形: 形状 18"/>
            <p:cNvSpPr/>
            <p:nvPr/>
          </p:nvSpPr>
          <p:spPr bwMode="auto">
            <a:xfrm>
              <a:off x="4299837" y="1592796"/>
              <a:ext cx="2757970" cy="753976"/>
            </a:xfrm>
            <a:custGeom>
              <a:avLst/>
              <a:gdLst>
                <a:gd name="T0" fmla="*/ 1330 w 2653"/>
                <a:gd name="T1" fmla="*/ 0 h 855"/>
                <a:gd name="T2" fmla="*/ 0 w 2653"/>
                <a:gd name="T3" fmla="*/ 855 h 855"/>
                <a:gd name="T4" fmla="*/ 2653 w 2653"/>
                <a:gd name="T5" fmla="*/ 855 h 855"/>
                <a:gd name="T6" fmla="*/ 1330 w 2653"/>
                <a:gd name="T7" fmla="*/ 0 h 855"/>
              </a:gdLst>
              <a:ahLst/>
              <a:cxnLst>
                <a:cxn ang="0">
                  <a:pos x="T0" y="T1"/>
                </a:cxn>
                <a:cxn ang="0">
                  <a:pos x="T2" y="T3"/>
                </a:cxn>
                <a:cxn ang="0">
                  <a:pos x="T4" y="T5"/>
                </a:cxn>
                <a:cxn ang="0">
                  <a:pos x="T6" y="T7"/>
                </a:cxn>
              </a:cxnLst>
              <a:rect l="0" t="0" r="r" b="b"/>
              <a:pathLst>
                <a:path w="2653" h="855">
                  <a:moveTo>
                    <a:pt x="1330" y="0"/>
                  </a:moveTo>
                  <a:lnTo>
                    <a:pt x="0" y="855"/>
                  </a:lnTo>
                  <a:lnTo>
                    <a:pt x="2653" y="855"/>
                  </a:lnTo>
                  <a:lnTo>
                    <a:pt x="1330"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 name="任意多边形: 形状 19"/>
            <p:cNvSpPr/>
            <p:nvPr/>
          </p:nvSpPr>
          <p:spPr bwMode="auto">
            <a:xfrm>
              <a:off x="5682461" y="1592796"/>
              <a:ext cx="1375346" cy="753976"/>
            </a:xfrm>
            <a:custGeom>
              <a:avLst/>
              <a:gdLst>
                <a:gd name="T0" fmla="*/ 0 w 1323"/>
                <a:gd name="T1" fmla="*/ 0 h 855"/>
                <a:gd name="T2" fmla="*/ 0 w 1323"/>
                <a:gd name="T3" fmla="*/ 855 h 855"/>
                <a:gd name="T4" fmla="*/ 1323 w 1323"/>
                <a:gd name="T5" fmla="*/ 855 h 855"/>
                <a:gd name="T6" fmla="*/ 0 w 1323"/>
                <a:gd name="T7" fmla="*/ 0 h 855"/>
              </a:gdLst>
              <a:ahLst/>
              <a:cxnLst>
                <a:cxn ang="0">
                  <a:pos x="T0" y="T1"/>
                </a:cxn>
                <a:cxn ang="0">
                  <a:pos x="T2" y="T3"/>
                </a:cxn>
                <a:cxn ang="0">
                  <a:pos x="T4" y="T5"/>
                </a:cxn>
                <a:cxn ang="0">
                  <a:pos x="T6" y="T7"/>
                </a:cxn>
              </a:cxnLst>
              <a:rect l="0" t="0" r="r" b="b"/>
              <a:pathLst>
                <a:path w="1323" h="855">
                  <a:moveTo>
                    <a:pt x="0" y="0"/>
                  </a:moveTo>
                  <a:lnTo>
                    <a:pt x="0" y="855"/>
                  </a:lnTo>
                  <a:lnTo>
                    <a:pt x="1323" y="855"/>
                  </a:lnTo>
                  <a:lnTo>
                    <a:pt x="0" y="0"/>
                  </a:lnTo>
                  <a:close/>
                </a:path>
              </a:pathLst>
            </a:custGeom>
            <a:solidFill>
              <a:schemeClr val="bg1">
                <a:lumMod val="65000"/>
              </a:schemeClr>
            </a:solidFill>
            <a:ln>
              <a:noFill/>
            </a:ln>
          </p:spPr>
          <p:txBody>
            <a:bodyPr anchor="ctr"/>
            <a:lstStyle/>
            <a:p>
              <a:pPr algn="ctr"/>
              <a:endParaRPr/>
            </a:p>
          </p:txBody>
        </p:sp>
        <p:sp>
          <p:nvSpPr>
            <p:cNvPr id="21" name="任意多边形: 形状 20"/>
            <p:cNvSpPr/>
            <p:nvPr/>
          </p:nvSpPr>
          <p:spPr bwMode="auto">
            <a:xfrm>
              <a:off x="10660729" y="5911922"/>
              <a:ext cx="2315054" cy="405942"/>
            </a:xfrm>
            <a:custGeom>
              <a:avLst/>
              <a:gdLst>
                <a:gd name="T0" fmla="*/ 397 w 1363"/>
                <a:gd name="T1" fmla="*/ 0 h 239"/>
                <a:gd name="T2" fmla="*/ 0 w 1363"/>
                <a:gd name="T3" fmla="*/ 239 h 239"/>
                <a:gd name="T4" fmla="*/ 968 w 1363"/>
                <a:gd name="T5" fmla="*/ 239 h 239"/>
                <a:gd name="T6" fmla="*/ 1363 w 1363"/>
                <a:gd name="T7" fmla="*/ 0 h 239"/>
                <a:gd name="T8" fmla="*/ 397 w 1363"/>
                <a:gd name="T9" fmla="*/ 0 h 239"/>
              </a:gdLst>
              <a:ahLst/>
              <a:cxnLst>
                <a:cxn ang="0">
                  <a:pos x="T0" y="T1"/>
                </a:cxn>
                <a:cxn ang="0">
                  <a:pos x="T2" y="T3"/>
                </a:cxn>
                <a:cxn ang="0">
                  <a:pos x="T4" y="T5"/>
                </a:cxn>
                <a:cxn ang="0">
                  <a:pos x="T6" y="T7"/>
                </a:cxn>
                <a:cxn ang="0">
                  <a:pos x="T8" y="T9"/>
                </a:cxn>
              </a:cxnLst>
              <a:rect l="0" t="0" r="r" b="b"/>
              <a:pathLst>
                <a:path w="1363" h="239">
                  <a:moveTo>
                    <a:pt x="397" y="0"/>
                  </a:moveTo>
                  <a:lnTo>
                    <a:pt x="0" y="239"/>
                  </a:lnTo>
                  <a:lnTo>
                    <a:pt x="968" y="239"/>
                  </a:lnTo>
                  <a:lnTo>
                    <a:pt x="1363" y="0"/>
                  </a:lnTo>
                  <a:lnTo>
                    <a:pt x="397" y="0"/>
                  </a:lnTo>
                  <a:close/>
                </a:path>
              </a:pathLst>
            </a:custGeom>
            <a:solidFill>
              <a:schemeClr val="accent6">
                <a:lumMod val="75000"/>
              </a:schemeClr>
            </a:solidFill>
            <a:ln>
              <a:noFill/>
            </a:ln>
          </p:spPr>
          <p:txBody>
            <a:bodyPr anchor="ctr"/>
            <a:lstStyle/>
            <a:p>
              <a:pPr algn="ctr"/>
              <a:endParaRPr/>
            </a:p>
          </p:txBody>
        </p:sp>
        <p:sp>
          <p:nvSpPr>
            <p:cNvPr id="22" name="矩形 21"/>
            <p:cNvSpPr/>
            <p:nvPr/>
          </p:nvSpPr>
          <p:spPr bwMode="auto">
            <a:xfrm>
              <a:off x="4299836" y="5370101"/>
              <a:ext cx="8675947" cy="541822"/>
            </a:xfrm>
            <a:prstGeom prst="rect">
              <a:avLst/>
            </a:prstGeom>
            <a:solidFill>
              <a:schemeClr val="accent6"/>
            </a:solidFill>
            <a:ln w="12700">
              <a:solidFill>
                <a:schemeClr val="bg1"/>
              </a:solidFill>
            </a:ln>
            <a:effectLst/>
          </p:spPr>
          <p:txBody>
            <a:bodyPr anchor="ctr"/>
            <a:lstStyle/>
            <a:p>
              <a:pPr algn="ctr"/>
              <a:endParaRPr/>
            </a:p>
          </p:txBody>
        </p:sp>
        <p:sp>
          <p:nvSpPr>
            <p:cNvPr id="23" name="矩形 22"/>
            <p:cNvSpPr/>
            <p:nvPr/>
          </p:nvSpPr>
          <p:spPr bwMode="auto">
            <a:xfrm>
              <a:off x="4299836" y="4826582"/>
              <a:ext cx="8675947" cy="543520"/>
            </a:xfrm>
            <a:prstGeom prst="rect">
              <a:avLst/>
            </a:prstGeom>
            <a:solidFill>
              <a:schemeClr val="accent5"/>
            </a:solidFill>
            <a:ln w="12700">
              <a:solidFill>
                <a:schemeClr val="bg1"/>
              </a:solidFill>
            </a:ln>
            <a:effectLst/>
          </p:spPr>
          <p:txBody>
            <a:bodyPr anchor="ctr"/>
            <a:lstStyle/>
            <a:p>
              <a:pPr algn="ctr"/>
              <a:endParaRPr/>
            </a:p>
          </p:txBody>
        </p:sp>
        <p:sp>
          <p:nvSpPr>
            <p:cNvPr id="24" name="矩形 23"/>
            <p:cNvSpPr/>
            <p:nvPr/>
          </p:nvSpPr>
          <p:spPr bwMode="auto">
            <a:xfrm>
              <a:off x="4299836" y="4284760"/>
              <a:ext cx="8675947" cy="541822"/>
            </a:xfrm>
            <a:prstGeom prst="rect">
              <a:avLst/>
            </a:prstGeom>
            <a:solidFill>
              <a:schemeClr val="accent4"/>
            </a:solidFill>
            <a:ln w="12700">
              <a:solidFill>
                <a:schemeClr val="bg1"/>
              </a:solidFill>
            </a:ln>
            <a:effectLst/>
          </p:spPr>
          <p:txBody>
            <a:bodyPr anchor="ctr"/>
            <a:lstStyle/>
            <a:p>
              <a:pPr algn="ctr"/>
              <a:endParaRPr/>
            </a:p>
          </p:txBody>
        </p:sp>
        <p:sp>
          <p:nvSpPr>
            <p:cNvPr id="25" name="矩形 24"/>
            <p:cNvSpPr/>
            <p:nvPr/>
          </p:nvSpPr>
          <p:spPr bwMode="auto">
            <a:xfrm>
              <a:off x="4299836" y="3741240"/>
              <a:ext cx="8675947" cy="543520"/>
            </a:xfrm>
            <a:prstGeom prst="rect">
              <a:avLst/>
            </a:prstGeom>
            <a:solidFill>
              <a:schemeClr val="accent3"/>
            </a:solidFill>
            <a:ln w="12700">
              <a:solidFill>
                <a:schemeClr val="bg1"/>
              </a:solidFill>
            </a:ln>
            <a:effectLst/>
          </p:spPr>
          <p:txBody>
            <a:bodyPr anchor="ctr"/>
            <a:lstStyle/>
            <a:p>
              <a:pPr algn="ctr"/>
              <a:endParaRPr/>
            </a:p>
          </p:txBody>
        </p:sp>
        <p:sp>
          <p:nvSpPr>
            <p:cNvPr id="26" name="矩形 25"/>
            <p:cNvSpPr/>
            <p:nvPr/>
          </p:nvSpPr>
          <p:spPr bwMode="auto">
            <a:xfrm>
              <a:off x="4299836" y="3199419"/>
              <a:ext cx="8675947" cy="541822"/>
            </a:xfrm>
            <a:prstGeom prst="rect">
              <a:avLst/>
            </a:prstGeom>
            <a:solidFill>
              <a:schemeClr val="accent2"/>
            </a:solidFill>
            <a:ln w="12700">
              <a:solidFill>
                <a:schemeClr val="bg1"/>
              </a:solidFill>
            </a:ln>
            <a:effectLst/>
          </p:spPr>
          <p:txBody>
            <a:bodyPr anchor="ctr"/>
            <a:lstStyle/>
            <a:p>
              <a:pPr algn="ctr"/>
              <a:endParaRPr/>
            </a:p>
          </p:txBody>
        </p:sp>
        <p:sp>
          <p:nvSpPr>
            <p:cNvPr id="27" name="矩形 26"/>
            <p:cNvSpPr/>
            <p:nvPr/>
          </p:nvSpPr>
          <p:spPr bwMode="auto">
            <a:xfrm>
              <a:off x="4299836" y="2655899"/>
              <a:ext cx="8675947" cy="543520"/>
            </a:xfrm>
            <a:prstGeom prst="rect">
              <a:avLst/>
            </a:prstGeom>
            <a:solidFill>
              <a:schemeClr val="accent1"/>
            </a:solidFill>
            <a:ln w="12700">
              <a:solidFill>
                <a:schemeClr val="bg1"/>
              </a:solidFill>
            </a:ln>
            <a:effectLst/>
          </p:spPr>
          <p:txBody>
            <a:bodyPr anchor="ctr"/>
            <a:lstStyle/>
            <a:p>
              <a:pPr algn="ctr"/>
              <a:endParaRPr/>
            </a:p>
          </p:txBody>
        </p:sp>
        <p:sp>
          <p:nvSpPr>
            <p:cNvPr id="28" name="任意多边形: 形状 27"/>
            <p:cNvSpPr/>
            <p:nvPr/>
          </p:nvSpPr>
          <p:spPr bwMode="auto">
            <a:xfrm>
              <a:off x="4299837" y="2346772"/>
              <a:ext cx="2315054" cy="309127"/>
            </a:xfrm>
            <a:custGeom>
              <a:avLst/>
              <a:gdLst>
                <a:gd name="T0" fmla="*/ 397 w 1363"/>
                <a:gd name="T1" fmla="*/ 0 h 239"/>
                <a:gd name="T2" fmla="*/ 0 w 1363"/>
                <a:gd name="T3" fmla="*/ 239 h 239"/>
                <a:gd name="T4" fmla="*/ 968 w 1363"/>
                <a:gd name="T5" fmla="*/ 239 h 239"/>
                <a:gd name="T6" fmla="*/ 1363 w 1363"/>
                <a:gd name="T7" fmla="*/ 0 h 239"/>
                <a:gd name="T8" fmla="*/ 397 w 1363"/>
                <a:gd name="T9" fmla="*/ 0 h 239"/>
              </a:gdLst>
              <a:ahLst/>
              <a:cxnLst>
                <a:cxn ang="0">
                  <a:pos x="T0" y="T1"/>
                </a:cxn>
                <a:cxn ang="0">
                  <a:pos x="T2" y="T3"/>
                </a:cxn>
                <a:cxn ang="0">
                  <a:pos x="T4" y="T5"/>
                </a:cxn>
                <a:cxn ang="0">
                  <a:pos x="T6" y="T7"/>
                </a:cxn>
                <a:cxn ang="0">
                  <a:pos x="T8" y="T9"/>
                </a:cxn>
              </a:cxnLst>
              <a:rect l="0" t="0" r="r" b="b"/>
              <a:pathLst>
                <a:path w="1363" h="239">
                  <a:moveTo>
                    <a:pt x="397" y="0"/>
                  </a:moveTo>
                  <a:lnTo>
                    <a:pt x="0" y="239"/>
                  </a:lnTo>
                  <a:lnTo>
                    <a:pt x="968" y="239"/>
                  </a:lnTo>
                  <a:lnTo>
                    <a:pt x="1363" y="0"/>
                  </a:lnTo>
                  <a:lnTo>
                    <a:pt x="397" y="0"/>
                  </a:lnTo>
                  <a:close/>
                </a:path>
              </a:pathLst>
            </a:custGeom>
            <a:solidFill>
              <a:schemeClr val="tx1">
                <a:lumMod val="60000"/>
                <a:lumOff val="40000"/>
              </a:schemeClr>
            </a:solidFill>
            <a:ln>
              <a:noFill/>
            </a:ln>
            <a:effectLst>
              <a:innerShdw blurRad="533400" dist="50800" dir="16200000">
                <a:prstClr val="black">
                  <a:alpha val="28000"/>
                </a:prstClr>
              </a:innerShdw>
            </a:effectLst>
          </p:spPr>
          <p:txBody>
            <a:bodyPr anchor="ctr"/>
            <a:lstStyle/>
            <a:p>
              <a:pPr algn="ctr"/>
              <a:endParaRPr/>
            </a:p>
          </p:txBody>
        </p:sp>
        <p:sp>
          <p:nvSpPr>
            <p:cNvPr id="29" name="任意多边形: 形状 28"/>
            <p:cNvSpPr/>
            <p:nvPr/>
          </p:nvSpPr>
          <p:spPr bwMode="auto">
            <a:xfrm>
              <a:off x="4586595" y="3361358"/>
              <a:ext cx="217943" cy="217944"/>
            </a:xfrm>
            <a:custGeom>
              <a:avLst/>
              <a:gdLst>
                <a:gd name="T0" fmla="*/ 144 w 201"/>
                <a:gd name="T1" fmla="*/ 57 h 201"/>
                <a:gd name="T2" fmla="*/ 144 w 201"/>
                <a:gd name="T3" fmla="*/ 0 h 201"/>
                <a:gd name="T4" fmla="*/ 0 w 201"/>
                <a:gd name="T5" fmla="*/ 0 h 201"/>
                <a:gd name="T6" fmla="*/ 0 w 201"/>
                <a:gd name="T7" fmla="*/ 143 h 201"/>
                <a:gd name="T8" fmla="*/ 58 w 201"/>
                <a:gd name="T9" fmla="*/ 143 h 201"/>
                <a:gd name="T10" fmla="*/ 58 w 201"/>
                <a:gd name="T11" fmla="*/ 201 h 201"/>
                <a:gd name="T12" fmla="*/ 201 w 201"/>
                <a:gd name="T13" fmla="*/ 201 h 201"/>
                <a:gd name="T14" fmla="*/ 201 w 201"/>
                <a:gd name="T15" fmla="*/ 57 h 201"/>
                <a:gd name="T16" fmla="*/ 144 w 201"/>
                <a:gd name="T17" fmla="*/ 57 h 201"/>
                <a:gd name="T18" fmla="*/ 187 w 201"/>
                <a:gd name="T19" fmla="*/ 187 h 201"/>
                <a:gd name="T20" fmla="*/ 72 w 201"/>
                <a:gd name="T21" fmla="*/ 187 h 201"/>
                <a:gd name="T22" fmla="*/ 72 w 201"/>
                <a:gd name="T23" fmla="*/ 72 h 201"/>
                <a:gd name="T24" fmla="*/ 187 w 201"/>
                <a:gd name="T25" fmla="*/ 72 h 201"/>
                <a:gd name="T26" fmla="*/ 187 w 201"/>
                <a:gd name="T27" fmla="*/ 18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1" h="201">
                  <a:moveTo>
                    <a:pt x="144" y="57"/>
                  </a:moveTo>
                  <a:lnTo>
                    <a:pt x="144" y="0"/>
                  </a:lnTo>
                  <a:lnTo>
                    <a:pt x="0" y="0"/>
                  </a:lnTo>
                  <a:lnTo>
                    <a:pt x="0" y="143"/>
                  </a:lnTo>
                  <a:lnTo>
                    <a:pt x="58" y="143"/>
                  </a:lnTo>
                  <a:lnTo>
                    <a:pt x="58" y="201"/>
                  </a:lnTo>
                  <a:lnTo>
                    <a:pt x="201" y="201"/>
                  </a:lnTo>
                  <a:lnTo>
                    <a:pt x="201" y="57"/>
                  </a:lnTo>
                  <a:lnTo>
                    <a:pt x="144" y="57"/>
                  </a:lnTo>
                  <a:close/>
                  <a:moveTo>
                    <a:pt x="187" y="187"/>
                  </a:moveTo>
                  <a:lnTo>
                    <a:pt x="72" y="187"/>
                  </a:lnTo>
                  <a:lnTo>
                    <a:pt x="72" y="72"/>
                  </a:lnTo>
                  <a:lnTo>
                    <a:pt x="187" y="72"/>
                  </a:lnTo>
                  <a:lnTo>
                    <a:pt x="187" y="187"/>
                  </a:lnTo>
                  <a:close/>
                </a:path>
              </a:pathLst>
            </a:custGeom>
            <a:solidFill>
              <a:schemeClr val="bg1"/>
            </a:solidFill>
            <a:ln>
              <a:noFill/>
            </a:ln>
            <a:effectLst/>
          </p:spPr>
          <p:txBody>
            <a:bodyPr anchor="ctr"/>
            <a:lstStyle/>
            <a:p>
              <a:pPr algn="ctr"/>
              <a:endParaRPr/>
            </a:p>
          </p:txBody>
        </p:sp>
        <p:sp>
          <p:nvSpPr>
            <p:cNvPr id="30" name="任意多边形: 形状 29"/>
            <p:cNvSpPr/>
            <p:nvPr/>
          </p:nvSpPr>
          <p:spPr bwMode="auto">
            <a:xfrm>
              <a:off x="4583012" y="3900446"/>
              <a:ext cx="225109" cy="225109"/>
            </a:xfrm>
            <a:custGeom>
              <a:avLst/>
              <a:gdLst>
                <a:gd name="T0" fmla="*/ 21 w 66"/>
                <a:gd name="T1" fmla="*/ 66 h 66"/>
                <a:gd name="T2" fmla="*/ 49 w 66"/>
                <a:gd name="T3" fmla="*/ 66 h 66"/>
                <a:gd name="T4" fmla="*/ 63 w 66"/>
                <a:gd name="T5" fmla="*/ 29 h 66"/>
                <a:gd name="T6" fmla="*/ 55 w 66"/>
                <a:gd name="T7" fmla="*/ 26 h 66"/>
                <a:gd name="T8" fmla="*/ 51 w 66"/>
                <a:gd name="T9" fmla="*/ 33 h 66"/>
                <a:gd name="T10" fmla="*/ 49 w 66"/>
                <a:gd name="T11" fmla="*/ 30 h 66"/>
                <a:gd name="T12" fmla="*/ 52 w 66"/>
                <a:gd name="T13" fmla="*/ 10 h 66"/>
                <a:gd name="T14" fmla="*/ 43 w 66"/>
                <a:gd name="T15" fmla="*/ 9 h 66"/>
                <a:gd name="T16" fmla="*/ 40 w 66"/>
                <a:gd name="T17" fmla="*/ 28 h 66"/>
                <a:gd name="T18" fmla="*/ 36 w 66"/>
                <a:gd name="T19" fmla="*/ 26 h 66"/>
                <a:gd name="T20" fmla="*/ 36 w 66"/>
                <a:gd name="T21" fmla="*/ 6 h 66"/>
                <a:gd name="T22" fmla="*/ 26 w 66"/>
                <a:gd name="T23" fmla="*/ 6 h 66"/>
                <a:gd name="T24" fmla="*/ 27 w 66"/>
                <a:gd name="T25" fmla="*/ 29 h 66"/>
                <a:gd name="T26" fmla="*/ 23 w 66"/>
                <a:gd name="T27" fmla="*/ 29 h 66"/>
                <a:gd name="T28" fmla="*/ 17 w 66"/>
                <a:gd name="T29" fmla="*/ 14 h 66"/>
                <a:gd name="T30" fmla="*/ 9 w 66"/>
                <a:gd name="T31" fmla="*/ 17 h 66"/>
                <a:gd name="T32" fmla="*/ 17 w 66"/>
                <a:gd name="T33" fmla="*/ 36 h 66"/>
                <a:gd name="T34" fmla="*/ 16 w 66"/>
                <a:gd name="T35" fmla="*/ 43 h 66"/>
                <a:gd name="T36" fmla="*/ 7 w 66"/>
                <a:gd name="T37" fmla="*/ 36 h 66"/>
                <a:gd name="T38" fmla="*/ 1 w 66"/>
                <a:gd name="T39" fmla="*/ 40 h 66"/>
                <a:gd name="T40" fmla="*/ 14 w 66"/>
                <a:gd name="T41" fmla="*/ 57 h 66"/>
                <a:gd name="T42" fmla="*/ 21 w 66"/>
                <a:gd name="T4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66">
                  <a:moveTo>
                    <a:pt x="21" y="66"/>
                  </a:moveTo>
                  <a:cubicBezTo>
                    <a:pt x="49" y="66"/>
                    <a:pt x="49" y="66"/>
                    <a:pt x="49" y="66"/>
                  </a:cubicBezTo>
                  <a:cubicBezTo>
                    <a:pt x="49" y="66"/>
                    <a:pt x="60" y="38"/>
                    <a:pt x="63" y="29"/>
                  </a:cubicBezTo>
                  <a:cubicBezTo>
                    <a:pt x="66" y="20"/>
                    <a:pt x="58" y="18"/>
                    <a:pt x="55" y="26"/>
                  </a:cubicBezTo>
                  <a:cubicBezTo>
                    <a:pt x="53" y="32"/>
                    <a:pt x="51" y="33"/>
                    <a:pt x="51" y="33"/>
                  </a:cubicBezTo>
                  <a:cubicBezTo>
                    <a:pt x="51" y="33"/>
                    <a:pt x="48" y="33"/>
                    <a:pt x="49" y="30"/>
                  </a:cubicBezTo>
                  <a:cubicBezTo>
                    <a:pt x="49" y="25"/>
                    <a:pt x="50" y="19"/>
                    <a:pt x="52" y="10"/>
                  </a:cubicBezTo>
                  <a:cubicBezTo>
                    <a:pt x="53" y="5"/>
                    <a:pt x="44" y="4"/>
                    <a:pt x="43" y="9"/>
                  </a:cubicBezTo>
                  <a:cubicBezTo>
                    <a:pt x="43" y="13"/>
                    <a:pt x="41" y="25"/>
                    <a:pt x="40" y="28"/>
                  </a:cubicBezTo>
                  <a:cubicBezTo>
                    <a:pt x="40" y="31"/>
                    <a:pt x="37" y="33"/>
                    <a:pt x="36" y="26"/>
                  </a:cubicBezTo>
                  <a:cubicBezTo>
                    <a:pt x="36" y="22"/>
                    <a:pt x="36" y="15"/>
                    <a:pt x="36" y="6"/>
                  </a:cubicBezTo>
                  <a:cubicBezTo>
                    <a:pt x="36" y="0"/>
                    <a:pt x="26" y="1"/>
                    <a:pt x="26" y="6"/>
                  </a:cubicBezTo>
                  <a:cubicBezTo>
                    <a:pt x="26" y="10"/>
                    <a:pt x="27" y="26"/>
                    <a:pt x="27" y="29"/>
                  </a:cubicBezTo>
                  <a:cubicBezTo>
                    <a:pt x="27" y="32"/>
                    <a:pt x="25" y="33"/>
                    <a:pt x="23" y="29"/>
                  </a:cubicBezTo>
                  <a:cubicBezTo>
                    <a:pt x="21" y="24"/>
                    <a:pt x="19" y="19"/>
                    <a:pt x="17" y="14"/>
                  </a:cubicBezTo>
                  <a:cubicBezTo>
                    <a:pt x="15" y="8"/>
                    <a:pt x="7" y="12"/>
                    <a:pt x="9" y="17"/>
                  </a:cubicBezTo>
                  <a:cubicBezTo>
                    <a:pt x="10" y="21"/>
                    <a:pt x="14" y="30"/>
                    <a:pt x="17" y="36"/>
                  </a:cubicBezTo>
                  <a:cubicBezTo>
                    <a:pt x="18" y="40"/>
                    <a:pt x="20" y="47"/>
                    <a:pt x="16" y="43"/>
                  </a:cubicBezTo>
                  <a:cubicBezTo>
                    <a:pt x="12" y="41"/>
                    <a:pt x="11" y="38"/>
                    <a:pt x="7" y="36"/>
                  </a:cubicBezTo>
                  <a:cubicBezTo>
                    <a:pt x="4" y="33"/>
                    <a:pt x="0" y="39"/>
                    <a:pt x="1" y="40"/>
                  </a:cubicBezTo>
                  <a:cubicBezTo>
                    <a:pt x="5" y="44"/>
                    <a:pt x="10" y="51"/>
                    <a:pt x="14" y="57"/>
                  </a:cubicBezTo>
                  <a:cubicBezTo>
                    <a:pt x="17" y="61"/>
                    <a:pt x="21" y="66"/>
                    <a:pt x="21" y="66"/>
                  </a:cubicBezTo>
                  <a:close/>
                </a:path>
              </a:pathLst>
            </a:custGeom>
            <a:solidFill>
              <a:schemeClr val="bg1"/>
            </a:solidFill>
            <a:ln>
              <a:noFill/>
            </a:ln>
          </p:spPr>
          <p:txBody>
            <a:bodyPr anchor="ctr"/>
            <a:lstStyle/>
            <a:p>
              <a:pPr algn="ctr"/>
              <a:endParaRPr/>
            </a:p>
          </p:txBody>
        </p:sp>
        <p:grpSp>
          <p:nvGrpSpPr>
            <p:cNvPr id="31" name="组合 30"/>
            <p:cNvGrpSpPr/>
            <p:nvPr/>
          </p:nvGrpSpPr>
          <p:grpSpPr>
            <a:xfrm>
              <a:off x="4584460" y="5529695"/>
              <a:ext cx="222213" cy="222635"/>
              <a:chOff x="5346700" y="-104775"/>
              <a:chExt cx="835025" cy="836613"/>
            </a:xfrm>
            <a:solidFill>
              <a:schemeClr val="bg1"/>
            </a:solidFill>
          </p:grpSpPr>
          <p:sp>
            <p:nvSpPr>
              <p:cNvPr id="51" name="任意多边形: 形状 50"/>
              <p:cNvSpPr/>
              <p:nvPr/>
            </p:nvSpPr>
            <p:spPr bwMode="auto">
              <a:xfrm>
                <a:off x="5346700" y="-104775"/>
                <a:ext cx="835025" cy="836613"/>
              </a:xfrm>
              <a:custGeom>
                <a:avLst/>
                <a:gdLst>
                  <a:gd name="T0" fmla="*/ 138 w 220"/>
                  <a:gd name="T1" fmla="*/ 0 h 220"/>
                  <a:gd name="T2" fmla="*/ 55 w 220"/>
                  <a:gd name="T3" fmla="*/ 83 h 220"/>
                  <a:gd name="T4" fmla="*/ 65 w 220"/>
                  <a:gd name="T5" fmla="*/ 121 h 220"/>
                  <a:gd name="T6" fmla="*/ 7 w 220"/>
                  <a:gd name="T7" fmla="*/ 178 h 220"/>
                  <a:gd name="T8" fmla="*/ 7 w 220"/>
                  <a:gd name="T9" fmla="*/ 178 h 220"/>
                  <a:gd name="T10" fmla="*/ 0 w 220"/>
                  <a:gd name="T11" fmla="*/ 196 h 220"/>
                  <a:gd name="T12" fmla="*/ 24 w 220"/>
                  <a:gd name="T13" fmla="*/ 220 h 220"/>
                  <a:gd name="T14" fmla="*/ 42 w 220"/>
                  <a:gd name="T15" fmla="*/ 213 h 220"/>
                  <a:gd name="T16" fmla="*/ 42 w 220"/>
                  <a:gd name="T17" fmla="*/ 213 h 220"/>
                  <a:gd name="T18" fmla="*/ 99 w 220"/>
                  <a:gd name="T19" fmla="*/ 155 h 220"/>
                  <a:gd name="T20" fmla="*/ 138 w 220"/>
                  <a:gd name="T21" fmla="*/ 165 h 220"/>
                  <a:gd name="T22" fmla="*/ 220 w 220"/>
                  <a:gd name="T23" fmla="*/ 83 h 220"/>
                  <a:gd name="T24" fmla="*/ 138 w 220"/>
                  <a:gd name="T25" fmla="*/ 0 h 220"/>
                  <a:gd name="T26" fmla="*/ 33 w 220"/>
                  <a:gd name="T27" fmla="*/ 204 h 220"/>
                  <a:gd name="T28" fmla="*/ 24 w 220"/>
                  <a:gd name="T29" fmla="*/ 208 h 220"/>
                  <a:gd name="T30" fmla="*/ 12 w 220"/>
                  <a:gd name="T31" fmla="*/ 196 h 220"/>
                  <a:gd name="T32" fmla="*/ 16 w 220"/>
                  <a:gd name="T33" fmla="*/ 187 h 220"/>
                  <a:gd name="T34" fmla="*/ 16 w 220"/>
                  <a:gd name="T35" fmla="*/ 187 h 220"/>
                  <a:gd name="T36" fmla="*/ 71 w 220"/>
                  <a:gd name="T37" fmla="*/ 132 h 220"/>
                  <a:gd name="T38" fmla="*/ 88 w 220"/>
                  <a:gd name="T39" fmla="*/ 149 h 220"/>
                  <a:gd name="T40" fmla="*/ 33 w 220"/>
                  <a:gd name="T41" fmla="*/ 204 h 220"/>
                  <a:gd name="T42" fmla="*/ 138 w 220"/>
                  <a:gd name="T43" fmla="*/ 151 h 220"/>
                  <a:gd name="T44" fmla="*/ 69 w 220"/>
                  <a:gd name="T45" fmla="*/ 83 h 220"/>
                  <a:gd name="T46" fmla="*/ 138 w 220"/>
                  <a:gd name="T47" fmla="*/ 14 h 220"/>
                  <a:gd name="T48" fmla="*/ 206 w 220"/>
                  <a:gd name="T49" fmla="*/ 83 h 220"/>
                  <a:gd name="T50" fmla="*/ 138 w 220"/>
                  <a:gd name="T51" fmla="*/ 15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0" h="220">
                    <a:moveTo>
                      <a:pt x="138" y="0"/>
                    </a:moveTo>
                    <a:cubicBezTo>
                      <a:pt x="92" y="0"/>
                      <a:pt x="55" y="37"/>
                      <a:pt x="55" y="83"/>
                    </a:cubicBezTo>
                    <a:cubicBezTo>
                      <a:pt x="55" y="96"/>
                      <a:pt x="58" y="110"/>
                      <a:pt x="65" y="121"/>
                    </a:cubicBezTo>
                    <a:cubicBezTo>
                      <a:pt x="7" y="178"/>
                      <a:pt x="7" y="178"/>
                      <a:pt x="7" y="178"/>
                    </a:cubicBezTo>
                    <a:cubicBezTo>
                      <a:pt x="7" y="178"/>
                      <a:pt x="7" y="178"/>
                      <a:pt x="7" y="178"/>
                    </a:cubicBezTo>
                    <a:cubicBezTo>
                      <a:pt x="3" y="183"/>
                      <a:pt x="0" y="189"/>
                      <a:pt x="0" y="196"/>
                    </a:cubicBezTo>
                    <a:cubicBezTo>
                      <a:pt x="0" y="209"/>
                      <a:pt x="11" y="220"/>
                      <a:pt x="24" y="220"/>
                    </a:cubicBezTo>
                    <a:cubicBezTo>
                      <a:pt x="31" y="220"/>
                      <a:pt x="37" y="217"/>
                      <a:pt x="42" y="213"/>
                    </a:cubicBezTo>
                    <a:cubicBezTo>
                      <a:pt x="42" y="213"/>
                      <a:pt x="42" y="213"/>
                      <a:pt x="42" y="213"/>
                    </a:cubicBezTo>
                    <a:cubicBezTo>
                      <a:pt x="99" y="155"/>
                      <a:pt x="99" y="155"/>
                      <a:pt x="99" y="155"/>
                    </a:cubicBezTo>
                    <a:cubicBezTo>
                      <a:pt x="110" y="162"/>
                      <a:pt x="124" y="165"/>
                      <a:pt x="138" y="165"/>
                    </a:cubicBezTo>
                    <a:cubicBezTo>
                      <a:pt x="183" y="165"/>
                      <a:pt x="220" y="128"/>
                      <a:pt x="220" y="83"/>
                    </a:cubicBezTo>
                    <a:cubicBezTo>
                      <a:pt x="220" y="37"/>
                      <a:pt x="183" y="0"/>
                      <a:pt x="138" y="0"/>
                    </a:cubicBezTo>
                    <a:close/>
                    <a:moveTo>
                      <a:pt x="33" y="204"/>
                    </a:moveTo>
                    <a:cubicBezTo>
                      <a:pt x="31" y="206"/>
                      <a:pt x="28" y="208"/>
                      <a:pt x="24" y="208"/>
                    </a:cubicBezTo>
                    <a:cubicBezTo>
                      <a:pt x="18" y="208"/>
                      <a:pt x="12" y="202"/>
                      <a:pt x="12" y="196"/>
                    </a:cubicBezTo>
                    <a:cubicBezTo>
                      <a:pt x="12" y="192"/>
                      <a:pt x="14" y="189"/>
                      <a:pt x="16" y="187"/>
                    </a:cubicBezTo>
                    <a:cubicBezTo>
                      <a:pt x="16" y="187"/>
                      <a:pt x="16" y="187"/>
                      <a:pt x="16" y="187"/>
                    </a:cubicBezTo>
                    <a:cubicBezTo>
                      <a:pt x="71" y="132"/>
                      <a:pt x="71" y="132"/>
                      <a:pt x="71" y="132"/>
                    </a:cubicBezTo>
                    <a:cubicBezTo>
                      <a:pt x="76" y="138"/>
                      <a:pt x="82" y="144"/>
                      <a:pt x="88" y="149"/>
                    </a:cubicBezTo>
                    <a:lnTo>
                      <a:pt x="33" y="204"/>
                    </a:lnTo>
                    <a:close/>
                    <a:moveTo>
                      <a:pt x="138" y="151"/>
                    </a:moveTo>
                    <a:cubicBezTo>
                      <a:pt x="100" y="151"/>
                      <a:pt x="69" y="120"/>
                      <a:pt x="69" y="83"/>
                    </a:cubicBezTo>
                    <a:cubicBezTo>
                      <a:pt x="69" y="45"/>
                      <a:pt x="100" y="14"/>
                      <a:pt x="138" y="14"/>
                    </a:cubicBezTo>
                    <a:cubicBezTo>
                      <a:pt x="175" y="14"/>
                      <a:pt x="206" y="45"/>
                      <a:pt x="206" y="83"/>
                    </a:cubicBezTo>
                    <a:cubicBezTo>
                      <a:pt x="206" y="120"/>
                      <a:pt x="175" y="151"/>
                      <a:pt x="138" y="151"/>
                    </a:cubicBezTo>
                    <a:close/>
                  </a:path>
                </a:pathLst>
              </a:custGeom>
              <a:grpFill/>
              <a:ln>
                <a:noFill/>
              </a:ln>
            </p:spPr>
            <p:txBody>
              <a:bodyPr anchor="ctr"/>
              <a:lstStyle/>
              <a:p>
                <a:pPr algn="ctr"/>
                <a:endParaRPr/>
              </a:p>
            </p:txBody>
          </p:sp>
          <p:sp>
            <p:nvSpPr>
              <p:cNvPr id="52" name="任意多边形: 形状 51"/>
              <p:cNvSpPr/>
              <p:nvPr/>
            </p:nvSpPr>
            <p:spPr bwMode="auto">
              <a:xfrm>
                <a:off x="5684838" y="25400"/>
                <a:ext cx="196850" cy="196850"/>
              </a:xfrm>
              <a:custGeom>
                <a:avLst/>
                <a:gdLst>
                  <a:gd name="T0" fmla="*/ 49 w 52"/>
                  <a:gd name="T1" fmla="*/ 0 h 52"/>
                  <a:gd name="T2" fmla="*/ 0 w 52"/>
                  <a:gd name="T3" fmla="*/ 49 h 52"/>
                  <a:gd name="T4" fmla="*/ 4 w 52"/>
                  <a:gd name="T5" fmla="*/ 52 h 52"/>
                  <a:gd name="T6" fmla="*/ 7 w 52"/>
                  <a:gd name="T7" fmla="*/ 49 h 52"/>
                  <a:gd name="T8" fmla="*/ 49 w 52"/>
                  <a:gd name="T9" fmla="*/ 7 h 52"/>
                  <a:gd name="T10" fmla="*/ 52 w 52"/>
                  <a:gd name="T11" fmla="*/ 4 h 52"/>
                  <a:gd name="T12" fmla="*/ 49 w 52"/>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2" h="52">
                    <a:moveTo>
                      <a:pt x="49" y="0"/>
                    </a:moveTo>
                    <a:cubicBezTo>
                      <a:pt x="22" y="0"/>
                      <a:pt x="0" y="22"/>
                      <a:pt x="0" y="49"/>
                    </a:cubicBezTo>
                    <a:cubicBezTo>
                      <a:pt x="0" y="50"/>
                      <a:pt x="2" y="52"/>
                      <a:pt x="4" y="52"/>
                    </a:cubicBezTo>
                    <a:cubicBezTo>
                      <a:pt x="6" y="52"/>
                      <a:pt x="7" y="50"/>
                      <a:pt x="7" y="49"/>
                    </a:cubicBezTo>
                    <a:cubicBezTo>
                      <a:pt x="7" y="26"/>
                      <a:pt x="26" y="7"/>
                      <a:pt x="49" y="7"/>
                    </a:cubicBezTo>
                    <a:cubicBezTo>
                      <a:pt x="50" y="7"/>
                      <a:pt x="52" y="6"/>
                      <a:pt x="52" y="4"/>
                    </a:cubicBezTo>
                    <a:cubicBezTo>
                      <a:pt x="52" y="2"/>
                      <a:pt x="50" y="0"/>
                      <a:pt x="49" y="0"/>
                    </a:cubicBezTo>
                    <a:close/>
                  </a:path>
                </a:pathLst>
              </a:custGeom>
              <a:grpFill/>
              <a:ln>
                <a:noFill/>
              </a:ln>
            </p:spPr>
            <p:txBody>
              <a:bodyPr anchor="ctr"/>
              <a:lstStyle/>
              <a:p>
                <a:pPr algn="ctr"/>
                <a:endParaRPr/>
              </a:p>
            </p:txBody>
          </p:sp>
        </p:grpSp>
        <p:grpSp>
          <p:nvGrpSpPr>
            <p:cNvPr id="32" name="组合 31"/>
            <p:cNvGrpSpPr/>
            <p:nvPr/>
          </p:nvGrpSpPr>
          <p:grpSpPr>
            <a:xfrm>
              <a:off x="4566829" y="4467234"/>
              <a:ext cx="257474" cy="176874"/>
              <a:chOff x="4548985" y="4443018"/>
              <a:chExt cx="257474" cy="176874"/>
            </a:xfrm>
            <a:solidFill>
              <a:schemeClr val="bg1"/>
            </a:solidFill>
          </p:grpSpPr>
          <p:sp>
            <p:nvSpPr>
              <p:cNvPr id="46" name="任意多边形: 形状 45"/>
              <p:cNvSpPr/>
              <p:nvPr/>
            </p:nvSpPr>
            <p:spPr bwMode="auto">
              <a:xfrm>
                <a:off x="4581449" y="4475483"/>
                <a:ext cx="76123" cy="67167"/>
              </a:xfrm>
              <a:custGeom>
                <a:avLst/>
                <a:gdLst>
                  <a:gd name="T0" fmla="*/ 18 w 19"/>
                  <a:gd name="T1" fmla="*/ 17 h 17"/>
                  <a:gd name="T2" fmla="*/ 18 w 19"/>
                  <a:gd name="T3" fmla="*/ 14 h 17"/>
                  <a:gd name="T4" fmla="*/ 14 w 19"/>
                  <a:gd name="T5" fmla="*/ 12 h 17"/>
                  <a:gd name="T6" fmla="*/ 12 w 19"/>
                  <a:gd name="T7" fmla="*/ 11 h 17"/>
                  <a:gd name="T8" fmla="*/ 12 w 19"/>
                  <a:gd name="T9" fmla="*/ 9 h 17"/>
                  <a:gd name="T10" fmla="*/ 12 w 19"/>
                  <a:gd name="T11" fmla="*/ 7 h 17"/>
                  <a:gd name="T12" fmla="*/ 13 w 19"/>
                  <a:gd name="T13" fmla="*/ 6 h 17"/>
                  <a:gd name="T14" fmla="*/ 13 w 19"/>
                  <a:gd name="T15" fmla="*/ 5 h 17"/>
                  <a:gd name="T16" fmla="*/ 13 w 19"/>
                  <a:gd name="T17" fmla="*/ 3 h 17"/>
                  <a:gd name="T18" fmla="*/ 9 w 19"/>
                  <a:gd name="T19" fmla="*/ 0 h 17"/>
                  <a:gd name="T20" fmla="*/ 6 w 19"/>
                  <a:gd name="T21" fmla="*/ 3 h 17"/>
                  <a:gd name="T22" fmla="*/ 6 w 19"/>
                  <a:gd name="T23" fmla="*/ 5 h 17"/>
                  <a:gd name="T24" fmla="*/ 5 w 19"/>
                  <a:gd name="T25" fmla="*/ 6 h 17"/>
                  <a:gd name="T26" fmla="*/ 6 w 19"/>
                  <a:gd name="T27" fmla="*/ 7 h 17"/>
                  <a:gd name="T28" fmla="*/ 7 w 19"/>
                  <a:gd name="T29" fmla="*/ 9 h 17"/>
                  <a:gd name="T30" fmla="*/ 7 w 19"/>
                  <a:gd name="T31" fmla="*/ 11 h 17"/>
                  <a:gd name="T32" fmla="*/ 5 w 19"/>
                  <a:gd name="T33" fmla="*/ 12 h 17"/>
                  <a:gd name="T34" fmla="*/ 0 w 19"/>
                  <a:gd name="T35" fmla="*/ 14 h 17"/>
                  <a:gd name="T36" fmla="*/ 0 w 19"/>
                  <a:gd name="T37" fmla="*/ 17 h 17"/>
                  <a:gd name="T38" fmla="*/ 18 w 19"/>
                  <a:gd name="T3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17">
                    <a:moveTo>
                      <a:pt x="18" y="17"/>
                    </a:moveTo>
                    <a:cubicBezTo>
                      <a:pt x="18" y="17"/>
                      <a:pt x="19" y="15"/>
                      <a:pt x="18" y="14"/>
                    </a:cubicBezTo>
                    <a:cubicBezTo>
                      <a:pt x="18" y="14"/>
                      <a:pt x="16" y="13"/>
                      <a:pt x="14" y="12"/>
                    </a:cubicBezTo>
                    <a:cubicBezTo>
                      <a:pt x="12" y="11"/>
                      <a:pt x="12" y="11"/>
                      <a:pt x="12" y="11"/>
                    </a:cubicBezTo>
                    <a:cubicBezTo>
                      <a:pt x="12" y="9"/>
                      <a:pt x="12" y="9"/>
                      <a:pt x="12" y="9"/>
                    </a:cubicBezTo>
                    <a:cubicBezTo>
                      <a:pt x="12" y="9"/>
                      <a:pt x="12" y="9"/>
                      <a:pt x="12" y="7"/>
                    </a:cubicBezTo>
                    <a:cubicBezTo>
                      <a:pt x="13" y="7"/>
                      <a:pt x="13" y="7"/>
                      <a:pt x="13" y="6"/>
                    </a:cubicBezTo>
                    <a:cubicBezTo>
                      <a:pt x="13" y="6"/>
                      <a:pt x="13" y="5"/>
                      <a:pt x="13" y="5"/>
                    </a:cubicBezTo>
                    <a:cubicBezTo>
                      <a:pt x="13" y="4"/>
                      <a:pt x="13" y="3"/>
                      <a:pt x="13" y="3"/>
                    </a:cubicBezTo>
                    <a:cubicBezTo>
                      <a:pt x="13" y="1"/>
                      <a:pt x="11" y="0"/>
                      <a:pt x="9" y="0"/>
                    </a:cubicBezTo>
                    <a:cubicBezTo>
                      <a:pt x="7" y="0"/>
                      <a:pt x="6" y="1"/>
                      <a:pt x="6" y="3"/>
                    </a:cubicBezTo>
                    <a:cubicBezTo>
                      <a:pt x="6" y="3"/>
                      <a:pt x="6" y="4"/>
                      <a:pt x="6" y="5"/>
                    </a:cubicBezTo>
                    <a:cubicBezTo>
                      <a:pt x="5" y="5"/>
                      <a:pt x="5" y="6"/>
                      <a:pt x="5" y="6"/>
                    </a:cubicBezTo>
                    <a:cubicBezTo>
                      <a:pt x="5" y="7"/>
                      <a:pt x="6" y="7"/>
                      <a:pt x="6" y="7"/>
                    </a:cubicBezTo>
                    <a:cubicBezTo>
                      <a:pt x="6" y="9"/>
                      <a:pt x="7" y="9"/>
                      <a:pt x="7" y="9"/>
                    </a:cubicBezTo>
                    <a:cubicBezTo>
                      <a:pt x="7" y="11"/>
                      <a:pt x="7" y="11"/>
                      <a:pt x="7" y="11"/>
                    </a:cubicBezTo>
                    <a:cubicBezTo>
                      <a:pt x="7" y="11"/>
                      <a:pt x="6" y="11"/>
                      <a:pt x="5" y="12"/>
                    </a:cubicBezTo>
                    <a:cubicBezTo>
                      <a:pt x="3" y="13"/>
                      <a:pt x="1" y="14"/>
                      <a:pt x="0" y="14"/>
                    </a:cubicBezTo>
                    <a:cubicBezTo>
                      <a:pt x="0" y="15"/>
                      <a:pt x="0" y="17"/>
                      <a:pt x="0" y="17"/>
                    </a:cubicBezTo>
                    <a:lnTo>
                      <a:pt x="18" y="17"/>
                    </a:lnTo>
                    <a:close/>
                  </a:path>
                </a:pathLst>
              </a:custGeom>
              <a:grpFill/>
              <a:ln>
                <a:noFill/>
              </a:ln>
            </p:spPr>
            <p:txBody>
              <a:bodyPr anchor="ctr"/>
              <a:lstStyle/>
              <a:p>
                <a:pPr algn="ctr"/>
                <a:endParaRPr/>
              </a:p>
            </p:txBody>
          </p:sp>
          <p:sp>
            <p:nvSpPr>
              <p:cNvPr id="47" name="矩形 46"/>
              <p:cNvSpPr/>
              <p:nvPr/>
            </p:nvSpPr>
            <p:spPr bwMode="auto">
              <a:xfrm>
                <a:off x="4677722" y="4475483"/>
                <a:ext cx="63808" cy="15672"/>
              </a:xfrm>
              <a:prstGeom prst="rect">
                <a:avLst/>
              </a:prstGeom>
              <a:grpFill/>
              <a:ln>
                <a:noFill/>
              </a:ln>
            </p:spPr>
            <p:txBody>
              <a:bodyPr anchor="ctr"/>
              <a:lstStyle/>
              <a:p>
                <a:pPr algn="ctr"/>
                <a:endParaRPr/>
              </a:p>
            </p:txBody>
          </p:sp>
          <p:sp>
            <p:nvSpPr>
              <p:cNvPr id="48" name="矩形 47"/>
              <p:cNvSpPr/>
              <p:nvPr/>
            </p:nvSpPr>
            <p:spPr bwMode="auto">
              <a:xfrm>
                <a:off x="4677722" y="4506827"/>
                <a:ext cx="96273" cy="16792"/>
              </a:xfrm>
              <a:prstGeom prst="rect">
                <a:avLst/>
              </a:prstGeom>
              <a:grpFill/>
              <a:ln>
                <a:noFill/>
              </a:ln>
            </p:spPr>
            <p:txBody>
              <a:bodyPr anchor="ctr"/>
              <a:lstStyle/>
              <a:p>
                <a:pPr algn="ctr"/>
                <a:endParaRPr/>
              </a:p>
            </p:txBody>
          </p:sp>
          <p:sp>
            <p:nvSpPr>
              <p:cNvPr id="49" name="矩形 48"/>
              <p:cNvSpPr/>
              <p:nvPr/>
            </p:nvSpPr>
            <p:spPr bwMode="auto">
              <a:xfrm>
                <a:off x="4677722" y="4539291"/>
                <a:ext cx="80601" cy="15672"/>
              </a:xfrm>
              <a:prstGeom prst="rect">
                <a:avLst/>
              </a:prstGeom>
              <a:grpFill/>
              <a:ln>
                <a:noFill/>
              </a:ln>
            </p:spPr>
            <p:txBody>
              <a:bodyPr anchor="ctr"/>
              <a:lstStyle/>
              <a:p>
                <a:pPr algn="ctr"/>
                <a:endParaRPr/>
              </a:p>
            </p:txBody>
          </p:sp>
          <p:sp>
            <p:nvSpPr>
              <p:cNvPr id="50" name="任意多边形: 形状 49"/>
              <p:cNvSpPr/>
              <p:nvPr/>
            </p:nvSpPr>
            <p:spPr bwMode="auto">
              <a:xfrm>
                <a:off x="4548985" y="4443018"/>
                <a:ext cx="257474" cy="176874"/>
              </a:xfrm>
              <a:custGeom>
                <a:avLst/>
                <a:gdLst>
                  <a:gd name="T0" fmla="*/ 0 w 64"/>
                  <a:gd name="T1" fmla="*/ 0 h 44"/>
                  <a:gd name="T2" fmla="*/ 0 w 64"/>
                  <a:gd name="T3" fmla="*/ 44 h 44"/>
                  <a:gd name="T4" fmla="*/ 64 w 64"/>
                  <a:gd name="T5" fmla="*/ 44 h 44"/>
                  <a:gd name="T6" fmla="*/ 64 w 64"/>
                  <a:gd name="T7" fmla="*/ 0 h 44"/>
                  <a:gd name="T8" fmla="*/ 0 w 64"/>
                  <a:gd name="T9" fmla="*/ 0 h 44"/>
                  <a:gd name="T10" fmla="*/ 60 w 64"/>
                  <a:gd name="T11" fmla="*/ 40 h 44"/>
                  <a:gd name="T12" fmla="*/ 52 w 64"/>
                  <a:gd name="T13" fmla="*/ 40 h 44"/>
                  <a:gd name="T14" fmla="*/ 52 w 64"/>
                  <a:gd name="T15" fmla="*/ 38 h 44"/>
                  <a:gd name="T16" fmla="*/ 46 w 64"/>
                  <a:gd name="T17" fmla="*/ 32 h 44"/>
                  <a:gd name="T18" fmla="*/ 40 w 64"/>
                  <a:gd name="T19" fmla="*/ 38 h 44"/>
                  <a:gd name="T20" fmla="*/ 40 w 64"/>
                  <a:gd name="T21" fmla="*/ 40 h 44"/>
                  <a:gd name="T22" fmla="*/ 24 w 64"/>
                  <a:gd name="T23" fmla="*/ 40 h 44"/>
                  <a:gd name="T24" fmla="*/ 24 w 64"/>
                  <a:gd name="T25" fmla="*/ 38 h 44"/>
                  <a:gd name="T26" fmla="*/ 18 w 64"/>
                  <a:gd name="T27" fmla="*/ 32 h 44"/>
                  <a:gd name="T28" fmla="*/ 12 w 64"/>
                  <a:gd name="T29" fmla="*/ 38 h 44"/>
                  <a:gd name="T30" fmla="*/ 12 w 64"/>
                  <a:gd name="T31" fmla="*/ 40 h 44"/>
                  <a:gd name="T32" fmla="*/ 4 w 64"/>
                  <a:gd name="T33" fmla="*/ 40 h 44"/>
                  <a:gd name="T34" fmla="*/ 4 w 64"/>
                  <a:gd name="T35" fmla="*/ 4 h 44"/>
                  <a:gd name="T36" fmla="*/ 60 w 64"/>
                  <a:gd name="T37" fmla="*/ 4 h 44"/>
                  <a:gd name="T38" fmla="*/ 60 w 64"/>
                  <a:gd name="T39"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44">
                    <a:moveTo>
                      <a:pt x="0" y="0"/>
                    </a:moveTo>
                    <a:cubicBezTo>
                      <a:pt x="0" y="44"/>
                      <a:pt x="0" y="44"/>
                      <a:pt x="0" y="44"/>
                    </a:cubicBezTo>
                    <a:cubicBezTo>
                      <a:pt x="64" y="44"/>
                      <a:pt x="64" y="44"/>
                      <a:pt x="64" y="44"/>
                    </a:cubicBezTo>
                    <a:cubicBezTo>
                      <a:pt x="64" y="0"/>
                      <a:pt x="64" y="0"/>
                      <a:pt x="64" y="0"/>
                    </a:cubicBezTo>
                    <a:lnTo>
                      <a:pt x="0" y="0"/>
                    </a:lnTo>
                    <a:close/>
                    <a:moveTo>
                      <a:pt x="60" y="40"/>
                    </a:moveTo>
                    <a:cubicBezTo>
                      <a:pt x="52" y="40"/>
                      <a:pt x="52" y="40"/>
                      <a:pt x="52" y="40"/>
                    </a:cubicBezTo>
                    <a:cubicBezTo>
                      <a:pt x="52" y="39"/>
                      <a:pt x="52" y="39"/>
                      <a:pt x="52" y="38"/>
                    </a:cubicBezTo>
                    <a:cubicBezTo>
                      <a:pt x="52" y="35"/>
                      <a:pt x="49" y="32"/>
                      <a:pt x="46" y="32"/>
                    </a:cubicBezTo>
                    <a:cubicBezTo>
                      <a:pt x="43" y="32"/>
                      <a:pt x="40" y="35"/>
                      <a:pt x="40" y="38"/>
                    </a:cubicBezTo>
                    <a:cubicBezTo>
                      <a:pt x="40" y="39"/>
                      <a:pt x="40" y="39"/>
                      <a:pt x="40" y="40"/>
                    </a:cubicBezTo>
                    <a:cubicBezTo>
                      <a:pt x="24" y="40"/>
                      <a:pt x="24" y="40"/>
                      <a:pt x="24" y="40"/>
                    </a:cubicBezTo>
                    <a:cubicBezTo>
                      <a:pt x="24" y="39"/>
                      <a:pt x="24" y="39"/>
                      <a:pt x="24" y="38"/>
                    </a:cubicBezTo>
                    <a:cubicBezTo>
                      <a:pt x="24" y="35"/>
                      <a:pt x="21" y="32"/>
                      <a:pt x="18" y="32"/>
                    </a:cubicBezTo>
                    <a:cubicBezTo>
                      <a:pt x="15" y="32"/>
                      <a:pt x="12" y="35"/>
                      <a:pt x="12" y="38"/>
                    </a:cubicBezTo>
                    <a:cubicBezTo>
                      <a:pt x="12" y="39"/>
                      <a:pt x="12" y="39"/>
                      <a:pt x="12" y="40"/>
                    </a:cubicBezTo>
                    <a:cubicBezTo>
                      <a:pt x="4" y="40"/>
                      <a:pt x="4" y="40"/>
                      <a:pt x="4" y="40"/>
                    </a:cubicBezTo>
                    <a:cubicBezTo>
                      <a:pt x="4" y="4"/>
                      <a:pt x="4" y="4"/>
                      <a:pt x="4" y="4"/>
                    </a:cubicBezTo>
                    <a:cubicBezTo>
                      <a:pt x="60" y="4"/>
                      <a:pt x="60" y="4"/>
                      <a:pt x="60" y="4"/>
                    </a:cubicBezTo>
                    <a:lnTo>
                      <a:pt x="60" y="40"/>
                    </a:lnTo>
                    <a:close/>
                  </a:path>
                </a:pathLst>
              </a:custGeom>
              <a:grpFill/>
              <a:ln>
                <a:noFill/>
              </a:ln>
            </p:spPr>
            <p:txBody>
              <a:bodyPr anchor="ctr"/>
              <a:lstStyle/>
              <a:p>
                <a:pPr algn="ctr"/>
                <a:endParaRPr/>
              </a:p>
            </p:txBody>
          </p:sp>
        </p:grpSp>
        <p:grpSp>
          <p:nvGrpSpPr>
            <p:cNvPr id="33" name="组合 32"/>
            <p:cNvGrpSpPr/>
            <p:nvPr/>
          </p:nvGrpSpPr>
          <p:grpSpPr>
            <a:xfrm>
              <a:off x="4562602" y="2794695"/>
              <a:ext cx="265928" cy="265928"/>
              <a:chOff x="6894513" y="5880100"/>
              <a:chExt cx="376238" cy="376238"/>
            </a:xfrm>
            <a:solidFill>
              <a:schemeClr val="bg1"/>
            </a:solidFill>
            <a:effectLst/>
          </p:grpSpPr>
          <p:sp>
            <p:nvSpPr>
              <p:cNvPr id="41" name="任意多边形: 形状 40"/>
              <p:cNvSpPr/>
              <p:nvPr/>
            </p:nvSpPr>
            <p:spPr bwMode="auto">
              <a:xfrm>
                <a:off x="7005638" y="5880100"/>
                <a:ext cx="265113" cy="265113"/>
              </a:xfrm>
              <a:custGeom>
                <a:avLst/>
                <a:gdLst>
                  <a:gd name="T0" fmla="*/ 31 w 45"/>
                  <a:gd name="T1" fmla="*/ 5 h 45"/>
                  <a:gd name="T2" fmla="*/ 18 w 45"/>
                  <a:gd name="T3" fmla="*/ 13 h 45"/>
                  <a:gd name="T4" fmla="*/ 1 w 45"/>
                  <a:gd name="T5" fmla="*/ 30 h 45"/>
                  <a:gd name="T6" fmla="*/ 1 w 45"/>
                  <a:gd name="T7" fmla="*/ 35 h 45"/>
                  <a:gd name="T8" fmla="*/ 10 w 45"/>
                  <a:gd name="T9" fmla="*/ 44 h 45"/>
                  <a:gd name="T10" fmla="*/ 15 w 45"/>
                  <a:gd name="T11" fmla="*/ 44 h 45"/>
                  <a:gd name="T12" fmla="*/ 32 w 45"/>
                  <a:gd name="T13" fmla="*/ 27 h 45"/>
                  <a:gd name="T14" fmla="*/ 40 w 45"/>
                  <a:gd name="T15" fmla="*/ 14 h 45"/>
                  <a:gd name="T16" fmla="*/ 45 w 45"/>
                  <a:gd name="T17" fmla="*/ 0 h 45"/>
                  <a:gd name="T18" fmla="*/ 31 w 45"/>
                  <a:gd name="T19" fmla="*/ 5 h 45"/>
                  <a:gd name="T20" fmla="*/ 20 w 45"/>
                  <a:gd name="T21" fmla="*/ 34 h 45"/>
                  <a:gd name="T22" fmla="*/ 11 w 45"/>
                  <a:gd name="T23" fmla="*/ 34 h 45"/>
                  <a:gd name="T24" fmla="*/ 11 w 45"/>
                  <a:gd name="T25" fmla="*/ 25 h 45"/>
                  <a:gd name="T26" fmla="*/ 20 w 45"/>
                  <a:gd name="T27" fmla="*/ 25 h 45"/>
                  <a:gd name="T28" fmla="*/ 20 w 45"/>
                  <a:gd name="T29" fmla="*/ 34 h 45"/>
                  <a:gd name="T30" fmla="*/ 31 w 45"/>
                  <a:gd name="T31" fmla="*/ 23 h 45"/>
                  <a:gd name="T32" fmla="*/ 22 w 45"/>
                  <a:gd name="T33" fmla="*/ 23 h 45"/>
                  <a:gd name="T34" fmla="*/ 22 w 45"/>
                  <a:gd name="T35" fmla="*/ 14 h 45"/>
                  <a:gd name="T36" fmla="*/ 31 w 45"/>
                  <a:gd name="T37" fmla="*/ 14 h 45"/>
                  <a:gd name="T38" fmla="*/ 31 w 45"/>
                  <a:gd name="T39"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45">
                    <a:moveTo>
                      <a:pt x="31" y="5"/>
                    </a:moveTo>
                    <a:cubicBezTo>
                      <a:pt x="27" y="6"/>
                      <a:pt x="21" y="10"/>
                      <a:pt x="18" y="13"/>
                    </a:cubicBezTo>
                    <a:cubicBezTo>
                      <a:pt x="1" y="30"/>
                      <a:pt x="1" y="30"/>
                      <a:pt x="1" y="30"/>
                    </a:cubicBezTo>
                    <a:cubicBezTo>
                      <a:pt x="0" y="31"/>
                      <a:pt x="0" y="34"/>
                      <a:pt x="1" y="35"/>
                    </a:cubicBezTo>
                    <a:cubicBezTo>
                      <a:pt x="10" y="44"/>
                      <a:pt x="10" y="44"/>
                      <a:pt x="10" y="44"/>
                    </a:cubicBezTo>
                    <a:cubicBezTo>
                      <a:pt x="11" y="45"/>
                      <a:pt x="14" y="45"/>
                      <a:pt x="15" y="44"/>
                    </a:cubicBezTo>
                    <a:cubicBezTo>
                      <a:pt x="32" y="27"/>
                      <a:pt x="32" y="27"/>
                      <a:pt x="32" y="27"/>
                    </a:cubicBezTo>
                    <a:cubicBezTo>
                      <a:pt x="35" y="24"/>
                      <a:pt x="39" y="18"/>
                      <a:pt x="40" y="14"/>
                    </a:cubicBezTo>
                    <a:cubicBezTo>
                      <a:pt x="45" y="0"/>
                      <a:pt x="45" y="0"/>
                      <a:pt x="45" y="0"/>
                    </a:cubicBezTo>
                    <a:lnTo>
                      <a:pt x="31" y="5"/>
                    </a:lnTo>
                    <a:close/>
                    <a:moveTo>
                      <a:pt x="20" y="34"/>
                    </a:moveTo>
                    <a:cubicBezTo>
                      <a:pt x="17" y="36"/>
                      <a:pt x="13" y="36"/>
                      <a:pt x="11" y="34"/>
                    </a:cubicBezTo>
                    <a:cubicBezTo>
                      <a:pt x="9" y="32"/>
                      <a:pt x="9" y="28"/>
                      <a:pt x="11" y="25"/>
                    </a:cubicBezTo>
                    <a:cubicBezTo>
                      <a:pt x="13" y="23"/>
                      <a:pt x="17" y="23"/>
                      <a:pt x="20" y="25"/>
                    </a:cubicBezTo>
                    <a:cubicBezTo>
                      <a:pt x="22" y="28"/>
                      <a:pt x="22" y="32"/>
                      <a:pt x="20" y="34"/>
                    </a:cubicBezTo>
                    <a:close/>
                    <a:moveTo>
                      <a:pt x="31" y="23"/>
                    </a:moveTo>
                    <a:cubicBezTo>
                      <a:pt x="29" y="25"/>
                      <a:pt x="25" y="25"/>
                      <a:pt x="22" y="23"/>
                    </a:cubicBezTo>
                    <a:cubicBezTo>
                      <a:pt x="20" y="20"/>
                      <a:pt x="20" y="16"/>
                      <a:pt x="22" y="14"/>
                    </a:cubicBezTo>
                    <a:cubicBezTo>
                      <a:pt x="25" y="12"/>
                      <a:pt x="29" y="12"/>
                      <a:pt x="31" y="14"/>
                    </a:cubicBezTo>
                    <a:cubicBezTo>
                      <a:pt x="33" y="16"/>
                      <a:pt x="33" y="20"/>
                      <a:pt x="31" y="23"/>
                    </a:cubicBezTo>
                    <a:close/>
                  </a:path>
                </a:pathLst>
              </a:custGeom>
              <a:grpFill/>
              <a:ln>
                <a:noFill/>
              </a:ln>
            </p:spPr>
            <p:txBody>
              <a:bodyPr anchor="ctr"/>
              <a:lstStyle/>
              <a:p>
                <a:pPr algn="ctr"/>
                <a:endParaRPr/>
              </a:p>
            </p:txBody>
          </p:sp>
          <p:sp>
            <p:nvSpPr>
              <p:cNvPr id="42" name="任意多边形: 形状 41"/>
              <p:cNvSpPr/>
              <p:nvPr/>
            </p:nvSpPr>
            <p:spPr bwMode="auto">
              <a:xfrm>
                <a:off x="6905626" y="5986463"/>
                <a:ext cx="123825" cy="111125"/>
              </a:xfrm>
              <a:custGeom>
                <a:avLst/>
                <a:gdLst>
                  <a:gd name="T0" fmla="*/ 7 w 21"/>
                  <a:gd name="T1" fmla="*/ 17 h 19"/>
                  <a:gd name="T2" fmla="*/ 21 w 21"/>
                  <a:gd name="T3" fmla="*/ 3 h 19"/>
                  <a:gd name="T4" fmla="*/ 10 w 21"/>
                  <a:gd name="T5" fmla="*/ 3 h 19"/>
                  <a:gd name="T6" fmla="*/ 1 w 21"/>
                  <a:gd name="T7" fmla="*/ 12 h 19"/>
                  <a:gd name="T8" fmla="*/ 1 w 21"/>
                  <a:gd name="T9" fmla="*/ 17 h 19"/>
                  <a:gd name="T10" fmla="*/ 7 w 21"/>
                  <a:gd name="T11" fmla="*/ 17 h 19"/>
                </a:gdLst>
                <a:ahLst/>
                <a:cxnLst>
                  <a:cxn ang="0">
                    <a:pos x="T0" y="T1"/>
                  </a:cxn>
                  <a:cxn ang="0">
                    <a:pos x="T2" y="T3"/>
                  </a:cxn>
                  <a:cxn ang="0">
                    <a:pos x="T4" y="T5"/>
                  </a:cxn>
                  <a:cxn ang="0">
                    <a:pos x="T6" y="T7"/>
                  </a:cxn>
                  <a:cxn ang="0">
                    <a:pos x="T8" y="T9"/>
                  </a:cxn>
                  <a:cxn ang="0">
                    <a:pos x="T10" y="T11"/>
                  </a:cxn>
                </a:cxnLst>
                <a:rect l="0" t="0" r="r" b="b"/>
                <a:pathLst>
                  <a:path w="21" h="19">
                    <a:moveTo>
                      <a:pt x="7" y="17"/>
                    </a:moveTo>
                    <a:cubicBezTo>
                      <a:pt x="21" y="3"/>
                      <a:pt x="21" y="3"/>
                      <a:pt x="21" y="3"/>
                    </a:cubicBezTo>
                    <a:cubicBezTo>
                      <a:pt x="18" y="0"/>
                      <a:pt x="13" y="0"/>
                      <a:pt x="10" y="3"/>
                    </a:cubicBezTo>
                    <a:cubicBezTo>
                      <a:pt x="1" y="12"/>
                      <a:pt x="1" y="12"/>
                      <a:pt x="1" y="12"/>
                    </a:cubicBezTo>
                    <a:cubicBezTo>
                      <a:pt x="0" y="13"/>
                      <a:pt x="0" y="16"/>
                      <a:pt x="1" y="17"/>
                    </a:cubicBezTo>
                    <a:cubicBezTo>
                      <a:pt x="3" y="19"/>
                      <a:pt x="5" y="19"/>
                      <a:pt x="7" y="17"/>
                    </a:cubicBezTo>
                    <a:close/>
                  </a:path>
                </a:pathLst>
              </a:custGeom>
              <a:grpFill/>
              <a:ln>
                <a:noFill/>
              </a:ln>
            </p:spPr>
            <p:txBody>
              <a:bodyPr anchor="ctr"/>
              <a:lstStyle/>
              <a:p>
                <a:pPr algn="ctr"/>
                <a:endParaRPr/>
              </a:p>
            </p:txBody>
          </p:sp>
          <p:sp>
            <p:nvSpPr>
              <p:cNvPr id="43" name="任意多边形: 形状 42"/>
              <p:cNvSpPr/>
              <p:nvPr/>
            </p:nvSpPr>
            <p:spPr bwMode="auto">
              <a:xfrm>
                <a:off x="7053263" y="6121400"/>
                <a:ext cx="111125" cy="123825"/>
              </a:xfrm>
              <a:custGeom>
                <a:avLst/>
                <a:gdLst>
                  <a:gd name="T0" fmla="*/ 2 w 19"/>
                  <a:gd name="T1" fmla="*/ 14 h 21"/>
                  <a:gd name="T2" fmla="*/ 2 w 19"/>
                  <a:gd name="T3" fmla="*/ 20 h 21"/>
                  <a:gd name="T4" fmla="*/ 7 w 19"/>
                  <a:gd name="T5" fmla="*/ 20 h 21"/>
                  <a:gd name="T6" fmla="*/ 16 w 19"/>
                  <a:gd name="T7" fmla="*/ 11 h 21"/>
                  <a:gd name="T8" fmla="*/ 16 w 19"/>
                  <a:gd name="T9" fmla="*/ 0 h 21"/>
                  <a:gd name="T10" fmla="*/ 2 w 19"/>
                  <a:gd name="T11" fmla="*/ 14 h 21"/>
                </a:gdLst>
                <a:ahLst/>
                <a:cxnLst>
                  <a:cxn ang="0">
                    <a:pos x="T0" y="T1"/>
                  </a:cxn>
                  <a:cxn ang="0">
                    <a:pos x="T2" y="T3"/>
                  </a:cxn>
                  <a:cxn ang="0">
                    <a:pos x="T4" y="T5"/>
                  </a:cxn>
                  <a:cxn ang="0">
                    <a:pos x="T6" y="T7"/>
                  </a:cxn>
                  <a:cxn ang="0">
                    <a:pos x="T8" y="T9"/>
                  </a:cxn>
                  <a:cxn ang="0">
                    <a:pos x="T10" y="T11"/>
                  </a:cxn>
                </a:cxnLst>
                <a:rect l="0" t="0" r="r" b="b"/>
                <a:pathLst>
                  <a:path w="19" h="21">
                    <a:moveTo>
                      <a:pt x="2" y="14"/>
                    </a:moveTo>
                    <a:cubicBezTo>
                      <a:pt x="0" y="16"/>
                      <a:pt x="0" y="18"/>
                      <a:pt x="2" y="20"/>
                    </a:cubicBezTo>
                    <a:cubicBezTo>
                      <a:pt x="3" y="21"/>
                      <a:pt x="6" y="21"/>
                      <a:pt x="7" y="20"/>
                    </a:cubicBezTo>
                    <a:cubicBezTo>
                      <a:pt x="16" y="11"/>
                      <a:pt x="16" y="11"/>
                      <a:pt x="16" y="11"/>
                    </a:cubicBezTo>
                    <a:cubicBezTo>
                      <a:pt x="19" y="8"/>
                      <a:pt x="19" y="3"/>
                      <a:pt x="16" y="0"/>
                    </a:cubicBezTo>
                    <a:lnTo>
                      <a:pt x="2" y="14"/>
                    </a:lnTo>
                    <a:close/>
                  </a:path>
                </a:pathLst>
              </a:custGeom>
              <a:grpFill/>
              <a:ln>
                <a:noFill/>
              </a:ln>
            </p:spPr>
            <p:txBody>
              <a:bodyPr anchor="ctr"/>
              <a:lstStyle/>
              <a:p>
                <a:pPr algn="ctr"/>
                <a:endParaRPr/>
              </a:p>
            </p:txBody>
          </p:sp>
          <p:sp>
            <p:nvSpPr>
              <p:cNvPr id="44" name="任意多边形: 形状 43"/>
              <p:cNvSpPr/>
              <p:nvPr/>
            </p:nvSpPr>
            <p:spPr bwMode="auto">
              <a:xfrm>
                <a:off x="6981828" y="6103937"/>
                <a:ext cx="65088" cy="63500"/>
              </a:xfrm>
              <a:custGeom>
                <a:avLst/>
                <a:gdLst>
                  <a:gd name="T0" fmla="*/ 1 w 11"/>
                  <a:gd name="T1" fmla="*/ 2 h 11"/>
                  <a:gd name="T2" fmla="*/ 1 w 11"/>
                  <a:gd name="T3" fmla="*/ 4 h 11"/>
                  <a:gd name="T4" fmla="*/ 7 w 11"/>
                  <a:gd name="T5" fmla="*/ 10 h 11"/>
                  <a:gd name="T6" fmla="*/ 9 w 11"/>
                  <a:gd name="T7" fmla="*/ 10 h 11"/>
                  <a:gd name="T8" fmla="*/ 11 w 11"/>
                  <a:gd name="T9" fmla="*/ 9 h 11"/>
                  <a:gd name="T10" fmla="*/ 2 w 11"/>
                  <a:gd name="T11" fmla="*/ 0 h 11"/>
                  <a:gd name="T12" fmla="*/ 1 w 11"/>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1" y="2"/>
                    </a:moveTo>
                    <a:cubicBezTo>
                      <a:pt x="0" y="2"/>
                      <a:pt x="0" y="4"/>
                      <a:pt x="1" y="4"/>
                    </a:cubicBezTo>
                    <a:cubicBezTo>
                      <a:pt x="7" y="10"/>
                      <a:pt x="7" y="10"/>
                      <a:pt x="7" y="10"/>
                    </a:cubicBezTo>
                    <a:cubicBezTo>
                      <a:pt x="7" y="11"/>
                      <a:pt x="9" y="11"/>
                      <a:pt x="9" y="10"/>
                    </a:cubicBezTo>
                    <a:cubicBezTo>
                      <a:pt x="11" y="9"/>
                      <a:pt x="11" y="9"/>
                      <a:pt x="11" y="9"/>
                    </a:cubicBezTo>
                    <a:cubicBezTo>
                      <a:pt x="2" y="0"/>
                      <a:pt x="2" y="0"/>
                      <a:pt x="2" y="0"/>
                    </a:cubicBezTo>
                    <a:lnTo>
                      <a:pt x="1" y="2"/>
                    </a:lnTo>
                    <a:close/>
                  </a:path>
                </a:pathLst>
              </a:custGeom>
              <a:grpFill/>
              <a:ln>
                <a:noFill/>
              </a:ln>
            </p:spPr>
            <p:txBody>
              <a:bodyPr anchor="ctr"/>
              <a:lstStyle/>
              <a:p>
                <a:pPr algn="ctr"/>
                <a:endParaRPr/>
              </a:p>
            </p:txBody>
          </p:sp>
          <p:sp>
            <p:nvSpPr>
              <p:cNvPr id="45" name="任意多边形: 形状 44"/>
              <p:cNvSpPr/>
              <p:nvPr/>
            </p:nvSpPr>
            <p:spPr bwMode="auto">
              <a:xfrm>
                <a:off x="6894513" y="6138863"/>
                <a:ext cx="117475" cy="117475"/>
              </a:xfrm>
              <a:custGeom>
                <a:avLst/>
                <a:gdLst>
                  <a:gd name="T0" fmla="*/ 0 w 20"/>
                  <a:gd name="T1" fmla="*/ 20 h 20"/>
                  <a:gd name="T2" fmla="*/ 16 w 20"/>
                  <a:gd name="T3" fmla="*/ 4 h 20"/>
                  <a:gd name="T4" fmla="*/ 0 w 20"/>
                  <a:gd name="T5" fmla="*/ 20 h 20"/>
                </a:gdLst>
                <a:ahLst/>
                <a:cxnLst>
                  <a:cxn ang="0">
                    <a:pos x="T0" y="T1"/>
                  </a:cxn>
                  <a:cxn ang="0">
                    <a:pos x="T2" y="T3"/>
                  </a:cxn>
                  <a:cxn ang="0">
                    <a:pos x="T4" y="T5"/>
                  </a:cxn>
                </a:cxnLst>
                <a:rect l="0" t="0" r="r" b="b"/>
                <a:pathLst>
                  <a:path w="20" h="20">
                    <a:moveTo>
                      <a:pt x="0" y="20"/>
                    </a:moveTo>
                    <a:cubicBezTo>
                      <a:pt x="8" y="16"/>
                      <a:pt x="20" y="8"/>
                      <a:pt x="16" y="4"/>
                    </a:cubicBezTo>
                    <a:cubicBezTo>
                      <a:pt x="12" y="0"/>
                      <a:pt x="4" y="12"/>
                      <a:pt x="0" y="20"/>
                    </a:cubicBezTo>
                    <a:close/>
                  </a:path>
                </a:pathLst>
              </a:custGeom>
              <a:grpFill/>
              <a:ln>
                <a:noFill/>
              </a:ln>
            </p:spPr>
            <p:txBody>
              <a:bodyPr anchor="ctr"/>
              <a:lstStyle/>
              <a:p>
                <a:pPr algn="ctr"/>
                <a:endParaRPr/>
              </a:p>
            </p:txBody>
          </p:sp>
        </p:grpSp>
        <p:sp>
          <p:nvSpPr>
            <p:cNvPr id="34" name="任意多边形: 形状 33"/>
            <p:cNvSpPr/>
            <p:nvPr/>
          </p:nvSpPr>
          <p:spPr bwMode="auto">
            <a:xfrm>
              <a:off x="4587594" y="4990370"/>
              <a:ext cx="215945" cy="215945"/>
            </a:xfrm>
            <a:custGeom>
              <a:avLst/>
              <a:gdLst>
                <a:gd name="T0" fmla="*/ 188 w 231"/>
                <a:gd name="T1" fmla="*/ 145 h 231"/>
                <a:gd name="T2" fmla="*/ 188 w 231"/>
                <a:gd name="T3" fmla="*/ 101 h 231"/>
                <a:gd name="T4" fmla="*/ 130 w 231"/>
                <a:gd name="T5" fmla="*/ 101 h 231"/>
                <a:gd name="T6" fmla="*/ 130 w 231"/>
                <a:gd name="T7" fmla="*/ 87 h 231"/>
                <a:gd name="T8" fmla="*/ 173 w 231"/>
                <a:gd name="T9" fmla="*/ 87 h 231"/>
                <a:gd name="T10" fmla="*/ 173 w 231"/>
                <a:gd name="T11" fmla="*/ 0 h 231"/>
                <a:gd name="T12" fmla="*/ 72 w 231"/>
                <a:gd name="T13" fmla="*/ 0 h 231"/>
                <a:gd name="T14" fmla="*/ 72 w 231"/>
                <a:gd name="T15" fmla="*/ 87 h 231"/>
                <a:gd name="T16" fmla="*/ 115 w 231"/>
                <a:gd name="T17" fmla="*/ 87 h 231"/>
                <a:gd name="T18" fmla="*/ 115 w 231"/>
                <a:gd name="T19" fmla="*/ 101 h 231"/>
                <a:gd name="T20" fmla="*/ 43 w 231"/>
                <a:gd name="T21" fmla="*/ 101 h 231"/>
                <a:gd name="T22" fmla="*/ 43 w 231"/>
                <a:gd name="T23" fmla="*/ 145 h 231"/>
                <a:gd name="T24" fmla="*/ 0 w 231"/>
                <a:gd name="T25" fmla="*/ 145 h 231"/>
                <a:gd name="T26" fmla="*/ 0 w 231"/>
                <a:gd name="T27" fmla="*/ 231 h 231"/>
                <a:gd name="T28" fmla="*/ 101 w 231"/>
                <a:gd name="T29" fmla="*/ 231 h 231"/>
                <a:gd name="T30" fmla="*/ 101 w 231"/>
                <a:gd name="T31" fmla="*/ 145 h 231"/>
                <a:gd name="T32" fmla="*/ 58 w 231"/>
                <a:gd name="T33" fmla="*/ 145 h 231"/>
                <a:gd name="T34" fmla="*/ 58 w 231"/>
                <a:gd name="T35" fmla="*/ 116 h 231"/>
                <a:gd name="T36" fmla="*/ 173 w 231"/>
                <a:gd name="T37" fmla="*/ 116 h 231"/>
                <a:gd name="T38" fmla="*/ 173 w 231"/>
                <a:gd name="T39" fmla="*/ 145 h 231"/>
                <a:gd name="T40" fmla="*/ 130 w 231"/>
                <a:gd name="T41" fmla="*/ 145 h 231"/>
                <a:gd name="T42" fmla="*/ 130 w 231"/>
                <a:gd name="T43" fmla="*/ 231 h 231"/>
                <a:gd name="T44" fmla="*/ 231 w 231"/>
                <a:gd name="T45" fmla="*/ 231 h 231"/>
                <a:gd name="T46" fmla="*/ 231 w 231"/>
                <a:gd name="T47" fmla="*/ 145 h 231"/>
                <a:gd name="T48" fmla="*/ 188 w 231"/>
                <a:gd name="T49" fmla="*/ 145 h 231"/>
                <a:gd name="T50" fmla="*/ 87 w 231"/>
                <a:gd name="T51" fmla="*/ 159 h 231"/>
                <a:gd name="T52" fmla="*/ 87 w 231"/>
                <a:gd name="T53" fmla="*/ 173 h 231"/>
                <a:gd name="T54" fmla="*/ 14 w 231"/>
                <a:gd name="T55" fmla="*/ 173 h 231"/>
                <a:gd name="T56" fmla="*/ 14 w 231"/>
                <a:gd name="T57" fmla="*/ 159 h 231"/>
                <a:gd name="T58" fmla="*/ 87 w 231"/>
                <a:gd name="T59" fmla="*/ 159 h 231"/>
                <a:gd name="T60" fmla="*/ 87 w 231"/>
                <a:gd name="T61" fmla="*/ 29 h 231"/>
                <a:gd name="T62" fmla="*/ 87 w 231"/>
                <a:gd name="T63" fmla="*/ 15 h 231"/>
                <a:gd name="T64" fmla="*/ 159 w 231"/>
                <a:gd name="T65" fmla="*/ 15 h 231"/>
                <a:gd name="T66" fmla="*/ 159 w 231"/>
                <a:gd name="T67" fmla="*/ 29 h 231"/>
                <a:gd name="T68" fmla="*/ 87 w 231"/>
                <a:gd name="T69" fmla="*/ 29 h 231"/>
                <a:gd name="T70" fmla="*/ 217 w 231"/>
                <a:gd name="T71" fmla="*/ 173 h 231"/>
                <a:gd name="T72" fmla="*/ 144 w 231"/>
                <a:gd name="T73" fmla="*/ 173 h 231"/>
                <a:gd name="T74" fmla="*/ 144 w 231"/>
                <a:gd name="T75" fmla="*/ 159 h 231"/>
                <a:gd name="T76" fmla="*/ 217 w 231"/>
                <a:gd name="T77" fmla="*/ 159 h 231"/>
                <a:gd name="T78" fmla="*/ 217 w 231"/>
                <a:gd name="T79" fmla="*/ 17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1" h="231">
                  <a:moveTo>
                    <a:pt x="188" y="145"/>
                  </a:moveTo>
                  <a:lnTo>
                    <a:pt x="188" y="101"/>
                  </a:lnTo>
                  <a:lnTo>
                    <a:pt x="130" y="101"/>
                  </a:lnTo>
                  <a:lnTo>
                    <a:pt x="130" y="87"/>
                  </a:lnTo>
                  <a:lnTo>
                    <a:pt x="173" y="87"/>
                  </a:lnTo>
                  <a:lnTo>
                    <a:pt x="173" y="0"/>
                  </a:lnTo>
                  <a:lnTo>
                    <a:pt x="72" y="0"/>
                  </a:lnTo>
                  <a:lnTo>
                    <a:pt x="72" y="87"/>
                  </a:lnTo>
                  <a:lnTo>
                    <a:pt x="115" y="87"/>
                  </a:lnTo>
                  <a:lnTo>
                    <a:pt x="115" y="101"/>
                  </a:lnTo>
                  <a:lnTo>
                    <a:pt x="43" y="101"/>
                  </a:lnTo>
                  <a:lnTo>
                    <a:pt x="43" y="145"/>
                  </a:lnTo>
                  <a:lnTo>
                    <a:pt x="0" y="145"/>
                  </a:lnTo>
                  <a:lnTo>
                    <a:pt x="0" y="231"/>
                  </a:lnTo>
                  <a:lnTo>
                    <a:pt x="101" y="231"/>
                  </a:lnTo>
                  <a:lnTo>
                    <a:pt x="101" y="145"/>
                  </a:lnTo>
                  <a:lnTo>
                    <a:pt x="58" y="145"/>
                  </a:lnTo>
                  <a:lnTo>
                    <a:pt x="58" y="116"/>
                  </a:lnTo>
                  <a:lnTo>
                    <a:pt x="173" y="116"/>
                  </a:lnTo>
                  <a:lnTo>
                    <a:pt x="173" y="145"/>
                  </a:lnTo>
                  <a:lnTo>
                    <a:pt x="130" y="145"/>
                  </a:lnTo>
                  <a:lnTo>
                    <a:pt x="130" y="231"/>
                  </a:lnTo>
                  <a:lnTo>
                    <a:pt x="231" y="231"/>
                  </a:lnTo>
                  <a:lnTo>
                    <a:pt x="231" y="145"/>
                  </a:lnTo>
                  <a:lnTo>
                    <a:pt x="188" y="145"/>
                  </a:lnTo>
                  <a:close/>
                  <a:moveTo>
                    <a:pt x="87" y="159"/>
                  </a:moveTo>
                  <a:lnTo>
                    <a:pt x="87" y="173"/>
                  </a:lnTo>
                  <a:lnTo>
                    <a:pt x="14" y="173"/>
                  </a:lnTo>
                  <a:lnTo>
                    <a:pt x="14" y="159"/>
                  </a:lnTo>
                  <a:lnTo>
                    <a:pt x="87" y="159"/>
                  </a:lnTo>
                  <a:close/>
                  <a:moveTo>
                    <a:pt x="87" y="29"/>
                  </a:moveTo>
                  <a:lnTo>
                    <a:pt x="87" y="15"/>
                  </a:lnTo>
                  <a:lnTo>
                    <a:pt x="159" y="15"/>
                  </a:lnTo>
                  <a:lnTo>
                    <a:pt x="159" y="29"/>
                  </a:lnTo>
                  <a:lnTo>
                    <a:pt x="87" y="29"/>
                  </a:lnTo>
                  <a:close/>
                  <a:moveTo>
                    <a:pt x="217" y="173"/>
                  </a:moveTo>
                  <a:lnTo>
                    <a:pt x="144" y="173"/>
                  </a:lnTo>
                  <a:lnTo>
                    <a:pt x="144" y="159"/>
                  </a:lnTo>
                  <a:lnTo>
                    <a:pt x="217" y="159"/>
                  </a:lnTo>
                  <a:lnTo>
                    <a:pt x="217" y="173"/>
                  </a:lnTo>
                  <a:close/>
                </a:path>
              </a:pathLst>
            </a:custGeom>
            <a:solidFill>
              <a:schemeClr val="bg1"/>
            </a:solidFill>
            <a:ln>
              <a:noFill/>
            </a:ln>
            <a:effectLst/>
          </p:spPr>
          <p:txBody>
            <a:bodyPr anchor="ctr"/>
            <a:lstStyle/>
            <a:p>
              <a:pPr algn="ctr"/>
              <a:endParaRPr/>
            </a:p>
          </p:txBody>
        </p:sp>
        <p:sp>
          <p:nvSpPr>
            <p:cNvPr id="35" name="文本框 29"/>
            <p:cNvSpPr txBox="1"/>
            <p:nvPr/>
          </p:nvSpPr>
          <p:spPr>
            <a:xfrm>
              <a:off x="4857704" y="2627181"/>
              <a:ext cx="2875785" cy="590504"/>
            </a:xfrm>
            <a:prstGeom prst="rect">
              <a:avLst/>
            </a:prstGeom>
            <a:noFill/>
          </p:spPr>
          <p:txBody>
            <a:bodyPr wrap="none" anchor="ctr" anchorCtr="0">
              <a:normAutofit/>
            </a:bodyPr>
            <a:lstStyle/>
            <a:p>
              <a:r>
                <a:rPr lang="zh-CN" altLang="en-US" sz="1600" b="1" dirty="0">
                  <a:solidFill>
                    <a:schemeClr val="bg1"/>
                  </a:solidFill>
                  <a:latin typeface="微软雅黑" panose="020B0503020204020204" pitchFamily="34" charset="-122"/>
                  <a:ea typeface="微软雅黑" panose="020B0503020204020204" pitchFamily="34" charset="-122"/>
                </a:rPr>
                <a:t>标题文本预设</a:t>
              </a:r>
            </a:p>
          </p:txBody>
        </p:sp>
        <p:sp>
          <p:nvSpPr>
            <p:cNvPr id="36" name="文本框 30"/>
            <p:cNvSpPr txBox="1"/>
            <p:nvPr/>
          </p:nvSpPr>
          <p:spPr>
            <a:xfrm>
              <a:off x="4857704" y="3169852"/>
              <a:ext cx="2875785" cy="590504"/>
            </a:xfrm>
            <a:prstGeom prst="rect">
              <a:avLst/>
            </a:prstGeom>
            <a:noFill/>
          </p:spPr>
          <p:txBody>
            <a:bodyPr wrap="none" anchor="ctr" anchorCtr="0">
              <a:normAutofit/>
            </a:bodyPr>
            <a:lstStyle/>
            <a:p>
              <a:r>
                <a:rPr lang="zh-CN" altLang="en-US" sz="1600" b="1">
                  <a:solidFill>
                    <a:schemeClr val="bg1"/>
                  </a:solidFill>
                  <a:latin typeface="微软雅黑" panose="020B0503020204020204" pitchFamily="34" charset="-122"/>
                  <a:ea typeface="微软雅黑" panose="020B0503020204020204" pitchFamily="34" charset="-122"/>
                </a:rPr>
                <a:t>标题文本预设</a:t>
              </a:r>
            </a:p>
          </p:txBody>
        </p:sp>
        <p:sp>
          <p:nvSpPr>
            <p:cNvPr id="37" name="文本框 31"/>
            <p:cNvSpPr txBox="1"/>
            <p:nvPr/>
          </p:nvSpPr>
          <p:spPr>
            <a:xfrm>
              <a:off x="4857704" y="3712522"/>
              <a:ext cx="2875785" cy="590504"/>
            </a:xfrm>
            <a:prstGeom prst="rect">
              <a:avLst/>
            </a:prstGeom>
            <a:noFill/>
          </p:spPr>
          <p:txBody>
            <a:bodyPr wrap="none" anchor="ctr" anchorCtr="0">
              <a:normAutofit/>
            </a:bodyPr>
            <a:lstStyle/>
            <a:p>
              <a:r>
                <a:rPr lang="zh-CN" altLang="en-US" sz="1600" b="1">
                  <a:solidFill>
                    <a:schemeClr val="bg1"/>
                  </a:solidFill>
                  <a:latin typeface="微软雅黑" panose="020B0503020204020204" pitchFamily="34" charset="-122"/>
                  <a:ea typeface="微软雅黑" panose="020B0503020204020204" pitchFamily="34" charset="-122"/>
                </a:rPr>
                <a:t>标题文本预设</a:t>
              </a:r>
            </a:p>
          </p:txBody>
        </p:sp>
        <p:sp>
          <p:nvSpPr>
            <p:cNvPr id="38" name="文本框 32"/>
            <p:cNvSpPr txBox="1"/>
            <p:nvPr/>
          </p:nvSpPr>
          <p:spPr>
            <a:xfrm>
              <a:off x="4857704" y="4255193"/>
              <a:ext cx="2875785" cy="590504"/>
            </a:xfrm>
            <a:prstGeom prst="rect">
              <a:avLst/>
            </a:prstGeom>
            <a:noFill/>
          </p:spPr>
          <p:txBody>
            <a:bodyPr wrap="none" anchor="ctr" anchorCtr="0">
              <a:normAutofit/>
            </a:bodyPr>
            <a:lstStyle/>
            <a:p>
              <a:r>
                <a:rPr lang="zh-CN" altLang="en-US" sz="1600" b="1">
                  <a:solidFill>
                    <a:schemeClr val="bg1"/>
                  </a:solidFill>
                  <a:latin typeface="微软雅黑" panose="020B0503020204020204" pitchFamily="34" charset="-122"/>
                  <a:ea typeface="微软雅黑" panose="020B0503020204020204" pitchFamily="34" charset="-122"/>
                </a:rPr>
                <a:t>标题文本预设</a:t>
              </a:r>
            </a:p>
          </p:txBody>
        </p:sp>
        <p:sp>
          <p:nvSpPr>
            <p:cNvPr id="39" name="文本框 33"/>
            <p:cNvSpPr txBox="1"/>
            <p:nvPr/>
          </p:nvSpPr>
          <p:spPr>
            <a:xfrm>
              <a:off x="4857704" y="4797864"/>
              <a:ext cx="2875785" cy="590504"/>
            </a:xfrm>
            <a:prstGeom prst="rect">
              <a:avLst/>
            </a:prstGeom>
            <a:noFill/>
          </p:spPr>
          <p:txBody>
            <a:bodyPr wrap="none" anchor="ctr" anchorCtr="0">
              <a:normAutofit/>
            </a:bodyPr>
            <a:lstStyle/>
            <a:p>
              <a:r>
                <a:rPr lang="zh-CN" altLang="en-US" sz="1600" b="1">
                  <a:solidFill>
                    <a:schemeClr val="bg1"/>
                  </a:solidFill>
                  <a:latin typeface="微软雅黑" panose="020B0503020204020204" pitchFamily="34" charset="-122"/>
                  <a:ea typeface="微软雅黑" panose="020B0503020204020204" pitchFamily="34" charset="-122"/>
                </a:rPr>
                <a:t>标题文本预设</a:t>
              </a:r>
            </a:p>
          </p:txBody>
        </p:sp>
        <p:sp>
          <p:nvSpPr>
            <p:cNvPr id="40" name="文本框 34"/>
            <p:cNvSpPr txBox="1"/>
            <p:nvPr/>
          </p:nvSpPr>
          <p:spPr>
            <a:xfrm>
              <a:off x="4857704" y="5343852"/>
              <a:ext cx="2875785" cy="571174"/>
            </a:xfrm>
            <a:prstGeom prst="rect">
              <a:avLst/>
            </a:prstGeom>
            <a:noFill/>
          </p:spPr>
          <p:txBody>
            <a:bodyPr wrap="none" anchor="ctr" anchorCtr="0">
              <a:normAutofit/>
            </a:bodyPr>
            <a:lstStyle/>
            <a:p>
              <a:r>
                <a:rPr lang="zh-CN" altLang="en-US" sz="1600" b="1">
                  <a:solidFill>
                    <a:schemeClr val="bg1"/>
                  </a:solidFill>
                  <a:latin typeface="微软雅黑" panose="020B0503020204020204" pitchFamily="34" charset="-122"/>
                  <a:ea typeface="微软雅黑" panose="020B0503020204020204" pitchFamily="34" charset="-122"/>
                </a:rPr>
                <a:t>标题文本预设</a:t>
              </a:r>
            </a:p>
          </p:txBody>
        </p:sp>
      </p:grpSp>
      <p:grpSp>
        <p:nvGrpSpPr>
          <p:cNvPr id="5" name="组合 4"/>
          <p:cNvGrpSpPr/>
          <p:nvPr/>
        </p:nvGrpSpPr>
        <p:grpSpPr>
          <a:xfrm>
            <a:off x="774776" y="1588114"/>
            <a:ext cx="2035642" cy="2598019"/>
            <a:chOff x="1307468" y="1697288"/>
            <a:chExt cx="2713719" cy="3463424"/>
          </a:xfrm>
        </p:grpSpPr>
        <p:grpSp>
          <p:nvGrpSpPr>
            <p:cNvPr id="6" name="组合 5"/>
            <p:cNvGrpSpPr/>
            <p:nvPr/>
          </p:nvGrpSpPr>
          <p:grpSpPr>
            <a:xfrm>
              <a:off x="1410010" y="1697288"/>
              <a:ext cx="2611177" cy="3463424"/>
              <a:chOff x="1193500" y="1491637"/>
              <a:chExt cx="3761195" cy="3463424"/>
            </a:xfrm>
          </p:grpSpPr>
          <p:grpSp>
            <p:nvGrpSpPr>
              <p:cNvPr id="10" name="组合 9"/>
              <p:cNvGrpSpPr/>
              <p:nvPr/>
            </p:nvGrpSpPr>
            <p:grpSpPr>
              <a:xfrm>
                <a:off x="1193500" y="1491637"/>
                <a:ext cx="3761195" cy="815608"/>
                <a:chOff x="1317257" y="1824875"/>
                <a:chExt cx="3761195" cy="815608"/>
              </a:xfrm>
            </p:grpSpPr>
            <p:sp>
              <p:nvSpPr>
                <p:cNvPr id="17" name="文本框 61"/>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800" dirty="0">
                      <a:solidFill>
                        <a:schemeClr val="bg1">
                          <a:lumMod val="50000"/>
                        </a:schemeClr>
                      </a:solidFill>
                      <a:latin typeface="微软雅黑" panose="020B0503020204020204" pitchFamily="34" charset="-122"/>
                      <a:ea typeface="微软雅黑" panose="020B0503020204020204" pitchFamily="34" charset="-122"/>
                    </a:rPr>
                  </a:br>
                  <a:r>
                    <a:rPr lang="zh-CN" altLang="en-US" sz="800" dirty="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sp>
              <p:nvSpPr>
                <p:cNvPr id="18" name="矩形 17"/>
                <p:cNvSpPr/>
                <p:nvPr/>
              </p:nvSpPr>
              <p:spPr>
                <a:xfrm>
                  <a:off x="1317257" y="1824875"/>
                  <a:ext cx="3761195" cy="307777"/>
                </a:xfrm>
                <a:prstGeom prst="rect">
                  <a:avLst/>
                </a:prstGeom>
              </p:spPr>
              <p:txBody>
                <a:bodyPr wrap="none" lIns="0" tIns="0" rIns="0" bIns="0">
                  <a:normAutofit/>
                </a:bodyPr>
                <a:lstStyle/>
                <a:p>
                  <a:r>
                    <a:rPr lang="zh-CN" altLang="en-US" sz="1200" b="1">
                      <a:solidFill>
                        <a:schemeClr val="bg1">
                          <a:lumMod val="50000"/>
                        </a:schemeClr>
                      </a:solidFill>
                      <a:latin typeface="微软雅黑" panose="020B0503020204020204" pitchFamily="34" charset="-122"/>
                      <a:ea typeface="微软雅黑" panose="020B0503020204020204" pitchFamily="34" charset="-122"/>
                    </a:rPr>
                    <a:t>标题文本预设</a:t>
                  </a:r>
                </a:p>
              </p:txBody>
            </p:sp>
          </p:grpSp>
          <p:grpSp>
            <p:nvGrpSpPr>
              <p:cNvPr id="11" name="组合 10"/>
              <p:cNvGrpSpPr/>
              <p:nvPr/>
            </p:nvGrpSpPr>
            <p:grpSpPr>
              <a:xfrm>
                <a:off x="1193500" y="2815545"/>
                <a:ext cx="3761195" cy="815608"/>
                <a:chOff x="1317257" y="1824875"/>
                <a:chExt cx="3761195" cy="815608"/>
              </a:xfrm>
            </p:grpSpPr>
            <p:sp>
              <p:nvSpPr>
                <p:cNvPr id="15" name="文本框 59"/>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800" dirty="0">
                      <a:solidFill>
                        <a:schemeClr val="bg1">
                          <a:lumMod val="50000"/>
                        </a:schemeClr>
                      </a:solidFill>
                      <a:latin typeface="微软雅黑" panose="020B0503020204020204" pitchFamily="34" charset="-122"/>
                      <a:ea typeface="微软雅黑" panose="020B0503020204020204" pitchFamily="34" charset="-122"/>
                    </a:rPr>
                  </a:br>
                  <a:r>
                    <a:rPr lang="zh-CN" altLang="en-US" sz="800" dirty="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sp>
              <p:nvSpPr>
                <p:cNvPr id="16" name="矩形 15"/>
                <p:cNvSpPr/>
                <p:nvPr/>
              </p:nvSpPr>
              <p:spPr>
                <a:xfrm>
                  <a:off x="1317257" y="1824875"/>
                  <a:ext cx="3761195" cy="307777"/>
                </a:xfrm>
                <a:prstGeom prst="rect">
                  <a:avLst/>
                </a:prstGeom>
              </p:spPr>
              <p:txBody>
                <a:bodyPr wrap="none" lIns="0" tIns="0" rIns="0" bIns="0">
                  <a:normAutofit/>
                </a:bodyPr>
                <a:lstStyle/>
                <a:p>
                  <a:r>
                    <a:rPr lang="zh-CN" altLang="en-US" sz="1200" b="1">
                      <a:solidFill>
                        <a:schemeClr val="bg1">
                          <a:lumMod val="50000"/>
                        </a:schemeClr>
                      </a:solidFill>
                      <a:latin typeface="微软雅黑" panose="020B0503020204020204" pitchFamily="34" charset="-122"/>
                      <a:ea typeface="微软雅黑" panose="020B0503020204020204" pitchFamily="34" charset="-122"/>
                    </a:rPr>
                    <a:t>标题文本预设</a:t>
                  </a:r>
                </a:p>
              </p:txBody>
            </p:sp>
          </p:grpSp>
          <p:grpSp>
            <p:nvGrpSpPr>
              <p:cNvPr id="12" name="组合 11"/>
              <p:cNvGrpSpPr/>
              <p:nvPr/>
            </p:nvGrpSpPr>
            <p:grpSpPr>
              <a:xfrm>
                <a:off x="1193500" y="4139453"/>
                <a:ext cx="3761195" cy="815608"/>
                <a:chOff x="1317257" y="1824875"/>
                <a:chExt cx="3761195" cy="815608"/>
              </a:xfrm>
            </p:grpSpPr>
            <p:sp>
              <p:nvSpPr>
                <p:cNvPr id="13" name="文本框 57"/>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8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800">
                      <a:solidFill>
                        <a:schemeClr val="bg1">
                          <a:lumMod val="50000"/>
                        </a:schemeClr>
                      </a:solidFill>
                      <a:latin typeface="微软雅黑" panose="020B0503020204020204" pitchFamily="34" charset="-122"/>
                      <a:ea typeface="微软雅黑" panose="020B0503020204020204" pitchFamily="34" charset="-122"/>
                    </a:rPr>
                  </a:br>
                  <a:r>
                    <a:rPr lang="zh-CN" altLang="en-US" sz="8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sp>
              <p:nvSpPr>
                <p:cNvPr id="14" name="矩形 13"/>
                <p:cNvSpPr/>
                <p:nvPr/>
              </p:nvSpPr>
              <p:spPr>
                <a:xfrm>
                  <a:off x="1317257" y="1824875"/>
                  <a:ext cx="3761195" cy="307777"/>
                </a:xfrm>
                <a:prstGeom prst="rect">
                  <a:avLst/>
                </a:prstGeom>
              </p:spPr>
              <p:txBody>
                <a:bodyPr wrap="none" lIns="0" tIns="0" rIns="0" bIns="0">
                  <a:normAutofit/>
                </a:bodyPr>
                <a:lstStyle/>
                <a:p>
                  <a:r>
                    <a:rPr lang="zh-CN" altLang="en-US" sz="1200" b="1">
                      <a:solidFill>
                        <a:schemeClr val="bg1">
                          <a:lumMod val="50000"/>
                        </a:schemeClr>
                      </a:solidFill>
                      <a:latin typeface="微软雅黑" panose="020B0503020204020204" pitchFamily="34" charset="-122"/>
                      <a:ea typeface="微软雅黑" panose="020B0503020204020204" pitchFamily="34" charset="-122"/>
                    </a:rPr>
                    <a:t>标题文本预设</a:t>
                  </a:r>
                </a:p>
              </p:txBody>
            </p:sp>
          </p:grpSp>
        </p:grpSp>
        <p:grpSp>
          <p:nvGrpSpPr>
            <p:cNvPr id="7" name="组合 6"/>
            <p:cNvGrpSpPr/>
            <p:nvPr/>
          </p:nvGrpSpPr>
          <p:grpSpPr>
            <a:xfrm>
              <a:off x="1307468" y="2710116"/>
              <a:ext cx="2448272" cy="1338747"/>
              <a:chOff x="1307468" y="2924944"/>
              <a:chExt cx="2448272" cy="1338747"/>
            </a:xfrm>
          </p:grpSpPr>
          <p:cxnSp>
            <p:nvCxnSpPr>
              <p:cNvPr id="8" name="直接连接符 7"/>
              <p:cNvCxnSpPr/>
              <p:nvPr/>
            </p:nvCxnSpPr>
            <p:spPr>
              <a:xfrm>
                <a:off x="1307468"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307468" y="4263691"/>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0" y="1483448"/>
            <a:ext cx="8459668" cy="3343855"/>
            <a:chOff x="0" y="1482842"/>
            <a:chExt cx="8458200" cy="3343275"/>
          </a:xfrm>
        </p:grpSpPr>
        <p:sp>
          <p:nvSpPr>
            <p:cNvPr id="20" name="任意多边形: 形状 19"/>
            <p:cNvSpPr/>
            <p:nvPr/>
          </p:nvSpPr>
          <p:spPr bwMode="auto">
            <a:xfrm>
              <a:off x="0" y="1482842"/>
              <a:ext cx="8458200" cy="3343275"/>
            </a:xfrm>
            <a:custGeom>
              <a:avLst/>
              <a:gdLst>
                <a:gd name="T0" fmla="*/ 1311 w 16920"/>
                <a:gd name="T1" fmla="*/ 7223 h 8424"/>
                <a:gd name="T2" fmla="*/ 1661 w 16920"/>
                <a:gd name="T3" fmla="*/ 7222 h 8424"/>
                <a:gd name="T4" fmla="*/ 2090 w 16920"/>
                <a:gd name="T5" fmla="*/ 7210 h 8424"/>
                <a:gd name="T6" fmla="*/ 2858 w 16920"/>
                <a:gd name="T7" fmla="*/ 7164 h 8424"/>
                <a:gd name="T8" fmla="*/ 3683 w 16920"/>
                <a:gd name="T9" fmla="*/ 7074 h 8424"/>
                <a:gd name="T10" fmla="*/ 4195 w 16920"/>
                <a:gd name="T11" fmla="*/ 6996 h 8424"/>
                <a:gd name="T12" fmla="*/ 5032 w 16920"/>
                <a:gd name="T13" fmla="*/ 6736 h 8424"/>
                <a:gd name="T14" fmla="*/ 5487 w 16920"/>
                <a:gd name="T15" fmla="*/ 6362 h 8424"/>
                <a:gd name="T16" fmla="*/ 5701 w 16920"/>
                <a:gd name="T17" fmla="*/ 5921 h 8424"/>
                <a:gd name="T18" fmla="*/ 5810 w 16920"/>
                <a:gd name="T19" fmla="*/ 5460 h 8424"/>
                <a:gd name="T20" fmla="*/ 5951 w 16920"/>
                <a:gd name="T21" fmla="*/ 5030 h 8424"/>
                <a:gd name="T22" fmla="*/ 6259 w 16920"/>
                <a:gd name="T23" fmla="*/ 4680 h 8424"/>
                <a:gd name="T24" fmla="*/ 6831 w 16920"/>
                <a:gd name="T25" fmla="*/ 4447 h 8424"/>
                <a:gd name="T26" fmla="*/ 7542 w 16920"/>
                <a:gd name="T27" fmla="*/ 4298 h 8424"/>
                <a:gd name="T28" fmla="*/ 8629 w 16920"/>
                <a:gd name="T29" fmla="*/ 4121 h 8424"/>
                <a:gd name="T30" fmla="*/ 9390 w 16920"/>
                <a:gd name="T31" fmla="*/ 3943 h 8424"/>
                <a:gd name="T32" fmla="*/ 10065 w 16920"/>
                <a:gd name="T33" fmla="*/ 3659 h 8424"/>
                <a:gd name="T34" fmla="*/ 10596 w 16920"/>
                <a:gd name="T35" fmla="*/ 3212 h 8424"/>
                <a:gd name="T36" fmla="*/ 10994 w 16920"/>
                <a:gd name="T37" fmla="*/ 2633 h 8424"/>
                <a:gd name="T38" fmla="*/ 11499 w 16920"/>
                <a:gd name="T39" fmla="*/ 2223 h 8424"/>
                <a:gd name="T40" fmla="*/ 12104 w 16920"/>
                <a:gd name="T41" fmla="*/ 1970 h 8424"/>
                <a:gd name="T42" fmla="*/ 12768 w 16920"/>
                <a:gd name="T43" fmla="*/ 1828 h 8424"/>
                <a:gd name="T44" fmla="*/ 13450 w 16920"/>
                <a:gd name="T45" fmla="*/ 1749 h 8424"/>
                <a:gd name="T46" fmla="*/ 14110 w 16920"/>
                <a:gd name="T47" fmla="*/ 1686 h 8424"/>
                <a:gd name="T48" fmla="*/ 14710 w 16920"/>
                <a:gd name="T49" fmla="*/ 1590 h 8424"/>
                <a:gd name="T50" fmla="*/ 15264 w 16920"/>
                <a:gd name="T51" fmla="*/ 1379 h 8424"/>
                <a:gd name="T52" fmla="*/ 15774 w 16920"/>
                <a:gd name="T53" fmla="*/ 1070 h 8424"/>
                <a:gd name="T54" fmla="*/ 16216 w 16920"/>
                <a:gd name="T55" fmla="*/ 719 h 8424"/>
                <a:gd name="T56" fmla="*/ 16569 w 16920"/>
                <a:gd name="T57" fmla="*/ 386 h 8424"/>
                <a:gd name="T58" fmla="*/ 16870 w 16920"/>
                <a:gd name="T59" fmla="*/ 59 h 8424"/>
                <a:gd name="T60" fmla="*/ 16862 w 16920"/>
                <a:gd name="T61" fmla="*/ 114 h 8424"/>
                <a:gd name="T62" fmla="*/ 16688 w 16920"/>
                <a:gd name="T63" fmla="*/ 407 h 8424"/>
                <a:gd name="T64" fmla="*/ 16404 w 16920"/>
                <a:gd name="T65" fmla="*/ 812 h 8424"/>
                <a:gd name="T66" fmla="*/ 16012 w 16920"/>
                <a:gd name="T67" fmla="*/ 1254 h 8424"/>
                <a:gd name="T68" fmla="*/ 15517 w 16920"/>
                <a:gd name="T69" fmla="*/ 1664 h 8424"/>
                <a:gd name="T70" fmla="*/ 14920 w 16920"/>
                <a:gd name="T71" fmla="*/ 1971 h 8424"/>
                <a:gd name="T72" fmla="*/ 14248 w 16920"/>
                <a:gd name="T73" fmla="*/ 2131 h 8424"/>
                <a:gd name="T74" fmla="*/ 13332 w 16920"/>
                <a:gd name="T75" fmla="*/ 2276 h 8424"/>
                <a:gd name="T76" fmla="*/ 12726 w 16920"/>
                <a:gd name="T77" fmla="*/ 2406 h 8424"/>
                <a:gd name="T78" fmla="*/ 12177 w 16920"/>
                <a:gd name="T79" fmla="*/ 2623 h 8424"/>
                <a:gd name="T80" fmla="*/ 11702 w 16920"/>
                <a:gd name="T81" fmla="*/ 2980 h 8424"/>
                <a:gd name="T82" fmla="*/ 11315 w 16920"/>
                <a:gd name="T83" fmla="*/ 3534 h 8424"/>
                <a:gd name="T84" fmla="*/ 10944 w 16920"/>
                <a:gd name="T85" fmla="*/ 4233 h 8424"/>
                <a:gd name="T86" fmla="*/ 10300 w 16920"/>
                <a:gd name="T87" fmla="*/ 4711 h 8424"/>
                <a:gd name="T88" fmla="*/ 9479 w 16920"/>
                <a:gd name="T89" fmla="*/ 5008 h 8424"/>
                <a:gd name="T90" fmla="*/ 8621 w 16920"/>
                <a:gd name="T91" fmla="*/ 5212 h 8424"/>
                <a:gd name="T92" fmla="*/ 7861 w 16920"/>
                <a:gd name="T93" fmla="*/ 5413 h 8424"/>
                <a:gd name="T94" fmla="*/ 7341 w 16920"/>
                <a:gd name="T95" fmla="*/ 5700 h 8424"/>
                <a:gd name="T96" fmla="*/ 7185 w 16920"/>
                <a:gd name="T97" fmla="*/ 6155 h 8424"/>
                <a:gd name="T98" fmla="*/ 7083 w 16920"/>
                <a:gd name="T99" fmla="*/ 6651 h 8424"/>
                <a:gd name="T100" fmla="*/ 6852 w 16920"/>
                <a:gd name="T101" fmla="*/ 7096 h 8424"/>
                <a:gd name="T102" fmla="*/ 6490 w 16920"/>
                <a:gd name="T103" fmla="*/ 7486 h 8424"/>
                <a:gd name="T104" fmla="*/ 6002 w 16920"/>
                <a:gd name="T105" fmla="*/ 7810 h 8424"/>
                <a:gd name="T106" fmla="*/ 5389 w 16920"/>
                <a:gd name="T107" fmla="*/ 8061 h 8424"/>
                <a:gd name="T108" fmla="*/ 4653 w 16920"/>
                <a:gd name="T109" fmla="*/ 8232 h 8424"/>
                <a:gd name="T110" fmla="*/ 4156 w 16920"/>
                <a:gd name="T111" fmla="*/ 8296 h 8424"/>
                <a:gd name="T112" fmla="*/ 3710 w 16920"/>
                <a:gd name="T113" fmla="*/ 8335 h 8424"/>
                <a:gd name="T114" fmla="*/ 3242 w 16920"/>
                <a:gd name="T115" fmla="*/ 8363 h 8424"/>
                <a:gd name="T116" fmla="*/ 0 w 16920"/>
                <a:gd name="T117" fmla="*/ 8424 h 8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920" h="8424">
                  <a:moveTo>
                    <a:pt x="0" y="7222"/>
                  </a:moveTo>
                  <a:lnTo>
                    <a:pt x="1115" y="7222"/>
                  </a:lnTo>
                  <a:lnTo>
                    <a:pt x="1179" y="7222"/>
                  </a:lnTo>
                  <a:lnTo>
                    <a:pt x="1245" y="7223"/>
                  </a:lnTo>
                  <a:lnTo>
                    <a:pt x="1311" y="7223"/>
                  </a:lnTo>
                  <a:lnTo>
                    <a:pt x="1379" y="7223"/>
                  </a:lnTo>
                  <a:lnTo>
                    <a:pt x="1448" y="7223"/>
                  </a:lnTo>
                  <a:lnTo>
                    <a:pt x="1519" y="7223"/>
                  </a:lnTo>
                  <a:lnTo>
                    <a:pt x="1589" y="7222"/>
                  </a:lnTo>
                  <a:lnTo>
                    <a:pt x="1661" y="7222"/>
                  </a:lnTo>
                  <a:lnTo>
                    <a:pt x="1665" y="7222"/>
                  </a:lnTo>
                  <a:lnTo>
                    <a:pt x="1665" y="7221"/>
                  </a:lnTo>
                  <a:lnTo>
                    <a:pt x="1803" y="7219"/>
                  </a:lnTo>
                  <a:lnTo>
                    <a:pt x="1945" y="7216"/>
                  </a:lnTo>
                  <a:lnTo>
                    <a:pt x="2090" y="7210"/>
                  </a:lnTo>
                  <a:lnTo>
                    <a:pt x="2238" y="7204"/>
                  </a:lnTo>
                  <a:lnTo>
                    <a:pt x="2389" y="7197"/>
                  </a:lnTo>
                  <a:lnTo>
                    <a:pt x="2543" y="7187"/>
                  </a:lnTo>
                  <a:lnTo>
                    <a:pt x="2700" y="7177"/>
                  </a:lnTo>
                  <a:lnTo>
                    <a:pt x="2858" y="7164"/>
                  </a:lnTo>
                  <a:lnTo>
                    <a:pt x="3019" y="7150"/>
                  </a:lnTo>
                  <a:lnTo>
                    <a:pt x="3183" y="7134"/>
                  </a:lnTo>
                  <a:lnTo>
                    <a:pt x="3348" y="7116"/>
                  </a:lnTo>
                  <a:lnTo>
                    <a:pt x="3515" y="7096"/>
                  </a:lnTo>
                  <a:lnTo>
                    <a:pt x="3683" y="7074"/>
                  </a:lnTo>
                  <a:lnTo>
                    <a:pt x="3852" y="7051"/>
                  </a:lnTo>
                  <a:lnTo>
                    <a:pt x="3938" y="7038"/>
                  </a:lnTo>
                  <a:lnTo>
                    <a:pt x="4024" y="7024"/>
                  </a:lnTo>
                  <a:lnTo>
                    <a:pt x="4109" y="7010"/>
                  </a:lnTo>
                  <a:lnTo>
                    <a:pt x="4195" y="6996"/>
                  </a:lnTo>
                  <a:lnTo>
                    <a:pt x="4399" y="6955"/>
                  </a:lnTo>
                  <a:lnTo>
                    <a:pt x="4584" y="6909"/>
                  </a:lnTo>
                  <a:lnTo>
                    <a:pt x="4750" y="6857"/>
                  </a:lnTo>
                  <a:lnTo>
                    <a:pt x="4898" y="6799"/>
                  </a:lnTo>
                  <a:lnTo>
                    <a:pt x="5032" y="6736"/>
                  </a:lnTo>
                  <a:lnTo>
                    <a:pt x="5148" y="6670"/>
                  </a:lnTo>
                  <a:lnTo>
                    <a:pt x="5252" y="6598"/>
                  </a:lnTo>
                  <a:lnTo>
                    <a:pt x="5341" y="6523"/>
                  </a:lnTo>
                  <a:lnTo>
                    <a:pt x="5420" y="6444"/>
                  </a:lnTo>
                  <a:lnTo>
                    <a:pt x="5487" y="6362"/>
                  </a:lnTo>
                  <a:lnTo>
                    <a:pt x="5546" y="6277"/>
                  </a:lnTo>
                  <a:lnTo>
                    <a:pt x="5594" y="6191"/>
                  </a:lnTo>
                  <a:lnTo>
                    <a:pt x="5636" y="6102"/>
                  </a:lnTo>
                  <a:lnTo>
                    <a:pt x="5671" y="6012"/>
                  </a:lnTo>
                  <a:lnTo>
                    <a:pt x="5701" y="5921"/>
                  </a:lnTo>
                  <a:lnTo>
                    <a:pt x="5727" y="5828"/>
                  </a:lnTo>
                  <a:lnTo>
                    <a:pt x="5750" y="5736"/>
                  </a:lnTo>
                  <a:lnTo>
                    <a:pt x="5770" y="5644"/>
                  </a:lnTo>
                  <a:lnTo>
                    <a:pt x="5790" y="5551"/>
                  </a:lnTo>
                  <a:lnTo>
                    <a:pt x="5810" y="5460"/>
                  </a:lnTo>
                  <a:lnTo>
                    <a:pt x="5831" y="5369"/>
                  </a:lnTo>
                  <a:lnTo>
                    <a:pt x="5854" y="5282"/>
                  </a:lnTo>
                  <a:lnTo>
                    <a:pt x="5882" y="5195"/>
                  </a:lnTo>
                  <a:lnTo>
                    <a:pt x="5912" y="5111"/>
                  </a:lnTo>
                  <a:lnTo>
                    <a:pt x="5951" y="5030"/>
                  </a:lnTo>
                  <a:lnTo>
                    <a:pt x="5994" y="4952"/>
                  </a:lnTo>
                  <a:lnTo>
                    <a:pt x="6046" y="4877"/>
                  </a:lnTo>
                  <a:lnTo>
                    <a:pt x="6106" y="4807"/>
                  </a:lnTo>
                  <a:lnTo>
                    <a:pt x="6177" y="4741"/>
                  </a:lnTo>
                  <a:lnTo>
                    <a:pt x="6259" y="4680"/>
                  </a:lnTo>
                  <a:lnTo>
                    <a:pt x="6353" y="4623"/>
                  </a:lnTo>
                  <a:lnTo>
                    <a:pt x="6460" y="4572"/>
                  </a:lnTo>
                  <a:lnTo>
                    <a:pt x="6579" y="4526"/>
                  </a:lnTo>
                  <a:lnTo>
                    <a:pt x="6702" y="4484"/>
                  </a:lnTo>
                  <a:lnTo>
                    <a:pt x="6831" y="4447"/>
                  </a:lnTo>
                  <a:lnTo>
                    <a:pt x="6965" y="4412"/>
                  </a:lnTo>
                  <a:lnTo>
                    <a:pt x="7103" y="4380"/>
                  </a:lnTo>
                  <a:lnTo>
                    <a:pt x="7246" y="4351"/>
                  </a:lnTo>
                  <a:lnTo>
                    <a:pt x="7392" y="4323"/>
                  </a:lnTo>
                  <a:lnTo>
                    <a:pt x="7542" y="4298"/>
                  </a:lnTo>
                  <a:lnTo>
                    <a:pt x="7847" y="4248"/>
                  </a:lnTo>
                  <a:lnTo>
                    <a:pt x="8159" y="4200"/>
                  </a:lnTo>
                  <a:lnTo>
                    <a:pt x="8315" y="4175"/>
                  </a:lnTo>
                  <a:lnTo>
                    <a:pt x="8473" y="4149"/>
                  </a:lnTo>
                  <a:lnTo>
                    <a:pt x="8629" y="4121"/>
                  </a:lnTo>
                  <a:lnTo>
                    <a:pt x="8785" y="4091"/>
                  </a:lnTo>
                  <a:lnTo>
                    <a:pt x="8939" y="4060"/>
                  </a:lnTo>
                  <a:lnTo>
                    <a:pt x="9091" y="4024"/>
                  </a:lnTo>
                  <a:lnTo>
                    <a:pt x="9241" y="3986"/>
                  </a:lnTo>
                  <a:lnTo>
                    <a:pt x="9390" y="3943"/>
                  </a:lnTo>
                  <a:lnTo>
                    <a:pt x="9533" y="3897"/>
                  </a:lnTo>
                  <a:lnTo>
                    <a:pt x="9673" y="3845"/>
                  </a:lnTo>
                  <a:lnTo>
                    <a:pt x="9808" y="3789"/>
                  </a:lnTo>
                  <a:lnTo>
                    <a:pt x="9939" y="3726"/>
                  </a:lnTo>
                  <a:lnTo>
                    <a:pt x="10065" y="3659"/>
                  </a:lnTo>
                  <a:lnTo>
                    <a:pt x="10185" y="3584"/>
                  </a:lnTo>
                  <a:lnTo>
                    <a:pt x="10299" y="3502"/>
                  </a:lnTo>
                  <a:lnTo>
                    <a:pt x="10406" y="3413"/>
                  </a:lnTo>
                  <a:lnTo>
                    <a:pt x="10505" y="3317"/>
                  </a:lnTo>
                  <a:lnTo>
                    <a:pt x="10596" y="3212"/>
                  </a:lnTo>
                  <a:lnTo>
                    <a:pt x="10680" y="3098"/>
                  </a:lnTo>
                  <a:lnTo>
                    <a:pt x="10755" y="2975"/>
                  </a:lnTo>
                  <a:lnTo>
                    <a:pt x="10828" y="2852"/>
                  </a:lnTo>
                  <a:lnTo>
                    <a:pt x="10908" y="2739"/>
                  </a:lnTo>
                  <a:lnTo>
                    <a:pt x="10994" y="2633"/>
                  </a:lnTo>
                  <a:lnTo>
                    <a:pt x="11085" y="2536"/>
                  </a:lnTo>
                  <a:lnTo>
                    <a:pt x="11181" y="2447"/>
                  </a:lnTo>
                  <a:lnTo>
                    <a:pt x="11282" y="2366"/>
                  </a:lnTo>
                  <a:lnTo>
                    <a:pt x="11388" y="2291"/>
                  </a:lnTo>
                  <a:lnTo>
                    <a:pt x="11499" y="2223"/>
                  </a:lnTo>
                  <a:lnTo>
                    <a:pt x="11613" y="2162"/>
                  </a:lnTo>
                  <a:lnTo>
                    <a:pt x="11731" y="2105"/>
                  </a:lnTo>
                  <a:lnTo>
                    <a:pt x="11852" y="2055"/>
                  </a:lnTo>
                  <a:lnTo>
                    <a:pt x="11977" y="2010"/>
                  </a:lnTo>
                  <a:lnTo>
                    <a:pt x="12104" y="1970"/>
                  </a:lnTo>
                  <a:lnTo>
                    <a:pt x="12233" y="1934"/>
                  </a:lnTo>
                  <a:lnTo>
                    <a:pt x="12364" y="1902"/>
                  </a:lnTo>
                  <a:lnTo>
                    <a:pt x="12498" y="1875"/>
                  </a:lnTo>
                  <a:lnTo>
                    <a:pt x="12633" y="1849"/>
                  </a:lnTo>
                  <a:lnTo>
                    <a:pt x="12768" y="1828"/>
                  </a:lnTo>
                  <a:lnTo>
                    <a:pt x="12905" y="1808"/>
                  </a:lnTo>
                  <a:lnTo>
                    <a:pt x="13041" y="1791"/>
                  </a:lnTo>
                  <a:lnTo>
                    <a:pt x="13178" y="1776"/>
                  </a:lnTo>
                  <a:lnTo>
                    <a:pt x="13315" y="1763"/>
                  </a:lnTo>
                  <a:lnTo>
                    <a:pt x="13450" y="1749"/>
                  </a:lnTo>
                  <a:lnTo>
                    <a:pt x="13586" y="1737"/>
                  </a:lnTo>
                  <a:lnTo>
                    <a:pt x="13720" y="1725"/>
                  </a:lnTo>
                  <a:lnTo>
                    <a:pt x="13852" y="1713"/>
                  </a:lnTo>
                  <a:lnTo>
                    <a:pt x="13982" y="1700"/>
                  </a:lnTo>
                  <a:lnTo>
                    <a:pt x="14110" y="1686"/>
                  </a:lnTo>
                  <a:lnTo>
                    <a:pt x="14236" y="1672"/>
                  </a:lnTo>
                  <a:lnTo>
                    <a:pt x="14360" y="1655"/>
                  </a:lnTo>
                  <a:lnTo>
                    <a:pt x="14479" y="1637"/>
                  </a:lnTo>
                  <a:lnTo>
                    <a:pt x="14596" y="1616"/>
                  </a:lnTo>
                  <a:lnTo>
                    <a:pt x="14710" y="1590"/>
                  </a:lnTo>
                  <a:lnTo>
                    <a:pt x="14823" y="1558"/>
                  </a:lnTo>
                  <a:lnTo>
                    <a:pt x="14935" y="1521"/>
                  </a:lnTo>
                  <a:lnTo>
                    <a:pt x="15046" y="1478"/>
                  </a:lnTo>
                  <a:lnTo>
                    <a:pt x="15156" y="1430"/>
                  </a:lnTo>
                  <a:lnTo>
                    <a:pt x="15264" y="1379"/>
                  </a:lnTo>
                  <a:lnTo>
                    <a:pt x="15370" y="1323"/>
                  </a:lnTo>
                  <a:lnTo>
                    <a:pt x="15474" y="1263"/>
                  </a:lnTo>
                  <a:lnTo>
                    <a:pt x="15576" y="1201"/>
                  </a:lnTo>
                  <a:lnTo>
                    <a:pt x="15676" y="1136"/>
                  </a:lnTo>
                  <a:lnTo>
                    <a:pt x="15774" y="1070"/>
                  </a:lnTo>
                  <a:lnTo>
                    <a:pt x="15868" y="1001"/>
                  </a:lnTo>
                  <a:lnTo>
                    <a:pt x="15960" y="931"/>
                  </a:lnTo>
                  <a:lnTo>
                    <a:pt x="16049" y="860"/>
                  </a:lnTo>
                  <a:lnTo>
                    <a:pt x="16133" y="789"/>
                  </a:lnTo>
                  <a:lnTo>
                    <a:pt x="16216" y="719"/>
                  </a:lnTo>
                  <a:lnTo>
                    <a:pt x="16294" y="650"/>
                  </a:lnTo>
                  <a:lnTo>
                    <a:pt x="16369" y="581"/>
                  </a:lnTo>
                  <a:lnTo>
                    <a:pt x="16440" y="514"/>
                  </a:lnTo>
                  <a:lnTo>
                    <a:pt x="16507" y="449"/>
                  </a:lnTo>
                  <a:lnTo>
                    <a:pt x="16569" y="386"/>
                  </a:lnTo>
                  <a:lnTo>
                    <a:pt x="16627" y="327"/>
                  </a:lnTo>
                  <a:lnTo>
                    <a:pt x="16680" y="271"/>
                  </a:lnTo>
                  <a:lnTo>
                    <a:pt x="16729" y="219"/>
                  </a:lnTo>
                  <a:lnTo>
                    <a:pt x="16810" y="129"/>
                  </a:lnTo>
                  <a:lnTo>
                    <a:pt x="16870" y="59"/>
                  </a:lnTo>
                  <a:lnTo>
                    <a:pt x="16907" y="16"/>
                  </a:lnTo>
                  <a:lnTo>
                    <a:pt x="16920" y="0"/>
                  </a:lnTo>
                  <a:lnTo>
                    <a:pt x="16910" y="19"/>
                  </a:lnTo>
                  <a:lnTo>
                    <a:pt x="16882" y="74"/>
                  </a:lnTo>
                  <a:lnTo>
                    <a:pt x="16862" y="114"/>
                  </a:lnTo>
                  <a:lnTo>
                    <a:pt x="16835" y="161"/>
                  </a:lnTo>
                  <a:lnTo>
                    <a:pt x="16806" y="214"/>
                  </a:lnTo>
                  <a:lnTo>
                    <a:pt x="16771" y="273"/>
                  </a:lnTo>
                  <a:lnTo>
                    <a:pt x="16732" y="338"/>
                  </a:lnTo>
                  <a:lnTo>
                    <a:pt x="16688" y="407"/>
                  </a:lnTo>
                  <a:lnTo>
                    <a:pt x="16640" y="482"/>
                  </a:lnTo>
                  <a:lnTo>
                    <a:pt x="16588" y="560"/>
                  </a:lnTo>
                  <a:lnTo>
                    <a:pt x="16531" y="641"/>
                  </a:lnTo>
                  <a:lnTo>
                    <a:pt x="16470" y="726"/>
                  </a:lnTo>
                  <a:lnTo>
                    <a:pt x="16404" y="812"/>
                  </a:lnTo>
                  <a:lnTo>
                    <a:pt x="16334" y="899"/>
                  </a:lnTo>
                  <a:lnTo>
                    <a:pt x="16260" y="988"/>
                  </a:lnTo>
                  <a:lnTo>
                    <a:pt x="16182" y="1077"/>
                  </a:lnTo>
                  <a:lnTo>
                    <a:pt x="16099" y="1166"/>
                  </a:lnTo>
                  <a:lnTo>
                    <a:pt x="16012" y="1254"/>
                  </a:lnTo>
                  <a:lnTo>
                    <a:pt x="15921" y="1341"/>
                  </a:lnTo>
                  <a:lnTo>
                    <a:pt x="15827" y="1425"/>
                  </a:lnTo>
                  <a:lnTo>
                    <a:pt x="15727" y="1509"/>
                  </a:lnTo>
                  <a:lnTo>
                    <a:pt x="15624" y="1588"/>
                  </a:lnTo>
                  <a:lnTo>
                    <a:pt x="15517" y="1664"/>
                  </a:lnTo>
                  <a:lnTo>
                    <a:pt x="15405" y="1736"/>
                  </a:lnTo>
                  <a:lnTo>
                    <a:pt x="15289" y="1803"/>
                  </a:lnTo>
                  <a:lnTo>
                    <a:pt x="15171" y="1865"/>
                  </a:lnTo>
                  <a:lnTo>
                    <a:pt x="15047" y="1921"/>
                  </a:lnTo>
                  <a:lnTo>
                    <a:pt x="14920" y="1971"/>
                  </a:lnTo>
                  <a:lnTo>
                    <a:pt x="14789" y="2014"/>
                  </a:lnTo>
                  <a:lnTo>
                    <a:pt x="14655" y="2049"/>
                  </a:lnTo>
                  <a:lnTo>
                    <a:pt x="14518" y="2079"/>
                  </a:lnTo>
                  <a:lnTo>
                    <a:pt x="14383" y="2107"/>
                  </a:lnTo>
                  <a:lnTo>
                    <a:pt x="14248" y="2131"/>
                  </a:lnTo>
                  <a:lnTo>
                    <a:pt x="14113" y="2154"/>
                  </a:lnTo>
                  <a:lnTo>
                    <a:pt x="13848" y="2195"/>
                  </a:lnTo>
                  <a:lnTo>
                    <a:pt x="13587" y="2236"/>
                  </a:lnTo>
                  <a:lnTo>
                    <a:pt x="13459" y="2255"/>
                  </a:lnTo>
                  <a:lnTo>
                    <a:pt x="13332" y="2276"/>
                  </a:lnTo>
                  <a:lnTo>
                    <a:pt x="13207" y="2298"/>
                  </a:lnTo>
                  <a:lnTo>
                    <a:pt x="13083" y="2321"/>
                  </a:lnTo>
                  <a:lnTo>
                    <a:pt x="12962" y="2347"/>
                  </a:lnTo>
                  <a:lnTo>
                    <a:pt x="12843" y="2375"/>
                  </a:lnTo>
                  <a:lnTo>
                    <a:pt x="12726" y="2406"/>
                  </a:lnTo>
                  <a:lnTo>
                    <a:pt x="12611" y="2441"/>
                  </a:lnTo>
                  <a:lnTo>
                    <a:pt x="12499" y="2480"/>
                  </a:lnTo>
                  <a:lnTo>
                    <a:pt x="12389" y="2522"/>
                  </a:lnTo>
                  <a:lnTo>
                    <a:pt x="12282" y="2570"/>
                  </a:lnTo>
                  <a:lnTo>
                    <a:pt x="12177" y="2623"/>
                  </a:lnTo>
                  <a:lnTo>
                    <a:pt x="12077" y="2681"/>
                  </a:lnTo>
                  <a:lnTo>
                    <a:pt x="11978" y="2746"/>
                  </a:lnTo>
                  <a:lnTo>
                    <a:pt x="11883" y="2816"/>
                  </a:lnTo>
                  <a:lnTo>
                    <a:pt x="11791" y="2895"/>
                  </a:lnTo>
                  <a:lnTo>
                    <a:pt x="11702" y="2980"/>
                  </a:lnTo>
                  <a:lnTo>
                    <a:pt x="11617" y="3074"/>
                  </a:lnTo>
                  <a:lnTo>
                    <a:pt x="11536" y="3175"/>
                  </a:lnTo>
                  <a:lnTo>
                    <a:pt x="11458" y="3285"/>
                  </a:lnTo>
                  <a:lnTo>
                    <a:pt x="11385" y="3405"/>
                  </a:lnTo>
                  <a:lnTo>
                    <a:pt x="11315" y="3534"/>
                  </a:lnTo>
                  <a:lnTo>
                    <a:pt x="11250" y="3673"/>
                  </a:lnTo>
                  <a:lnTo>
                    <a:pt x="11188" y="3823"/>
                  </a:lnTo>
                  <a:lnTo>
                    <a:pt x="11121" y="3972"/>
                  </a:lnTo>
                  <a:lnTo>
                    <a:pt x="11039" y="4108"/>
                  </a:lnTo>
                  <a:lnTo>
                    <a:pt x="10944" y="4233"/>
                  </a:lnTo>
                  <a:lnTo>
                    <a:pt x="10836" y="4347"/>
                  </a:lnTo>
                  <a:lnTo>
                    <a:pt x="10717" y="4452"/>
                  </a:lnTo>
                  <a:lnTo>
                    <a:pt x="10587" y="4547"/>
                  </a:lnTo>
                  <a:lnTo>
                    <a:pt x="10447" y="4633"/>
                  </a:lnTo>
                  <a:lnTo>
                    <a:pt x="10300" y="4711"/>
                  </a:lnTo>
                  <a:lnTo>
                    <a:pt x="10146" y="4782"/>
                  </a:lnTo>
                  <a:lnTo>
                    <a:pt x="9985" y="4847"/>
                  </a:lnTo>
                  <a:lnTo>
                    <a:pt x="9820" y="4905"/>
                  </a:lnTo>
                  <a:lnTo>
                    <a:pt x="9651" y="4959"/>
                  </a:lnTo>
                  <a:lnTo>
                    <a:pt x="9479" y="5008"/>
                  </a:lnTo>
                  <a:lnTo>
                    <a:pt x="9306" y="5053"/>
                  </a:lnTo>
                  <a:lnTo>
                    <a:pt x="9133" y="5095"/>
                  </a:lnTo>
                  <a:lnTo>
                    <a:pt x="8960" y="5136"/>
                  </a:lnTo>
                  <a:lnTo>
                    <a:pt x="8789" y="5175"/>
                  </a:lnTo>
                  <a:lnTo>
                    <a:pt x="8621" y="5212"/>
                  </a:lnTo>
                  <a:lnTo>
                    <a:pt x="8456" y="5250"/>
                  </a:lnTo>
                  <a:lnTo>
                    <a:pt x="8297" y="5288"/>
                  </a:lnTo>
                  <a:lnTo>
                    <a:pt x="8144" y="5327"/>
                  </a:lnTo>
                  <a:lnTo>
                    <a:pt x="7999" y="5369"/>
                  </a:lnTo>
                  <a:lnTo>
                    <a:pt x="7861" y="5413"/>
                  </a:lnTo>
                  <a:lnTo>
                    <a:pt x="7733" y="5460"/>
                  </a:lnTo>
                  <a:lnTo>
                    <a:pt x="7617" y="5512"/>
                  </a:lnTo>
                  <a:lnTo>
                    <a:pt x="7511" y="5569"/>
                  </a:lnTo>
                  <a:lnTo>
                    <a:pt x="7419" y="5631"/>
                  </a:lnTo>
                  <a:lnTo>
                    <a:pt x="7341" y="5700"/>
                  </a:lnTo>
                  <a:lnTo>
                    <a:pt x="7278" y="5775"/>
                  </a:lnTo>
                  <a:lnTo>
                    <a:pt x="7231" y="5858"/>
                  </a:lnTo>
                  <a:lnTo>
                    <a:pt x="7201" y="5949"/>
                  </a:lnTo>
                  <a:lnTo>
                    <a:pt x="7190" y="6050"/>
                  </a:lnTo>
                  <a:lnTo>
                    <a:pt x="7185" y="6155"/>
                  </a:lnTo>
                  <a:lnTo>
                    <a:pt x="7175" y="6257"/>
                  </a:lnTo>
                  <a:lnTo>
                    <a:pt x="7160" y="6358"/>
                  </a:lnTo>
                  <a:lnTo>
                    <a:pt x="7140" y="6457"/>
                  </a:lnTo>
                  <a:lnTo>
                    <a:pt x="7114" y="6554"/>
                  </a:lnTo>
                  <a:lnTo>
                    <a:pt x="7083" y="6651"/>
                  </a:lnTo>
                  <a:lnTo>
                    <a:pt x="7047" y="6744"/>
                  </a:lnTo>
                  <a:lnTo>
                    <a:pt x="7006" y="6835"/>
                  </a:lnTo>
                  <a:lnTo>
                    <a:pt x="6959" y="6925"/>
                  </a:lnTo>
                  <a:lnTo>
                    <a:pt x="6908" y="7012"/>
                  </a:lnTo>
                  <a:lnTo>
                    <a:pt x="6852" y="7096"/>
                  </a:lnTo>
                  <a:lnTo>
                    <a:pt x="6789" y="7180"/>
                  </a:lnTo>
                  <a:lnTo>
                    <a:pt x="6723" y="7260"/>
                  </a:lnTo>
                  <a:lnTo>
                    <a:pt x="6650" y="7337"/>
                  </a:lnTo>
                  <a:lnTo>
                    <a:pt x="6572" y="7413"/>
                  </a:lnTo>
                  <a:lnTo>
                    <a:pt x="6490" y="7486"/>
                  </a:lnTo>
                  <a:lnTo>
                    <a:pt x="6403" y="7556"/>
                  </a:lnTo>
                  <a:lnTo>
                    <a:pt x="6310" y="7624"/>
                  </a:lnTo>
                  <a:lnTo>
                    <a:pt x="6213" y="7689"/>
                  </a:lnTo>
                  <a:lnTo>
                    <a:pt x="6110" y="7751"/>
                  </a:lnTo>
                  <a:lnTo>
                    <a:pt x="6002" y="7810"/>
                  </a:lnTo>
                  <a:lnTo>
                    <a:pt x="5889" y="7866"/>
                  </a:lnTo>
                  <a:lnTo>
                    <a:pt x="5772" y="7919"/>
                  </a:lnTo>
                  <a:lnTo>
                    <a:pt x="5649" y="7970"/>
                  </a:lnTo>
                  <a:lnTo>
                    <a:pt x="5522" y="8018"/>
                  </a:lnTo>
                  <a:lnTo>
                    <a:pt x="5389" y="8061"/>
                  </a:lnTo>
                  <a:lnTo>
                    <a:pt x="5252" y="8102"/>
                  </a:lnTo>
                  <a:lnTo>
                    <a:pt x="5110" y="8140"/>
                  </a:lnTo>
                  <a:lnTo>
                    <a:pt x="4962" y="8174"/>
                  </a:lnTo>
                  <a:lnTo>
                    <a:pt x="4810" y="8205"/>
                  </a:lnTo>
                  <a:lnTo>
                    <a:pt x="4653" y="8232"/>
                  </a:lnTo>
                  <a:lnTo>
                    <a:pt x="4491" y="8257"/>
                  </a:lnTo>
                  <a:lnTo>
                    <a:pt x="4410" y="8267"/>
                  </a:lnTo>
                  <a:lnTo>
                    <a:pt x="4326" y="8278"/>
                  </a:lnTo>
                  <a:lnTo>
                    <a:pt x="4242" y="8288"/>
                  </a:lnTo>
                  <a:lnTo>
                    <a:pt x="4156" y="8296"/>
                  </a:lnTo>
                  <a:lnTo>
                    <a:pt x="4069" y="8304"/>
                  </a:lnTo>
                  <a:lnTo>
                    <a:pt x="3980" y="8313"/>
                  </a:lnTo>
                  <a:lnTo>
                    <a:pt x="3892" y="8320"/>
                  </a:lnTo>
                  <a:lnTo>
                    <a:pt x="3801" y="8328"/>
                  </a:lnTo>
                  <a:lnTo>
                    <a:pt x="3710" y="8335"/>
                  </a:lnTo>
                  <a:lnTo>
                    <a:pt x="3618" y="8341"/>
                  </a:lnTo>
                  <a:lnTo>
                    <a:pt x="3525" y="8347"/>
                  </a:lnTo>
                  <a:lnTo>
                    <a:pt x="3431" y="8353"/>
                  </a:lnTo>
                  <a:lnTo>
                    <a:pt x="3336" y="8357"/>
                  </a:lnTo>
                  <a:lnTo>
                    <a:pt x="3242" y="8363"/>
                  </a:lnTo>
                  <a:lnTo>
                    <a:pt x="3147" y="8367"/>
                  </a:lnTo>
                  <a:lnTo>
                    <a:pt x="3052" y="8371"/>
                  </a:lnTo>
                  <a:lnTo>
                    <a:pt x="3053" y="8371"/>
                  </a:lnTo>
                  <a:lnTo>
                    <a:pt x="2642" y="8399"/>
                  </a:lnTo>
                  <a:lnTo>
                    <a:pt x="0" y="8424"/>
                  </a:lnTo>
                  <a:lnTo>
                    <a:pt x="0" y="7222"/>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sp>
          <p:nvSpPr>
            <p:cNvPr id="21" name="任意多边形: 形状 20"/>
            <p:cNvSpPr/>
            <p:nvPr/>
          </p:nvSpPr>
          <p:spPr bwMode="auto">
            <a:xfrm>
              <a:off x="7636375" y="1482842"/>
              <a:ext cx="821825" cy="642938"/>
            </a:xfrm>
            <a:custGeom>
              <a:avLst/>
              <a:gdLst>
                <a:gd name="T0" fmla="*/ 1471 w 1643"/>
                <a:gd name="T1" fmla="*/ 199 h 1621"/>
                <a:gd name="T2" fmla="*/ 1553 w 1643"/>
                <a:gd name="T3" fmla="*/ 106 h 1621"/>
                <a:gd name="T4" fmla="*/ 1610 w 1643"/>
                <a:gd name="T5" fmla="*/ 40 h 1621"/>
                <a:gd name="T6" fmla="*/ 1639 w 1643"/>
                <a:gd name="T7" fmla="*/ 4 h 1621"/>
                <a:gd name="T8" fmla="*/ 1637 w 1643"/>
                <a:gd name="T9" fmla="*/ 14 h 1621"/>
                <a:gd name="T10" fmla="*/ 1585 w 1643"/>
                <a:gd name="T11" fmla="*/ 113 h 1621"/>
                <a:gd name="T12" fmla="*/ 1513 w 1643"/>
                <a:gd name="T13" fmla="*/ 240 h 1621"/>
                <a:gd name="T14" fmla="*/ 1449 w 1643"/>
                <a:gd name="T15" fmla="*/ 346 h 1621"/>
                <a:gd name="T16" fmla="*/ 1373 w 1643"/>
                <a:gd name="T17" fmla="*/ 466 h 1621"/>
                <a:gd name="T18" fmla="*/ 1286 w 1643"/>
                <a:gd name="T19" fmla="*/ 596 h 1621"/>
                <a:gd name="T20" fmla="*/ 1142 w 1643"/>
                <a:gd name="T21" fmla="*/ 750 h 1621"/>
                <a:gd name="T22" fmla="*/ 944 w 1643"/>
                <a:gd name="T23" fmla="*/ 922 h 1621"/>
                <a:gd name="T24" fmla="*/ 746 w 1643"/>
                <a:gd name="T25" fmla="*/ 1088 h 1621"/>
                <a:gd name="T26" fmla="*/ 558 w 1643"/>
                <a:gd name="T27" fmla="*/ 1242 h 1621"/>
                <a:gd name="T28" fmla="*/ 388 w 1643"/>
                <a:gd name="T29" fmla="*/ 1379 h 1621"/>
                <a:gd name="T30" fmla="*/ 246 w 1643"/>
                <a:gd name="T31" fmla="*/ 1491 h 1621"/>
                <a:gd name="T32" fmla="*/ 142 w 1643"/>
                <a:gd name="T33" fmla="*/ 1571 h 1621"/>
                <a:gd name="T34" fmla="*/ 86 w 1643"/>
                <a:gd name="T35" fmla="*/ 1615 h 1621"/>
                <a:gd name="T36" fmla="*/ 0 w 1643"/>
                <a:gd name="T37" fmla="*/ 1582 h 1621"/>
                <a:gd name="T38" fmla="*/ 24 w 1643"/>
                <a:gd name="T39" fmla="*/ 1564 h 1621"/>
                <a:gd name="T40" fmla="*/ 91 w 1643"/>
                <a:gd name="T41" fmla="*/ 1513 h 1621"/>
                <a:gd name="T42" fmla="*/ 192 w 1643"/>
                <a:gd name="T43" fmla="*/ 1435 h 1621"/>
                <a:gd name="T44" fmla="*/ 319 w 1643"/>
                <a:gd name="T45" fmla="*/ 1336 h 1621"/>
                <a:gd name="T46" fmla="*/ 463 w 1643"/>
                <a:gd name="T47" fmla="*/ 1222 h 1621"/>
                <a:gd name="T48" fmla="*/ 617 w 1643"/>
                <a:gd name="T49" fmla="*/ 1097 h 1621"/>
                <a:gd name="T50" fmla="*/ 772 w 1643"/>
                <a:gd name="T51" fmla="*/ 968 h 1621"/>
                <a:gd name="T52" fmla="*/ 919 w 1643"/>
                <a:gd name="T53" fmla="*/ 840 h 1621"/>
                <a:gd name="T54" fmla="*/ 985 w 1643"/>
                <a:gd name="T55" fmla="*/ 778 h 1621"/>
                <a:gd name="T56" fmla="*/ 1048 w 1643"/>
                <a:gd name="T57" fmla="*/ 718 h 1621"/>
                <a:gd name="T58" fmla="*/ 1154 w 1643"/>
                <a:gd name="T59" fmla="*/ 607 h 1621"/>
                <a:gd name="T60" fmla="*/ 1241 w 1643"/>
                <a:gd name="T61" fmla="*/ 507 h 1621"/>
                <a:gd name="T62" fmla="*/ 1310 w 1643"/>
                <a:gd name="T63" fmla="*/ 421 h 1621"/>
                <a:gd name="T64" fmla="*/ 1360 w 1643"/>
                <a:gd name="T65" fmla="*/ 350 h 1621"/>
                <a:gd name="T66" fmla="*/ 1394 w 1643"/>
                <a:gd name="T67" fmla="*/ 298 h 1621"/>
                <a:gd name="T68" fmla="*/ 1420 w 1643"/>
                <a:gd name="T69" fmla="*/ 253 h 1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3" h="1621">
                  <a:moveTo>
                    <a:pt x="1420" y="253"/>
                  </a:moveTo>
                  <a:lnTo>
                    <a:pt x="1471" y="199"/>
                  </a:lnTo>
                  <a:lnTo>
                    <a:pt x="1515" y="149"/>
                  </a:lnTo>
                  <a:lnTo>
                    <a:pt x="1553" y="106"/>
                  </a:lnTo>
                  <a:lnTo>
                    <a:pt x="1585" y="70"/>
                  </a:lnTo>
                  <a:lnTo>
                    <a:pt x="1610" y="40"/>
                  </a:lnTo>
                  <a:lnTo>
                    <a:pt x="1628" y="18"/>
                  </a:lnTo>
                  <a:lnTo>
                    <a:pt x="1639" y="4"/>
                  </a:lnTo>
                  <a:lnTo>
                    <a:pt x="1643" y="0"/>
                  </a:lnTo>
                  <a:lnTo>
                    <a:pt x="1637" y="14"/>
                  </a:lnTo>
                  <a:lnTo>
                    <a:pt x="1618" y="52"/>
                  </a:lnTo>
                  <a:lnTo>
                    <a:pt x="1585" y="113"/>
                  </a:lnTo>
                  <a:lnTo>
                    <a:pt x="1540" y="194"/>
                  </a:lnTo>
                  <a:lnTo>
                    <a:pt x="1513" y="240"/>
                  </a:lnTo>
                  <a:lnTo>
                    <a:pt x="1483" y="292"/>
                  </a:lnTo>
                  <a:lnTo>
                    <a:pt x="1449" y="346"/>
                  </a:lnTo>
                  <a:lnTo>
                    <a:pt x="1414" y="404"/>
                  </a:lnTo>
                  <a:lnTo>
                    <a:pt x="1373" y="466"/>
                  </a:lnTo>
                  <a:lnTo>
                    <a:pt x="1331" y="530"/>
                  </a:lnTo>
                  <a:lnTo>
                    <a:pt x="1286" y="596"/>
                  </a:lnTo>
                  <a:lnTo>
                    <a:pt x="1237" y="664"/>
                  </a:lnTo>
                  <a:lnTo>
                    <a:pt x="1142" y="750"/>
                  </a:lnTo>
                  <a:lnTo>
                    <a:pt x="1043" y="836"/>
                  </a:lnTo>
                  <a:lnTo>
                    <a:pt x="944" y="922"/>
                  </a:lnTo>
                  <a:lnTo>
                    <a:pt x="845" y="1006"/>
                  </a:lnTo>
                  <a:lnTo>
                    <a:pt x="746" y="1088"/>
                  </a:lnTo>
                  <a:lnTo>
                    <a:pt x="650" y="1167"/>
                  </a:lnTo>
                  <a:lnTo>
                    <a:pt x="558" y="1242"/>
                  </a:lnTo>
                  <a:lnTo>
                    <a:pt x="469" y="1313"/>
                  </a:lnTo>
                  <a:lnTo>
                    <a:pt x="388" y="1379"/>
                  </a:lnTo>
                  <a:lnTo>
                    <a:pt x="313" y="1438"/>
                  </a:lnTo>
                  <a:lnTo>
                    <a:pt x="246" y="1491"/>
                  </a:lnTo>
                  <a:lnTo>
                    <a:pt x="189" y="1535"/>
                  </a:lnTo>
                  <a:lnTo>
                    <a:pt x="142" y="1571"/>
                  </a:lnTo>
                  <a:lnTo>
                    <a:pt x="108" y="1599"/>
                  </a:lnTo>
                  <a:lnTo>
                    <a:pt x="86" y="1615"/>
                  </a:lnTo>
                  <a:lnTo>
                    <a:pt x="79" y="1621"/>
                  </a:lnTo>
                  <a:lnTo>
                    <a:pt x="0" y="1582"/>
                  </a:lnTo>
                  <a:lnTo>
                    <a:pt x="6" y="1576"/>
                  </a:lnTo>
                  <a:lnTo>
                    <a:pt x="24" y="1564"/>
                  </a:lnTo>
                  <a:lnTo>
                    <a:pt x="53" y="1542"/>
                  </a:lnTo>
                  <a:lnTo>
                    <a:pt x="91" y="1513"/>
                  </a:lnTo>
                  <a:lnTo>
                    <a:pt x="137" y="1477"/>
                  </a:lnTo>
                  <a:lnTo>
                    <a:pt x="192" y="1435"/>
                  </a:lnTo>
                  <a:lnTo>
                    <a:pt x="252" y="1388"/>
                  </a:lnTo>
                  <a:lnTo>
                    <a:pt x="319" y="1336"/>
                  </a:lnTo>
                  <a:lnTo>
                    <a:pt x="389" y="1280"/>
                  </a:lnTo>
                  <a:lnTo>
                    <a:pt x="463" y="1222"/>
                  </a:lnTo>
                  <a:lnTo>
                    <a:pt x="539" y="1161"/>
                  </a:lnTo>
                  <a:lnTo>
                    <a:pt x="617" y="1097"/>
                  </a:lnTo>
                  <a:lnTo>
                    <a:pt x="694" y="1033"/>
                  </a:lnTo>
                  <a:lnTo>
                    <a:pt x="772" y="968"/>
                  </a:lnTo>
                  <a:lnTo>
                    <a:pt x="847" y="904"/>
                  </a:lnTo>
                  <a:lnTo>
                    <a:pt x="919" y="840"/>
                  </a:lnTo>
                  <a:lnTo>
                    <a:pt x="952" y="808"/>
                  </a:lnTo>
                  <a:lnTo>
                    <a:pt x="985" y="778"/>
                  </a:lnTo>
                  <a:lnTo>
                    <a:pt x="1017" y="748"/>
                  </a:lnTo>
                  <a:lnTo>
                    <a:pt x="1048" y="718"/>
                  </a:lnTo>
                  <a:lnTo>
                    <a:pt x="1104" y="661"/>
                  </a:lnTo>
                  <a:lnTo>
                    <a:pt x="1154" y="607"/>
                  </a:lnTo>
                  <a:lnTo>
                    <a:pt x="1201" y="555"/>
                  </a:lnTo>
                  <a:lnTo>
                    <a:pt x="1241" y="507"/>
                  </a:lnTo>
                  <a:lnTo>
                    <a:pt x="1278" y="462"/>
                  </a:lnTo>
                  <a:lnTo>
                    <a:pt x="1310" y="421"/>
                  </a:lnTo>
                  <a:lnTo>
                    <a:pt x="1336" y="384"/>
                  </a:lnTo>
                  <a:lnTo>
                    <a:pt x="1360" y="350"/>
                  </a:lnTo>
                  <a:lnTo>
                    <a:pt x="1379" y="322"/>
                  </a:lnTo>
                  <a:lnTo>
                    <a:pt x="1394" y="298"/>
                  </a:lnTo>
                  <a:lnTo>
                    <a:pt x="1414" y="265"/>
                  </a:lnTo>
                  <a:lnTo>
                    <a:pt x="1420" y="253"/>
                  </a:lnTo>
                  <a:lnTo>
                    <a:pt x="1420" y="253"/>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sp>
          <p:nvSpPr>
            <p:cNvPr id="22" name="任意多边形: 形状 21"/>
            <p:cNvSpPr/>
            <p:nvPr/>
          </p:nvSpPr>
          <p:spPr bwMode="auto">
            <a:xfrm>
              <a:off x="0" y="4507030"/>
              <a:ext cx="1624155" cy="101204"/>
            </a:xfrm>
            <a:custGeom>
              <a:avLst/>
              <a:gdLst>
                <a:gd name="T0" fmla="*/ 0 w 3248"/>
                <a:gd name="T1" fmla="*/ 255 h 255"/>
                <a:gd name="T2" fmla="*/ 0 w 3248"/>
                <a:gd name="T3" fmla="*/ 91 h 255"/>
                <a:gd name="T4" fmla="*/ 18 w 3248"/>
                <a:gd name="T5" fmla="*/ 91 h 255"/>
                <a:gd name="T6" fmla="*/ 70 w 3248"/>
                <a:gd name="T7" fmla="*/ 91 h 255"/>
                <a:gd name="T8" fmla="*/ 152 w 3248"/>
                <a:gd name="T9" fmla="*/ 90 h 255"/>
                <a:gd name="T10" fmla="*/ 260 w 3248"/>
                <a:gd name="T11" fmla="*/ 89 h 255"/>
                <a:gd name="T12" fmla="*/ 391 w 3248"/>
                <a:gd name="T13" fmla="*/ 88 h 255"/>
                <a:gd name="T14" fmla="*/ 541 w 3248"/>
                <a:gd name="T15" fmla="*/ 86 h 255"/>
                <a:gd name="T16" fmla="*/ 707 w 3248"/>
                <a:gd name="T17" fmla="*/ 83 h 255"/>
                <a:gd name="T18" fmla="*/ 884 w 3248"/>
                <a:gd name="T19" fmla="*/ 81 h 255"/>
                <a:gd name="T20" fmla="*/ 1069 w 3248"/>
                <a:gd name="T21" fmla="*/ 78 h 255"/>
                <a:gd name="T22" fmla="*/ 1258 w 3248"/>
                <a:gd name="T23" fmla="*/ 75 h 255"/>
                <a:gd name="T24" fmla="*/ 1449 w 3248"/>
                <a:gd name="T25" fmla="*/ 72 h 255"/>
                <a:gd name="T26" fmla="*/ 1635 w 3248"/>
                <a:gd name="T27" fmla="*/ 69 h 255"/>
                <a:gd name="T28" fmla="*/ 1815 w 3248"/>
                <a:gd name="T29" fmla="*/ 64 h 255"/>
                <a:gd name="T30" fmla="*/ 1984 w 3248"/>
                <a:gd name="T31" fmla="*/ 59 h 255"/>
                <a:gd name="T32" fmla="*/ 2138 w 3248"/>
                <a:gd name="T33" fmla="*/ 55 h 255"/>
                <a:gd name="T34" fmla="*/ 2275 w 3248"/>
                <a:gd name="T35" fmla="*/ 50 h 255"/>
                <a:gd name="T36" fmla="*/ 2396 w 3248"/>
                <a:gd name="T37" fmla="*/ 43 h 255"/>
                <a:gd name="T38" fmla="*/ 2509 w 3248"/>
                <a:gd name="T39" fmla="*/ 39 h 255"/>
                <a:gd name="T40" fmla="*/ 2612 w 3248"/>
                <a:gd name="T41" fmla="*/ 34 h 255"/>
                <a:gd name="T42" fmla="*/ 2706 w 3248"/>
                <a:gd name="T43" fmla="*/ 29 h 255"/>
                <a:gd name="T44" fmla="*/ 2791 w 3248"/>
                <a:gd name="T45" fmla="*/ 24 h 255"/>
                <a:gd name="T46" fmla="*/ 2868 w 3248"/>
                <a:gd name="T47" fmla="*/ 21 h 255"/>
                <a:gd name="T48" fmla="*/ 2936 w 3248"/>
                <a:gd name="T49" fmla="*/ 17 h 255"/>
                <a:gd name="T50" fmla="*/ 2996 w 3248"/>
                <a:gd name="T51" fmla="*/ 14 h 255"/>
                <a:gd name="T52" fmla="*/ 3048 w 3248"/>
                <a:gd name="T53" fmla="*/ 10 h 255"/>
                <a:gd name="T54" fmla="*/ 3092 w 3248"/>
                <a:gd name="T55" fmla="*/ 7 h 255"/>
                <a:gd name="T56" fmla="*/ 3129 w 3248"/>
                <a:gd name="T57" fmla="*/ 5 h 255"/>
                <a:gd name="T58" fmla="*/ 3160 w 3248"/>
                <a:gd name="T59" fmla="*/ 3 h 255"/>
                <a:gd name="T60" fmla="*/ 3182 w 3248"/>
                <a:gd name="T61" fmla="*/ 2 h 255"/>
                <a:gd name="T62" fmla="*/ 3198 w 3248"/>
                <a:gd name="T63" fmla="*/ 1 h 255"/>
                <a:gd name="T64" fmla="*/ 3207 w 3248"/>
                <a:gd name="T65" fmla="*/ 0 h 255"/>
                <a:gd name="T66" fmla="*/ 3211 w 3248"/>
                <a:gd name="T67" fmla="*/ 0 h 255"/>
                <a:gd name="T68" fmla="*/ 3247 w 3248"/>
                <a:gd name="T69" fmla="*/ 159 h 255"/>
                <a:gd name="T70" fmla="*/ 3248 w 3248"/>
                <a:gd name="T71" fmla="*/ 159 h 255"/>
                <a:gd name="T72" fmla="*/ 3248 w 3248"/>
                <a:gd name="T73" fmla="*/ 160 h 255"/>
                <a:gd name="T74" fmla="*/ 3237 w 3248"/>
                <a:gd name="T75" fmla="*/ 161 h 255"/>
                <a:gd name="T76" fmla="*/ 3211 w 3248"/>
                <a:gd name="T77" fmla="*/ 163 h 255"/>
                <a:gd name="T78" fmla="*/ 3197 w 3248"/>
                <a:gd name="T79" fmla="*/ 163 h 255"/>
                <a:gd name="T80" fmla="*/ 3155 w 3248"/>
                <a:gd name="T81" fmla="*/ 166 h 255"/>
                <a:gd name="T82" fmla="*/ 3086 w 3248"/>
                <a:gd name="T83" fmla="*/ 169 h 255"/>
                <a:gd name="T84" fmla="*/ 2991 w 3248"/>
                <a:gd name="T85" fmla="*/ 174 h 255"/>
                <a:gd name="T86" fmla="*/ 2869 w 3248"/>
                <a:gd name="T87" fmla="*/ 181 h 255"/>
                <a:gd name="T88" fmla="*/ 2723 w 3248"/>
                <a:gd name="T89" fmla="*/ 187 h 255"/>
                <a:gd name="T90" fmla="*/ 2552 w 3248"/>
                <a:gd name="T91" fmla="*/ 195 h 255"/>
                <a:gd name="T92" fmla="*/ 2356 w 3248"/>
                <a:gd name="T93" fmla="*/ 202 h 255"/>
                <a:gd name="T94" fmla="*/ 2137 w 3248"/>
                <a:gd name="T95" fmla="*/ 210 h 255"/>
                <a:gd name="T96" fmla="*/ 1895 w 3248"/>
                <a:gd name="T97" fmla="*/ 218 h 255"/>
                <a:gd name="T98" fmla="*/ 1632 w 3248"/>
                <a:gd name="T99" fmla="*/ 226 h 255"/>
                <a:gd name="T100" fmla="*/ 1346 w 3248"/>
                <a:gd name="T101" fmla="*/ 234 h 255"/>
                <a:gd name="T102" fmla="*/ 1040 w 3248"/>
                <a:gd name="T103" fmla="*/ 240 h 255"/>
                <a:gd name="T104" fmla="*/ 713 w 3248"/>
                <a:gd name="T105" fmla="*/ 246 h 255"/>
                <a:gd name="T106" fmla="*/ 366 w 3248"/>
                <a:gd name="T107" fmla="*/ 252 h 255"/>
                <a:gd name="T108" fmla="*/ 0 w 3248"/>
                <a:gd name="T109"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48" h="255">
                  <a:moveTo>
                    <a:pt x="0" y="255"/>
                  </a:moveTo>
                  <a:lnTo>
                    <a:pt x="0" y="91"/>
                  </a:lnTo>
                  <a:lnTo>
                    <a:pt x="18" y="91"/>
                  </a:lnTo>
                  <a:lnTo>
                    <a:pt x="70" y="91"/>
                  </a:lnTo>
                  <a:lnTo>
                    <a:pt x="152" y="90"/>
                  </a:lnTo>
                  <a:lnTo>
                    <a:pt x="260" y="89"/>
                  </a:lnTo>
                  <a:lnTo>
                    <a:pt x="391" y="88"/>
                  </a:lnTo>
                  <a:lnTo>
                    <a:pt x="541" y="86"/>
                  </a:lnTo>
                  <a:lnTo>
                    <a:pt x="707" y="83"/>
                  </a:lnTo>
                  <a:lnTo>
                    <a:pt x="884" y="81"/>
                  </a:lnTo>
                  <a:lnTo>
                    <a:pt x="1069" y="78"/>
                  </a:lnTo>
                  <a:lnTo>
                    <a:pt x="1258" y="75"/>
                  </a:lnTo>
                  <a:lnTo>
                    <a:pt x="1449" y="72"/>
                  </a:lnTo>
                  <a:lnTo>
                    <a:pt x="1635" y="69"/>
                  </a:lnTo>
                  <a:lnTo>
                    <a:pt x="1815" y="64"/>
                  </a:lnTo>
                  <a:lnTo>
                    <a:pt x="1984" y="59"/>
                  </a:lnTo>
                  <a:lnTo>
                    <a:pt x="2138" y="55"/>
                  </a:lnTo>
                  <a:lnTo>
                    <a:pt x="2275" y="50"/>
                  </a:lnTo>
                  <a:lnTo>
                    <a:pt x="2396" y="43"/>
                  </a:lnTo>
                  <a:lnTo>
                    <a:pt x="2509" y="39"/>
                  </a:lnTo>
                  <a:lnTo>
                    <a:pt x="2612" y="34"/>
                  </a:lnTo>
                  <a:lnTo>
                    <a:pt x="2706" y="29"/>
                  </a:lnTo>
                  <a:lnTo>
                    <a:pt x="2791" y="24"/>
                  </a:lnTo>
                  <a:lnTo>
                    <a:pt x="2868" y="21"/>
                  </a:lnTo>
                  <a:lnTo>
                    <a:pt x="2936" y="17"/>
                  </a:lnTo>
                  <a:lnTo>
                    <a:pt x="2996" y="14"/>
                  </a:lnTo>
                  <a:lnTo>
                    <a:pt x="3048" y="10"/>
                  </a:lnTo>
                  <a:lnTo>
                    <a:pt x="3092" y="7"/>
                  </a:lnTo>
                  <a:lnTo>
                    <a:pt x="3129" y="5"/>
                  </a:lnTo>
                  <a:lnTo>
                    <a:pt x="3160" y="3"/>
                  </a:lnTo>
                  <a:lnTo>
                    <a:pt x="3182" y="2"/>
                  </a:lnTo>
                  <a:lnTo>
                    <a:pt x="3198" y="1"/>
                  </a:lnTo>
                  <a:lnTo>
                    <a:pt x="3207" y="0"/>
                  </a:lnTo>
                  <a:lnTo>
                    <a:pt x="3211" y="0"/>
                  </a:lnTo>
                  <a:lnTo>
                    <a:pt x="3247" y="159"/>
                  </a:lnTo>
                  <a:lnTo>
                    <a:pt x="3248" y="159"/>
                  </a:lnTo>
                  <a:lnTo>
                    <a:pt x="3248" y="160"/>
                  </a:lnTo>
                  <a:lnTo>
                    <a:pt x="3237" y="161"/>
                  </a:lnTo>
                  <a:lnTo>
                    <a:pt x="3211" y="163"/>
                  </a:lnTo>
                  <a:lnTo>
                    <a:pt x="3197" y="163"/>
                  </a:lnTo>
                  <a:lnTo>
                    <a:pt x="3155" y="166"/>
                  </a:lnTo>
                  <a:lnTo>
                    <a:pt x="3086" y="169"/>
                  </a:lnTo>
                  <a:lnTo>
                    <a:pt x="2991" y="174"/>
                  </a:lnTo>
                  <a:lnTo>
                    <a:pt x="2869" y="181"/>
                  </a:lnTo>
                  <a:lnTo>
                    <a:pt x="2723" y="187"/>
                  </a:lnTo>
                  <a:lnTo>
                    <a:pt x="2552" y="195"/>
                  </a:lnTo>
                  <a:lnTo>
                    <a:pt x="2356" y="202"/>
                  </a:lnTo>
                  <a:lnTo>
                    <a:pt x="2137" y="210"/>
                  </a:lnTo>
                  <a:lnTo>
                    <a:pt x="1895" y="218"/>
                  </a:lnTo>
                  <a:lnTo>
                    <a:pt x="1632" y="226"/>
                  </a:lnTo>
                  <a:lnTo>
                    <a:pt x="1346" y="234"/>
                  </a:lnTo>
                  <a:lnTo>
                    <a:pt x="1040" y="240"/>
                  </a:lnTo>
                  <a:lnTo>
                    <a:pt x="713" y="246"/>
                  </a:lnTo>
                  <a:lnTo>
                    <a:pt x="366" y="252"/>
                  </a:lnTo>
                  <a:lnTo>
                    <a:pt x="0" y="255"/>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sp>
          <p:nvSpPr>
            <p:cNvPr id="23" name="任意多边形: 形状 22"/>
            <p:cNvSpPr/>
            <p:nvPr/>
          </p:nvSpPr>
          <p:spPr bwMode="auto">
            <a:xfrm>
              <a:off x="1775622" y="4001014"/>
              <a:ext cx="1379706" cy="560785"/>
            </a:xfrm>
            <a:custGeom>
              <a:avLst/>
              <a:gdLst>
                <a:gd name="T0" fmla="*/ 137 w 2761"/>
                <a:gd name="T1" fmla="*/ 1408 h 1414"/>
                <a:gd name="T2" fmla="*/ 354 w 2761"/>
                <a:gd name="T3" fmla="*/ 1391 h 1414"/>
                <a:gd name="T4" fmla="*/ 538 w 2761"/>
                <a:gd name="T5" fmla="*/ 1372 h 1414"/>
                <a:gd name="T6" fmla="*/ 669 w 2761"/>
                <a:gd name="T7" fmla="*/ 1357 h 1414"/>
                <a:gd name="T8" fmla="*/ 804 w 2761"/>
                <a:gd name="T9" fmla="*/ 1338 h 1414"/>
                <a:gd name="T10" fmla="*/ 941 w 2761"/>
                <a:gd name="T11" fmla="*/ 1317 h 1414"/>
                <a:gd name="T12" fmla="*/ 1080 w 2761"/>
                <a:gd name="T13" fmla="*/ 1292 h 1414"/>
                <a:gd name="T14" fmla="*/ 1219 w 2761"/>
                <a:gd name="T15" fmla="*/ 1263 h 1414"/>
                <a:gd name="T16" fmla="*/ 1357 w 2761"/>
                <a:gd name="T17" fmla="*/ 1230 h 1414"/>
                <a:gd name="T18" fmla="*/ 1493 w 2761"/>
                <a:gd name="T19" fmla="*/ 1194 h 1414"/>
                <a:gd name="T20" fmla="*/ 1624 w 2761"/>
                <a:gd name="T21" fmla="*/ 1153 h 1414"/>
                <a:gd name="T22" fmla="*/ 1751 w 2761"/>
                <a:gd name="T23" fmla="*/ 1108 h 1414"/>
                <a:gd name="T24" fmla="*/ 1872 w 2761"/>
                <a:gd name="T25" fmla="*/ 1057 h 1414"/>
                <a:gd name="T26" fmla="*/ 1984 w 2761"/>
                <a:gd name="T27" fmla="*/ 1001 h 1414"/>
                <a:gd name="T28" fmla="*/ 2105 w 2761"/>
                <a:gd name="T29" fmla="*/ 929 h 1414"/>
                <a:gd name="T30" fmla="*/ 2228 w 2761"/>
                <a:gd name="T31" fmla="*/ 846 h 1414"/>
                <a:gd name="T32" fmla="*/ 2334 w 2761"/>
                <a:gd name="T33" fmla="*/ 764 h 1414"/>
                <a:gd name="T34" fmla="*/ 2426 w 2761"/>
                <a:gd name="T35" fmla="*/ 682 h 1414"/>
                <a:gd name="T36" fmla="*/ 2503 w 2761"/>
                <a:gd name="T37" fmla="*/ 604 h 1414"/>
                <a:gd name="T38" fmla="*/ 2567 w 2761"/>
                <a:gd name="T39" fmla="*/ 528 h 1414"/>
                <a:gd name="T40" fmla="*/ 2620 w 2761"/>
                <a:gd name="T41" fmla="*/ 455 h 1414"/>
                <a:gd name="T42" fmla="*/ 2662 w 2761"/>
                <a:gd name="T43" fmla="*/ 386 h 1414"/>
                <a:gd name="T44" fmla="*/ 2695 w 2761"/>
                <a:gd name="T45" fmla="*/ 323 h 1414"/>
                <a:gd name="T46" fmla="*/ 2720 w 2761"/>
                <a:gd name="T47" fmla="*/ 264 h 1414"/>
                <a:gd name="T48" fmla="*/ 2737 w 2761"/>
                <a:gd name="T49" fmla="*/ 213 h 1414"/>
                <a:gd name="T50" fmla="*/ 2749 w 2761"/>
                <a:gd name="T51" fmla="*/ 167 h 1414"/>
                <a:gd name="T52" fmla="*/ 2758 w 2761"/>
                <a:gd name="T53" fmla="*/ 114 h 1414"/>
                <a:gd name="T54" fmla="*/ 2761 w 2761"/>
                <a:gd name="T55" fmla="*/ 74 h 1414"/>
                <a:gd name="T56" fmla="*/ 2613 w 2761"/>
                <a:gd name="T57" fmla="*/ 0 h 1414"/>
                <a:gd name="T58" fmla="*/ 2604 w 2761"/>
                <a:gd name="T59" fmla="*/ 30 h 1414"/>
                <a:gd name="T60" fmla="*/ 2571 w 2761"/>
                <a:gd name="T61" fmla="*/ 109 h 1414"/>
                <a:gd name="T62" fmla="*/ 2544 w 2761"/>
                <a:gd name="T63" fmla="*/ 164 h 1414"/>
                <a:gd name="T64" fmla="*/ 2510 w 2761"/>
                <a:gd name="T65" fmla="*/ 226 h 1414"/>
                <a:gd name="T66" fmla="*/ 2466 w 2761"/>
                <a:gd name="T67" fmla="*/ 296 h 1414"/>
                <a:gd name="T68" fmla="*/ 2413 w 2761"/>
                <a:gd name="T69" fmla="*/ 371 h 1414"/>
                <a:gd name="T70" fmla="*/ 2351 w 2761"/>
                <a:gd name="T71" fmla="*/ 450 h 1414"/>
                <a:gd name="T72" fmla="*/ 2277 w 2761"/>
                <a:gd name="T73" fmla="*/ 530 h 1414"/>
                <a:gd name="T74" fmla="*/ 2191 w 2761"/>
                <a:gd name="T75" fmla="*/ 610 h 1414"/>
                <a:gd name="T76" fmla="*/ 2094 w 2761"/>
                <a:gd name="T77" fmla="*/ 691 h 1414"/>
                <a:gd name="T78" fmla="*/ 1983 w 2761"/>
                <a:gd name="T79" fmla="*/ 768 h 1414"/>
                <a:gd name="T80" fmla="*/ 1858 w 2761"/>
                <a:gd name="T81" fmla="*/ 841 h 1414"/>
                <a:gd name="T82" fmla="*/ 1719 w 2761"/>
                <a:gd name="T83" fmla="*/ 910 h 1414"/>
                <a:gd name="T84" fmla="*/ 1564 w 2761"/>
                <a:gd name="T85" fmla="*/ 971 h 1414"/>
                <a:gd name="T86" fmla="*/ 1454 w 2761"/>
                <a:gd name="T87" fmla="*/ 1008 h 1414"/>
                <a:gd name="T88" fmla="*/ 1343 w 2761"/>
                <a:gd name="T89" fmla="*/ 1042 h 1414"/>
                <a:gd name="T90" fmla="*/ 1232 w 2761"/>
                <a:gd name="T91" fmla="*/ 1073 h 1414"/>
                <a:gd name="T92" fmla="*/ 1121 w 2761"/>
                <a:gd name="T93" fmla="*/ 1100 h 1414"/>
                <a:gd name="T94" fmla="*/ 1011 w 2761"/>
                <a:gd name="T95" fmla="*/ 1125 h 1414"/>
                <a:gd name="T96" fmla="*/ 903 w 2761"/>
                <a:gd name="T97" fmla="*/ 1147 h 1414"/>
                <a:gd name="T98" fmla="*/ 693 w 2761"/>
                <a:gd name="T99" fmla="*/ 1184 h 1414"/>
                <a:gd name="T100" fmla="*/ 493 w 2761"/>
                <a:gd name="T101" fmla="*/ 1212 h 1414"/>
                <a:gd name="T102" fmla="*/ 309 w 2761"/>
                <a:gd name="T103" fmla="*/ 1234 h 1414"/>
                <a:gd name="T104" fmla="*/ 143 w 2761"/>
                <a:gd name="T105" fmla="*/ 1247 h 1414"/>
                <a:gd name="T106" fmla="*/ 0 w 2761"/>
                <a:gd name="T107" fmla="*/ 1256 h 1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61" h="1414">
                  <a:moveTo>
                    <a:pt x="41" y="1414"/>
                  </a:moveTo>
                  <a:lnTo>
                    <a:pt x="137" y="1408"/>
                  </a:lnTo>
                  <a:lnTo>
                    <a:pt x="241" y="1401"/>
                  </a:lnTo>
                  <a:lnTo>
                    <a:pt x="354" y="1391"/>
                  </a:lnTo>
                  <a:lnTo>
                    <a:pt x="476" y="1380"/>
                  </a:lnTo>
                  <a:lnTo>
                    <a:pt x="538" y="1372"/>
                  </a:lnTo>
                  <a:lnTo>
                    <a:pt x="603" y="1365"/>
                  </a:lnTo>
                  <a:lnTo>
                    <a:pt x="669" y="1357"/>
                  </a:lnTo>
                  <a:lnTo>
                    <a:pt x="736" y="1348"/>
                  </a:lnTo>
                  <a:lnTo>
                    <a:pt x="804" y="1338"/>
                  </a:lnTo>
                  <a:lnTo>
                    <a:pt x="871" y="1328"/>
                  </a:lnTo>
                  <a:lnTo>
                    <a:pt x="941" y="1317"/>
                  </a:lnTo>
                  <a:lnTo>
                    <a:pt x="1010" y="1305"/>
                  </a:lnTo>
                  <a:lnTo>
                    <a:pt x="1080" y="1292"/>
                  </a:lnTo>
                  <a:lnTo>
                    <a:pt x="1150" y="1278"/>
                  </a:lnTo>
                  <a:lnTo>
                    <a:pt x="1219" y="1263"/>
                  </a:lnTo>
                  <a:lnTo>
                    <a:pt x="1288" y="1247"/>
                  </a:lnTo>
                  <a:lnTo>
                    <a:pt x="1357" y="1230"/>
                  </a:lnTo>
                  <a:lnTo>
                    <a:pt x="1426" y="1214"/>
                  </a:lnTo>
                  <a:lnTo>
                    <a:pt x="1493" y="1194"/>
                  </a:lnTo>
                  <a:lnTo>
                    <a:pt x="1559" y="1174"/>
                  </a:lnTo>
                  <a:lnTo>
                    <a:pt x="1624" y="1153"/>
                  </a:lnTo>
                  <a:lnTo>
                    <a:pt x="1689" y="1131"/>
                  </a:lnTo>
                  <a:lnTo>
                    <a:pt x="1751" y="1108"/>
                  </a:lnTo>
                  <a:lnTo>
                    <a:pt x="1813" y="1082"/>
                  </a:lnTo>
                  <a:lnTo>
                    <a:pt x="1872" y="1057"/>
                  </a:lnTo>
                  <a:lnTo>
                    <a:pt x="1929" y="1029"/>
                  </a:lnTo>
                  <a:lnTo>
                    <a:pt x="1984" y="1001"/>
                  </a:lnTo>
                  <a:lnTo>
                    <a:pt x="2037" y="971"/>
                  </a:lnTo>
                  <a:lnTo>
                    <a:pt x="2105" y="929"/>
                  </a:lnTo>
                  <a:lnTo>
                    <a:pt x="2168" y="888"/>
                  </a:lnTo>
                  <a:lnTo>
                    <a:pt x="2228" y="846"/>
                  </a:lnTo>
                  <a:lnTo>
                    <a:pt x="2283" y="805"/>
                  </a:lnTo>
                  <a:lnTo>
                    <a:pt x="2334" y="764"/>
                  </a:lnTo>
                  <a:lnTo>
                    <a:pt x="2382" y="723"/>
                  </a:lnTo>
                  <a:lnTo>
                    <a:pt x="2426" y="682"/>
                  </a:lnTo>
                  <a:lnTo>
                    <a:pt x="2466" y="643"/>
                  </a:lnTo>
                  <a:lnTo>
                    <a:pt x="2503" y="604"/>
                  </a:lnTo>
                  <a:lnTo>
                    <a:pt x="2536" y="565"/>
                  </a:lnTo>
                  <a:lnTo>
                    <a:pt x="2567" y="528"/>
                  </a:lnTo>
                  <a:lnTo>
                    <a:pt x="2595" y="491"/>
                  </a:lnTo>
                  <a:lnTo>
                    <a:pt x="2620" y="455"/>
                  </a:lnTo>
                  <a:lnTo>
                    <a:pt x="2642" y="420"/>
                  </a:lnTo>
                  <a:lnTo>
                    <a:pt x="2662" y="386"/>
                  </a:lnTo>
                  <a:lnTo>
                    <a:pt x="2680" y="353"/>
                  </a:lnTo>
                  <a:lnTo>
                    <a:pt x="2695" y="323"/>
                  </a:lnTo>
                  <a:lnTo>
                    <a:pt x="2708" y="293"/>
                  </a:lnTo>
                  <a:lnTo>
                    <a:pt x="2720" y="264"/>
                  </a:lnTo>
                  <a:lnTo>
                    <a:pt x="2729" y="238"/>
                  </a:lnTo>
                  <a:lnTo>
                    <a:pt x="2737" y="213"/>
                  </a:lnTo>
                  <a:lnTo>
                    <a:pt x="2743" y="189"/>
                  </a:lnTo>
                  <a:lnTo>
                    <a:pt x="2749" y="167"/>
                  </a:lnTo>
                  <a:lnTo>
                    <a:pt x="2753" y="148"/>
                  </a:lnTo>
                  <a:lnTo>
                    <a:pt x="2758" y="114"/>
                  </a:lnTo>
                  <a:lnTo>
                    <a:pt x="2760" y="90"/>
                  </a:lnTo>
                  <a:lnTo>
                    <a:pt x="2761" y="74"/>
                  </a:lnTo>
                  <a:lnTo>
                    <a:pt x="2761" y="70"/>
                  </a:lnTo>
                  <a:lnTo>
                    <a:pt x="2613" y="0"/>
                  </a:lnTo>
                  <a:lnTo>
                    <a:pt x="2611" y="7"/>
                  </a:lnTo>
                  <a:lnTo>
                    <a:pt x="2604" y="30"/>
                  </a:lnTo>
                  <a:lnTo>
                    <a:pt x="2591" y="63"/>
                  </a:lnTo>
                  <a:lnTo>
                    <a:pt x="2571" y="109"/>
                  </a:lnTo>
                  <a:lnTo>
                    <a:pt x="2558" y="135"/>
                  </a:lnTo>
                  <a:lnTo>
                    <a:pt x="2544" y="164"/>
                  </a:lnTo>
                  <a:lnTo>
                    <a:pt x="2529" y="195"/>
                  </a:lnTo>
                  <a:lnTo>
                    <a:pt x="2510" y="226"/>
                  </a:lnTo>
                  <a:lnTo>
                    <a:pt x="2489" y="261"/>
                  </a:lnTo>
                  <a:lnTo>
                    <a:pt x="2466" y="296"/>
                  </a:lnTo>
                  <a:lnTo>
                    <a:pt x="2441" y="333"/>
                  </a:lnTo>
                  <a:lnTo>
                    <a:pt x="2413" y="371"/>
                  </a:lnTo>
                  <a:lnTo>
                    <a:pt x="2384" y="409"/>
                  </a:lnTo>
                  <a:lnTo>
                    <a:pt x="2351" y="450"/>
                  </a:lnTo>
                  <a:lnTo>
                    <a:pt x="2315" y="489"/>
                  </a:lnTo>
                  <a:lnTo>
                    <a:pt x="2277" y="530"/>
                  </a:lnTo>
                  <a:lnTo>
                    <a:pt x="2236" y="570"/>
                  </a:lnTo>
                  <a:lnTo>
                    <a:pt x="2191" y="610"/>
                  </a:lnTo>
                  <a:lnTo>
                    <a:pt x="2145" y="651"/>
                  </a:lnTo>
                  <a:lnTo>
                    <a:pt x="2094" y="691"/>
                  </a:lnTo>
                  <a:lnTo>
                    <a:pt x="2040" y="730"/>
                  </a:lnTo>
                  <a:lnTo>
                    <a:pt x="1983" y="768"/>
                  </a:lnTo>
                  <a:lnTo>
                    <a:pt x="1923" y="805"/>
                  </a:lnTo>
                  <a:lnTo>
                    <a:pt x="1858" y="841"/>
                  </a:lnTo>
                  <a:lnTo>
                    <a:pt x="1790" y="876"/>
                  </a:lnTo>
                  <a:lnTo>
                    <a:pt x="1719" y="910"/>
                  </a:lnTo>
                  <a:lnTo>
                    <a:pt x="1643" y="942"/>
                  </a:lnTo>
                  <a:lnTo>
                    <a:pt x="1564" y="971"/>
                  </a:lnTo>
                  <a:lnTo>
                    <a:pt x="1509" y="990"/>
                  </a:lnTo>
                  <a:lnTo>
                    <a:pt x="1454" y="1008"/>
                  </a:lnTo>
                  <a:lnTo>
                    <a:pt x="1398" y="1025"/>
                  </a:lnTo>
                  <a:lnTo>
                    <a:pt x="1343" y="1042"/>
                  </a:lnTo>
                  <a:lnTo>
                    <a:pt x="1287" y="1057"/>
                  </a:lnTo>
                  <a:lnTo>
                    <a:pt x="1232" y="1073"/>
                  </a:lnTo>
                  <a:lnTo>
                    <a:pt x="1176" y="1087"/>
                  </a:lnTo>
                  <a:lnTo>
                    <a:pt x="1121" y="1100"/>
                  </a:lnTo>
                  <a:lnTo>
                    <a:pt x="1066" y="1113"/>
                  </a:lnTo>
                  <a:lnTo>
                    <a:pt x="1011" y="1125"/>
                  </a:lnTo>
                  <a:lnTo>
                    <a:pt x="957" y="1136"/>
                  </a:lnTo>
                  <a:lnTo>
                    <a:pt x="903" y="1147"/>
                  </a:lnTo>
                  <a:lnTo>
                    <a:pt x="796" y="1167"/>
                  </a:lnTo>
                  <a:lnTo>
                    <a:pt x="693" y="1184"/>
                  </a:lnTo>
                  <a:lnTo>
                    <a:pt x="591" y="1200"/>
                  </a:lnTo>
                  <a:lnTo>
                    <a:pt x="493" y="1212"/>
                  </a:lnTo>
                  <a:lnTo>
                    <a:pt x="399" y="1224"/>
                  </a:lnTo>
                  <a:lnTo>
                    <a:pt x="309" y="1234"/>
                  </a:lnTo>
                  <a:lnTo>
                    <a:pt x="223" y="1241"/>
                  </a:lnTo>
                  <a:lnTo>
                    <a:pt x="143" y="1247"/>
                  </a:lnTo>
                  <a:lnTo>
                    <a:pt x="69" y="1253"/>
                  </a:lnTo>
                  <a:lnTo>
                    <a:pt x="0" y="1256"/>
                  </a:lnTo>
                  <a:lnTo>
                    <a:pt x="41" y="1414"/>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sp>
          <p:nvSpPr>
            <p:cNvPr id="24" name="任意多边形: 形状 23"/>
            <p:cNvSpPr/>
            <p:nvPr/>
          </p:nvSpPr>
          <p:spPr bwMode="auto">
            <a:xfrm>
              <a:off x="3128334" y="3383080"/>
              <a:ext cx="689853" cy="548879"/>
            </a:xfrm>
            <a:custGeom>
              <a:avLst/>
              <a:gdLst>
                <a:gd name="T0" fmla="*/ 119 w 1382"/>
                <a:gd name="T1" fmla="*/ 1382 h 1382"/>
                <a:gd name="T2" fmla="*/ 124 w 1382"/>
                <a:gd name="T3" fmla="*/ 1336 h 1382"/>
                <a:gd name="T4" fmla="*/ 141 w 1382"/>
                <a:gd name="T5" fmla="*/ 1213 h 1382"/>
                <a:gd name="T6" fmla="*/ 155 w 1382"/>
                <a:gd name="T7" fmla="*/ 1131 h 1382"/>
                <a:gd name="T8" fmla="*/ 174 w 1382"/>
                <a:gd name="T9" fmla="*/ 1037 h 1382"/>
                <a:gd name="T10" fmla="*/ 197 w 1382"/>
                <a:gd name="T11" fmla="*/ 938 h 1382"/>
                <a:gd name="T12" fmla="*/ 225 w 1382"/>
                <a:gd name="T13" fmla="*/ 833 h 1382"/>
                <a:gd name="T14" fmla="*/ 260 w 1382"/>
                <a:gd name="T15" fmla="*/ 727 h 1382"/>
                <a:gd name="T16" fmla="*/ 302 w 1382"/>
                <a:gd name="T17" fmla="*/ 623 h 1382"/>
                <a:gd name="T18" fmla="*/ 349 w 1382"/>
                <a:gd name="T19" fmla="*/ 523 h 1382"/>
                <a:gd name="T20" fmla="*/ 403 w 1382"/>
                <a:gd name="T21" fmla="*/ 430 h 1382"/>
                <a:gd name="T22" fmla="*/ 466 w 1382"/>
                <a:gd name="T23" fmla="*/ 349 h 1382"/>
                <a:gd name="T24" fmla="*/ 536 w 1382"/>
                <a:gd name="T25" fmla="*/ 280 h 1382"/>
                <a:gd name="T26" fmla="*/ 615 w 1382"/>
                <a:gd name="T27" fmla="*/ 228 h 1382"/>
                <a:gd name="T28" fmla="*/ 702 w 1382"/>
                <a:gd name="T29" fmla="*/ 195 h 1382"/>
                <a:gd name="T30" fmla="*/ 1016 w 1382"/>
                <a:gd name="T31" fmla="*/ 122 h 1382"/>
                <a:gd name="T32" fmla="*/ 1227 w 1382"/>
                <a:gd name="T33" fmla="*/ 77 h 1382"/>
                <a:gd name="T34" fmla="*/ 1345 w 1382"/>
                <a:gd name="T35" fmla="*/ 54 h 1382"/>
                <a:gd name="T36" fmla="*/ 1382 w 1382"/>
                <a:gd name="T37" fmla="*/ 47 h 1382"/>
                <a:gd name="T38" fmla="*/ 1227 w 1382"/>
                <a:gd name="T39" fmla="*/ 0 h 1382"/>
                <a:gd name="T40" fmla="*/ 1169 w 1382"/>
                <a:gd name="T41" fmla="*/ 5 h 1382"/>
                <a:gd name="T42" fmla="*/ 1063 w 1382"/>
                <a:gd name="T43" fmla="*/ 16 h 1382"/>
                <a:gd name="T44" fmla="*/ 964 w 1382"/>
                <a:gd name="T45" fmla="*/ 30 h 1382"/>
                <a:gd name="T46" fmla="*/ 891 w 1382"/>
                <a:gd name="T47" fmla="*/ 44 h 1382"/>
                <a:gd name="T48" fmla="*/ 813 w 1382"/>
                <a:gd name="T49" fmla="*/ 60 h 1382"/>
                <a:gd name="T50" fmla="*/ 734 w 1382"/>
                <a:gd name="T51" fmla="*/ 80 h 1382"/>
                <a:gd name="T52" fmla="*/ 656 w 1382"/>
                <a:gd name="T53" fmla="*/ 103 h 1382"/>
                <a:gd name="T54" fmla="*/ 580 w 1382"/>
                <a:gd name="T55" fmla="*/ 131 h 1382"/>
                <a:gd name="T56" fmla="*/ 507 w 1382"/>
                <a:gd name="T57" fmla="*/ 163 h 1382"/>
                <a:gd name="T58" fmla="*/ 439 w 1382"/>
                <a:gd name="T59" fmla="*/ 198 h 1382"/>
                <a:gd name="T60" fmla="*/ 379 w 1382"/>
                <a:gd name="T61" fmla="*/ 240 h 1382"/>
                <a:gd name="T62" fmla="*/ 328 w 1382"/>
                <a:gd name="T63" fmla="*/ 285 h 1382"/>
                <a:gd name="T64" fmla="*/ 286 w 1382"/>
                <a:gd name="T65" fmla="*/ 338 h 1382"/>
                <a:gd name="T66" fmla="*/ 249 w 1382"/>
                <a:gd name="T67" fmla="*/ 399 h 1382"/>
                <a:gd name="T68" fmla="*/ 214 w 1382"/>
                <a:gd name="T69" fmla="*/ 470 h 1382"/>
                <a:gd name="T70" fmla="*/ 182 w 1382"/>
                <a:gd name="T71" fmla="*/ 548 h 1382"/>
                <a:gd name="T72" fmla="*/ 153 w 1382"/>
                <a:gd name="T73" fmla="*/ 629 h 1382"/>
                <a:gd name="T74" fmla="*/ 126 w 1382"/>
                <a:gd name="T75" fmla="*/ 714 h 1382"/>
                <a:gd name="T76" fmla="*/ 103 w 1382"/>
                <a:gd name="T77" fmla="*/ 800 h 1382"/>
                <a:gd name="T78" fmla="*/ 82 w 1382"/>
                <a:gd name="T79" fmla="*/ 886 h 1382"/>
                <a:gd name="T80" fmla="*/ 55 w 1382"/>
                <a:gd name="T81" fmla="*/ 1009 h 1382"/>
                <a:gd name="T82" fmla="*/ 28 w 1382"/>
                <a:gd name="T83" fmla="*/ 1155 h 1382"/>
                <a:gd name="T84" fmla="*/ 11 w 1382"/>
                <a:gd name="T85" fmla="*/ 1267 h 1382"/>
                <a:gd name="T86" fmla="*/ 1 w 1382"/>
                <a:gd name="T87" fmla="*/ 1330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82" h="1382">
                  <a:moveTo>
                    <a:pt x="0" y="1338"/>
                  </a:moveTo>
                  <a:lnTo>
                    <a:pt x="119" y="1382"/>
                  </a:lnTo>
                  <a:lnTo>
                    <a:pt x="120" y="1371"/>
                  </a:lnTo>
                  <a:lnTo>
                    <a:pt x="124" y="1336"/>
                  </a:lnTo>
                  <a:lnTo>
                    <a:pt x="130" y="1283"/>
                  </a:lnTo>
                  <a:lnTo>
                    <a:pt x="141" y="1213"/>
                  </a:lnTo>
                  <a:lnTo>
                    <a:pt x="147" y="1174"/>
                  </a:lnTo>
                  <a:lnTo>
                    <a:pt x="155" y="1131"/>
                  </a:lnTo>
                  <a:lnTo>
                    <a:pt x="164" y="1085"/>
                  </a:lnTo>
                  <a:lnTo>
                    <a:pt x="174" y="1037"/>
                  </a:lnTo>
                  <a:lnTo>
                    <a:pt x="185" y="989"/>
                  </a:lnTo>
                  <a:lnTo>
                    <a:pt x="197" y="938"/>
                  </a:lnTo>
                  <a:lnTo>
                    <a:pt x="211" y="886"/>
                  </a:lnTo>
                  <a:lnTo>
                    <a:pt x="225" y="833"/>
                  </a:lnTo>
                  <a:lnTo>
                    <a:pt x="242" y="780"/>
                  </a:lnTo>
                  <a:lnTo>
                    <a:pt x="260" y="727"/>
                  </a:lnTo>
                  <a:lnTo>
                    <a:pt x="280" y="675"/>
                  </a:lnTo>
                  <a:lnTo>
                    <a:pt x="302" y="623"/>
                  </a:lnTo>
                  <a:lnTo>
                    <a:pt x="324" y="572"/>
                  </a:lnTo>
                  <a:lnTo>
                    <a:pt x="349" y="523"/>
                  </a:lnTo>
                  <a:lnTo>
                    <a:pt x="376" y="476"/>
                  </a:lnTo>
                  <a:lnTo>
                    <a:pt x="403" y="430"/>
                  </a:lnTo>
                  <a:lnTo>
                    <a:pt x="434" y="388"/>
                  </a:lnTo>
                  <a:lnTo>
                    <a:pt x="466" y="349"/>
                  </a:lnTo>
                  <a:lnTo>
                    <a:pt x="499" y="313"/>
                  </a:lnTo>
                  <a:lnTo>
                    <a:pt x="536" y="280"/>
                  </a:lnTo>
                  <a:lnTo>
                    <a:pt x="574" y="251"/>
                  </a:lnTo>
                  <a:lnTo>
                    <a:pt x="615" y="228"/>
                  </a:lnTo>
                  <a:lnTo>
                    <a:pt x="657" y="209"/>
                  </a:lnTo>
                  <a:lnTo>
                    <a:pt x="702" y="195"/>
                  </a:lnTo>
                  <a:lnTo>
                    <a:pt x="873" y="155"/>
                  </a:lnTo>
                  <a:lnTo>
                    <a:pt x="1016" y="122"/>
                  </a:lnTo>
                  <a:lnTo>
                    <a:pt x="1134" y="97"/>
                  </a:lnTo>
                  <a:lnTo>
                    <a:pt x="1227" y="77"/>
                  </a:lnTo>
                  <a:lnTo>
                    <a:pt x="1297" y="63"/>
                  </a:lnTo>
                  <a:lnTo>
                    <a:pt x="1345" y="54"/>
                  </a:lnTo>
                  <a:lnTo>
                    <a:pt x="1373" y="49"/>
                  </a:lnTo>
                  <a:lnTo>
                    <a:pt x="1382" y="47"/>
                  </a:lnTo>
                  <a:lnTo>
                    <a:pt x="1235" y="0"/>
                  </a:lnTo>
                  <a:lnTo>
                    <a:pt x="1227" y="0"/>
                  </a:lnTo>
                  <a:lnTo>
                    <a:pt x="1205" y="2"/>
                  </a:lnTo>
                  <a:lnTo>
                    <a:pt x="1169" y="5"/>
                  </a:lnTo>
                  <a:lnTo>
                    <a:pt x="1121" y="9"/>
                  </a:lnTo>
                  <a:lnTo>
                    <a:pt x="1063" y="16"/>
                  </a:lnTo>
                  <a:lnTo>
                    <a:pt x="999" y="25"/>
                  </a:lnTo>
                  <a:lnTo>
                    <a:pt x="964" y="30"/>
                  </a:lnTo>
                  <a:lnTo>
                    <a:pt x="928" y="37"/>
                  </a:lnTo>
                  <a:lnTo>
                    <a:pt x="891" y="44"/>
                  </a:lnTo>
                  <a:lnTo>
                    <a:pt x="852" y="51"/>
                  </a:lnTo>
                  <a:lnTo>
                    <a:pt x="813" y="60"/>
                  </a:lnTo>
                  <a:lnTo>
                    <a:pt x="774" y="69"/>
                  </a:lnTo>
                  <a:lnTo>
                    <a:pt x="734" y="80"/>
                  </a:lnTo>
                  <a:lnTo>
                    <a:pt x="695" y="91"/>
                  </a:lnTo>
                  <a:lnTo>
                    <a:pt x="656" y="103"/>
                  </a:lnTo>
                  <a:lnTo>
                    <a:pt x="618" y="116"/>
                  </a:lnTo>
                  <a:lnTo>
                    <a:pt x="580" y="131"/>
                  </a:lnTo>
                  <a:lnTo>
                    <a:pt x="543" y="146"/>
                  </a:lnTo>
                  <a:lnTo>
                    <a:pt x="507" y="163"/>
                  </a:lnTo>
                  <a:lnTo>
                    <a:pt x="472" y="179"/>
                  </a:lnTo>
                  <a:lnTo>
                    <a:pt x="439" y="198"/>
                  </a:lnTo>
                  <a:lnTo>
                    <a:pt x="408" y="219"/>
                  </a:lnTo>
                  <a:lnTo>
                    <a:pt x="379" y="240"/>
                  </a:lnTo>
                  <a:lnTo>
                    <a:pt x="352" y="262"/>
                  </a:lnTo>
                  <a:lnTo>
                    <a:pt x="328" y="285"/>
                  </a:lnTo>
                  <a:lnTo>
                    <a:pt x="306" y="311"/>
                  </a:lnTo>
                  <a:lnTo>
                    <a:pt x="286" y="338"/>
                  </a:lnTo>
                  <a:lnTo>
                    <a:pt x="267" y="368"/>
                  </a:lnTo>
                  <a:lnTo>
                    <a:pt x="249" y="399"/>
                  </a:lnTo>
                  <a:lnTo>
                    <a:pt x="231" y="434"/>
                  </a:lnTo>
                  <a:lnTo>
                    <a:pt x="214" y="470"/>
                  </a:lnTo>
                  <a:lnTo>
                    <a:pt x="197" y="508"/>
                  </a:lnTo>
                  <a:lnTo>
                    <a:pt x="182" y="548"/>
                  </a:lnTo>
                  <a:lnTo>
                    <a:pt x="167" y="588"/>
                  </a:lnTo>
                  <a:lnTo>
                    <a:pt x="153" y="629"/>
                  </a:lnTo>
                  <a:lnTo>
                    <a:pt x="139" y="671"/>
                  </a:lnTo>
                  <a:lnTo>
                    <a:pt x="126" y="714"/>
                  </a:lnTo>
                  <a:lnTo>
                    <a:pt x="114" y="757"/>
                  </a:lnTo>
                  <a:lnTo>
                    <a:pt x="103" y="800"/>
                  </a:lnTo>
                  <a:lnTo>
                    <a:pt x="92" y="843"/>
                  </a:lnTo>
                  <a:lnTo>
                    <a:pt x="82" y="886"/>
                  </a:lnTo>
                  <a:lnTo>
                    <a:pt x="72" y="927"/>
                  </a:lnTo>
                  <a:lnTo>
                    <a:pt x="55" y="1009"/>
                  </a:lnTo>
                  <a:lnTo>
                    <a:pt x="40" y="1086"/>
                  </a:lnTo>
                  <a:lnTo>
                    <a:pt x="28" y="1155"/>
                  </a:lnTo>
                  <a:lnTo>
                    <a:pt x="18" y="1216"/>
                  </a:lnTo>
                  <a:lnTo>
                    <a:pt x="11" y="1267"/>
                  </a:lnTo>
                  <a:lnTo>
                    <a:pt x="4" y="1305"/>
                  </a:lnTo>
                  <a:lnTo>
                    <a:pt x="1" y="1330"/>
                  </a:lnTo>
                  <a:lnTo>
                    <a:pt x="0" y="1338"/>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sp>
          <p:nvSpPr>
            <p:cNvPr id="25" name="任意多边形: 形状 24"/>
            <p:cNvSpPr/>
            <p:nvPr/>
          </p:nvSpPr>
          <p:spPr bwMode="auto">
            <a:xfrm>
              <a:off x="3861679" y="2962789"/>
              <a:ext cx="1433695" cy="406004"/>
            </a:xfrm>
            <a:custGeom>
              <a:avLst/>
              <a:gdLst>
                <a:gd name="T0" fmla="*/ 188 w 2868"/>
                <a:gd name="T1" fmla="*/ 1023 h 1023"/>
                <a:gd name="T2" fmla="*/ 266 w 2868"/>
                <a:gd name="T3" fmla="*/ 1010 h 1023"/>
                <a:gd name="T4" fmla="*/ 470 w 2868"/>
                <a:gd name="T5" fmla="*/ 973 h 1023"/>
                <a:gd name="T6" fmla="*/ 768 w 2868"/>
                <a:gd name="T7" fmla="*/ 917 h 1023"/>
                <a:gd name="T8" fmla="*/ 1121 w 2868"/>
                <a:gd name="T9" fmla="*/ 844 h 1023"/>
                <a:gd name="T10" fmla="*/ 1308 w 2868"/>
                <a:gd name="T11" fmla="*/ 802 h 1023"/>
                <a:gd name="T12" fmla="*/ 1495 w 2868"/>
                <a:gd name="T13" fmla="*/ 757 h 1023"/>
                <a:gd name="T14" fmla="*/ 1678 w 2868"/>
                <a:gd name="T15" fmla="*/ 711 h 1023"/>
                <a:gd name="T16" fmla="*/ 1853 w 2868"/>
                <a:gd name="T17" fmla="*/ 662 h 1023"/>
                <a:gd name="T18" fmla="*/ 2015 w 2868"/>
                <a:gd name="T19" fmla="*/ 612 h 1023"/>
                <a:gd name="T20" fmla="*/ 2158 w 2868"/>
                <a:gd name="T21" fmla="*/ 561 h 1023"/>
                <a:gd name="T22" fmla="*/ 2280 w 2868"/>
                <a:gd name="T23" fmla="*/ 510 h 1023"/>
                <a:gd name="T24" fmla="*/ 2375 w 2868"/>
                <a:gd name="T25" fmla="*/ 458 h 1023"/>
                <a:gd name="T26" fmla="*/ 2451 w 2868"/>
                <a:gd name="T27" fmla="*/ 407 h 1023"/>
                <a:gd name="T28" fmla="*/ 2519 w 2868"/>
                <a:gd name="T29" fmla="*/ 360 h 1023"/>
                <a:gd name="T30" fmla="*/ 2633 w 2868"/>
                <a:gd name="T31" fmla="*/ 274 h 1023"/>
                <a:gd name="T32" fmla="*/ 2719 w 2868"/>
                <a:gd name="T33" fmla="*/ 201 h 1023"/>
                <a:gd name="T34" fmla="*/ 2782 w 2868"/>
                <a:gd name="T35" fmla="*/ 139 h 1023"/>
                <a:gd name="T36" fmla="*/ 2825 w 2868"/>
                <a:gd name="T37" fmla="*/ 92 h 1023"/>
                <a:gd name="T38" fmla="*/ 2851 w 2868"/>
                <a:gd name="T39" fmla="*/ 57 h 1023"/>
                <a:gd name="T40" fmla="*/ 2868 w 2868"/>
                <a:gd name="T41" fmla="*/ 29 h 1023"/>
                <a:gd name="T42" fmla="*/ 2782 w 2868"/>
                <a:gd name="T43" fmla="*/ 4 h 1023"/>
                <a:gd name="T44" fmla="*/ 2753 w 2868"/>
                <a:gd name="T45" fmla="*/ 38 h 1023"/>
                <a:gd name="T46" fmla="*/ 2692 w 2868"/>
                <a:gd name="T47" fmla="*/ 98 h 1023"/>
                <a:gd name="T48" fmla="*/ 2629 w 2868"/>
                <a:gd name="T49" fmla="*/ 157 h 1023"/>
                <a:gd name="T50" fmla="*/ 2577 w 2868"/>
                <a:gd name="T51" fmla="*/ 200 h 1023"/>
                <a:gd name="T52" fmla="*/ 2518 w 2868"/>
                <a:gd name="T53" fmla="*/ 246 h 1023"/>
                <a:gd name="T54" fmla="*/ 2451 w 2868"/>
                <a:gd name="T55" fmla="*/ 293 h 1023"/>
                <a:gd name="T56" fmla="*/ 2378 w 2868"/>
                <a:gd name="T57" fmla="*/ 340 h 1023"/>
                <a:gd name="T58" fmla="*/ 2297 w 2868"/>
                <a:gd name="T59" fmla="*/ 387 h 1023"/>
                <a:gd name="T60" fmla="*/ 2210 w 2868"/>
                <a:gd name="T61" fmla="*/ 432 h 1023"/>
                <a:gd name="T62" fmla="*/ 2115 w 2868"/>
                <a:gd name="T63" fmla="*/ 476 h 1023"/>
                <a:gd name="T64" fmla="*/ 2014 w 2868"/>
                <a:gd name="T65" fmla="*/ 515 h 1023"/>
                <a:gd name="T66" fmla="*/ 1905 w 2868"/>
                <a:gd name="T67" fmla="*/ 550 h 1023"/>
                <a:gd name="T68" fmla="*/ 1726 w 2868"/>
                <a:gd name="T69" fmla="*/ 597 h 1023"/>
                <a:gd name="T70" fmla="*/ 1449 w 2868"/>
                <a:gd name="T71" fmla="*/ 664 h 1023"/>
                <a:gd name="T72" fmla="*/ 1146 w 2868"/>
                <a:gd name="T73" fmla="*/ 734 h 1023"/>
                <a:gd name="T74" fmla="*/ 841 w 2868"/>
                <a:gd name="T75" fmla="*/ 802 h 1023"/>
                <a:gd name="T76" fmla="*/ 553 w 2868"/>
                <a:gd name="T77" fmla="*/ 865 h 1023"/>
                <a:gd name="T78" fmla="*/ 305 w 2868"/>
                <a:gd name="T79" fmla="*/ 918 h 1023"/>
                <a:gd name="T80" fmla="*/ 119 w 2868"/>
                <a:gd name="T81" fmla="*/ 957 h 1023"/>
                <a:gd name="T82" fmla="*/ 15 w 2868"/>
                <a:gd name="T83" fmla="*/ 979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68" h="1023">
                  <a:moveTo>
                    <a:pt x="0" y="982"/>
                  </a:moveTo>
                  <a:lnTo>
                    <a:pt x="188" y="1023"/>
                  </a:lnTo>
                  <a:lnTo>
                    <a:pt x="208" y="1019"/>
                  </a:lnTo>
                  <a:lnTo>
                    <a:pt x="266" y="1010"/>
                  </a:lnTo>
                  <a:lnTo>
                    <a:pt x="353" y="994"/>
                  </a:lnTo>
                  <a:lnTo>
                    <a:pt x="470" y="973"/>
                  </a:lnTo>
                  <a:lnTo>
                    <a:pt x="609" y="948"/>
                  </a:lnTo>
                  <a:lnTo>
                    <a:pt x="768" y="917"/>
                  </a:lnTo>
                  <a:lnTo>
                    <a:pt x="940" y="882"/>
                  </a:lnTo>
                  <a:lnTo>
                    <a:pt x="1121" y="844"/>
                  </a:lnTo>
                  <a:lnTo>
                    <a:pt x="1214" y="823"/>
                  </a:lnTo>
                  <a:lnTo>
                    <a:pt x="1308" y="802"/>
                  </a:lnTo>
                  <a:lnTo>
                    <a:pt x="1401" y="780"/>
                  </a:lnTo>
                  <a:lnTo>
                    <a:pt x="1495" y="757"/>
                  </a:lnTo>
                  <a:lnTo>
                    <a:pt x="1587" y="735"/>
                  </a:lnTo>
                  <a:lnTo>
                    <a:pt x="1678" y="711"/>
                  </a:lnTo>
                  <a:lnTo>
                    <a:pt x="1767" y="686"/>
                  </a:lnTo>
                  <a:lnTo>
                    <a:pt x="1853" y="662"/>
                  </a:lnTo>
                  <a:lnTo>
                    <a:pt x="1935" y="638"/>
                  </a:lnTo>
                  <a:lnTo>
                    <a:pt x="2015" y="612"/>
                  </a:lnTo>
                  <a:lnTo>
                    <a:pt x="2089" y="587"/>
                  </a:lnTo>
                  <a:lnTo>
                    <a:pt x="2158" y="561"/>
                  </a:lnTo>
                  <a:lnTo>
                    <a:pt x="2222" y="535"/>
                  </a:lnTo>
                  <a:lnTo>
                    <a:pt x="2280" y="510"/>
                  </a:lnTo>
                  <a:lnTo>
                    <a:pt x="2331" y="483"/>
                  </a:lnTo>
                  <a:lnTo>
                    <a:pt x="2375" y="458"/>
                  </a:lnTo>
                  <a:lnTo>
                    <a:pt x="2414" y="432"/>
                  </a:lnTo>
                  <a:lnTo>
                    <a:pt x="2451" y="407"/>
                  </a:lnTo>
                  <a:lnTo>
                    <a:pt x="2486" y="384"/>
                  </a:lnTo>
                  <a:lnTo>
                    <a:pt x="2519" y="360"/>
                  </a:lnTo>
                  <a:lnTo>
                    <a:pt x="2579" y="316"/>
                  </a:lnTo>
                  <a:lnTo>
                    <a:pt x="2633" y="274"/>
                  </a:lnTo>
                  <a:lnTo>
                    <a:pt x="2679" y="235"/>
                  </a:lnTo>
                  <a:lnTo>
                    <a:pt x="2719" y="201"/>
                  </a:lnTo>
                  <a:lnTo>
                    <a:pt x="2754" y="169"/>
                  </a:lnTo>
                  <a:lnTo>
                    <a:pt x="2782" y="139"/>
                  </a:lnTo>
                  <a:lnTo>
                    <a:pt x="2806" y="114"/>
                  </a:lnTo>
                  <a:lnTo>
                    <a:pt x="2825" y="92"/>
                  </a:lnTo>
                  <a:lnTo>
                    <a:pt x="2839" y="73"/>
                  </a:lnTo>
                  <a:lnTo>
                    <a:pt x="2851" y="57"/>
                  </a:lnTo>
                  <a:lnTo>
                    <a:pt x="2864" y="36"/>
                  </a:lnTo>
                  <a:lnTo>
                    <a:pt x="2868" y="29"/>
                  </a:lnTo>
                  <a:lnTo>
                    <a:pt x="2787" y="0"/>
                  </a:lnTo>
                  <a:lnTo>
                    <a:pt x="2782" y="4"/>
                  </a:lnTo>
                  <a:lnTo>
                    <a:pt x="2772" y="18"/>
                  </a:lnTo>
                  <a:lnTo>
                    <a:pt x="2753" y="38"/>
                  </a:lnTo>
                  <a:lnTo>
                    <a:pt x="2726" y="65"/>
                  </a:lnTo>
                  <a:lnTo>
                    <a:pt x="2692" y="98"/>
                  </a:lnTo>
                  <a:lnTo>
                    <a:pt x="2652" y="136"/>
                  </a:lnTo>
                  <a:lnTo>
                    <a:pt x="2629" y="157"/>
                  </a:lnTo>
                  <a:lnTo>
                    <a:pt x="2604" y="178"/>
                  </a:lnTo>
                  <a:lnTo>
                    <a:pt x="2577" y="200"/>
                  </a:lnTo>
                  <a:lnTo>
                    <a:pt x="2549" y="223"/>
                  </a:lnTo>
                  <a:lnTo>
                    <a:pt x="2518" y="246"/>
                  </a:lnTo>
                  <a:lnTo>
                    <a:pt x="2485" y="269"/>
                  </a:lnTo>
                  <a:lnTo>
                    <a:pt x="2451" y="293"/>
                  </a:lnTo>
                  <a:lnTo>
                    <a:pt x="2415" y="316"/>
                  </a:lnTo>
                  <a:lnTo>
                    <a:pt x="2378" y="340"/>
                  </a:lnTo>
                  <a:lnTo>
                    <a:pt x="2338" y="364"/>
                  </a:lnTo>
                  <a:lnTo>
                    <a:pt x="2297" y="387"/>
                  </a:lnTo>
                  <a:lnTo>
                    <a:pt x="2255" y="410"/>
                  </a:lnTo>
                  <a:lnTo>
                    <a:pt x="2210" y="432"/>
                  </a:lnTo>
                  <a:lnTo>
                    <a:pt x="2164" y="454"/>
                  </a:lnTo>
                  <a:lnTo>
                    <a:pt x="2115" y="476"/>
                  </a:lnTo>
                  <a:lnTo>
                    <a:pt x="2065" y="496"/>
                  </a:lnTo>
                  <a:lnTo>
                    <a:pt x="2014" y="515"/>
                  </a:lnTo>
                  <a:lnTo>
                    <a:pt x="1961" y="533"/>
                  </a:lnTo>
                  <a:lnTo>
                    <a:pt x="1905" y="550"/>
                  </a:lnTo>
                  <a:lnTo>
                    <a:pt x="1849" y="566"/>
                  </a:lnTo>
                  <a:lnTo>
                    <a:pt x="1726" y="597"/>
                  </a:lnTo>
                  <a:lnTo>
                    <a:pt x="1593" y="630"/>
                  </a:lnTo>
                  <a:lnTo>
                    <a:pt x="1449" y="664"/>
                  </a:lnTo>
                  <a:lnTo>
                    <a:pt x="1300" y="699"/>
                  </a:lnTo>
                  <a:lnTo>
                    <a:pt x="1146" y="734"/>
                  </a:lnTo>
                  <a:lnTo>
                    <a:pt x="993" y="768"/>
                  </a:lnTo>
                  <a:lnTo>
                    <a:pt x="841" y="802"/>
                  </a:lnTo>
                  <a:lnTo>
                    <a:pt x="694" y="834"/>
                  </a:lnTo>
                  <a:lnTo>
                    <a:pt x="553" y="865"/>
                  </a:lnTo>
                  <a:lnTo>
                    <a:pt x="423" y="893"/>
                  </a:lnTo>
                  <a:lnTo>
                    <a:pt x="305" y="918"/>
                  </a:lnTo>
                  <a:lnTo>
                    <a:pt x="202" y="939"/>
                  </a:lnTo>
                  <a:lnTo>
                    <a:pt x="119" y="957"/>
                  </a:lnTo>
                  <a:lnTo>
                    <a:pt x="55" y="971"/>
                  </a:lnTo>
                  <a:lnTo>
                    <a:pt x="15" y="979"/>
                  </a:lnTo>
                  <a:lnTo>
                    <a:pt x="0" y="982"/>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sp>
          <p:nvSpPr>
            <p:cNvPr id="26" name="任意多边形: 形状 25"/>
            <p:cNvSpPr/>
            <p:nvPr/>
          </p:nvSpPr>
          <p:spPr bwMode="auto">
            <a:xfrm>
              <a:off x="5293873" y="2402005"/>
              <a:ext cx="838322" cy="522685"/>
            </a:xfrm>
            <a:custGeom>
              <a:avLst/>
              <a:gdLst>
                <a:gd name="T0" fmla="*/ 71 w 1677"/>
                <a:gd name="T1" fmla="*/ 1316 h 1316"/>
                <a:gd name="T2" fmla="*/ 93 w 1677"/>
                <a:gd name="T3" fmla="*/ 1289 h 1316"/>
                <a:gd name="T4" fmla="*/ 155 w 1677"/>
                <a:gd name="T5" fmla="*/ 1210 h 1316"/>
                <a:gd name="T6" fmla="*/ 251 w 1677"/>
                <a:gd name="T7" fmla="*/ 1096 h 1316"/>
                <a:gd name="T8" fmla="*/ 374 w 1677"/>
                <a:gd name="T9" fmla="*/ 954 h 1316"/>
                <a:gd name="T10" fmla="*/ 519 w 1677"/>
                <a:gd name="T11" fmla="*/ 799 h 1316"/>
                <a:gd name="T12" fmla="*/ 597 w 1677"/>
                <a:gd name="T13" fmla="*/ 719 h 1316"/>
                <a:gd name="T14" fmla="*/ 678 w 1677"/>
                <a:gd name="T15" fmla="*/ 640 h 1316"/>
                <a:gd name="T16" fmla="*/ 761 w 1677"/>
                <a:gd name="T17" fmla="*/ 563 h 1316"/>
                <a:gd name="T18" fmla="*/ 845 w 1677"/>
                <a:gd name="T19" fmla="*/ 490 h 1316"/>
                <a:gd name="T20" fmla="*/ 930 w 1677"/>
                <a:gd name="T21" fmla="*/ 421 h 1316"/>
                <a:gd name="T22" fmla="*/ 1014 w 1677"/>
                <a:gd name="T23" fmla="*/ 360 h 1316"/>
                <a:gd name="T24" fmla="*/ 1095 w 1677"/>
                <a:gd name="T25" fmla="*/ 305 h 1316"/>
                <a:gd name="T26" fmla="*/ 1172 w 1677"/>
                <a:gd name="T27" fmla="*/ 257 h 1316"/>
                <a:gd name="T28" fmla="*/ 1242 w 1677"/>
                <a:gd name="T29" fmla="*/ 215 h 1316"/>
                <a:gd name="T30" fmla="*/ 1307 w 1677"/>
                <a:gd name="T31" fmla="*/ 180 h 1316"/>
                <a:gd name="T32" fmla="*/ 1421 w 1677"/>
                <a:gd name="T33" fmla="*/ 124 h 1316"/>
                <a:gd name="T34" fmla="*/ 1514 w 1677"/>
                <a:gd name="T35" fmla="*/ 86 h 1316"/>
                <a:gd name="T36" fmla="*/ 1585 w 1677"/>
                <a:gd name="T37" fmla="*/ 62 h 1316"/>
                <a:gd name="T38" fmla="*/ 1636 w 1677"/>
                <a:gd name="T39" fmla="*/ 50 h 1316"/>
                <a:gd name="T40" fmla="*/ 1677 w 1677"/>
                <a:gd name="T41" fmla="*/ 44 h 1316"/>
                <a:gd name="T42" fmla="*/ 1543 w 1677"/>
                <a:gd name="T43" fmla="*/ 2 h 1316"/>
                <a:gd name="T44" fmla="*/ 1500 w 1677"/>
                <a:gd name="T45" fmla="*/ 16 h 1316"/>
                <a:gd name="T46" fmla="*/ 1422 w 1677"/>
                <a:gd name="T47" fmla="*/ 47 h 1316"/>
                <a:gd name="T48" fmla="*/ 1314 w 1677"/>
                <a:gd name="T49" fmla="*/ 93 h 1316"/>
                <a:gd name="T50" fmla="*/ 1218 w 1677"/>
                <a:gd name="T51" fmla="*/ 141 h 1316"/>
                <a:gd name="T52" fmla="*/ 1148 w 1677"/>
                <a:gd name="T53" fmla="*/ 178 h 1316"/>
                <a:gd name="T54" fmla="*/ 1074 w 1677"/>
                <a:gd name="T55" fmla="*/ 220 h 1316"/>
                <a:gd name="T56" fmla="*/ 998 w 1677"/>
                <a:gd name="T57" fmla="*/ 268 h 1316"/>
                <a:gd name="T58" fmla="*/ 921 w 1677"/>
                <a:gd name="T59" fmla="*/ 320 h 1316"/>
                <a:gd name="T60" fmla="*/ 842 w 1677"/>
                <a:gd name="T61" fmla="*/ 378 h 1316"/>
                <a:gd name="T62" fmla="*/ 762 w 1677"/>
                <a:gd name="T63" fmla="*/ 441 h 1316"/>
                <a:gd name="T64" fmla="*/ 684 w 1677"/>
                <a:gd name="T65" fmla="*/ 510 h 1316"/>
                <a:gd name="T66" fmla="*/ 570 w 1677"/>
                <a:gd name="T67" fmla="*/ 621 h 1316"/>
                <a:gd name="T68" fmla="*/ 433 w 1677"/>
                <a:gd name="T69" fmla="*/ 764 h 1316"/>
                <a:gd name="T70" fmla="*/ 313 w 1677"/>
                <a:gd name="T71" fmla="*/ 897 h 1316"/>
                <a:gd name="T72" fmla="*/ 211 w 1677"/>
                <a:gd name="T73" fmla="*/ 1017 h 1316"/>
                <a:gd name="T74" fmla="*/ 129 w 1677"/>
                <a:gd name="T75" fmla="*/ 1119 h 1316"/>
                <a:gd name="T76" fmla="*/ 66 w 1677"/>
                <a:gd name="T77" fmla="*/ 1202 h 1316"/>
                <a:gd name="T78" fmla="*/ 24 w 1677"/>
                <a:gd name="T79" fmla="*/ 1260 h 1316"/>
                <a:gd name="T80" fmla="*/ 2 w 1677"/>
                <a:gd name="T81" fmla="*/ 1291 h 1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77" h="1316">
                  <a:moveTo>
                    <a:pt x="0" y="1294"/>
                  </a:moveTo>
                  <a:lnTo>
                    <a:pt x="71" y="1316"/>
                  </a:lnTo>
                  <a:lnTo>
                    <a:pt x="76" y="1309"/>
                  </a:lnTo>
                  <a:lnTo>
                    <a:pt x="93" y="1289"/>
                  </a:lnTo>
                  <a:lnTo>
                    <a:pt x="119" y="1255"/>
                  </a:lnTo>
                  <a:lnTo>
                    <a:pt x="155" y="1210"/>
                  </a:lnTo>
                  <a:lnTo>
                    <a:pt x="200" y="1157"/>
                  </a:lnTo>
                  <a:lnTo>
                    <a:pt x="251" y="1096"/>
                  </a:lnTo>
                  <a:lnTo>
                    <a:pt x="310" y="1027"/>
                  </a:lnTo>
                  <a:lnTo>
                    <a:pt x="374" y="954"/>
                  </a:lnTo>
                  <a:lnTo>
                    <a:pt x="445" y="878"/>
                  </a:lnTo>
                  <a:lnTo>
                    <a:pt x="519" y="799"/>
                  </a:lnTo>
                  <a:lnTo>
                    <a:pt x="557" y="759"/>
                  </a:lnTo>
                  <a:lnTo>
                    <a:pt x="597" y="719"/>
                  </a:lnTo>
                  <a:lnTo>
                    <a:pt x="637" y="679"/>
                  </a:lnTo>
                  <a:lnTo>
                    <a:pt x="678" y="640"/>
                  </a:lnTo>
                  <a:lnTo>
                    <a:pt x="719" y="601"/>
                  </a:lnTo>
                  <a:lnTo>
                    <a:pt x="761" y="563"/>
                  </a:lnTo>
                  <a:lnTo>
                    <a:pt x="802" y="526"/>
                  </a:lnTo>
                  <a:lnTo>
                    <a:pt x="845" y="490"/>
                  </a:lnTo>
                  <a:lnTo>
                    <a:pt x="888" y="455"/>
                  </a:lnTo>
                  <a:lnTo>
                    <a:pt x="930" y="421"/>
                  </a:lnTo>
                  <a:lnTo>
                    <a:pt x="973" y="389"/>
                  </a:lnTo>
                  <a:lnTo>
                    <a:pt x="1014" y="360"/>
                  </a:lnTo>
                  <a:lnTo>
                    <a:pt x="1056" y="331"/>
                  </a:lnTo>
                  <a:lnTo>
                    <a:pt x="1095" y="305"/>
                  </a:lnTo>
                  <a:lnTo>
                    <a:pt x="1135" y="280"/>
                  </a:lnTo>
                  <a:lnTo>
                    <a:pt x="1172" y="257"/>
                  </a:lnTo>
                  <a:lnTo>
                    <a:pt x="1207" y="235"/>
                  </a:lnTo>
                  <a:lnTo>
                    <a:pt x="1242" y="215"/>
                  </a:lnTo>
                  <a:lnTo>
                    <a:pt x="1275" y="197"/>
                  </a:lnTo>
                  <a:lnTo>
                    <a:pt x="1307" y="180"/>
                  </a:lnTo>
                  <a:lnTo>
                    <a:pt x="1366" y="149"/>
                  </a:lnTo>
                  <a:lnTo>
                    <a:pt x="1421" y="124"/>
                  </a:lnTo>
                  <a:lnTo>
                    <a:pt x="1470" y="103"/>
                  </a:lnTo>
                  <a:lnTo>
                    <a:pt x="1514" y="86"/>
                  </a:lnTo>
                  <a:lnTo>
                    <a:pt x="1552" y="72"/>
                  </a:lnTo>
                  <a:lnTo>
                    <a:pt x="1585" y="62"/>
                  </a:lnTo>
                  <a:lnTo>
                    <a:pt x="1614" y="55"/>
                  </a:lnTo>
                  <a:lnTo>
                    <a:pt x="1636" y="50"/>
                  </a:lnTo>
                  <a:lnTo>
                    <a:pt x="1666" y="46"/>
                  </a:lnTo>
                  <a:lnTo>
                    <a:pt x="1677" y="44"/>
                  </a:lnTo>
                  <a:lnTo>
                    <a:pt x="1549" y="0"/>
                  </a:lnTo>
                  <a:lnTo>
                    <a:pt x="1543" y="2"/>
                  </a:lnTo>
                  <a:lnTo>
                    <a:pt x="1527" y="7"/>
                  </a:lnTo>
                  <a:lnTo>
                    <a:pt x="1500" y="16"/>
                  </a:lnTo>
                  <a:lnTo>
                    <a:pt x="1466" y="30"/>
                  </a:lnTo>
                  <a:lnTo>
                    <a:pt x="1422" y="47"/>
                  </a:lnTo>
                  <a:lnTo>
                    <a:pt x="1371" y="68"/>
                  </a:lnTo>
                  <a:lnTo>
                    <a:pt x="1314" y="93"/>
                  </a:lnTo>
                  <a:lnTo>
                    <a:pt x="1251" y="124"/>
                  </a:lnTo>
                  <a:lnTo>
                    <a:pt x="1218" y="141"/>
                  </a:lnTo>
                  <a:lnTo>
                    <a:pt x="1183" y="159"/>
                  </a:lnTo>
                  <a:lnTo>
                    <a:pt x="1148" y="178"/>
                  </a:lnTo>
                  <a:lnTo>
                    <a:pt x="1111" y="199"/>
                  </a:lnTo>
                  <a:lnTo>
                    <a:pt x="1074" y="220"/>
                  </a:lnTo>
                  <a:lnTo>
                    <a:pt x="1037" y="243"/>
                  </a:lnTo>
                  <a:lnTo>
                    <a:pt x="998" y="268"/>
                  </a:lnTo>
                  <a:lnTo>
                    <a:pt x="960" y="293"/>
                  </a:lnTo>
                  <a:lnTo>
                    <a:pt x="921" y="320"/>
                  </a:lnTo>
                  <a:lnTo>
                    <a:pt x="881" y="348"/>
                  </a:lnTo>
                  <a:lnTo>
                    <a:pt x="842" y="378"/>
                  </a:lnTo>
                  <a:lnTo>
                    <a:pt x="802" y="408"/>
                  </a:lnTo>
                  <a:lnTo>
                    <a:pt x="762" y="441"/>
                  </a:lnTo>
                  <a:lnTo>
                    <a:pt x="723" y="475"/>
                  </a:lnTo>
                  <a:lnTo>
                    <a:pt x="684" y="510"/>
                  </a:lnTo>
                  <a:lnTo>
                    <a:pt x="645" y="547"/>
                  </a:lnTo>
                  <a:lnTo>
                    <a:pt x="570" y="621"/>
                  </a:lnTo>
                  <a:lnTo>
                    <a:pt x="499" y="693"/>
                  </a:lnTo>
                  <a:lnTo>
                    <a:pt x="433" y="764"/>
                  </a:lnTo>
                  <a:lnTo>
                    <a:pt x="371" y="832"/>
                  </a:lnTo>
                  <a:lnTo>
                    <a:pt x="313" y="897"/>
                  </a:lnTo>
                  <a:lnTo>
                    <a:pt x="260" y="959"/>
                  </a:lnTo>
                  <a:lnTo>
                    <a:pt x="211" y="1017"/>
                  </a:lnTo>
                  <a:lnTo>
                    <a:pt x="168" y="1071"/>
                  </a:lnTo>
                  <a:lnTo>
                    <a:pt x="129" y="1119"/>
                  </a:lnTo>
                  <a:lnTo>
                    <a:pt x="95" y="1163"/>
                  </a:lnTo>
                  <a:lnTo>
                    <a:pt x="66" y="1202"/>
                  </a:lnTo>
                  <a:lnTo>
                    <a:pt x="42" y="1234"/>
                  </a:lnTo>
                  <a:lnTo>
                    <a:pt x="24" y="1260"/>
                  </a:lnTo>
                  <a:lnTo>
                    <a:pt x="10" y="1279"/>
                  </a:lnTo>
                  <a:lnTo>
                    <a:pt x="2" y="1291"/>
                  </a:lnTo>
                  <a:lnTo>
                    <a:pt x="0" y="1294"/>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sp>
          <p:nvSpPr>
            <p:cNvPr id="27" name="任意多边形: 形状 26"/>
            <p:cNvSpPr/>
            <p:nvPr/>
          </p:nvSpPr>
          <p:spPr bwMode="auto">
            <a:xfrm>
              <a:off x="6141194" y="2122208"/>
              <a:ext cx="1499681" cy="277416"/>
            </a:xfrm>
            <a:custGeom>
              <a:avLst/>
              <a:gdLst>
                <a:gd name="T0" fmla="*/ 94 w 3000"/>
                <a:gd name="T1" fmla="*/ 697 h 697"/>
                <a:gd name="T2" fmla="*/ 106 w 3000"/>
                <a:gd name="T3" fmla="*/ 686 h 697"/>
                <a:gd name="T4" fmla="*/ 146 w 3000"/>
                <a:gd name="T5" fmla="*/ 672 h 697"/>
                <a:gd name="T6" fmla="*/ 209 w 3000"/>
                <a:gd name="T7" fmla="*/ 655 h 697"/>
                <a:gd name="T8" fmla="*/ 296 w 3000"/>
                <a:gd name="T9" fmla="*/ 636 h 697"/>
                <a:gd name="T10" fmla="*/ 523 w 3000"/>
                <a:gd name="T11" fmla="*/ 591 h 697"/>
                <a:gd name="T12" fmla="*/ 809 w 3000"/>
                <a:gd name="T13" fmla="*/ 540 h 697"/>
                <a:gd name="T14" fmla="*/ 1130 w 3000"/>
                <a:gd name="T15" fmla="*/ 486 h 697"/>
                <a:gd name="T16" fmla="*/ 1467 w 3000"/>
                <a:gd name="T17" fmla="*/ 431 h 697"/>
                <a:gd name="T18" fmla="*/ 1799 w 3000"/>
                <a:gd name="T19" fmla="*/ 380 h 697"/>
                <a:gd name="T20" fmla="*/ 2105 w 3000"/>
                <a:gd name="T21" fmla="*/ 335 h 697"/>
                <a:gd name="T22" fmla="*/ 2242 w 3000"/>
                <a:gd name="T23" fmla="*/ 313 h 697"/>
                <a:gd name="T24" fmla="*/ 2363 w 3000"/>
                <a:gd name="T25" fmla="*/ 289 h 697"/>
                <a:gd name="T26" fmla="*/ 2473 w 3000"/>
                <a:gd name="T27" fmla="*/ 265 h 697"/>
                <a:gd name="T28" fmla="*/ 2571 w 3000"/>
                <a:gd name="T29" fmla="*/ 240 h 697"/>
                <a:gd name="T30" fmla="*/ 2656 w 3000"/>
                <a:gd name="T31" fmla="*/ 214 h 697"/>
                <a:gd name="T32" fmla="*/ 2730 w 3000"/>
                <a:gd name="T33" fmla="*/ 189 h 697"/>
                <a:gd name="T34" fmla="*/ 2794 w 3000"/>
                <a:gd name="T35" fmla="*/ 163 h 697"/>
                <a:gd name="T36" fmla="*/ 2848 w 3000"/>
                <a:gd name="T37" fmla="*/ 139 h 697"/>
                <a:gd name="T38" fmla="*/ 2892 w 3000"/>
                <a:gd name="T39" fmla="*/ 116 h 697"/>
                <a:gd name="T40" fmla="*/ 2928 w 3000"/>
                <a:gd name="T41" fmla="*/ 95 h 697"/>
                <a:gd name="T42" fmla="*/ 2956 w 3000"/>
                <a:gd name="T43" fmla="*/ 74 h 697"/>
                <a:gd name="T44" fmla="*/ 2977 w 3000"/>
                <a:gd name="T45" fmla="*/ 58 h 697"/>
                <a:gd name="T46" fmla="*/ 2991 w 3000"/>
                <a:gd name="T47" fmla="*/ 43 h 697"/>
                <a:gd name="T48" fmla="*/ 2998 w 3000"/>
                <a:gd name="T49" fmla="*/ 31 h 697"/>
                <a:gd name="T50" fmla="*/ 3000 w 3000"/>
                <a:gd name="T51" fmla="*/ 24 h 697"/>
                <a:gd name="T52" fmla="*/ 2997 w 3000"/>
                <a:gd name="T53" fmla="*/ 19 h 697"/>
                <a:gd name="T54" fmla="*/ 2939 w 3000"/>
                <a:gd name="T55" fmla="*/ 3 h 697"/>
                <a:gd name="T56" fmla="*/ 2893 w 3000"/>
                <a:gd name="T57" fmla="*/ 18 h 697"/>
                <a:gd name="T58" fmla="*/ 2802 w 3000"/>
                <a:gd name="T59" fmla="*/ 48 h 697"/>
                <a:gd name="T60" fmla="*/ 2663 w 3000"/>
                <a:gd name="T61" fmla="*/ 88 h 697"/>
                <a:gd name="T62" fmla="*/ 2473 w 3000"/>
                <a:gd name="T63" fmla="*/ 136 h 697"/>
                <a:gd name="T64" fmla="*/ 2233 w 3000"/>
                <a:gd name="T65" fmla="*/ 190 h 697"/>
                <a:gd name="T66" fmla="*/ 2020 w 3000"/>
                <a:gd name="T67" fmla="*/ 233 h 697"/>
                <a:gd name="T68" fmla="*/ 1860 w 3000"/>
                <a:gd name="T69" fmla="*/ 262 h 697"/>
                <a:gd name="T70" fmla="*/ 1688 w 3000"/>
                <a:gd name="T71" fmla="*/ 291 h 697"/>
                <a:gd name="T72" fmla="*/ 1501 w 3000"/>
                <a:gd name="T73" fmla="*/ 320 h 697"/>
                <a:gd name="T74" fmla="*/ 1304 w 3000"/>
                <a:gd name="T75" fmla="*/ 349 h 697"/>
                <a:gd name="T76" fmla="*/ 1121 w 3000"/>
                <a:gd name="T77" fmla="*/ 377 h 697"/>
                <a:gd name="T78" fmla="*/ 954 w 3000"/>
                <a:gd name="T79" fmla="*/ 406 h 697"/>
                <a:gd name="T80" fmla="*/ 803 w 3000"/>
                <a:gd name="T81" fmla="*/ 434 h 697"/>
                <a:gd name="T82" fmla="*/ 666 w 3000"/>
                <a:gd name="T83" fmla="*/ 462 h 697"/>
                <a:gd name="T84" fmla="*/ 545 w 3000"/>
                <a:gd name="T85" fmla="*/ 489 h 697"/>
                <a:gd name="T86" fmla="*/ 388 w 3000"/>
                <a:gd name="T87" fmla="*/ 527 h 697"/>
                <a:gd name="T88" fmla="*/ 225 w 3000"/>
                <a:gd name="T89" fmla="*/ 574 h 697"/>
                <a:gd name="T90" fmla="*/ 110 w 3000"/>
                <a:gd name="T91" fmla="*/ 612 h 697"/>
                <a:gd name="T92" fmla="*/ 38 w 3000"/>
                <a:gd name="T93" fmla="*/ 641 h 697"/>
                <a:gd name="T94" fmla="*/ 4 w 3000"/>
                <a:gd name="T95" fmla="*/ 655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00" h="697">
                  <a:moveTo>
                    <a:pt x="0" y="657"/>
                  </a:moveTo>
                  <a:lnTo>
                    <a:pt x="94" y="697"/>
                  </a:lnTo>
                  <a:lnTo>
                    <a:pt x="96" y="691"/>
                  </a:lnTo>
                  <a:lnTo>
                    <a:pt x="106" y="686"/>
                  </a:lnTo>
                  <a:lnTo>
                    <a:pt x="123" y="680"/>
                  </a:lnTo>
                  <a:lnTo>
                    <a:pt x="146" y="672"/>
                  </a:lnTo>
                  <a:lnTo>
                    <a:pt x="174" y="664"/>
                  </a:lnTo>
                  <a:lnTo>
                    <a:pt x="209" y="655"/>
                  </a:lnTo>
                  <a:lnTo>
                    <a:pt x="251" y="646"/>
                  </a:lnTo>
                  <a:lnTo>
                    <a:pt x="296" y="636"/>
                  </a:lnTo>
                  <a:lnTo>
                    <a:pt x="402" y="614"/>
                  </a:lnTo>
                  <a:lnTo>
                    <a:pt x="523" y="591"/>
                  </a:lnTo>
                  <a:lnTo>
                    <a:pt x="661" y="565"/>
                  </a:lnTo>
                  <a:lnTo>
                    <a:pt x="809" y="540"/>
                  </a:lnTo>
                  <a:lnTo>
                    <a:pt x="966" y="513"/>
                  </a:lnTo>
                  <a:lnTo>
                    <a:pt x="1130" y="486"/>
                  </a:lnTo>
                  <a:lnTo>
                    <a:pt x="1297" y="459"/>
                  </a:lnTo>
                  <a:lnTo>
                    <a:pt x="1467" y="431"/>
                  </a:lnTo>
                  <a:lnTo>
                    <a:pt x="1635" y="406"/>
                  </a:lnTo>
                  <a:lnTo>
                    <a:pt x="1799" y="380"/>
                  </a:lnTo>
                  <a:lnTo>
                    <a:pt x="1956" y="356"/>
                  </a:lnTo>
                  <a:lnTo>
                    <a:pt x="2105" y="335"/>
                  </a:lnTo>
                  <a:lnTo>
                    <a:pt x="2175" y="324"/>
                  </a:lnTo>
                  <a:lnTo>
                    <a:pt x="2242" y="313"/>
                  </a:lnTo>
                  <a:lnTo>
                    <a:pt x="2304" y="301"/>
                  </a:lnTo>
                  <a:lnTo>
                    <a:pt x="2363" y="289"/>
                  </a:lnTo>
                  <a:lnTo>
                    <a:pt x="2421" y="278"/>
                  </a:lnTo>
                  <a:lnTo>
                    <a:pt x="2473" y="265"/>
                  </a:lnTo>
                  <a:lnTo>
                    <a:pt x="2523" y="252"/>
                  </a:lnTo>
                  <a:lnTo>
                    <a:pt x="2571" y="240"/>
                  </a:lnTo>
                  <a:lnTo>
                    <a:pt x="2615" y="227"/>
                  </a:lnTo>
                  <a:lnTo>
                    <a:pt x="2656" y="214"/>
                  </a:lnTo>
                  <a:lnTo>
                    <a:pt x="2694" y="201"/>
                  </a:lnTo>
                  <a:lnTo>
                    <a:pt x="2730" y="189"/>
                  </a:lnTo>
                  <a:lnTo>
                    <a:pt x="2763" y="176"/>
                  </a:lnTo>
                  <a:lnTo>
                    <a:pt x="2794" y="163"/>
                  </a:lnTo>
                  <a:lnTo>
                    <a:pt x="2822" y="151"/>
                  </a:lnTo>
                  <a:lnTo>
                    <a:pt x="2848" y="139"/>
                  </a:lnTo>
                  <a:lnTo>
                    <a:pt x="2871" y="127"/>
                  </a:lnTo>
                  <a:lnTo>
                    <a:pt x="2892" y="116"/>
                  </a:lnTo>
                  <a:lnTo>
                    <a:pt x="2911" y="105"/>
                  </a:lnTo>
                  <a:lnTo>
                    <a:pt x="2928" y="95"/>
                  </a:lnTo>
                  <a:lnTo>
                    <a:pt x="2943" y="84"/>
                  </a:lnTo>
                  <a:lnTo>
                    <a:pt x="2956" y="74"/>
                  </a:lnTo>
                  <a:lnTo>
                    <a:pt x="2967" y="65"/>
                  </a:lnTo>
                  <a:lnTo>
                    <a:pt x="2977" y="58"/>
                  </a:lnTo>
                  <a:lnTo>
                    <a:pt x="2984" y="49"/>
                  </a:lnTo>
                  <a:lnTo>
                    <a:pt x="2991" y="43"/>
                  </a:lnTo>
                  <a:lnTo>
                    <a:pt x="2995" y="36"/>
                  </a:lnTo>
                  <a:lnTo>
                    <a:pt x="2998" y="31"/>
                  </a:lnTo>
                  <a:lnTo>
                    <a:pt x="2999" y="27"/>
                  </a:lnTo>
                  <a:lnTo>
                    <a:pt x="3000" y="24"/>
                  </a:lnTo>
                  <a:lnTo>
                    <a:pt x="2999" y="21"/>
                  </a:lnTo>
                  <a:lnTo>
                    <a:pt x="2997" y="19"/>
                  </a:lnTo>
                  <a:lnTo>
                    <a:pt x="2944" y="0"/>
                  </a:lnTo>
                  <a:lnTo>
                    <a:pt x="2939" y="3"/>
                  </a:lnTo>
                  <a:lnTo>
                    <a:pt x="2922" y="9"/>
                  </a:lnTo>
                  <a:lnTo>
                    <a:pt x="2893" y="18"/>
                  </a:lnTo>
                  <a:lnTo>
                    <a:pt x="2853" y="32"/>
                  </a:lnTo>
                  <a:lnTo>
                    <a:pt x="2802" y="48"/>
                  </a:lnTo>
                  <a:lnTo>
                    <a:pt x="2738" y="66"/>
                  </a:lnTo>
                  <a:lnTo>
                    <a:pt x="2663" y="88"/>
                  </a:lnTo>
                  <a:lnTo>
                    <a:pt x="2574" y="110"/>
                  </a:lnTo>
                  <a:lnTo>
                    <a:pt x="2473" y="136"/>
                  </a:lnTo>
                  <a:lnTo>
                    <a:pt x="2359" y="162"/>
                  </a:lnTo>
                  <a:lnTo>
                    <a:pt x="2233" y="190"/>
                  </a:lnTo>
                  <a:lnTo>
                    <a:pt x="2094" y="218"/>
                  </a:lnTo>
                  <a:lnTo>
                    <a:pt x="2020" y="233"/>
                  </a:lnTo>
                  <a:lnTo>
                    <a:pt x="1941" y="247"/>
                  </a:lnTo>
                  <a:lnTo>
                    <a:pt x="1860" y="262"/>
                  </a:lnTo>
                  <a:lnTo>
                    <a:pt x="1775" y="277"/>
                  </a:lnTo>
                  <a:lnTo>
                    <a:pt x="1688" y="291"/>
                  </a:lnTo>
                  <a:lnTo>
                    <a:pt x="1596" y="305"/>
                  </a:lnTo>
                  <a:lnTo>
                    <a:pt x="1501" y="320"/>
                  </a:lnTo>
                  <a:lnTo>
                    <a:pt x="1402" y="334"/>
                  </a:lnTo>
                  <a:lnTo>
                    <a:pt x="1304" y="349"/>
                  </a:lnTo>
                  <a:lnTo>
                    <a:pt x="1211" y="362"/>
                  </a:lnTo>
                  <a:lnTo>
                    <a:pt x="1121" y="377"/>
                  </a:lnTo>
                  <a:lnTo>
                    <a:pt x="1035" y="391"/>
                  </a:lnTo>
                  <a:lnTo>
                    <a:pt x="954" y="406"/>
                  </a:lnTo>
                  <a:lnTo>
                    <a:pt x="876" y="419"/>
                  </a:lnTo>
                  <a:lnTo>
                    <a:pt x="803" y="434"/>
                  </a:lnTo>
                  <a:lnTo>
                    <a:pt x="733" y="448"/>
                  </a:lnTo>
                  <a:lnTo>
                    <a:pt x="666" y="462"/>
                  </a:lnTo>
                  <a:lnTo>
                    <a:pt x="604" y="475"/>
                  </a:lnTo>
                  <a:lnTo>
                    <a:pt x="545" y="489"/>
                  </a:lnTo>
                  <a:lnTo>
                    <a:pt x="488" y="502"/>
                  </a:lnTo>
                  <a:lnTo>
                    <a:pt x="388" y="527"/>
                  </a:lnTo>
                  <a:lnTo>
                    <a:pt x="300" y="552"/>
                  </a:lnTo>
                  <a:lnTo>
                    <a:pt x="225" y="574"/>
                  </a:lnTo>
                  <a:lnTo>
                    <a:pt x="162" y="595"/>
                  </a:lnTo>
                  <a:lnTo>
                    <a:pt x="110" y="612"/>
                  </a:lnTo>
                  <a:lnTo>
                    <a:pt x="69" y="628"/>
                  </a:lnTo>
                  <a:lnTo>
                    <a:pt x="38" y="641"/>
                  </a:lnTo>
                  <a:lnTo>
                    <a:pt x="17" y="649"/>
                  </a:lnTo>
                  <a:lnTo>
                    <a:pt x="4" y="655"/>
                  </a:lnTo>
                  <a:lnTo>
                    <a:pt x="0" y="657"/>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微软雅黑" panose="020B0503020204020204" pitchFamily="34" charset="-122"/>
                <a:ea typeface="微软雅黑" panose="020B0503020204020204" pitchFamily="34" charset="-122"/>
                <a:cs typeface="+mn-ea"/>
                <a:sym typeface="+mn-lt"/>
              </a:endParaRPr>
            </a:p>
          </p:txBody>
        </p:sp>
      </p:grpSp>
      <p:grpSp>
        <p:nvGrpSpPr>
          <p:cNvPr id="28" name="组合 27"/>
          <p:cNvGrpSpPr/>
          <p:nvPr/>
        </p:nvGrpSpPr>
        <p:grpSpPr>
          <a:xfrm>
            <a:off x="387487" y="3204025"/>
            <a:ext cx="1939141" cy="1086214"/>
            <a:chOff x="387420" y="3203121"/>
            <a:chExt cx="1938804" cy="1086025"/>
          </a:xfrm>
        </p:grpSpPr>
        <p:cxnSp>
          <p:nvCxnSpPr>
            <p:cNvPr id="5" name="直接连接符 4"/>
            <p:cNvCxnSpPr/>
            <p:nvPr/>
          </p:nvCxnSpPr>
          <p:spPr>
            <a:xfrm flipH="1" flipV="1">
              <a:off x="387420" y="3203121"/>
              <a:ext cx="6800" cy="1086025"/>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6" name="文本框 26"/>
            <p:cNvSpPr txBox="1"/>
            <p:nvPr/>
          </p:nvSpPr>
          <p:spPr>
            <a:xfrm>
              <a:off x="426766" y="3529434"/>
              <a:ext cx="1899458" cy="304699"/>
            </a:xfrm>
            <a:prstGeom prst="rect">
              <a:avLst/>
            </a:prstGeom>
          </p:spPr>
          <p:txBody>
            <a:bodyPr wrap="square" lIns="0" tIns="0" rIns="0" bIns="0">
              <a:normAutofit fontScale="85000" lnSpcReduction="10000"/>
            </a:bodyPr>
            <a:lstStyle/>
            <a:p>
              <a:pPr>
                <a:lnSpc>
                  <a:spcPct val="12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mn-ea"/>
                  <a:sym typeface="+mn-lt"/>
                </a:rPr>
                <a:t>此部分内容作为文字排版占位显示（建议使用主题字体）</a:t>
              </a:r>
            </a:p>
          </p:txBody>
        </p:sp>
        <p:sp>
          <p:nvSpPr>
            <p:cNvPr id="7" name="文本框 27"/>
            <p:cNvSpPr txBox="1"/>
            <p:nvPr/>
          </p:nvSpPr>
          <p:spPr>
            <a:xfrm>
              <a:off x="387420" y="3230085"/>
              <a:ext cx="1348856" cy="253916"/>
            </a:xfrm>
            <a:prstGeom prst="rect">
              <a:avLst/>
            </a:prstGeom>
            <a:solidFill>
              <a:schemeClr val="accent1"/>
            </a:solidFill>
          </p:spPr>
          <p:txBody>
            <a:bodyPr wrap="none">
              <a:normAutofit fontScale="77500" lnSpcReduction="20000"/>
            </a:bodyPr>
            <a:lstStyle/>
            <a:p>
              <a:r>
                <a:rPr lang="zh-CN" altLang="en-US" sz="1600" b="1">
                  <a:solidFill>
                    <a:schemeClr val="bg1"/>
                  </a:solidFill>
                  <a:latin typeface="微软雅黑" panose="020B0503020204020204" pitchFamily="34" charset="-122"/>
                  <a:ea typeface="微软雅黑" panose="020B0503020204020204" pitchFamily="34" charset="-122"/>
                  <a:cs typeface="+mn-ea"/>
                  <a:sym typeface="+mn-lt"/>
                </a:rPr>
                <a:t>标题文本预设</a:t>
              </a:r>
            </a:p>
          </p:txBody>
        </p:sp>
      </p:grpSp>
      <p:grpSp>
        <p:nvGrpSpPr>
          <p:cNvPr id="29" name="组合 28"/>
          <p:cNvGrpSpPr/>
          <p:nvPr/>
        </p:nvGrpSpPr>
        <p:grpSpPr>
          <a:xfrm>
            <a:off x="2826109" y="2283512"/>
            <a:ext cx="1939140" cy="1086214"/>
            <a:chOff x="2825618" y="2282768"/>
            <a:chExt cx="1938803" cy="1086025"/>
          </a:xfrm>
        </p:grpSpPr>
        <p:cxnSp>
          <p:nvCxnSpPr>
            <p:cNvPr id="8" name="直接连接符 7"/>
            <p:cNvCxnSpPr/>
            <p:nvPr/>
          </p:nvCxnSpPr>
          <p:spPr>
            <a:xfrm flipH="1" flipV="1">
              <a:off x="2825618" y="2282768"/>
              <a:ext cx="6800" cy="1086025"/>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9" name="文本框 23"/>
            <p:cNvSpPr txBox="1"/>
            <p:nvPr/>
          </p:nvSpPr>
          <p:spPr>
            <a:xfrm>
              <a:off x="2864963" y="2609082"/>
              <a:ext cx="1899458" cy="304699"/>
            </a:xfrm>
            <a:prstGeom prst="rect">
              <a:avLst/>
            </a:prstGeom>
          </p:spPr>
          <p:txBody>
            <a:bodyPr wrap="square" lIns="0" tIns="0" rIns="0" bIns="0">
              <a:normAutofit fontScale="85000" lnSpcReduction="10000"/>
            </a:bodyPr>
            <a:lstStyle/>
            <a:p>
              <a:pPr>
                <a:lnSpc>
                  <a:spcPct val="12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mn-ea"/>
                  <a:sym typeface="+mn-lt"/>
                </a:rPr>
                <a:t>此部分内容作为文字排版占位显示（建议使用主题字体）</a:t>
              </a:r>
            </a:p>
          </p:txBody>
        </p:sp>
        <p:sp>
          <p:nvSpPr>
            <p:cNvPr id="10" name="文本框 24"/>
            <p:cNvSpPr txBox="1"/>
            <p:nvPr/>
          </p:nvSpPr>
          <p:spPr>
            <a:xfrm>
              <a:off x="2825618" y="2309732"/>
              <a:ext cx="1348856" cy="253916"/>
            </a:xfrm>
            <a:prstGeom prst="rect">
              <a:avLst/>
            </a:prstGeom>
            <a:solidFill>
              <a:schemeClr val="accent2"/>
            </a:solidFill>
          </p:spPr>
          <p:txBody>
            <a:bodyPr wrap="none">
              <a:normAutofit fontScale="77500" lnSpcReduction="20000"/>
            </a:bodyPr>
            <a:lstStyle/>
            <a:p>
              <a:r>
                <a:rPr lang="zh-CN" altLang="en-US" sz="1600" b="1">
                  <a:solidFill>
                    <a:schemeClr val="bg1"/>
                  </a:solidFill>
                  <a:latin typeface="微软雅黑" panose="020B0503020204020204" pitchFamily="34" charset="-122"/>
                  <a:ea typeface="微软雅黑" panose="020B0503020204020204" pitchFamily="34" charset="-122"/>
                  <a:cs typeface="+mn-ea"/>
                  <a:sym typeface="+mn-lt"/>
                </a:rPr>
                <a:t>标题文本预设</a:t>
              </a:r>
            </a:p>
          </p:txBody>
        </p:sp>
      </p:grpSp>
      <p:grpSp>
        <p:nvGrpSpPr>
          <p:cNvPr id="32" name="组合 31"/>
          <p:cNvGrpSpPr/>
          <p:nvPr/>
        </p:nvGrpSpPr>
        <p:grpSpPr>
          <a:xfrm>
            <a:off x="5491826" y="1314175"/>
            <a:ext cx="1939140" cy="1086214"/>
            <a:chOff x="5490872" y="1313599"/>
            <a:chExt cx="1938803" cy="1086025"/>
          </a:xfrm>
        </p:grpSpPr>
        <p:cxnSp>
          <p:nvCxnSpPr>
            <p:cNvPr id="11" name="直接连接符 10"/>
            <p:cNvCxnSpPr/>
            <p:nvPr/>
          </p:nvCxnSpPr>
          <p:spPr>
            <a:xfrm flipH="1" flipV="1">
              <a:off x="5490872" y="1313599"/>
              <a:ext cx="6800" cy="1086025"/>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2" name="文本框 20"/>
            <p:cNvSpPr txBox="1"/>
            <p:nvPr/>
          </p:nvSpPr>
          <p:spPr>
            <a:xfrm>
              <a:off x="5530217" y="1639913"/>
              <a:ext cx="1899458" cy="304699"/>
            </a:xfrm>
            <a:prstGeom prst="rect">
              <a:avLst/>
            </a:prstGeom>
          </p:spPr>
          <p:txBody>
            <a:bodyPr wrap="square" lIns="0" tIns="0" rIns="0" bIns="0">
              <a:normAutofit fontScale="85000" lnSpcReduction="10000"/>
            </a:bodyPr>
            <a:lstStyle/>
            <a:p>
              <a:pPr>
                <a:lnSpc>
                  <a:spcPct val="12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mn-ea"/>
                  <a:sym typeface="+mn-lt"/>
                </a:rPr>
                <a:t>此部分内容作为文字排版占位显示（建议使用主题字体）</a:t>
              </a:r>
            </a:p>
          </p:txBody>
        </p:sp>
        <p:sp>
          <p:nvSpPr>
            <p:cNvPr id="13" name="文本框 21"/>
            <p:cNvSpPr txBox="1"/>
            <p:nvPr/>
          </p:nvSpPr>
          <p:spPr>
            <a:xfrm>
              <a:off x="5490872" y="1340563"/>
              <a:ext cx="1348856" cy="253916"/>
            </a:xfrm>
            <a:prstGeom prst="rect">
              <a:avLst/>
            </a:prstGeom>
            <a:solidFill>
              <a:schemeClr val="accent4"/>
            </a:solidFill>
          </p:spPr>
          <p:txBody>
            <a:bodyPr wrap="none">
              <a:normAutofit fontScale="77500" lnSpcReduction="20000"/>
            </a:bodyPr>
            <a:lstStyle/>
            <a:p>
              <a:r>
                <a:rPr lang="zh-CN" altLang="en-US" sz="1600" b="1">
                  <a:solidFill>
                    <a:schemeClr val="bg1"/>
                  </a:solidFill>
                  <a:latin typeface="微软雅黑" panose="020B0503020204020204" pitchFamily="34" charset="-122"/>
                  <a:ea typeface="微软雅黑" panose="020B0503020204020204" pitchFamily="34" charset="-122"/>
                  <a:cs typeface="+mn-ea"/>
                  <a:sym typeface="+mn-lt"/>
                </a:rPr>
                <a:t>标题文本预设</a:t>
              </a:r>
            </a:p>
          </p:txBody>
        </p:sp>
      </p:grpSp>
      <p:grpSp>
        <p:nvGrpSpPr>
          <p:cNvPr id="30" name="组合 29"/>
          <p:cNvGrpSpPr/>
          <p:nvPr/>
        </p:nvGrpSpPr>
        <p:grpSpPr>
          <a:xfrm>
            <a:off x="3947684" y="3421947"/>
            <a:ext cx="1939141" cy="1086214"/>
            <a:chOff x="3946999" y="3421005"/>
            <a:chExt cx="1938804" cy="1086025"/>
          </a:xfrm>
        </p:grpSpPr>
        <p:cxnSp>
          <p:nvCxnSpPr>
            <p:cNvPr id="14" name="直接连接符 13"/>
            <p:cNvCxnSpPr/>
            <p:nvPr/>
          </p:nvCxnSpPr>
          <p:spPr>
            <a:xfrm flipH="1" flipV="1">
              <a:off x="3946999" y="3421005"/>
              <a:ext cx="6800" cy="1086025"/>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5" name="文本框 17"/>
            <p:cNvSpPr txBox="1"/>
            <p:nvPr/>
          </p:nvSpPr>
          <p:spPr>
            <a:xfrm>
              <a:off x="3986345" y="3747318"/>
              <a:ext cx="1899458" cy="304699"/>
            </a:xfrm>
            <a:prstGeom prst="rect">
              <a:avLst/>
            </a:prstGeom>
          </p:spPr>
          <p:txBody>
            <a:bodyPr wrap="square" lIns="0" tIns="0" rIns="0" bIns="0">
              <a:normAutofit fontScale="85000" lnSpcReduction="10000"/>
            </a:bodyPr>
            <a:lstStyle/>
            <a:p>
              <a:pPr>
                <a:lnSpc>
                  <a:spcPct val="12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mn-ea"/>
                  <a:sym typeface="+mn-lt"/>
                </a:rPr>
                <a:t>此部分内容作为文字排版占位显示（建议使用主题字体）</a:t>
              </a:r>
            </a:p>
          </p:txBody>
        </p:sp>
        <p:sp>
          <p:nvSpPr>
            <p:cNvPr id="16" name="文本框 18"/>
            <p:cNvSpPr txBox="1"/>
            <p:nvPr/>
          </p:nvSpPr>
          <p:spPr>
            <a:xfrm>
              <a:off x="3946999" y="3447969"/>
              <a:ext cx="1348856" cy="253916"/>
            </a:xfrm>
            <a:prstGeom prst="rect">
              <a:avLst/>
            </a:prstGeom>
            <a:solidFill>
              <a:schemeClr val="accent3"/>
            </a:solidFill>
          </p:spPr>
          <p:txBody>
            <a:bodyPr wrap="none">
              <a:normAutofit fontScale="77500" lnSpcReduction="20000"/>
            </a:bodyPr>
            <a:lstStyle/>
            <a:p>
              <a:r>
                <a:rPr lang="zh-CN" altLang="en-US" sz="1600" b="1">
                  <a:solidFill>
                    <a:schemeClr val="bg1"/>
                  </a:solidFill>
                  <a:latin typeface="微软雅黑" panose="020B0503020204020204" pitchFamily="34" charset="-122"/>
                  <a:ea typeface="微软雅黑" panose="020B0503020204020204" pitchFamily="34" charset="-122"/>
                  <a:cs typeface="+mn-ea"/>
                  <a:sym typeface="+mn-lt"/>
                </a:rPr>
                <a:t>标题文本预设</a:t>
              </a:r>
            </a:p>
          </p:txBody>
        </p:sp>
      </p:grpSp>
      <p:grpSp>
        <p:nvGrpSpPr>
          <p:cNvPr id="31" name="组合 30"/>
          <p:cNvGrpSpPr/>
          <p:nvPr/>
        </p:nvGrpSpPr>
        <p:grpSpPr>
          <a:xfrm>
            <a:off x="6107537" y="2148393"/>
            <a:ext cx="1939141" cy="1086214"/>
            <a:chOff x="6106477" y="2147672"/>
            <a:chExt cx="1938804" cy="1086025"/>
          </a:xfrm>
        </p:grpSpPr>
        <p:cxnSp>
          <p:nvCxnSpPr>
            <p:cNvPr id="17" name="直接连接符 16"/>
            <p:cNvCxnSpPr/>
            <p:nvPr/>
          </p:nvCxnSpPr>
          <p:spPr>
            <a:xfrm flipH="1" flipV="1">
              <a:off x="6106477" y="2147672"/>
              <a:ext cx="6800" cy="1086025"/>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8" name="文本框 14"/>
            <p:cNvSpPr txBox="1"/>
            <p:nvPr/>
          </p:nvSpPr>
          <p:spPr>
            <a:xfrm>
              <a:off x="6145823" y="2473986"/>
              <a:ext cx="1899458" cy="304699"/>
            </a:xfrm>
            <a:prstGeom prst="rect">
              <a:avLst/>
            </a:prstGeom>
          </p:spPr>
          <p:txBody>
            <a:bodyPr wrap="square" lIns="0" tIns="0" rIns="0" bIns="0">
              <a:normAutofit fontScale="85000" lnSpcReduction="10000"/>
            </a:bodyPr>
            <a:lstStyle/>
            <a:p>
              <a:pPr>
                <a:lnSpc>
                  <a:spcPct val="12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mn-ea"/>
                  <a:sym typeface="+mn-lt"/>
                </a:rPr>
                <a:t>此部分内容作为文字排版占位显示（建议使用主题字体）</a:t>
              </a:r>
            </a:p>
          </p:txBody>
        </p:sp>
        <p:sp>
          <p:nvSpPr>
            <p:cNvPr id="19" name="文本框 15"/>
            <p:cNvSpPr txBox="1"/>
            <p:nvPr/>
          </p:nvSpPr>
          <p:spPr>
            <a:xfrm>
              <a:off x="6106477" y="2174636"/>
              <a:ext cx="1348856" cy="253916"/>
            </a:xfrm>
            <a:prstGeom prst="rect">
              <a:avLst/>
            </a:prstGeom>
            <a:solidFill>
              <a:schemeClr val="accent5"/>
            </a:solidFill>
          </p:spPr>
          <p:txBody>
            <a:bodyPr wrap="none">
              <a:normAutofit fontScale="77500" lnSpcReduction="20000"/>
            </a:bodyPr>
            <a:lstStyle/>
            <a:p>
              <a:r>
                <a:rPr lang="zh-CN" altLang="en-US" sz="1600" b="1">
                  <a:solidFill>
                    <a:schemeClr val="bg1"/>
                  </a:solidFill>
                  <a:latin typeface="微软雅黑" panose="020B0503020204020204" pitchFamily="34" charset="-122"/>
                  <a:ea typeface="微软雅黑" panose="020B0503020204020204" pitchFamily="34" charset="-122"/>
                  <a:cs typeface="+mn-ea"/>
                  <a:sym typeface="+mn-lt"/>
                </a:rPr>
                <a:t>标题文本预设</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ppt_x"/>
                                          </p:val>
                                        </p:tav>
                                        <p:tav tm="100000">
                                          <p:val>
                                            <p:strVal val="#ppt_x"/>
                                          </p:val>
                                        </p:tav>
                                      </p:tavLst>
                                    </p:anim>
                                    <p:anim calcmode="lin" valueType="num">
                                      <p:cBhvr additive="base">
                                        <p:cTn id="17" dur="500" fill="hold"/>
                                        <p:tgtEl>
                                          <p:spTgt spid="28"/>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1"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ppt_x"/>
                                          </p:val>
                                        </p:tav>
                                        <p:tav tm="100000">
                                          <p:val>
                                            <p:strVal val="#ppt_x"/>
                                          </p:val>
                                        </p:tav>
                                      </p:tavLst>
                                    </p:anim>
                                    <p:anim calcmode="lin" valueType="num">
                                      <p:cBhvr additive="base">
                                        <p:cTn id="22" dur="500" fill="hold"/>
                                        <p:tgtEl>
                                          <p:spTgt spid="30"/>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1" fill="hold" nodeType="after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500" fill="hold"/>
                                        <p:tgtEl>
                                          <p:spTgt spid="32"/>
                                        </p:tgtEl>
                                        <p:attrNameLst>
                                          <p:attrName>ppt_x</p:attrName>
                                        </p:attrNameLst>
                                      </p:cBhvr>
                                      <p:tavLst>
                                        <p:tav tm="0">
                                          <p:val>
                                            <p:strVal val="#ppt_x"/>
                                          </p:val>
                                        </p:tav>
                                        <p:tav tm="100000">
                                          <p:val>
                                            <p:strVal val="#ppt_x"/>
                                          </p:val>
                                        </p:tav>
                                      </p:tavLst>
                                    </p:anim>
                                    <p:anim calcmode="lin" valueType="num">
                                      <p:cBhvr additive="base">
                                        <p:cTn id="27" dur="500" fill="hold"/>
                                        <p:tgtEl>
                                          <p:spTgt spid="32"/>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2" presetClass="entr" presetSubtype="1"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 y="0"/>
            <a:ext cx="9138700" cy="5145088"/>
          </a:xfrm>
          <a:prstGeom prst="rect">
            <a:avLst/>
          </a:prstGeom>
        </p:spPr>
      </p:pic>
      <p:sp>
        <p:nvSpPr>
          <p:cNvPr id="2" name="TextBox 1"/>
          <p:cNvSpPr txBox="1"/>
          <p:nvPr/>
        </p:nvSpPr>
        <p:spPr>
          <a:xfrm>
            <a:off x="1188418" y="1828234"/>
            <a:ext cx="3086509" cy="656829"/>
          </a:xfrm>
          <a:prstGeom prst="rect">
            <a:avLst/>
          </a:prstGeom>
          <a:noFill/>
        </p:spPr>
        <p:txBody>
          <a:bodyPr wrap="none" lIns="65032" tIns="32516" rIns="65032" bIns="32516" rtlCol="0">
            <a:spAutoFit/>
          </a:bodyPr>
          <a:lstStyle/>
          <a:p>
            <a:pPr marL="0" lvl="1"/>
            <a:r>
              <a:rPr lang="zh-CN" altLang="en-US" sz="3800" dirty="0">
                <a:solidFill>
                  <a:schemeClr val="accent1"/>
                </a:solidFill>
                <a:latin typeface="腾祥铁山楷书简" panose="01010104010101010101" pitchFamily="2" charset="-122"/>
                <a:ea typeface="腾祥铁山楷书简" panose="01010104010101010101" pitchFamily="2" charset="-122"/>
                <a:cs typeface="+mn-ea"/>
                <a:sym typeface="Arial" panose="020B0604020202020204" pitchFamily="34" charset="0"/>
              </a:rPr>
              <a:t>相关标题文字</a:t>
            </a:r>
          </a:p>
        </p:txBody>
      </p:sp>
      <p:sp>
        <p:nvSpPr>
          <p:cNvPr id="8" name="文本框 9"/>
          <p:cNvSpPr txBox="1"/>
          <p:nvPr/>
        </p:nvSpPr>
        <p:spPr>
          <a:xfrm>
            <a:off x="1293691" y="2678339"/>
            <a:ext cx="1379462"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9" name="文本框 9"/>
          <p:cNvSpPr txBox="1"/>
          <p:nvPr/>
        </p:nvSpPr>
        <p:spPr>
          <a:xfrm>
            <a:off x="1293691" y="3003857"/>
            <a:ext cx="1495112" cy="230894"/>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成功项目展示</a:t>
            </a:r>
          </a:p>
        </p:txBody>
      </p:sp>
      <p:sp>
        <p:nvSpPr>
          <p:cNvPr id="12" name="文本框 9"/>
          <p:cNvSpPr txBox="1"/>
          <p:nvPr/>
        </p:nvSpPr>
        <p:spPr>
          <a:xfrm>
            <a:off x="2996993" y="2681598"/>
            <a:ext cx="1379462"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工作完成情况</a:t>
            </a:r>
          </a:p>
        </p:txBody>
      </p:sp>
      <p:sp>
        <p:nvSpPr>
          <p:cNvPr id="13" name="文本框 9"/>
          <p:cNvSpPr txBox="1"/>
          <p:nvPr/>
        </p:nvSpPr>
        <p:spPr>
          <a:xfrm>
            <a:off x="2996995" y="3007566"/>
            <a:ext cx="1379459"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工作存在不足</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par>
                                <p:cTn id="10" presetID="1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ppt_x</p:attrName>
                                        </p:attrNameLst>
                                      </p:cBhvr>
                                      <p:tavLst>
                                        <p:tav tm="0">
                                          <p:val>
                                            <p:strVal val="#ppt_x-#ppt_w*1.125000"/>
                                          </p:val>
                                        </p:tav>
                                        <p:tav tm="100000">
                                          <p:val>
                                            <p:strVal val="#ppt_x"/>
                                          </p:val>
                                        </p:tav>
                                      </p:tavLst>
                                    </p:anim>
                                    <p:animEffect transition="in" filter="wipe(right)">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20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20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40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901140" y="2310330"/>
            <a:ext cx="1574600" cy="1883863"/>
            <a:chOff x="900983" y="2309582"/>
            <a:chExt cx="1574327" cy="1883536"/>
          </a:xfrm>
        </p:grpSpPr>
        <p:sp>
          <p:nvSpPr>
            <p:cNvPr id="4" name="Freeform: Shape 1"/>
            <p:cNvSpPr/>
            <p:nvPr/>
          </p:nvSpPr>
          <p:spPr bwMode="auto">
            <a:xfrm>
              <a:off x="1812159" y="2684578"/>
              <a:ext cx="276971" cy="29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Autofit/>
            </a:bodyPr>
            <a:lstStyle/>
            <a:p>
              <a:r>
                <a:rPr lang="id-ID">
                  <a:solidFill>
                    <a:schemeClr val="bg1">
                      <a:lumMod val="50000"/>
                    </a:schemeClr>
                  </a:solidFill>
                  <a:latin typeface="微软雅黑" panose="020B0503020204020204" pitchFamily="34" charset="-122"/>
                  <a:ea typeface="微软雅黑" panose="020B0503020204020204" pitchFamily="34" charset="-122"/>
                </a:rPr>
                <a:t>01</a:t>
              </a:r>
            </a:p>
          </p:txBody>
        </p:sp>
        <p:sp>
          <p:nvSpPr>
            <p:cNvPr id="5" name="Freeform: Shape 2"/>
            <p:cNvSpPr/>
            <p:nvPr/>
          </p:nvSpPr>
          <p:spPr bwMode="auto">
            <a:xfrm>
              <a:off x="1425978" y="2309582"/>
              <a:ext cx="1049332" cy="1170385"/>
            </a:xfrm>
            <a:custGeom>
              <a:avLst/>
              <a:gdLst>
                <a:gd name="T0" fmla="+- 0 10800 961"/>
                <a:gd name="T1" fmla="*/ T0 w 19679"/>
                <a:gd name="T2" fmla="*/ 10800 h 21600"/>
                <a:gd name="T3" fmla="+- 0 10800 961"/>
                <a:gd name="T4" fmla="*/ T3 w 19679"/>
                <a:gd name="T5" fmla="*/ 10800 h 21600"/>
                <a:gd name="T6" fmla="+- 0 10800 961"/>
                <a:gd name="T7" fmla="*/ T6 w 19679"/>
                <a:gd name="T8" fmla="*/ 10800 h 21600"/>
                <a:gd name="T9" fmla="+- 0 10800 961"/>
                <a:gd name="T10" fmla="*/ T9 w 19679"/>
                <a:gd name="T11" fmla="*/ 10800 h 21600"/>
              </a:gdLst>
              <a:ahLst/>
              <a:cxnLst>
                <a:cxn ang="0">
                  <a:pos x="T1" y="T2"/>
                </a:cxn>
                <a:cxn ang="0">
                  <a:pos x="T4" y="T5"/>
                </a:cxn>
                <a:cxn ang="0">
                  <a:pos x="T7" y="T8"/>
                </a:cxn>
                <a:cxn ang="0">
                  <a:pos x="T10" y="T11"/>
                </a:cxn>
              </a:cxnLst>
              <a:rect l="0" t="0" r="r" b="b"/>
              <a:pathLst>
                <a:path w="19679" h="21600">
                  <a:moveTo>
                    <a:pt x="9838" y="0"/>
                  </a:moveTo>
                  <a:cubicBezTo>
                    <a:pt x="7321" y="0"/>
                    <a:pt x="4802" y="944"/>
                    <a:pt x="2881" y="2835"/>
                  </a:cubicBezTo>
                  <a:cubicBezTo>
                    <a:pt x="-961" y="6616"/>
                    <a:pt x="-961" y="12749"/>
                    <a:pt x="2881" y="16530"/>
                  </a:cubicBezTo>
                  <a:cubicBezTo>
                    <a:pt x="4639" y="18260"/>
                    <a:pt x="6897" y="19188"/>
                    <a:pt x="9197" y="19335"/>
                  </a:cubicBezTo>
                  <a:cubicBezTo>
                    <a:pt x="8918" y="20157"/>
                    <a:pt x="8453" y="20930"/>
                    <a:pt x="7797" y="21600"/>
                  </a:cubicBezTo>
                  <a:cubicBezTo>
                    <a:pt x="8874" y="21508"/>
                    <a:pt x="9927" y="21069"/>
                    <a:pt x="10751" y="20282"/>
                  </a:cubicBezTo>
                  <a:cubicBezTo>
                    <a:pt x="11091" y="19958"/>
                    <a:pt x="11357" y="19595"/>
                    <a:pt x="11572" y="19211"/>
                  </a:cubicBezTo>
                  <a:cubicBezTo>
                    <a:pt x="13486" y="18876"/>
                    <a:pt x="15317" y="17986"/>
                    <a:pt x="16796" y="16530"/>
                  </a:cubicBezTo>
                  <a:cubicBezTo>
                    <a:pt x="20638" y="12749"/>
                    <a:pt x="20638" y="6616"/>
                    <a:pt x="16796" y="2835"/>
                  </a:cubicBezTo>
                  <a:cubicBezTo>
                    <a:pt x="14875" y="944"/>
                    <a:pt x="12356" y="0"/>
                    <a:pt x="9838" y="0"/>
                  </a:cubicBezTo>
                  <a:close/>
                  <a:moveTo>
                    <a:pt x="9838" y="3047"/>
                  </a:moveTo>
                  <a:cubicBezTo>
                    <a:pt x="11564" y="3047"/>
                    <a:pt x="13290" y="3694"/>
                    <a:pt x="14607" y="4990"/>
                  </a:cubicBezTo>
                  <a:cubicBezTo>
                    <a:pt x="17240" y="7581"/>
                    <a:pt x="17240" y="11784"/>
                    <a:pt x="14607" y="14375"/>
                  </a:cubicBezTo>
                  <a:cubicBezTo>
                    <a:pt x="11973" y="16967"/>
                    <a:pt x="7703" y="16967"/>
                    <a:pt x="5070" y="14375"/>
                  </a:cubicBezTo>
                  <a:cubicBezTo>
                    <a:pt x="2437" y="11784"/>
                    <a:pt x="2437" y="7581"/>
                    <a:pt x="5070" y="4990"/>
                  </a:cubicBezTo>
                  <a:cubicBezTo>
                    <a:pt x="6387" y="3694"/>
                    <a:pt x="8113" y="3047"/>
                    <a:pt x="9838" y="3047"/>
                  </a:cubicBezTo>
                  <a:close/>
                </a:path>
              </a:pathLst>
            </a:custGeom>
            <a:solidFill>
              <a:schemeClr val="accent1"/>
            </a:solidFill>
            <a:ln>
              <a:noFill/>
            </a:ln>
            <a:effec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Freeform: Shape 13"/>
            <p:cNvSpPr/>
            <p:nvPr/>
          </p:nvSpPr>
          <p:spPr bwMode="auto">
            <a:xfrm>
              <a:off x="900983" y="3560886"/>
              <a:ext cx="1569722" cy="6322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rmAutofit/>
            </a:bodyPr>
            <a:lstStyle/>
            <a:p>
              <a:pPr algn="r">
                <a:lnSpc>
                  <a:spcPct val="120000"/>
                </a:lnSpc>
              </a:pPr>
              <a:r>
                <a:rPr lang="zh-CN" altLang="en-US" sz="10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此部分内容作为文字排版占位显示（建议使用主题字体）</a:t>
              </a:r>
            </a:p>
          </p:txBody>
        </p:sp>
      </p:grpSp>
      <p:grpSp>
        <p:nvGrpSpPr>
          <p:cNvPr id="2" name="组合 1"/>
          <p:cNvGrpSpPr/>
          <p:nvPr/>
        </p:nvGrpSpPr>
        <p:grpSpPr>
          <a:xfrm>
            <a:off x="2475741" y="950896"/>
            <a:ext cx="1574600" cy="1884521"/>
            <a:chOff x="2475310" y="950383"/>
            <a:chExt cx="1574327" cy="1884194"/>
          </a:xfrm>
        </p:grpSpPr>
        <p:sp>
          <p:nvSpPr>
            <p:cNvPr id="6" name="Freeform: Shape 3"/>
            <p:cNvSpPr/>
            <p:nvPr/>
          </p:nvSpPr>
          <p:spPr bwMode="auto">
            <a:xfrm>
              <a:off x="2475310" y="1649719"/>
              <a:ext cx="1049332" cy="1184858"/>
            </a:xfrm>
            <a:custGeom>
              <a:avLst/>
              <a:gdLst>
                <a:gd name="T0" fmla="+- 0 10800 961"/>
                <a:gd name="T1" fmla="*/ T0 w 19679"/>
                <a:gd name="T2" fmla="*/ 10352 h 20704"/>
                <a:gd name="T3" fmla="+- 0 10800 961"/>
                <a:gd name="T4" fmla="*/ T3 w 19679"/>
                <a:gd name="T5" fmla="*/ 10352 h 20704"/>
                <a:gd name="T6" fmla="+- 0 10800 961"/>
                <a:gd name="T7" fmla="*/ T6 w 19679"/>
                <a:gd name="T8" fmla="*/ 10352 h 20704"/>
                <a:gd name="T9" fmla="+- 0 10800 961"/>
                <a:gd name="T10" fmla="*/ T9 w 19679"/>
                <a:gd name="T11" fmla="*/ 10352 h 20704"/>
              </a:gdLst>
              <a:ahLst/>
              <a:cxnLst>
                <a:cxn ang="0">
                  <a:pos x="T1" y="T2"/>
                </a:cxn>
                <a:cxn ang="0">
                  <a:pos x="T4" y="T5"/>
                </a:cxn>
                <a:cxn ang="0">
                  <a:pos x="T7" y="T8"/>
                </a:cxn>
                <a:cxn ang="0">
                  <a:pos x="T10" y="T11"/>
                </a:cxn>
              </a:cxnLst>
              <a:rect l="0" t="0" r="r" b="b"/>
              <a:pathLst>
                <a:path w="19679" h="20704">
                  <a:moveTo>
                    <a:pt x="11880" y="0"/>
                  </a:moveTo>
                  <a:cubicBezTo>
                    <a:pt x="10803" y="87"/>
                    <a:pt x="9750" y="505"/>
                    <a:pt x="8926" y="1250"/>
                  </a:cubicBezTo>
                  <a:cubicBezTo>
                    <a:pt x="8506" y="1629"/>
                    <a:pt x="8190" y="2063"/>
                    <a:pt x="7960" y="2524"/>
                  </a:cubicBezTo>
                  <a:cubicBezTo>
                    <a:pt x="6100" y="2860"/>
                    <a:pt x="4322" y="3700"/>
                    <a:pt x="2881" y="5043"/>
                  </a:cubicBezTo>
                  <a:cubicBezTo>
                    <a:pt x="-961" y="8625"/>
                    <a:pt x="-961" y="14435"/>
                    <a:pt x="2881" y="18017"/>
                  </a:cubicBezTo>
                  <a:cubicBezTo>
                    <a:pt x="6723" y="21600"/>
                    <a:pt x="12954" y="21599"/>
                    <a:pt x="16796" y="18017"/>
                  </a:cubicBezTo>
                  <a:cubicBezTo>
                    <a:pt x="20638" y="14435"/>
                    <a:pt x="20638" y="8625"/>
                    <a:pt x="16796" y="5043"/>
                  </a:cubicBezTo>
                  <a:cubicBezTo>
                    <a:pt x="15021" y="3388"/>
                    <a:pt x="12736" y="2509"/>
                    <a:pt x="10412" y="2383"/>
                  </a:cubicBezTo>
                  <a:cubicBezTo>
                    <a:pt x="10678" y="1519"/>
                    <a:pt x="11159" y="697"/>
                    <a:pt x="11880" y="0"/>
                  </a:cubicBezTo>
                  <a:close/>
                  <a:moveTo>
                    <a:pt x="9838" y="5244"/>
                  </a:moveTo>
                  <a:cubicBezTo>
                    <a:pt x="11564" y="5244"/>
                    <a:pt x="13290" y="5857"/>
                    <a:pt x="14607" y="7085"/>
                  </a:cubicBezTo>
                  <a:cubicBezTo>
                    <a:pt x="17240" y="9540"/>
                    <a:pt x="17240" y="13521"/>
                    <a:pt x="14607" y="15976"/>
                  </a:cubicBezTo>
                  <a:cubicBezTo>
                    <a:pt x="11974" y="18431"/>
                    <a:pt x="7703" y="18431"/>
                    <a:pt x="5070" y="15976"/>
                  </a:cubicBezTo>
                  <a:cubicBezTo>
                    <a:pt x="2437" y="13521"/>
                    <a:pt x="2437" y="9540"/>
                    <a:pt x="5070" y="7085"/>
                  </a:cubicBezTo>
                  <a:cubicBezTo>
                    <a:pt x="6387" y="5857"/>
                    <a:pt x="8113" y="5244"/>
                    <a:pt x="9838" y="5244"/>
                  </a:cubicBezTo>
                  <a:close/>
                </a:path>
              </a:pathLst>
            </a:custGeom>
            <a:solidFill>
              <a:schemeClr val="accent2"/>
            </a:solidFill>
            <a:ln>
              <a:noFill/>
            </a:ln>
            <a:effec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11" name="Freeform: Shape 8"/>
            <p:cNvSpPr/>
            <p:nvPr/>
          </p:nvSpPr>
          <p:spPr bwMode="auto">
            <a:xfrm>
              <a:off x="2479915" y="950383"/>
              <a:ext cx="1569722" cy="632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rmAutofit/>
            </a:bodyPr>
            <a:lstStyle/>
            <a:p>
              <a:pPr>
                <a:lnSpc>
                  <a:spcPct val="120000"/>
                </a:lnSpc>
              </a:pPr>
              <a:r>
                <a:rPr lang="zh-CN" altLang="en-US" sz="10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此部分内容作为文字排版占位显示（建议使用主题字体）</a:t>
              </a:r>
            </a:p>
          </p:txBody>
        </p:sp>
        <p:sp>
          <p:nvSpPr>
            <p:cNvPr id="17" name="Freeform: Shape 14"/>
            <p:cNvSpPr/>
            <p:nvPr/>
          </p:nvSpPr>
          <p:spPr bwMode="auto">
            <a:xfrm>
              <a:off x="2861491" y="2159583"/>
              <a:ext cx="276971" cy="29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Autofit/>
            </a:bodyPr>
            <a:lstStyle/>
            <a:p>
              <a:r>
                <a:rPr lang="id-ID">
                  <a:solidFill>
                    <a:schemeClr val="bg1">
                      <a:lumMod val="50000"/>
                    </a:schemeClr>
                  </a:solidFill>
                  <a:latin typeface="微软雅黑" panose="020B0503020204020204" pitchFamily="34" charset="-122"/>
                  <a:ea typeface="微软雅黑" panose="020B0503020204020204" pitchFamily="34" charset="-122"/>
                </a:rPr>
                <a:t>02</a:t>
              </a:r>
            </a:p>
          </p:txBody>
        </p:sp>
      </p:grpSp>
      <p:grpSp>
        <p:nvGrpSpPr>
          <p:cNvPr id="26" name="组合 25"/>
          <p:cNvGrpSpPr/>
          <p:nvPr/>
        </p:nvGrpSpPr>
        <p:grpSpPr>
          <a:xfrm>
            <a:off x="3000827" y="2310330"/>
            <a:ext cx="1574600" cy="1883863"/>
            <a:chOff x="3000305" y="2309582"/>
            <a:chExt cx="1574327" cy="1883536"/>
          </a:xfrm>
        </p:grpSpPr>
        <p:sp>
          <p:nvSpPr>
            <p:cNvPr id="7" name="Freeform: Shape 4"/>
            <p:cNvSpPr/>
            <p:nvPr/>
          </p:nvSpPr>
          <p:spPr bwMode="auto">
            <a:xfrm>
              <a:off x="3524642" y="2309582"/>
              <a:ext cx="1049990" cy="1170385"/>
            </a:xfrm>
            <a:custGeom>
              <a:avLst/>
              <a:gdLst>
                <a:gd name="T0" fmla="+- 0 10800 961"/>
                <a:gd name="T1" fmla="*/ T0 w 19679"/>
                <a:gd name="T2" fmla="*/ 10800 h 21600"/>
                <a:gd name="T3" fmla="+- 0 10800 961"/>
                <a:gd name="T4" fmla="*/ T3 w 19679"/>
                <a:gd name="T5" fmla="*/ 10800 h 21600"/>
                <a:gd name="T6" fmla="+- 0 10800 961"/>
                <a:gd name="T7" fmla="*/ T6 w 19679"/>
                <a:gd name="T8" fmla="*/ 10800 h 21600"/>
                <a:gd name="T9" fmla="+- 0 10800 961"/>
                <a:gd name="T10" fmla="*/ T9 w 19679"/>
                <a:gd name="T11" fmla="*/ 10800 h 21600"/>
              </a:gdLst>
              <a:ahLst/>
              <a:cxnLst>
                <a:cxn ang="0">
                  <a:pos x="T1" y="T2"/>
                </a:cxn>
                <a:cxn ang="0">
                  <a:pos x="T4" y="T5"/>
                </a:cxn>
                <a:cxn ang="0">
                  <a:pos x="T7" y="T8"/>
                </a:cxn>
                <a:cxn ang="0">
                  <a:pos x="T10" y="T11"/>
                </a:cxn>
              </a:cxnLst>
              <a:rect l="0" t="0" r="r" b="b"/>
              <a:pathLst>
                <a:path w="19679" h="21600">
                  <a:moveTo>
                    <a:pt x="9838" y="0"/>
                  </a:moveTo>
                  <a:cubicBezTo>
                    <a:pt x="7321" y="0"/>
                    <a:pt x="4802" y="944"/>
                    <a:pt x="2881" y="2835"/>
                  </a:cubicBezTo>
                  <a:cubicBezTo>
                    <a:pt x="-961" y="6616"/>
                    <a:pt x="-961" y="12749"/>
                    <a:pt x="2881" y="16530"/>
                  </a:cubicBezTo>
                  <a:cubicBezTo>
                    <a:pt x="4648" y="18270"/>
                    <a:pt x="6921" y="19199"/>
                    <a:pt x="9234" y="19338"/>
                  </a:cubicBezTo>
                  <a:cubicBezTo>
                    <a:pt x="8955" y="20157"/>
                    <a:pt x="8491" y="20932"/>
                    <a:pt x="7837" y="21600"/>
                  </a:cubicBezTo>
                  <a:cubicBezTo>
                    <a:pt x="8914" y="21508"/>
                    <a:pt x="9967" y="21069"/>
                    <a:pt x="10791" y="20282"/>
                  </a:cubicBezTo>
                  <a:cubicBezTo>
                    <a:pt x="11132" y="19957"/>
                    <a:pt x="11400" y="19590"/>
                    <a:pt x="11615" y="19205"/>
                  </a:cubicBezTo>
                  <a:cubicBezTo>
                    <a:pt x="13512" y="18863"/>
                    <a:pt x="15329" y="17974"/>
                    <a:pt x="16796" y="16530"/>
                  </a:cubicBezTo>
                  <a:cubicBezTo>
                    <a:pt x="20638" y="12749"/>
                    <a:pt x="20638" y="6616"/>
                    <a:pt x="16796" y="2835"/>
                  </a:cubicBezTo>
                  <a:cubicBezTo>
                    <a:pt x="14875" y="944"/>
                    <a:pt x="12356" y="0"/>
                    <a:pt x="9838" y="0"/>
                  </a:cubicBezTo>
                  <a:close/>
                  <a:moveTo>
                    <a:pt x="9838" y="3047"/>
                  </a:moveTo>
                  <a:cubicBezTo>
                    <a:pt x="11564" y="3047"/>
                    <a:pt x="13290" y="3694"/>
                    <a:pt x="14607" y="4990"/>
                  </a:cubicBezTo>
                  <a:cubicBezTo>
                    <a:pt x="17240" y="7581"/>
                    <a:pt x="17240" y="11784"/>
                    <a:pt x="14607" y="14375"/>
                  </a:cubicBezTo>
                  <a:cubicBezTo>
                    <a:pt x="11973" y="16967"/>
                    <a:pt x="7703" y="16967"/>
                    <a:pt x="5070" y="14375"/>
                  </a:cubicBezTo>
                  <a:cubicBezTo>
                    <a:pt x="2437" y="11784"/>
                    <a:pt x="2437" y="7581"/>
                    <a:pt x="5070" y="4990"/>
                  </a:cubicBezTo>
                  <a:cubicBezTo>
                    <a:pt x="6387" y="3694"/>
                    <a:pt x="8113" y="3047"/>
                    <a:pt x="9838" y="3047"/>
                  </a:cubicBezTo>
                  <a:close/>
                </a:path>
              </a:pathLst>
            </a:custGeom>
            <a:solidFill>
              <a:schemeClr val="accent3"/>
            </a:solidFill>
            <a:ln>
              <a:noFill/>
            </a:ln>
            <a:effec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Freeform: Shape 12"/>
            <p:cNvSpPr/>
            <p:nvPr/>
          </p:nvSpPr>
          <p:spPr bwMode="auto">
            <a:xfrm>
              <a:off x="3000305" y="3560886"/>
              <a:ext cx="1569722" cy="6322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rmAutofit/>
            </a:bodyPr>
            <a:lstStyle/>
            <a:p>
              <a:pPr algn="r">
                <a:lnSpc>
                  <a:spcPct val="120000"/>
                </a:lnSpc>
              </a:pPr>
              <a:r>
                <a:rPr lang="zh-CN" altLang="en-US" sz="10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此部分内容作为文字排版占位显示（建议使用主题字体）</a:t>
              </a:r>
            </a:p>
          </p:txBody>
        </p:sp>
        <p:sp>
          <p:nvSpPr>
            <p:cNvPr id="18" name="Freeform: Shape 15"/>
            <p:cNvSpPr/>
            <p:nvPr/>
          </p:nvSpPr>
          <p:spPr bwMode="auto">
            <a:xfrm>
              <a:off x="3910823" y="2684578"/>
              <a:ext cx="277629" cy="29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Autofit/>
            </a:bodyPr>
            <a:lstStyle/>
            <a:p>
              <a:r>
                <a:rPr lang="id-ID">
                  <a:solidFill>
                    <a:schemeClr val="bg1">
                      <a:lumMod val="50000"/>
                    </a:schemeClr>
                  </a:solidFill>
                  <a:latin typeface="微软雅黑" panose="020B0503020204020204" pitchFamily="34" charset="-122"/>
                  <a:ea typeface="微软雅黑" panose="020B0503020204020204" pitchFamily="34" charset="-122"/>
                </a:rPr>
                <a:t>03</a:t>
              </a:r>
            </a:p>
          </p:txBody>
        </p:sp>
      </p:grpSp>
      <p:grpSp>
        <p:nvGrpSpPr>
          <p:cNvPr id="23" name="组合 22"/>
          <p:cNvGrpSpPr/>
          <p:nvPr/>
        </p:nvGrpSpPr>
        <p:grpSpPr>
          <a:xfrm>
            <a:off x="4574768" y="950896"/>
            <a:ext cx="1569995" cy="1884521"/>
            <a:chOff x="4573974" y="950383"/>
            <a:chExt cx="1569722" cy="1884194"/>
          </a:xfrm>
        </p:grpSpPr>
        <p:sp>
          <p:nvSpPr>
            <p:cNvPr id="8" name="Freeform: Shape 5"/>
            <p:cNvSpPr/>
            <p:nvPr/>
          </p:nvSpPr>
          <p:spPr bwMode="auto">
            <a:xfrm>
              <a:off x="4573974" y="1649719"/>
              <a:ext cx="1049990" cy="1184858"/>
            </a:xfrm>
            <a:custGeom>
              <a:avLst/>
              <a:gdLst>
                <a:gd name="T0" fmla="+- 0 10800 961"/>
                <a:gd name="T1" fmla="*/ T0 w 19679"/>
                <a:gd name="T2" fmla="*/ 10352 h 20704"/>
                <a:gd name="T3" fmla="+- 0 10800 961"/>
                <a:gd name="T4" fmla="*/ T3 w 19679"/>
                <a:gd name="T5" fmla="*/ 10352 h 20704"/>
                <a:gd name="T6" fmla="+- 0 10800 961"/>
                <a:gd name="T7" fmla="*/ T6 w 19679"/>
                <a:gd name="T8" fmla="*/ 10352 h 20704"/>
                <a:gd name="T9" fmla="+- 0 10800 961"/>
                <a:gd name="T10" fmla="*/ T9 w 19679"/>
                <a:gd name="T11" fmla="*/ 10352 h 20704"/>
              </a:gdLst>
              <a:ahLst/>
              <a:cxnLst>
                <a:cxn ang="0">
                  <a:pos x="T1" y="T2"/>
                </a:cxn>
                <a:cxn ang="0">
                  <a:pos x="T4" y="T5"/>
                </a:cxn>
                <a:cxn ang="0">
                  <a:pos x="T7" y="T8"/>
                </a:cxn>
                <a:cxn ang="0">
                  <a:pos x="T10" y="T11"/>
                </a:cxn>
              </a:cxnLst>
              <a:rect l="0" t="0" r="r" b="b"/>
              <a:pathLst>
                <a:path w="19679" h="20704">
                  <a:moveTo>
                    <a:pt x="11963" y="0"/>
                  </a:moveTo>
                  <a:cubicBezTo>
                    <a:pt x="10886" y="87"/>
                    <a:pt x="9837" y="505"/>
                    <a:pt x="9012" y="1250"/>
                  </a:cubicBezTo>
                  <a:cubicBezTo>
                    <a:pt x="8596" y="1626"/>
                    <a:pt x="8279" y="2055"/>
                    <a:pt x="8050" y="2513"/>
                  </a:cubicBezTo>
                  <a:cubicBezTo>
                    <a:pt x="6157" y="2837"/>
                    <a:pt x="4344" y="3678"/>
                    <a:pt x="2881" y="5043"/>
                  </a:cubicBezTo>
                  <a:cubicBezTo>
                    <a:pt x="-961" y="8625"/>
                    <a:pt x="-961" y="14435"/>
                    <a:pt x="2881" y="18017"/>
                  </a:cubicBezTo>
                  <a:cubicBezTo>
                    <a:pt x="6723" y="21600"/>
                    <a:pt x="12954" y="21599"/>
                    <a:pt x="16796" y="18017"/>
                  </a:cubicBezTo>
                  <a:cubicBezTo>
                    <a:pt x="20638" y="14435"/>
                    <a:pt x="20638" y="8625"/>
                    <a:pt x="16796" y="5043"/>
                  </a:cubicBezTo>
                  <a:cubicBezTo>
                    <a:pt x="15042" y="3408"/>
                    <a:pt x="12790" y="2528"/>
                    <a:pt x="10495" y="2386"/>
                  </a:cubicBezTo>
                  <a:cubicBezTo>
                    <a:pt x="10761" y="1521"/>
                    <a:pt x="11241" y="697"/>
                    <a:pt x="11963" y="0"/>
                  </a:cubicBezTo>
                  <a:close/>
                  <a:moveTo>
                    <a:pt x="9838" y="5244"/>
                  </a:moveTo>
                  <a:cubicBezTo>
                    <a:pt x="11564" y="5244"/>
                    <a:pt x="13290" y="5857"/>
                    <a:pt x="14607" y="7085"/>
                  </a:cubicBezTo>
                  <a:cubicBezTo>
                    <a:pt x="17240" y="9540"/>
                    <a:pt x="17240" y="13521"/>
                    <a:pt x="14607" y="15976"/>
                  </a:cubicBezTo>
                  <a:cubicBezTo>
                    <a:pt x="11974" y="18431"/>
                    <a:pt x="7703" y="18431"/>
                    <a:pt x="5070" y="15976"/>
                  </a:cubicBezTo>
                  <a:cubicBezTo>
                    <a:pt x="2437" y="13521"/>
                    <a:pt x="2437" y="9540"/>
                    <a:pt x="5070" y="7085"/>
                  </a:cubicBezTo>
                  <a:cubicBezTo>
                    <a:pt x="6387" y="5857"/>
                    <a:pt x="8113" y="5244"/>
                    <a:pt x="9838" y="5244"/>
                  </a:cubicBezTo>
                  <a:close/>
                </a:path>
              </a:pathLst>
            </a:custGeom>
            <a:solidFill>
              <a:schemeClr val="accent4"/>
            </a:solidFill>
            <a:ln>
              <a:noFill/>
            </a:ln>
            <a:effec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Freeform: Shape 9"/>
            <p:cNvSpPr/>
            <p:nvPr/>
          </p:nvSpPr>
          <p:spPr bwMode="auto">
            <a:xfrm>
              <a:off x="4574632" y="950383"/>
              <a:ext cx="1569064" cy="632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rmAutofit/>
            </a:bodyPr>
            <a:lstStyle/>
            <a:p>
              <a:pPr>
                <a:lnSpc>
                  <a:spcPct val="120000"/>
                </a:lnSpc>
              </a:pPr>
              <a:r>
                <a:rPr lang="zh-CN" altLang="en-US" sz="10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此部分内容作为文字排版占位显示（建议使用主题字体）</a:t>
              </a:r>
            </a:p>
          </p:txBody>
        </p:sp>
        <p:sp>
          <p:nvSpPr>
            <p:cNvPr id="19" name="Freeform: Shape 16"/>
            <p:cNvSpPr/>
            <p:nvPr/>
          </p:nvSpPr>
          <p:spPr bwMode="auto">
            <a:xfrm>
              <a:off x="4964760" y="2159583"/>
              <a:ext cx="277629" cy="29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Autofit/>
            </a:bodyPr>
            <a:lstStyle/>
            <a:p>
              <a:r>
                <a:rPr lang="id-ID">
                  <a:solidFill>
                    <a:schemeClr val="bg1">
                      <a:lumMod val="50000"/>
                    </a:schemeClr>
                  </a:solidFill>
                  <a:latin typeface="微软雅黑" panose="020B0503020204020204" pitchFamily="34" charset="-122"/>
                  <a:ea typeface="微软雅黑" panose="020B0503020204020204" pitchFamily="34" charset="-122"/>
                </a:rPr>
                <a:t>04</a:t>
              </a:r>
            </a:p>
          </p:txBody>
        </p:sp>
      </p:grpSp>
      <p:grpSp>
        <p:nvGrpSpPr>
          <p:cNvPr id="25" name="组合 24"/>
          <p:cNvGrpSpPr/>
          <p:nvPr/>
        </p:nvGrpSpPr>
        <p:grpSpPr>
          <a:xfrm>
            <a:off x="5104460" y="2310330"/>
            <a:ext cx="1569995" cy="1883863"/>
            <a:chOff x="5103574" y="2309582"/>
            <a:chExt cx="1569722" cy="1883536"/>
          </a:xfrm>
        </p:grpSpPr>
        <p:sp>
          <p:nvSpPr>
            <p:cNvPr id="9" name="Freeform: Shape 6"/>
            <p:cNvSpPr/>
            <p:nvPr/>
          </p:nvSpPr>
          <p:spPr bwMode="auto">
            <a:xfrm>
              <a:off x="5623964" y="2309582"/>
              <a:ext cx="1049332" cy="1170385"/>
            </a:xfrm>
            <a:custGeom>
              <a:avLst/>
              <a:gdLst>
                <a:gd name="T0" fmla="+- 0 10800 961"/>
                <a:gd name="T1" fmla="*/ T0 w 19679"/>
                <a:gd name="T2" fmla="*/ 10800 h 21600"/>
                <a:gd name="T3" fmla="+- 0 10800 961"/>
                <a:gd name="T4" fmla="*/ T3 w 19679"/>
                <a:gd name="T5" fmla="*/ 10800 h 21600"/>
                <a:gd name="T6" fmla="+- 0 10800 961"/>
                <a:gd name="T7" fmla="*/ T6 w 19679"/>
                <a:gd name="T8" fmla="*/ 10800 h 21600"/>
                <a:gd name="T9" fmla="+- 0 10800 961"/>
                <a:gd name="T10" fmla="*/ T9 w 19679"/>
                <a:gd name="T11" fmla="*/ 10800 h 21600"/>
              </a:gdLst>
              <a:ahLst/>
              <a:cxnLst>
                <a:cxn ang="0">
                  <a:pos x="T1" y="T2"/>
                </a:cxn>
                <a:cxn ang="0">
                  <a:pos x="T4" y="T5"/>
                </a:cxn>
                <a:cxn ang="0">
                  <a:pos x="T7" y="T8"/>
                </a:cxn>
                <a:cxn ang="0">
                  <a:pos x="T10" y="T11"/>
                </a:cxn>
              </a:cxnLst>
              <a:rect l="0" t="0" r="r" b="b"/>
              <a:pathLst>
                <a:path w="19679" h="21600">
                  <a:moveTo>
                    <a:pt x="9838" y="0"/>
                  </a:moveTo>
                  <a:cubicBezTo>
                    <a:pt x="7321" y="0"/>
                    <a:pt x="4802" y="944"/>
                    <a:pt x="2881" y="2835"/>
                  </a:cubicBezTo>
                  <a:cubicBezTo>
                    <a:pt x="-961" y="6616"/>
                    <a:pt x="-961" y="12749"/>
                    <a:pt x="2881" y="16530"/>
                  </a:cubicBezTo>
                  <a:cubicBezTo>
                    <a:pt x="4617" y="18240"/>
                    <a:pt x="6842" y="19168"/>
                    <a:pt x="9114" y="19332"/>
                  </a:cubicBezTo>
                  <a:cubicBezTo>
                    <a:pt x="8835" y="20154"/>
                    <a:pt x="8369" y="20930"/>
                    <a:pt x="7714" y="21600"/>
                  </a:cubicBezTo>
                  <a:cubicBezTo>
                    <a:pt x="8791" y="21508"/>
                    <a:pt x="9844" y="21069"/>
                    <a:pt x="10668" y="20282"/>
                  </a:cubicBezTo>
                  <a:cubicBezTo>
                    <a:pt x="11003" y="19962"/>
                    <a:pt x="11269" y="19602"/>
                    <a:pt x="11482" y="19223"/>
                  </a:cubicBezTo>
                  <a:cubicBezTo>
                    <a:pt x="13428" y="18900"/>
                    <a:pt x="15295" y="18008"/>
                    <a:pt x="16796" y="16530"/>
                  </a:cubicBezTo>
                  <a:cubicBezTo>
                    <a:pt x="20638" y="12749"/>
                    <a:pt x="20638" y="6616"/>
                    <a:pt x="16796" y="2835"/>
                  </a:cubicBezTo>
                  <a:cubicBezTo>
                    <a:pt x="14875" y="944"/>
                    <a:pt x="12356" y="0"/>
                    <a:pt x="9838" y="0"/>
                  </a:cubicBezTo>
                  <a:close/>
                  <a:moveTo>
                    <a:pt x="9838" y="3047"/>
                  </a:moveTo>
                  <a:cubicBezTo>
                    <a:pt x="11564" y="3047"/>
                    <a:pt x="13290" y="3694"/>
                    <a:pt x="14607" y="4990"/>
                  </a:cubicBezTo>
                  <a:cubicBezTo>
                    <a:pt x="17240" y="7581"/>
                    <a:pt x="17240" y="11784"/>
                    <a:pt x="14607" y="14375"/>
                  </a:cubicBezTo>
                  <a:cubicBezTo>
                    <a:pt x="11974" y="16967"/>
                    <a:pt x="7703" y="16967"/>
                    <a:pt x="5070" y="14375"/>
                  </a:cubicBezTo>
                  <a:cubicBezTo>
                    <a:pt x="2437" y="11784"/>
                    <a:pt x="2437" y="7581"/>
                    <a:pt x="5070" y="4990"/>
                  </a:cubicBezTo>
                  <a:cubicBezTo>
                    <a:pt x="6387" y="3694"/>
                    <a:pt x="8113" y="3047"/>
                    <a:pt x="9838" y="3047"/>
                  </a:cubicBezTo>
                  <a:close/>
                </a:path>
              </a:pathLst>
            </a:custGeom>
            <a:solidFill>
              <a:schemeClr val="accent5"/>
            </a:solidFill>
            <a:ln>
              <a:noFill/>
            </a:ln>
            <a:effec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Freeform: Shape 11"/>
            <p:cNvSpPr/>
            <p:nvPr/>
          </p:nvSpPr>
          <p:spPr bwMode="auto">
            <a:xfrm>
              <a:off x="5103574" y="3560886"/>
              <a:ext cx="1569722" cy="6322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rmAutofit/>
            </a:bodyPr>
            <a:lstStyle/>
            <a:p>
              <a:pPr algn="r">
                <a:lnSpc>
                  <a:spcPct val="120000"/>
                </a:lnSpc>
              </a:pPr>
              <a:r>
                <a:rPr lang="zh-CN" altLang="en-US" sz="10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此部分内容作为文字排版占位显示（建议使用主题字体）</a:t>
              </a:r>
            </a:p>
          </p:txBody>
        </p:sp>
        <p:sp>
          <p:nvSpPr>
            <p:cNvPr id="20" name="Freeform: Shape 17"/>
            <p:cNvSpPr/>
            <p:nvPr/>
          </p:nvSpPr>
          <p:spPr bwMode="auto">
            <a:xfrm>
              <a:off x="6005540" y="2684578"/>
              <a:ext cx="276971" cy="29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Autofit/>
            </a:bodyPr>
            <a:lstStyle/>
            <a:p>
              <a:r>
                <a:rPr lang="id-ID">
                  <a:solidFill>
                    <a:schemeClr val="bg1">
                      <a:lumMod val="50000"/>
                    </a:schemeClr>
                  </a:solidFill>
                  <a:latin typeface="微软雅黑" panose="020B0503020204020204" pitchFamily="34" charset="-122"/>
                  <a:ea typeface="微软雅黑" panose="020B0503020204020204" pitchFamily="34" charset="-122"/>
                </a:rPr>
                <a:t>05</a:t>
              </a:r>
            </a:p>
          </p:txBody>
        </p:sp>
      </p:grpSp>
      <p:grpSp>
        <p:nvGrpSpPr>
          <p:cNvPr id="24" name="组合 23"/>
          <p:cNvGrpSpPr/>
          <p:nvPr/>
        </p:nvGrpSpPr>
        <p:grpSpPr>
          <a:xfrm>
            <a:off x="6674455" y="950896"/>
            <a:ext cx="1569995" cy="1884521"/>
            <a:chOff x="6673296" y="950383"/>
            <a:chExt cx="1569722" cy="1884194"/>
          </a:xfrm>
        </p:grpSpPr>
        <p:sp>
          <p:nvSpPr>
            <p:cNvPr id="10" name="Freeform: Shape 7"/>
            <p:cNvSpPr/>
            <p:nvPr/>
          </p:nvSpPr>
          <p:spPr bwMode="auto">
            <a:xfrm>
              <a:off x="6673296" y="1649719"/>
              <a:ext cx="1049332" cy="1184858"/>
            </a:xfrm>
            <a:custGeom>
              <a:avLst/>
              <a:gdLst>
                <a:gd name="T0" fmla="+- 0 10800 961"/>
                <a:gd name="T1" fmla="*/ T0 w 19679"/>
                <a:gd name="T2" fmla="*/ 10352 h 20704"/>
                <a:gd name="T3" fmla="+- 0 10800 961"/>
                <a:gd name="T4" fmla="*/ T3 w 19679"/>
                <a:gd name="T5" fmla="*/ 10352 h 20704"/>
                <a:gd name="T6" fmla="+- 0 10800 961"/>
                <a:gd name="T7" fmla="*/ T6 w 19679"/>
                <a:gd name="T8" fmla="*/ 10352 h 20704"/>
                <a:gd name="T9" fmla="+- 0 10800 961"/>
                <a:gd name="T10" fmla="*/ T9 w 19679"/>
                <a:gd name="T11" fmla="*/ 10352 h 20704"/>
              </a:gdLst>
              <a:ahLst/>
              <a:cxnLst>
                <a:cxn ang="0">
                  <a:pos x="T1" y="T2"/>
                </a:cxn>
                <a:cxn ang="0">
                  <a:pos x="T4" y="T5"/>
                </a:cxn>
                <a:cxn ang="0">
                  <a:pos x="T7" y="T8"/>
                </a:cxn>
                <a:cxn ang="0">
                  <a:pos x="T10" y="T11"/>
                </a:cxn>
              </a:cxnLst>
              <a:rect l="0" t="0" r="r" b="b"/>
              <a:pathLst>
                <a:path w="19679" h="20704">
                  <a:moveTo>
                    <a:pt x="11880" y="0"/>
                  </a:moveTo>
                  <a:cubicBezTo>
                    <a:pt x="10803" y="87"/>
                    <a:pt x="9750" y="505"/>
                    <a:pt x="8926" y="1250"/>
                  </a:cubicBezTo>
                  <a:cubicBezTo>
                    <a:pt x="8506" y="1629"/>
                    <a:pt x="8190" y="2063"/>
                    <a:pt x="7960" y="2524"/>
                  </a:cubicBezTo>
                  <a:cubicBezTo>
                    <a:pt x="6098" y="2859"/>
                    <a:pt x="4322" y="3699"/>
                    <a:pt x="2881" y="5043"/>
                  </a:cubicBezTo>
                  <a:cubicBezTo>
                    <a:pt x="-961" y="8625"/>
                    <a:pt x="-961" y="14435"/>
                    <a:pt x="2881" y="18017"/>
                  </a:cubicBezTo>
                  <a:cubicBezTo>
                    <a:pt x="6723" y="21600"/>
                    <a:pt x="12954" y="21599"/>
                    <a:pt x="16796" y="18017"/>
                  </a:cubicBezTo>
                  <a:cubicBezTo>
                    <a:pt x="20638" y="14435"/>
                    <a:pt x="20638" y="8625"/>
                    <a:pt x="16796" y="5043"/>
                  </a:cubicBezTo>
                  <a:cubicBezTo>
                    <a:pt x="15021" y="3388"/>
                    <a:pt x="12736" y="2509"/>
                    <a:pt x="10412" y="2383"/>
                  </a:cubicBezTo>
                  <a:cubicBezTo>
                    <a:pt x="10678" y="1519"/>
                    <a:pt x="11159" y="697"/>
                    <a:pt x="11880" y="0"/>
                  </a:cubicBezTo>
                  <a:close/>
                  <a:moveTo>
                    <a:pt x="9838" y="5244"/>
                  </a:moveTo>
                  <a:cubicBezTo>
                    <a:pt x="11564" y="5244"/>
                    <a:pt x="13290" y="5857"/>
                    <a:pt x="14607" y="7085"/>
                  </a:cubicBezTo>
                  <a:cubicBezTo>
                    <a:pt x="17240" y="9540"/>
                    <a:pt x="17240" y="13521"/>
                    <a:pt x="14607" y="15976"/>
                  </a:cubicBezTo>
                  <a:cubicBezTo>
                    <a:pt x="11974" y="18431"/>
                    <a:pt x="7703" y="18431"/>
                    <a:pt x="5070" y="15976"/>
                  </a:cubicBezTo>
                  <a:cubicBezTo>
                    <a:pt x="2437" y="13521"/>
                    <a:pt x="2437" y="9540"/>
                    <a:pt x="5070" y="7085"/>
                  </a:cubicBezTo>
                  <a:cubicBezTo>
                    <a:pt x="6387" y="5857"/>
                    <a:pt x="8113" y="5244"/>
                    <a:pt x="9838" y="5244"/>
                  </a:cubicBezTo>
                  <a:close/>
                </a:path>
              </a:pathLst>
            </a:custGeom>
            <a:solidFill>
              <a:schemeClr val="accent6"/>
            </a:solidFill>
            <a:ln>
              <a:noFill/>
            </a:ln>
            <a:effec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Freeform: Shape 10"/>
            <p:cNvSpPr/>
            <p:nvPr/>
          </p:nvSpPr>
          <p:spPr bwMode="auto">
            <a:xfrm>
              <a:off x="6673296" y="950383"/>
              <a:ext cx="1569722" cy="632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rmAutofit/>
            </a:bodyPr>
            <a:lstStyle/>
            <a:p>
              <a:pPr>
                <a:lnSpc>
                  <a:spcPct val="120000"/>
                </a:lnSpc>
              </a:pPr>
              <a:r>
                <a:rPr lang="zh-CN" altLang="en-US" sz="10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此部分内容作为文字排版占位显示（建议使用主题字体）</a:t>
              </a:r>
            </a:p>
          </p:txBody>
        </p:sp>
        <p:sp>
          <p:nvSpPr>
            <p:cNvPr id="21" name="Freeform: Shape 18"/>
            <p:cNvSpPr/>
            <p:nvPr/>
          </p:nvSpPr>
          <p:spPr bwMode="auto">
            <a:xfrm>
              <a:off x="7059477" y="2159583"/>
              <a:ext cx="276971" cy="29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Autofit/>
            </a:bodyPr>
            <a:lstStyle/>
            <a:p>
              <a:r>
                <a:rPr lang="id-ID">
                  <a:solidFill>
                    <a:schemeClr val="bg1">
                      <a:lumMod val="50000"/>
                    </a:schemeClr>
                  </a:solidFill>
                  <a:latin typeface="微软雅黑" panose="020B0503020204020204" pitchFamily="34" charset="-122"/>
                  <a:ea typeface="微软雅黑" panose="020B0503020204020204" pitchFamily="34" charset="-122"/>
                </a:rPr>
                <a:t>06</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0-#ppt_w/2"/>
                                          </p:val>
                                        </p:tav>
                                        <p:tav tm="100000">
                                          <p:val>
                                            <p:strVal val="#ppt_x"/>
                                          </p:val>
                                        </p:tav>
                                      </p:tavLst>
                                    </p:anim>
                                    <p:anim calcmode="lin" valueType="num">
                                      <p:cBhvr additive="base">
                                        <p:cTn id="16"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1+#ppt_w/2"/>
                                          </p:val>
                                        </p:tav>
                                        <p:tav tm="100000">
                                          <p:val>
                                            <p:strVal val="#ppt_x"/>
                                          </p:val>
                                        </p:tav>
                                      </p:tavLst>
                                    </p:anim>
                                    <p:anim calcmode="lin" valueType="num">
                                      <p:cBhvr additive="base">
                                        <p:cTn id="22" dur="500" fill="hold"/>
                                        <p:tgtEl>
                                          <p:spTgt spid="27"/>
                                        </p:tgtEl>
                                        <p:attrNameLst>
                                          <p:attrName>ppt_y</p:attrName>
                                        </p:attrNameLst>
                                      </p:cBhvr>
                                      <p:tavLst>
                                        <p:tav tm="0">
                                          <p:val>
                                            <p:strVal val="1+#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1+#ppt_w/2"/>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par>
                                <p:cTn id="27" presetID="2" presetClass="entr" presetSubtype="6"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1+#ppt_w/2"/>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9252" y="1504030"/>
            <a:ext cx="2514899" cy="213385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23" name="矩形 22"/>
          <p:cNvSpPr/>
          <p:nvPr/>
        </p:nvSpPr>
        <p:spPr>
          <a:xfrm>
            <a:off x="3315345" y="1504030"/>
            <a:ext cx="2514899" cy="2133853"/>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24" name="矩形 23"/>
          <p:cNvSpPr/>
          <p:nvPr/>
        </p:nvSpPr>
        <p:spPr>
          <a:xfrm>
            <a:off x="6001438" y="1504030"/>
            <a:ext cx="2514899" cy="2133853"/>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25" name="TextBox 15"/>
          <p:cNvSpPr txBox="1"/>
          <p:nvPr/>
        </p:nvSpPr>
        <p:spPr>
          <a:xfrm>
            <a:off x="1038988" y="4141084"/>
            <a:ext cx="1927398" cy="596878"/>
          </a:xfrm>
          <a:prstGeom prst="rect">
            <a:avLst/>
          </a:prstGeom>
          <a:noFill/>
        </p:spPr>
        <p:txBody>
          <a:bodyPr wrap="square" lIns="70568" tIns="35284" rIns="70568" bIns="35284" rtlCol="0">
            <a:spAutoFit/>
          </a:bodyPr>
          <a:lstStyle/>
          <a:p>
            <a:pPr>
              <a:lnSpc>
                <a:spcPct val="150000"/>
              </a:lnSpc>
            </a:pPr>
            <a:r>
              <a:rPr lang="zh-CN" altLang="en-US"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26" name="TextBox 16"/>
          <p:cNvSpPr txBox="1"/>
          <p:nvPr/>
        </p:nvSpPr>
        <p:spPr>
          <a:xfrm>
            <a:off x="1038989" y="3912970"/>
            <a:ext cx="1296877" cy="224531"/>
          </a:xfrm>
          <a:prstGeom prst="rect">
            <a:avLst/>
          </a:prstGeom>
          <a:noFill/>
        </p:spPr>
        <p:txBody>
          <a:bodyPr wrap="none" lIns="70568" tIns="35284" rIns="70568" bIns="35284" rtlCol="0">
            <a:spAutoFit/>
          </a:bodyPr>
          <a:lstStyle/>
          <a:p>
            <a:r>
              <a:rPr lang="zh-CN" altLang="en-US" sz="99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27" name="TextBox 15"/>
          <p:cNvSpPr txBox="1"/>
          <p:nvPr/>
        </p:nvSpPr>
        <p:spPr>
          <a:xfrm>
            <a:off x="3714919" y="4141084"/>
            <a:ext cx="1927398" cy="596878"/>
          </a:xfrm>
          <a:prstGeom prst="rect">
            <a:avLst/>
          </a:prstGeom>
          <a:noFill/>
        </p:spPr>
        <p:txBody>
          <a:bodyPr wrap="square" lIns="70568" tIns="35284" rIns="70568" bIns="35284" rtlCol="0">
            <a:spAutoFit/>
          </a:bodyPr>
          <a:lstStyle/>
          <a:p>
            <a:pPr>
              <a:lnSpc>
                <a:spcPct val="150000"/>
              </a:lnSpc>
            </a:pPr>
            <a:r>
              <a:rPr lang="zh-CN" altLang="en-US"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28" name="TextBox 16"/>
          <p:cNvSpPr txBox="1"/>
          <p:nvPr/>
        </p:nvSpPr>
        <p:spPr>
          <a:xfrm>
            <a:off x="3714919" y="3912970"/>
            <a:ext cx="1296877" cy="224531"/>
          </a:xfrm>
          <a:prstGeom prst="rect">
            <a:avLst/>
          </a:prstGeom>
          <a:noFill/>
        </p:spPr>
        <p:txBody>
          <a:bodyPr wrap="none" lIns="70568" tIns="35284" rIns="70568" bIns="35284" rtlCol="0">
            <a:spAutoFit/>
          </a:bodyPr>
          <a:lstStyle/>
          <a:p>
            <a:r>
              <a:rPr lang="zh-CN" altLang="en-US" sz="99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29" name="TextBox 15"/>
          <p:cNvSpPr txBox="1"/>
          <p:nvPr/>
        </p:nvSpPr>
        <p:spPr>
          <a:xfrm>
            <a:off x="6451821" y="4141084"/>
            <a:ext cx="1927398" cy="596878"/>
          </a:xfrm>
          <a:prstGeom prst="rect">
            <a:avLst/>
          </a:prstGeom>
          <a:noFill/>
        </p:spPr>
        <p:txBody>
          <a:bodyPr wrap="square" lIns="70568" tIns="35284" rIns="70568" bIns="35284" rtlCol="0">
            <a:spAutoFit/>
          </a:bodyPr>
          <a:lstStyle/>
          <a:p>
            <a:pPr>
              <a:lnSpc>
                <a:spcPct val="150000"/>
              </a:lnSpc>
            </a:pPr>
            <a:r>
              <a:rPr lang="zh-CN" altLang="en-US" sz="57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0" name="TextBox 16"/>
          <p:cNvSpPr txBox="1"/>
          <p:nvPr/>
        </p:nvSpPr>
        <p:spPr>
          <a:xfrm>
            <a:off x="6451821" y="3912970"/>
            <a:ext cx="1296877" cy="224531"/>
          </a:xfrm>
          <a:prstGeom prst="rect">
            <a:avLst/>
          </a:prstGeom>
          <a:noFill/>
        </p:spPr>
        <p:txBody>
          <a:bodyPr wrap="none" lIns="70568" tIns="35284" rIns="70568" bIns="35284" rtlCol="0">
            <a:spAutoFit/>
          </a:bodyPr>
          <a:lstStyle/>
          <a:p>
            <a:r>
              <a:rPr lang="zh-CN" altLang="en-US" sz="99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p:tgtEl>
                                          <p:spTgt spid="23"/>
                                        </p:tgtEl>
                                        <p:attrNameLst>
                                          <p:attrName>ppt_x</p:attrName>
                                        </p:attrNameLst>
                                      </p:cBhvr>
                                      <p:tavLst>
                                        <p:tav tm="0">
                                          <p:val>
                                            <p:strVal val="#ppt_x-#ppt_w*1.125000"/>
                                          </p:val>
                                        </p:tav>
                                        <p:tav tm="100000">
                                          <p:val>
                                            <p:strVal val="#ppt_x"/>
                                          </p:val>
                                        </p:tav>
                                      </p:tavLst>
                                    </p:anim>
                                    <p:animEffect transition="in" filter="wipe(right)">
                                      <p:cBhvr>
                                        <p:cTn id="13" dur="500"/>
                                        <p:tgtEl>
                                          <p:spTgt spid="23"/>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p:tgtEl>
                                          <p:spTgt spid="24"/>
                                        </p:tgtEl>
                                        <p:attrNameLst>
                                          <p:attrName>ppt_x</p:attrName>
                                        </p:attrNameLst>
                                      </p:cBhvr>
                                      <p:tavLst>
                                        <p:tav tm="0">
                                          <p:val>
                                            <p:strVal val="#ppt_x-#ppt_w*1.125000"/>
                                          </p:val>
                                        </p:tav>
                                        <p:tav tm="100000">
                                          <p:val>
                                            <p:strVal val="#ppt_x"/>
                                          </p:val>
                                        </p:tav>
                                      </p:tavLst>
                                    </p:anim>
                                    <p:animEffect transition="in" filter="wipe(right)">
                                      <p:cBhvr>
                                        <p:cTn id="18" dur="500"/>
                                        <p:tgtEl>
                                          <p:spTgt spid="24"/>
                                        </p:tgtEl>
                                      </p:cBhvr>
                                    </p:animEffect>
                                  </p:childTnLst>
                                </p:cTn>
                              </p:par>
                            </p:childTnLst>
                          </p:cTn>
                        </p:par>
                        <p:par>
                          <p:cTn id="19" fill="hold">
                            <p:stCondLst>
                              <p:cond delay="1500"/>
                            </p:stCondLst>
                            <p:childTnLst>
                              <p:par>
                                <p:cTn id="20" presetID="17" presetClass="entr" presetSubtype="1" fill="hold" grpId="0" nodeType="afterEffect">
                                  <p:stCondLst>
                                    <p:cond delay="0"/>
                                  </p:stCondLst>
                                  <p:iterate type="lt">
                                    <p:tmPct val="40000"/>
                                  </p:iterate>
                                  <p:childTnLst>
                                    <p:set>
                                      <p:cBhvr>
                                        <p:cTn id="21" dur="1" fill="hold">
                                          <p:stCondLst>
                                            <p:cond delay="0"/>
                                          </p:stCondLst>
                                        </p:cTn>
                                        <p:tgtEl>
                                          <p:spTgt spid="26"/>
                                        </p:tgtEl>
                                        <p:attrNameLst>
                                          <p:attrName>style.visibility</p:attrName>
                                        </p:attrNameLst>
                                      </p:cBhvr>
                                      <p:to>
                                        <p:strVal val="visible"/>
                                      </p:to>
                                    </p:set>
                                    <p:anim calcmode="lin" valueType="num">
                                      <p:cBhvr>
                                        <p:cTn id="22" dur="250" fill="hold"/>
                                        <p:tgtEl>
                                          <p:spTgt spid="26"/>
                                        </p:tgtEl>
                                        <p:attrNameLst>
                                          <p:attrName>ppt_x</p:attrName>
                                        </p:attrNameLst>
                                      </p:cBhvr>
                                      <p:tavLst>
                                        <p:tav tm="0">
                                          <p:val>
                                            <p:strVal val="#ppt_x"/>
                                          </p:val>
                                        </p:tav>
                                        <p:tav tm="100000">
                                          <p:val>
                                            <p:strVal val="#ppt_x"/>
                                          </p:val>
                                        </p:tav>
                                      </p:tavLst>
                                    </p:anim>
                                    <p:anim calcmode="lin" valueType="num">
                                      <p:cBhvr>
                                        <p:cTn id="23" dur="250" fill="hold"/>
                                        <p:tgtEl>
                                          <p:spTgt spid="26"/>
                                        </p:tgtEl>
                                        <p:attrNameLst>
                                          <p:attrName>ppt_y</p:attrName>
                                        </p:attrNameLst>
                                      </p:cBhvr>
                                      <p:tavLst>
                                        <p:tav tm="0">
                                          <p:val>
                                            <p:strVal val="#ppt_y-#ppt_h/2"/>
                                          </p:val>
                                        </p:tav>
                                        <p:tav tm="100000">
                                          <p:val>
                                            <p:strVal val="#ppt_y"/>
                                          </p:val>
                                        </p:tav>
                                      </p:tavLst>
                                    </p:anim>
                                    <p:anim calcmode="lin" valueType="num">
                                      <p:cBhvr>
                                        <p:cTn id="24" dur="250" fill="hold"/>
                                        <p:tgtEl>
                                          <p:spTgt spid="26"/>
                                        </p:tgtEl>
                                        <p:attrNameLst>
                                          <p:attrName>ppt_w</p:attrName>
                                        </p:attrNameLst>
                                      </p:cBhvr>
                                      <p:tavLst>
                                        <p:tav tm="0">
                                          <p:val>
                                            <p:strVal val="#ppt_w"/>
                                          </p:val>
                                        </p:tav>
                                        <p:tav tm="100000">
                                          <p:val>
                                            <p:strVal val="#ppt_w"/>
                                          </p:val>
                                        </p:tav>
                                      </p:tavLst>
                                    </p:anim>
                                    <p:anim calcmode="lin" valueType="num">
                                      <p:cBhvr>
                                        <p:cTn id="25" dur="250" fill="hold"/>
                                        <p:tgtEl>
                                          <p:spTgt spid="26"/>
                                        </p:tgtEl>
                                        <p:attrNameLst>
                                          <p:attrName>ppt_h</p:attrName>
                                        </p:attrNameLst>
                                      </p:cBhvr>
                                      <p:tavLst>
                                        <p:tav tm="0">
                                          <p:val>
                                            <p:fltVal val="0"/>
                                          </p:val>
                                        </p:tav>
                                        <p:tav tm="100000">
                                          <p:val>
                                            <p:strVal val="#ppt_h"/>
                                          </p:val>
                                        </p:tav>
                                      </p:tavLst>
                                    </p:anim>
                                  </p:childTnLst>
                                </p:cTn>
                              </p:par>
                            </p:childTnLst>
                          </p:cTn>
                        </p:par>
                        <p:par>
                          <p:cTn id="26" fill="hold">
                            <p:stCondLst>
                              <p:cond delay="2549"/>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049"/>
                            </p:stCondLst>
                            <p:childTnLst>
                              <p:par>
                                <p:cTn id="31" presetID="17" presetClass="entr" presetSubtype="1" fill="hold" grpId="0" nodeType="afterEffect">
                                  <p:stCondLst>
                                    <p:cond delay="0"/>
                                  </p:stCondLst>
                                  <p:iterate type="lt">
                                    <p:tmPct val="40000"/>
                                  </p:iterate>
                                  <p:childTnLst>
                                    <p:set>
                                      <p:cBhvr>
                                        <p:cTn id="32" dur="1" fill="hold">
                                          <p:stCondLst>
                                            <p:cond delay="0"/>
                                          </p:stCondLst>
                                        </p:cTn>
                                        <p:tgtEl>
                                          <p:spTgt spid="28"/>
                                        </p:tgtEl>
                                        <p:attrNameLst>
                                          <p:attrName>style.visibility</p:attrName>
                                        </p:attrNameLst>
                                      </p:cBhvr>
                                      <p:to>
                                        <p:strVal val="visible"/>
                                      </p:to>
                                    </p:set>
                                    <p:anim calcmode="lin" valueType="num">
                                      <p:cBhvr>
                                        <p:cTn id="33" dur="250" fill="hold"/>
                                        <p:tgtEl>
                                          <p:spTgt spid="28"/>
                                        </p:tgtEl>
                                        <p:attrNameLst>
                                          <p:attrName>ppt_x</p:attrName>
                                        </p:attrNameLst>
                                      </p:cBhvr>
                                      <p:tavLst>
                                        <p:tav tm="0">
                                          <p:val>
                                            <p:strVal val="#ppt_x"/>
                                          </p:val>
                                        </p:tav>
                                        <p:tav tm="100000">
                                          <p:val>
                                            <p:strVal val="#ppt_x"/>
                                          </p:val>
                                        </p:tav>
                                      </p:tavLst>
                                    </p:anim>
                                    <p:anim calcmode="lin" valueType="num">
                                      <p:cBhvr>
                                        <p:cTn id="34" dur="250" fill="hold"/>
                                        <p:tgtEl>
                                          <p:spTgt spid="28"/>
                                        </p:tgtEl>
                                        <p:attrNameLst>
                                          <p:attrName>ppt_y</p:attrName>
                                        </p:attrNameLst>
                                      </p:cBhvr>
                                      <p:tavLst>
                                        <p:tav tm="0">
                                          <p:val>
                                            <p:strVal val="#ppt_y-#ppt_h/2"/>
                                          </p:val>
                                        </p:tav>
                                        <p:tav tm="100000">
                                          <p:val>
                                            <p:strVal val="#ppt_y"/>
                                          </p:val>
                                        </p:tav>
                                      </p:tavLst>
                                    </p:anim>
                                    <p:anim calcmode="lin" valueType="num">
                                      <p:cBhvr>
                                        <p:cTn id="35" dur="250" fill="hold"/>
                                        <p:tgtEl>
                                          <p:spTgt spid="28"/>
                                        </p:tgtEl>
                                        <p:attrNameLst>
                                          <p:attrName>ppt_w</p:attrName>
                                        </p:attrNameLst>
                                      </p:cBhvr>
                                      <p:tavLst>
                                        <p:tav tm="0">
                                          <p:val>
                                            <p:strVal val="#ppt_w"/>
                                          </p:val>
                                        </p:tav>
                                        <p:tav tm="100000">
                                          <p:val>
                                            <p:strVal val="#ppt_w"/>
                                          </p:val>
                                        </p:tav>
                                      </p:tavLst>
                                    </p:anim>
                                    <p:anim calcmode="lin" valueType="num">
                                      <p:cBhvr>
                                        <p:cTn id="36" dur="250" fill="hold"/>
                                        <p:tgtEl>
                                          <p:spTgt spid="28"/>
                                        </p:tgtEl>
                                        <p:attrNameLst>
                                          <p:attrName>ppt_h</p:attrName>
                                        </p:attrNameLst>
                                      </p:cBhvr>
                                      <p:tavLst>
                                        <p:tav tm="0">
                                          <p:val>
                                            <p:fltVal val="0"/>
                                          </p:val>
                                        </p:tav>
                                        <p:tav tm="100000">
                                          <p:val>
                                            <p:strVal val="#ppt_h"/>
                                          </p:val>
                                        </p:tav>
                                      </p:tavLst>
                                    </p:anim>
                                  </p:childTnLst>
                                </p:cTn>
                              </p:par>
                            </p:childTnLst>
                          </p:cTn>
                        </p:par>
                        <p:par>
                          <p:cTn id="37" fill="hold">
                            <p:stCondLst>
                              <p:cond delay="4099"/>
                            </p:stCondLst>
                            <p:childTnLst>
                              <p:par>
                                <p:cTn id="38" presetID="22" presetClass="entr" presetSubtype="8"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left)">
                                      <p:cBhvr>
                                        <p:cTn id="40" dur="500"/>
                                        <p:tgtEl>
                                          <p:spTgt spid="27"/>
                                        </p:tgtEl>
                                      </p:cBhvr>
                                    </p:animEffect>
                                  </p:childTnLst>
                                </p:cTn>
                              </p:par>
                            </p:childTnLst>
                          </p:cTn>
                        </p:par>
                        <p:par>
                          <p:cTn id="41" fill="hold">
                            <p:stCondLst>
                              <p:cond delay="4599"/>
                            </p:stCondLst>
                            <p:childTnLst>
                              <p:par>
                                <p:cTn id="42" presetID="17" presetClass="entr" presetSubtype="1" fill="hold" grpId="0" nodeType="afterEffect">
                                  <p:stCondLst>
                                    <p:cond delay="0"/>
                                  </p:stCondLst>
                                  <p:iterate type="lt">
                                    <p:tmPct val="40000"/>
                                  </p:iterate>
                                  <p:childTnLst>
                                    <p:set>
                                      <p:cBhvr>
                                        <p:cTn id="43" dur="1" fill="hold">
                                          <p:stCondLst>
                                            <p:cond delay="0"/>
                                          </p:stCondLst>
                                        </p:cTn>
                                        <p:tgtEl>
                                          <p:spTgt spid="30"/>
                                        </p:tgtEl>
                                        <p:attrNameLst>
                                          <p:attrName>style.visibility</p:attrName>
                                        </p:attrNameLst>
                                      </p:cBhvr>
                                      <p:to>
                                        <p:strVal val="visible"/>
                                      </p:to>
                                    </p:set>
                                    <p:anim calcmode="lin" valueType="num">
                                      <p:cBhvr>
                                        <p:cTn id="44" dur="250" fill="hold"/>
                                        <p:tgtEl>
                                          <p:spTgt spid="30"/>
                                        </p:tgtEl>
                                        <p:attrNameLst>
                                          <p:attrName>ppt_x</p:attrName>
                                        </p:attrNameLst>
                                      </p:cBhvr>
                                      <p:tavLst>
                                        <p:tav tm="0">
                                          <p:val>
                                            <p:strVal val="#ppt_x"/>
                                          </p:val>
                                        </p:tav>
                                        <p:tav tm="100000">
                                          <p:val>
                                            <p:strVal val="#ppt_x"/>
                                          </p:val>
                                        </p:tav>
                                      </p:tavLst>
                                    </p:anim>
                                    <p:anim calcmode="lin" valueType="num">
                                      <p:cBhvr>
                                        <p:cTn id="45" dur="250" fill="hold"/>
                                        <p:tgtEl>
                                          <p:spTgt spid="30"/>
                                        </p:tgtEl>
                                        <p:attrNameLst>
                                          <p:attrName>ppt_y</p:attrName>
                                        </p:attrNameLst>
                                      </p:cBhvr>
                                      <p:tavLst>
                                        <p:tav tm="0">
                                          <p:val>
                                            <p:strVal val="#ppt_y-#ppt_h/2"/>
                                          </p:val>
                                        </p:tav>
                                        <p:tav tm="100000">
                                          <p:val>
                                            <p:strVal val="#ppt_y"/>
                                          </p:val>
                                        </p:tav>
                                      </p:tavLst>
                                    </p:anim>
                                    <p:anim calcmode="lin" valueType="num">
                                      <p:cBhvr>
                                        <p:cTn id="46" dur="250" fill="hold"/>
                                        <p:tgtEl>
                                          <p:spTgt spid="30"/>
                                        </p:tgtEl>
                                        <p:attrNameLst>
                                          <p:attrName>ppt_w</p:attrName>
                                        </p:attrNameLst>
                                      </p:cBhvr>
                                      <p:tavLst>
                                        <p:tav tm="0">
                                          <p:val>
                                            <p:strVal val="#ppt_w"/>
                                          </p:val>
                                        </p:tav>
                                        <p:tav tm="100000">
                                          <p:val>
                                            <p:strVal val="#ppt_w"/>
                                          </p:val>
                                        </p:tav>
                                      </p:tavLst>
                                    </p:anim>
                                    <p:anim calcmode="lin" valueType="num">
                                      <p:cBhvr>
                                        <p:cTn id="47" dur="250" fill="hold"/>
                                        <p:tgtEl>
                                          <p:spTgt spid="30"/>
                                        </p:tgtEl>
                                        <p:attrNameLst>
                                          <p:attrName>ppt_h</p:attrName>
                                        </p:attrNameLst>
                                      </p:cBhvr>
                                      <p:tavLst>
                                        <p:tav tm="0">
                                          <p:val>
                                            <p:fltVal val="0"/>
                                          </p:val>
                                        </p:tav>
                                        <p:tav tm="100000">
                                          <p:val>
                                            <p:strVal val="#ppt_h"/>
                                          </p:val>
                                        </p:tav>
                                      </p:tavLst>
                                    </p:anim>
                                  </p:childTnLst>
                                </p:cTn>
                              </p:par>
                            </p:childTnLst>
                          </p:cTn>
                        </p:par>
                        <p:par>
                          <p:cTn id="48" fill="hold">
                            <p:stCondLst>
                              <p:cond delay="5649"/>
                            </p:stCondLst>
                            <p:childTnLst>
                              <p:par>
                                <p:cTn id="49" presetID="22" presetClass="entr" presetSubtype="8"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bldP spid="24" grpId="0" animBg="1"/>
      <p:bldP spid="25" grpId="0"/>
      <p:bldP spid="26" grpId="0"/>
      <p:bldP spid="27" grpId="0"/>
      <p:bldP spid="28" grpId="0"/>
      <p:bldP spid="29"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440543e1-2298-4c2d-9b65-de5fb6ef3644"/>
          <p:cNvGrpSpPr>
            <a:grpSpLocks noChangeAspect="1"/>
          </p:cNvGrpSpPr>
          <p:nvPr/>
        </p:nvGrpSpPr>
        <p:grpSpPr>
          <a:xfrm>
            <a:off x="539449" y="669404"/>
            <a:ext cx="8066693" cy="4475336"/>
            <a:chOff x="719139" y="891919"/>
            <a:chExt cx="10753728" cy="5966081"/>
          </a:xfrm>
        </p:grpSpPr>
        <p:sp>
          <p:nvSpPr>
            <p:cNvPr id="4" name="Arrow: Bent 3"/>
            <p:cNvSpPr/>
            <p:nvPr/>
          </p:nvSpPr>
          <p:spPr>
            <a:xfrm rot="10800000" flipH="1">
              <a:off x="3304343" y="5362288"/>
              <a:ext cx="2402560" cy="635333"/>
            </a:xfrm>
            <a:prstGeom prst="bentArrow">
              <a:avLst>
                <a:gd name="adj1" fmla="val 17673"/>
                <a:gd name="adj2" fmla="val 3577"/>
                <a:gd name="adj3" fmla="val 0"/>
                <a:gd name="adj4" fmla="val 7030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5" name="Group 4"/>
            <p:cNvGrpSpPr/>
            <p:nvPr/>
          </p:nvGrpSpPr>
          <p:grpSpPr>
            <a:xfrm flipH="1">
              <a:off x="6309378" y="3010039"/>
              <a:ext cx="1520586" cy="3847961"/>
              <a:chOff x="2152507" y="1411974"/>
              <a:chExt cx="1739158" cy="3516910"/>
            </a:xfrm>
            <a:solidFill>
              <a:schemeClr val="accent6"/>
            </a:solidFill>
          </p:grpSpPr>
          <p:sp>
            <p:nvSpPr>
              <p:cNvPr id="50" name="Arrow: Bent 5"/>
              <p:cNvSpPr/>
              <p:nvPr/>
            </p:nvSpPr>
            <p:spPr>
              <a:xfrm rot="16200000">
                <a:off x="1677486" y="1886995"/>
                <a:ext cx="1819621" cy="869579"/>
              </a:xfrm>
              <a:prstGeom prst="bentArrow">
                <a:avLst>
                  <a:gd name="adj1" fmla="val 17673"/>
                  <a:gd name="adj2" fmla="val 10250"/>
                  <a:gd name="adj3" fmla="val 0"/>
                  <a:gd name="adj4" fmla="val 7030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51" name="Arrow: Bent 6"/>
              <p:cNvSpPr/>
              <p:nvPr/>
            </p:nvSpPr>
            <p:spPr>
              <a:xfrm rot="5400000">
                <a:off x="2547066" y="3584284"/>
                <a:ext cx="1819620" cy="869579"/>
              </a:xfrm>
              <a:prstGeom prst="bentArrow">
                <a:avLst>
                  <a:gd name="adj1" fmla="val 17673"/>
                  <a:gd name="adj2" fmla="val 10250"/>
                  <a:gd name="adj3" fmla="val 0"/>
                  <a:gd name="adj4" fmla="val 7030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6" name="Group 7"/>
            <p:cNvGrpSpPr/>
            <p:nvPr/>
          </p:nvGrpSpPr>
          <p:grpSpPr>
            <a:xfrm>
              <a:off x="6228905" y="2299461"/>
              <a:ext cx="3047614" cy="1919738"/>
              <a:chOff x="686838" y="2181485"/>
              <a:chExt cx="1194151" cy="752214"/>
            </a:xfrm>
            <a:solidFill>
              <a:schemeClr val="accent6"/>
            </a:solidFill>
          </p:grpSpPr>
          <p:sp>
            <p:nvSpPr>
              <p:cNvPr id="48" name="Freeform: Shape 8"/>
              <p:cNvSpPr/>
              <p:nvPr/>
            </p:nvSpPr>
            <p:spPr bwMode="auto">
              <a:xfrm>
                <a:off x="686838" y="2198686"/>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grp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49" name="Freeform: Shape 9"/>
              <p:cNvSpPr/>
              <p:nvPr/>
            </p:nvSpPr>
            <p:spPr bwMode="auto">
              <a:xfrm>
                <a:off x="1298376" y="2181485"/>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grp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7" name="Arrow: Up 10"/>
            <p:cNvSpPr/>
            <p:nvPr/>
          </p:nvSpPr>
          <p:spPr>
            <a:xfrm>
              <a:off x="5622155" y="1985119"/>
              <a:ext cx="299640" cy="4872856"/>
            </a:xfrm>
            <a:prstGeom prst="upArrow">
              <a:avLst>
                <a:gd name="adj1" fmla="val 53549"/>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8" name="Group 11"/>
            <p:cNvGrpSpPr/>
            <p:nvPr/>
          </p:nvGrpSpPr>
          <p:grpSpPr>
            <a:xfrm>
              <a:off x="3989349" y="891919"/>
              <a:ext cx="3570539" cy="2244069"/>
              <a:chOff x="686838" y="2184398"/>
              <a:chExt cx="1192213" cy="749301"/>
            </a:xfrm>
            <a:solidFill>
              <a:schemeClr val="accent2"/>
            </a:solidFill>
          </p:grpSpPr>
          <p:sp>
            <p:nvSpPr>
              <p:cNvPr id="46" name="Freeform: Shape 12"/>
              <p:cNvSpPr/>
              <p:nvPr/>
            </p:nvSpPr>
            <p:spPr bwMode="auto">
              <a:xfrm>
                <a:off x="686838" y="2198686"/>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grp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47" name="Freeform: Shape 13"/>
              <p:cNvSpPr/>
              <p:nvPr/>
            </p:nvSpPr>
            <p:spPr bwMode="auto">
              <a:xfrm>
                <a:off x="1296438" y="2184398"/>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grp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9" name="Arrow: Up 14"/>
            <p:cNvSpPr/>
            <p:nvPr/>
          </p:nvSpPr>
          <p:spPr>
            <a:xfrm>
              <a:off x="5983102" y="3465066"/>
              <a:ext cx="261679" cy="3392909"/>
            </a:xfrm>
            <a:prstGeom prst="upArrow">
              <a:avLst>
                <a:gd name="adj1" fmla="val 53549"/>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Arrow: Bent 16"/>
            <p:cNvSpPr/>
            <p:nvPr/>
          </p:nvSpPr>
          <p:spPr>
            <a:xfrm rot="16200000">
              <a:off x="3333725" y="3623119"/>
              <a:ext cx="1990903" cy="760292"/>
            </a:xfrm>
            <a:prstGeom prst="bentArrow">
              <a:avLst>
                <a:gd name="adj1" fmla="val 17673"/>
                <a:gd name="adj2" fmla="val 10250"/>
                <a:gd name="adj3" fmla="val 0"/>
                <a:gd name="adj4" fmla="val 703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11" name="Arrow: Bent 17"/>
            <p:cNvSpPr/>
            <p:nvPr/>
          </p:nvSpPr>
          <p:spPr>
            <a:xfrm rot="5400000">
              <a:off x="4094016" y="5482403"/>
              <a:ext cx="1990901" cy="760292"/>
            </a:xfrm>
            <a:prstGeom prst="bentArrow">
              <a:avLst>
                <a:gd name="adj1" fmla="val 17673"/>
                <a:gd name="adj2" fmla="val 10250"/>
                <a:gd name="adj3" fmla="val 0"/>
                <a:gd name="adj4" fmla="val 703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Arrow: Bent 18"/>
            <p:cNvSpPr/>
            <p:nvPr/>
          </p:nvSpPr>
          <p:spPr>
            <a:xfrm rot="10800000">
              <a:off x="6162931" y="5362284"/>
              <a:ext cx="2410255" cy="951435"/>
            </a:xfrm>
            <a:prstGeom prst="bentArrow">
              <a:avLst>
                <a:gd name="adj1" fmla="val 17673"/>
                <a:gd name="adj2" fmla="val 3577"/>
                <a:gd name="adj3" fmla="val 0"/>
                <a:gd name="adj4" fmla="val 703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3" name="Group 19"/>
            <p:cNvGrpSpPr/>
            <p:nvPr/>
          </p:nvGrpSpPr>
          <p:grpSpPr>
            <a:xfrm>
              <a:off x="2833735" y="1956352"/>
              <a:ext cx="2400518" cy="1508715"/>
              <a:chOff x="686838" y="2184398"/>
              <a:chExt cx="1192213" cy="749301"/>
            </a:xfrm>
            <a:solidFill>
              <a:schemeClr val="accent1"/>
            </a:solidFill>
          </p:grpSpPr>
          <p:sp>
            <p:nvSpPr>
              <p:cNvPr id="44" name="Freeform: Shape 20"/>
              <p:cNvSpPr/>
              <p:nvPr/>
            </p:nvSpPr>
            <p:spPr bwMode="auto">
              <a:xfrm>
                <a:off x="686838" y="2198686"/>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grp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45" name="Freeform: Shape 21"/>
              <p:cNvSpPr/>
              <p:nvPr/>
            </p:nvSpPr>
            <p:spPr bwMode="auto">
              <a:xfrm>
                <a:off x="1296438" y="2184398"/>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grp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4" name="Group 22"/>
            <p:cNvGrpSpPr/>
            <p:nvPr/>
          </p:nvGrpSpPr>
          <p:grpSpPr>
            <a:xfrm>
              <a:off x="4935507" y="2359941"/>
              <a:ext cx="2400518" cy="1508715"/>
              <a:chOff x="686838" y="2184398"/>
              <a:chExt cx="1192213" cy="749301"/>
            </a:xfrm>
            <a:solidFill>
              <a:schemeClr val="accent3"/>
            </a:solidFill>
          </p:grpSpPr>
          <p:sp>
            <p:nvSpPr>
              <p:cNvPr id="42" name="Freeform: Shape 23"/>
              <p:cNvSpPr/>
              <p:nvPr/>
            </p:nvSpPr>
            <p:spPr bwMode="auto">
              <a:xfrm>
                <a:off x="686838" y="2198686"/>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grp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43" name="Freeform: Shape 24"/>
              <p:cNvSpPr/>
              <p:nvPr/>
            </p:nvSpPr>
            <p:spPr bwMode="auto">
              <a:xfrm>
                <a:off x="1296438" y="2184398"/>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grp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5" name="Group 25"/>
            <p:cNvGrpSpPr/>
            <p:nvPr/>
          </p:nvGrpSpPr>
          <p:grpSpPr>
            <a:xfrm>
              <a:off x="2425971" y="4420081"/>
              <a:ext cx="1848419" cy="1161723"/>
              <a:chOff x="686838" y="2184398"/>
              <a:chExt cx="1192213" cy="749301"/>
            </a:xfrm>
            <a:solidFill>
              <a:schemeClr val="accent5"/>
            </a:solidFill>
          </p:grpSpPr>
          <p:sp>
            <p:nvSpPr>
              <p:cNvPr id="40" name="Freeform: Shape 26"/>
              <p:cNvSpPr/>
              <p:nvPr/>
            </p:nvSpPr>
            <p:spPr bwMode="auto">
              <a:xfrm>
                <a:off x="686838" y="2198686"/>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grp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Freeform: Shape 27"/>
              <p:cNvSpPr/>
              <p:nvPr/>
            </p:nvSpPr>
            <p:spPr bwMode="auto">
              <a:xfrm>
                <a:off x="1296438" y="2184398"/>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grp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6" name="Group 28"/>
            <p:cNvGrpSpPr/>
            <p:nvPr/>
          </p:nvGrpSpPr>
          <p:grpSpPr>
            <a:xfrm>
              <a:off x="7648976" y="4420081"/>
              <a:ext cx="1848419" cy="1161723"/>
              <a:chOff x="686838" y="2184398"/>
              <a:chExt cx="1192213" cy="749301"/>
            </a:xfrm>
            <a:solidFill>
              <a:schemeClr val="accent3"/>
            </a:solidFill>
          </p:grpSpPr>
          <p:sp>
            <p:nvSpPr>
              <p:cNvPr id="38" name="Freeform: Shape 29"/>
              <p:cNvSpPr/>
              <p:nvPr/>
            </p:nvSpPr>
            <p:spPr bwMode="auto">
              <a:xfrm>
                <a:off x="686838" y="2198686"/>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grp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39" name="Freeform: Shape 30"/>
              <p:cNvSpPr/>
              <p:nvPr/>
            </p:nvSpPr>
            <p:spPr bwMode="auto">
              <a:xfrm>
                <a:off x="1296438" y="2184398"/>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grp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7" name="Freeform: Shape 31"/>
            <p:cNvSpPr/>
            <p:nvPr/>
          </p:nvSpPr>
          <p:spPr bwMode="auto">
            <a:xfrm>
              <a:off x="3582324" y="2359941"/>
              <a:ext cx="922265" cy="922265"/>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Freeform: Shape 32"/>
            <p:cNvSpPr/>
            <p:nvPr/>
          </p:nvSpPr>
          <p:spPr bwMode="auto">
            <a:xfrm>
              <a:off x="5823935" y="2845221"/>
              <a:ext cx="677995" cy="677995"/>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Freeform: Shape 33"/>
            <p:cNvSpPr/>
            <p:nvPr/>
          </p:nvSpPr>
          <p:spPr bwMode="auto">
            <a:xfrm>
              <a:off x="3023790" y="4732526"/>
              <a:ext cx="579919" cy="629759"/>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Freeform: Shape 34"/>
            <p:cNvSpPr/>
            <p:nvPr/>
          </p:nvSpPr>
          <p:spPr bwMode="auto">
            <a:xfrm>
              <a:off x="8280997" y="4823845"/>
              <a:ext cx="626223" cy="555163"/>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Freeform: Shape 35"/>
            <p:cNvSpPr/>
            <p:nvPr/>
          </p:nvSpPr>
          <p:spPr bwMode="auto">
            <a:xfrm>
              <a:off x="5454647" y="1637657"/>
              <a:ext cx="720768" cy="6660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Freeform: Shape 36"/>
            <p:cNvSpPr/>
            <p:nvPr/>
          </p:nvSpPr>
          <p:spPr bwMode="auto">
            <a:xfrm>
              <a:off x="7559888" y="3135988"/>
              <a:ext cx="764829" cy="593235"/>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3" name="Group 2"/>
            <p:cNvGrpSpPr/>
            <p:nvPr/>
          </p:nvGrpSpPr>
          <p:grpSpPr>
            <a:xfrm>
              <a:off x="8734865" y="2123890"/>
              <a:ext cx="2738002" cy="723276"/>
              <a:chOff x="8734862" y="2123886"/>
              <a:chExt cx="2304116" cy="723276"/>
            </a:xfrm>
          </p:grpSpPr>
          <p:sp>
            <p:nvSpPr>
              <p:cNvPr id="36" name="TextBox 38"/>
              <p:cNvSpPr txBox="1"/>
              <p:nvPr/>
            </p:nvSpPr>
            <p:spPr>
              <a:xfrm>
                <a:off x="8734862" y="2123886"/>
                <a:ext cx="1036015" cy="246221"/>
              </a:xfrm>
              <a:prstGeom prst="rect">
                <a:avLst/>
              </a:prstGeom>
            </p:spPr>
            <p:txBody>
              <a:bodyPr wrap="none" lIns="0" tIns="0" rIns="0" bIns="0" anchor="ctr" anchorCtr="0">
                <a:normAutofit/>
              </a:bodyPr>
              <a:lstStyle/>
              <a:p>
                <a:pPr algn="l">
                  <a:spcBef>
                    <a:spcPct val="0"/>
                  </a:spcBef>
                  <a:defRPr/>
                </a:pPr>
                <a:r>
                  <a:rPr lang="zh-CN" altLang="en-US" sz="1200"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37" name="TextBox 39"/>
              <p:cNvSpPr txBox="1"/>
              <p:nvPr/>
            </p:nvSpPr>
            <p:spPr>
              <a:xfrm>
                <a:off x="8734862" y="2354718"/>
                <a:ext cx="2304116" cy="492444"/>
              </a:xfrm>
              <a:prstGeom prst="rect">
                <a:avLst/>
              </a:prstGeom>
            </p:spPr>
            <p:txBody>
              <a:bodyPr wrap="square" lIns="0" tIns="0" rIns="0" bIns="0" anchor="ctr" anchorCtr="0">
                <a:normAutofit/>
              </a:bodyPr>
              <a:lstStyle/>
              <a:p>
                <a:pPr algn="l">
                  <a:lnSpc>
                    <a:spcPct val="120000"/>
                  </a:lnSpc>
                  <a:spcBef>
                    <a:spcPct val="0"/>
                  </a:spcBef>
                  <a:defRPr/>
                </a:pPr>
                <a:r>
                  <a:rPr lang="zh-CN" altLang="en-US" sz="8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800">
                    <a:solidFill>
                      <a:schemeClr val="bg1">
                        <a:lumMod val="50000"/>
                      </a:schemeClr>
                    </a:solidFill>
                    <a:latin typeface="微软雅黑" panose="020B0503020204020204" pitchFamily="34" charset="-122"/>
                    <a:ea typeface="微软雅黑" panose="020B0503020204020204" pitchFamily="34" charset="-122"/>
                  </a:rPr>
                </a:br>
                <a:r>
                  <a:rPr lang="zh-CN" altLang="en-US" sz="8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nvGrpSpPr>
            <p:cNvPr id="24" name="Group 40"/>
            <p:cNvGrpSpPr/>
            <p:nvPr/>
          </p:nvGrpSpPr>
          <p:grpSpPr>
            <a:xfrm>
              <a:off x="719139" y="3789709"/>
              <a:ext cx="2239517" cy="707885"/>
              <a:chOff x="719138" y="3789714"/>
              <a:chExt cx="2239517" cy="707885"/>
            </a:xfrm>
          </p:grpSpPr>
          <p:sp>
            <p:nvSpPr>
              <p:cNvPr id="34" name="TextBox 41"/>
              <p:cNvSpPr txBox="1"/>
              <p:nvPr/>
            </p:nvSpPr>
            <p:spPr>
              <a:xfrm>
                <a:off x="1727549" y="3789714"/>
                <a:ext cx="1231106" cy="246221"/>
              </a:xfrm>
              <a:prstGeom prst="rect">
                <a:avLst/>
              </a:prstGeom>
            </p:spPr>
            <p:txBody>
              <a:bodyPr wrap="none" lIns="0" tIns="0" rIns="0" bIns="0" anchor="ctr" anchorCtr="0">
                <a:normAutofit/>
              </a:bodyPr>
              <a:lstStyle/>
              <a:p>
                <a:pPr algn="r">
                  <a:spcBef>
                    <a:spcPct val="0"/>
                  </a:spcBef>
                  <a:defRPr/>
                </a:pPr>
                <a:r>
                  <a:rPr lang="zh-CN" altLang="en-US" sz="1200"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35" name="TextBox 42"/>
              <p:cNvSpPr txBox="1"/>
              <p:nvPr/>
            </p:nvSpPr>
            <p:spPr>
              <a:xfrm>
                <a:off x="719138" y="4035935"/>
                <a:ext cx="2239517" cy="461664"/>
              </a:xfrm>
              <a:prstGeom prst="rect">
                <a:avLst/>
              </a:prstGeom>
            </p:spPr>
            <p:txBody>
              <a:bodyPr wrap="square" lIns="0" tIns="0" rIns="0" bIns="0" anchor="ctr" anchorCtr="0">
                <a:normAutofit/>
              </a:bodyPr>
              <a:lstStyle/>
              <a:p>
                <a:pPr algn="r">
                  <a:lnSpc>
                    <a:spcPct val="120000"/>
                  </a:lnSpc>
                  <a:spcBef>
                    <a:spcPct val="0"/>
                  </a:spcBef>
                  <a:defRPr/>
                </a:pPr>
                <a:r>
                  <a:rPr lang="zh-CN" altLang="en-US" sz="800">
                    <a:solidFill>
                      <a:schemeClr val="bg1">
                        <a:lumMod val="50000"/>
                      </a:schemeClr>
                    </a:solidFill>
                    <a:latin typeface="微软雅黑" panose="020B0503020204020204" pitchFamily="34" charset="-122"/>
                    <a:ea typeface="微软雅黑" panose="020B0503020204020204" pitchFamily="34" charset="-122"/>
                  </a:rPr>
                  <a:t>此部分内容作为文字排版占位</a:t>
                </a:r>
                <a:br>
                  <a:rPr lang="zh-CN" altLang="en-US" sz="800">
                    <a:solidFill>
                      <a:schemeClr val="bg1">
                        <a:lumMod val="50000"/>
                      </a:schemeClr>
                    </a:solidFill>
                    <a:latin typeface="微软雅黑" panose="020B0503020204020204" pitchFamily="34" charset="-122"/>
                    <a:ea typeface="微软雅黑" panose="020B0503020204020204" pitchFamily="34" charset="-122"/>
                  </a:rPr>
                </a:br>
                <a:r>
                  <a:rPr lang="zh-CN" altLang="en-US" sz="800">
                    <a:solidFill>
                      <a:schemeClr val="bg1">
                        <a:lumMod val="50000"/>
                      </a:schemeClr>
                    </a:solidFill>
                    <a:latin typeface="微软雅黑" panose="020B0503020204020204" pitchFamily="34" charset="-122"/>
                    <a:ea typeface="微软雅黑" panose="020B0503020204020204" pitchFamily="34" charset="-122"/>
                  </a:rPr>
                  <a:t>显示 （建议使用主题字体）</a:t>
                </a:r>
              </a:p>
            </p:txBody>
          </p:sp>
        </p:grpSp>
        <p:grpSp>
          <p:nvGrpSpPr>
            <p:cNvPr id="25" name="Group 37"/>
            <p:cNvGrpSpPr/>
            <p:nvPr/>
          </p:nvGrpSpPr>
          <p:grpSpPr>
            <a:xfrm>
              <a:off x="9312951" y="3929385"/>
              <a:ext cx="2059916" cy="707886"/>
              <a:chOff x="9412949" y="5458691"/>
              <a:chExt cx="2059914" cy="707886"/>
            </a:xfrm>
          </p:grpSpPr>
          <p:sp>
            <p:nvSpPr>
              <p:cNvPr id="32" name="TextBox 44"/>
              <p:cNvSpPr txBox="1"/>
              <p:nvPr/>
            </p:nvSpPr>
            <p:spPr>
              <a:xfrm>
                <a:off x="9412949" y="5458691"/>
                <a:ext cx="1231105" cy="246221"/>
              </a:xfrm>
              <a:prstGeom prst="rect">
                <a:avLst/>
              </a:prstGeom>
            </p:spPr>
            <p:txBody>
              <a:bodyPr wrap="none" lIns="0" tIns="0" rIns="0" bIns="0" anchor="ctr" anchorCtr="0">
                <a:normAutofit/>
              </a:bodyPr>
              <a:lstStyle/>
              <a:p>
                <a:pPr algn="l">
                  <a:spcBef>
                    <a:spcPct val="0"/>
                  </a:spcBef>
                  <a:defRPr/>
                </a:pPr>
                <a:r>
                  <a:rPr lang="zh-CN" altLang="en-US" sz="1200"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33" name="TextBox 45"/>
              <p:cNvSpPr txBox="1"/>
              <p:nvPr/>
            </p:nvSpPr>
            <p:spPr>
              <a:xfrm>
                <a:off x="9412949" y="5704912"/>
                <a:ext cx="2059914" cy="461665"/>
              </a:xfrm>
              <a:prstGeom prst="rect">
                <a:avLst/>
              </a:prstGeom>
            </p:spPr>
            <p:txBody>
              <a:bodyPr wrap="square" lIns="0" tIns="0" rIns="0" bIns="0" anchor="ctr" anchorCtr="0">
                <a:normAutofit/>
              </a:bodyPr>
              <a:lstStyle/>
              <a:p>
                <a:pPr algn="l">
                  <a:lnSpc>
                    <a:spcPct val="120000"/>
                  </a:lnSpc>
                  <a:spcBef>
                    <a:spcPct val="0"/>
                  </a:spcBef>
                  <a:defRPr/>
                </a:pPr>
                <a:r>
                  <a:rPr lang="zh-CN" altLang="en-US" sz="6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600">
                    <a:solidFill>
                      <a:schemeClr val="bg1">
                        <a:lumMod val="50000"/>
                      </a:schemeClr>
                    </a:solidFill>
                    <a:latin typeface="微软雅黑" panose="020B0503020204020204" pitchFamily="34" charset="-122"/>
                    <a:ea typeface="微软雅黑" panose="020B0503020204020204" pitchFamily="34" charset="-122"/>
                  </a:rPr>
                </a:br>
                <a:r>
                  <a:rPr lang="zh-CN" altLang="en-US" sz="6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nvGrpSpPr>
            <p:cNvPr id="26" name="Group 43"/>
            <p:cNvGrpSpPr/>
            <p:nvPr/>
          </p:nvGrpSpPr>
          <p:grpSpPr>
            <a:xfrm>
              <a:off x="719139" y="1405118"/>
              <a:ext cx="2810172" cy="723276"/>
              <a:chOff x="1621173" y="3515004"/>
              <a:chExt cx="2151318" cy="723276"/>
            </a:xfrm>
          </p:grpSpPr>
          <p:sp>
            <p:nvSpPr>
              <p:cNvPr id="30" name="TextBox 47"/>
              <p:cNvSpPr txBox="1"/>
              <p:nvPr/>
            </p:nvSpPr>
            <p:spPr>
              <a:xfrm>
                <a:off x="2830021" y="3515004"/>
                <a:ext cx="942470" cy="246221"/>
              </a:xfrm>
              <a:prstGeom prst="rect">
                <a:avLst/>
              </a:prstGeom>
            </p:spPr>
            <p:txBody>
              <a:bodyPr wrap="none" lIns="0" tIns="0" rIns="0" bIns="0" anchor="ctr" anchorCtr="0">
                <a:normAutofit/>
              </a:bodyPr>
              <a:lstStyle/>
              <a:p>
                <a:pPr algn="r">
                  <a:spcBef>
                    <a:spcPct val="0"/>
                  </a:spcBef>
                  <a:defRPr/>
                </a:pPr>
                <a:r>
                  <a:rPr lang="zh-CN" altLang="en-US" sz="1200"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31" name="TextBox 48"/>
              <p:cNvSpPr txBox="1"/>
              <p:nvPr/>
            </p:nvSpPr>
            <p:spPr>
              <a:xfrm>
                <a:off x="1621173" y="3745836"/>
                <a:ext cx="2151318" cy="492444"/>
              </a:xfrm>
              <a:prstGeom prst="rect">
                <a:avLst/>
              </a:prstGeom>
            </p:spPr>
            <p:txBody>
              <a:bodyPr wrap="square" lIns="0" tIns="0" rIns="0" bIns="0" anchor="ctr" anchorCtr="0">
                <a:normAutofit/>
              </a:bodyPr>
              <a:lstStyle/>
              <a:p>
                <a:pPr algn="r">
                  <a:lnSpc>
                    <a:spcPct val="120000"/>
                  </a:lnSpc>
                  <a:spcBef>
                    <a:spcPct val="0"/>
                  </a:spcBef>
                  <a:defRPr/>
                </a:pPr>
                <a:r>
                  <a:rPr lang="zh-CN" altLang="en-US" sz="8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800">
                    <a:solidFill>
                      <a:schemeClr val="bg1">
                        <a:lumMod val="50000"/>
                      </a:schemeClr>
                    </a:solidFill>
                    <a:latin typeface="微软雅黑" panose="020B0503020204020204" pitchFamily="34" charset="-122"/>
                    <a:ea typeface="微软雅黑" panose="020B0503020204020204" pitchFamily="34" charset="-122"/>
                  </a:rPr>
                </a:br>
                <a:r>
                  <a:rPr lang="zh-CN" altLang="en-US" sz="8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nvGrpSpPr>
            <p:cNvPr id="27" name="Group 1"/>
            <p:cNvGrpSpPr/>
            <p:nvPr/>
          </p:nvGrpSpPr>
          <p:grpSpPr>
            <a:xfrm>
              <a:off x="7239121" y="992160"/>
              <a:ext cx="2304116" cy="723274"/>
              <a:chOff x="7239120" y="992162"/>
              <a:chExt cx="2304116" cy="723274"/>
            </a:xfrm>
          </p:grpSpPr>
          <p:sp>
            <p:nvSpPr>
              <p:cNvPr id="28" name="TextBox 50"/>
              <p:cNvSpPr txBox="1"/>
              <p:nvPr/>
            </p:nvSpPr>
            <p:spPr>
              <a:xfrm>
                <a:off x="7239120" y="992162"/>
                <a:ext cx="1231106" cy="246221"/>
              </a:xfrm>
              <a:prstGeom prst="rect">
                <a:avLst/>
              </a:prstGeom>
            </p:spPr>
            <p:txBody>
              <a:bodyPr wrap="none" lIns="0" tIns="0" rIns="0" bIns="0" anchor="ctr" anchorCtr="0">
                <a:normAutofit/>
              </a:bodyPr>
              <a:lstStyle/>
              <a:p>
                <a:pPr algn="l">
                  <a:spcBef>
                    <a:spcPct val="0"/>
                  </a:spcBef>
                  <a:defRPr/>
                </a:pPr>
                <a:r>
                  <a:rPr lang="zh-CN" altLang="en-US" sz="1200"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29" name="TextBox 51"/>
              <p:cNvSpPr txBox="1"/>
              <p:nvPr/>
            </p:nvSpPr>
            <p:spPr>
              <a:xfrm>
                <a:off x="7239120" y="1222994"/>
                <a:ext cx="2304116" cy="492442"/>
              </a:xfrm>
              <a:prstGeom prst="rect">
                <a:avLst/>
              </a:prstGeom>
            </p:spPr>
            <p:txBody>
              <a:bodyPr wrap="square" lIns="0" tIns="0" rIns="0" bIns="0" anchor="ctr" anchorCtr="0">
                <a:normAutofit/>
              </a:bodyPr>
              <a:lstStyle/>
              <a:p>
                <a:pPr algn="l">
                  <a:lnSpc>
                    <a:spcPct val="120000"/>
                  </a:lnSpc>
                  <a:spcBef>
                    <a:spcPct val="0"/>
                  </a:spcBef>
                  <a:defRPr/>
                </a:pPr>
                <a:r>
                  <a:rPr lang="zh-CN" altLang="en-US" sz="7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700">
                    <a:solidFill>
                      <a:schemeClr val="bg1">
                        <a:lumMod val="50000"/>
                      </a:schemeClr>
                    </a:solidFill>
                    <a:latin typeface="微软雅黑" panose="020B0503020204020204" pitchFamily="34" charset="-122"/>
                    <a:ea typeface="微软雅黑" panose="020B0503020204020204" pitchFamily="34" charset="-122"/>
                  </a:rPr>
                </a:br>
                <a:r>
                  <a:rPr lang="zh-CN" altLang="en-US" sz="7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63" presetClass="path" presetSubtype="0" accel="50000" decel="50000" fill="hold" nodeType="withEffect">
                                  <p:stCondLst>
                                    <p:cond delay="0"/>
                                  </p:stCondLst>
                                  <p:childTnLst>
                                    <p:animMotion origin="layout" path="M -0.003938 0.83096 L 0 0 E" pathEditMode="relative" ptsTypes="">
                                      <p:cBhvr>
                                        <p:cTn id="9" dur="2000" fill="hold"/>
                                        <p:tgtEl>
                                          <p:spTgt spid="3"/>
                                        </p:tgtEl>
                                        <p:attrNameLst>
                                          <p:attrName>ppt_x</p:attrName>
                                          <p:attrName>ppt_y</p:attrName>
                                        </p:attrNameLst>
                                      </p:cBhvr>
                                    </p:animMotion>
                                  </p:childTnLst>
                                </p:cTn>
                              </p:par>
                              <p:par>
                                <p:cTn id="10" presetID="6" presetClass="emph" presetSubtype="0" accel="50000" decel="50000" fill="hold" nodeType="withEffect">
                                  <p:stCondLst>
                                    <p:cond delay="0"/>
                                  </p:stCondLst>
                                  <p:childTnLst>
                                    <p:animScale>
                                      <p:cBhvr>
                                        <p:cTn id="11" dur="2000" fill="hold"/>
                                        <p:tgtEl>
                                          <p:spTgt spid="3"/>
                                        </p:tgtEl>
                                      </p:cBhvr>
                                      <p:by x="150000" y="150000"/>
                                      <p:from x="9821" y="12874"/>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28233" y="1447677"/>
            <a:ext cx="3384507" cy="2665581"/>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55" tIns="45728" rIns="91455" bIns="45728" rtlCol="0" anchor="ctr"/>
          <a:lstStyle/>
          <a:p>
            <a:pPr algn="ctr"/>
            <a:endParaRPr lang="zh-CN" altLang="en-US" sz="1800"/>
          </a:p>
        </p:txBody>
      </p:sp>
      <p:sp>
        <p:nvSpPr>
          <p:cNvPr id="3" name="矩形 2"/>
          <p:cNvSpPr/>
          <p:nvPr/>
        </p:nvSpPr>
        <p:spPr>
          <a:xfrm>
            <a:off x="4572794" y="3684214"/>
            <a:ext cx="432065" cy="4322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55" tIns="45728" rIns="91455" bIns="45728" rtlCol="0" anchor="ctr"/>
          <a:lstStyle/>
          <a:p>
            <a:pPr algn="ctr"/>
            <a:endParaRPr lang="zh-CN" altLang="en-US" sz="1800"/>
          </a:p>
        </p:txBody>
      </p:sp>
      <p:sp>
        <p:nvSpPr>
          <p:cNvPr id="4" name="矩形 3"/>
          <p:cNvSpPr/>
          <p:nvPr/>
        </p:nvSpPr>
        <p:spPr>
          <a:xfrm>
            <a:off x="5004860" y="3684214"/>
            <a:ext cx="3312495" cy="432257"/>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55" tIns="45728" rIns="91455" bIns="45728" rtlCol="0" anchor="ctr"/>
          <a:lstStyle/>
          <a:p>
            <a:pPr algn="ctr"/>
            <a:endParaRPr lang="zh-CN" altLang="en-US" sz="1800"/>
          </a:p>
        </p:txBody>
      </p:sp>
      <p:sp>
        <p:nvSpPr>
          <p:cNvPr id="5" name="Rectangle 24"/>
          <p:cNvSpPr>
            <a:spLocks noChangeArrowheads="1"/>
          </p:cNvSpPr>
          <p:nvPr/>
        </p:nvSpPr>
        <p:spPr bwMode="auto">
          <a:xfrm>
            <a:off x="4572794" y="1447676"/>
            <a:ext cx="3744560" cy="74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lumMod val="50000"/>
                </a:schemeClr>
              </a:solidFill>
            </a:endParaRPr>
          </a:p>
          <a:p>
            <a:pPr defTabSz="914400">
              <a:lnSpc>
                <a:spcPct val="120000"/>
              </a:lnSpc>
              <a:spcBef>
                <a:spcPts val="300"/>
              </a:spcBef>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defTabSz="914400">
              <a:lnSpc>
                <a:spcPct val="120000"/>
              </a:lnSpc>
              <a:spcBef>
                <a:spcPts val="300"/>
              </a:spcBef>
              <a:defRPr/>
            </a:pP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 name="Rectangle 24"/>
          <p:cNvSpPr>
            <a:spLocks noChangeArrowheads="1"/>
          </p:cNvSpPr>
          <p:nvPr/>
        </p:nvSpPr>
        <p:spPr bwMode="auto">
          <a:xfrm>
            <a:off x="4992553" y="2171314"/>
            <a:ext cx="3324801" cy="175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lnSpc>
                <a:spcPct val="120000"/>
              </a:lnSpc>
              <a:spcBef>
                <a:spcPts val="300"/>
              </a:spcBef>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defTabSz="914400">
              <a:lnSpc>
                <a:spcPct val="120000"/>
              </a:lnSpc>
              <a:spcBef>
                <a:spcPts val="300"/>
              </a:spcBef>
              <a:defRPr/>
            </a:pP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defTabSz="914400">
              <a:lnSpc>
                <a:spcPct val="120000"/>
              </a:lnSpc>
              <a:spcBef>
                <a:spcPts val="300"/>
              </a:spcBef>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defTabSz="914400">
              <a:lnSpc>
                <a:spcPct val="120000"/>
              </a:lnSpc>
              <a:spcBef>
                <a:spcPts val="300"/>
              </a:spcBef>
              <a:defRPr/>
            </a:pP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defTabSz="914400">
              <a:lnSpc>
                <a:spcPct val="120000"/>
              </a:lnSpc>
              <a:spcBef>
                <a:spcPts val="300"/>
              </a:spcBef>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20000"/>
              </a:lnSpc>
              <a:spcBef>
                <a:spcPts val="1800"/>
              </a:spcBef>
            </a:pPr>
            <a:r>
              <a:rPr lang="en-US" altLang="zh-CN" sz="800" dirty="0">
                <a:solidFill>
                  <a:schemeClr val="bg1">
                    <a:lumMod val="50000"/>
                  </a:schemeClr>
                </a:solidFill>
              </a:rPr>
              <a:t>.  </a:t>
            </a:r>
          </a:p>
        </p:txBody>
      </p:sp>
      <p:sp>
        <p:nvSpPr>
          <p:cNvPr id="7" name="Rectangle 24"/>
          <p:cNvSpPr>
            <a:spLocks noChangeArrowheads="1"/>
          </p:cNvSpPr>
          <p:nvPr/>
        </p:nvSpPr>
        <p:spPr bwMode="auto">
          <a:xfrm>
            <a:off x="5148880" y="3752539"/>
            <a:ext cx="3024454" cy="295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lnSpc>
                <a:spcPct val="120000"/>
              </a:lnSpc>
              <a:spcBef>
                <a:spcPts val="300"/>
              </a:spcBef>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任意多边形 7"/>
          <p:cNvSpPr/>
          <p:nvPr/>
        </p:nvSpPr>
        <p:spPr>
          <a:xfrm>
            <a:off x="4653761" y="2266732"/>
            <a:ext cx="214321" cy="138179"/>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55" tIns="45728" rIns="91455" bIns="45728" rtlCol="0" anchor="ctr"/>
          <a:lstStyle/>
          <a:p>
            <a:pPr algn="ctr"/>
            <a:endParaRPr lang="zh-CN" altLang="en-US" sz="1800"/>
          </a:p>
        </p:txBody>
      </p:sp>
      <p:sp>
        <p:nvSpPr>
          <p:cNvPr id="9" name="任意多边形 8"/>
          <p:cNvSpPr/>
          <p:nvPr/>
        </p:nvSpPr>
        <p:spPr>
          <a:xfrm>
            <a:off x="4653761" y="2786096"/>
            <a:ext cx="214321" cy="138179"/>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55" tIns="45728" rIns="91455" bIns="45728" rtlCol="0" anchor="ctr"/>
          <a:lstStyle/>
          <a:p>
            <a:pPr algn="ctr"/>
            <a:endParaRPr lang="zh-CN" altLang="en-US" sz="1800"/>
          </a:p>
        </p:txBody>
      </p:sp>
      <p:sp>
        <p:nvSpPr>
          <p:cNvPr id="10" name="任意多边形 9"/>
          <p:cNvSpPr/>
          <p:nvPr/>
        </p:nvSpPr>
        <p:spPr>
          <a:xfrm>
            <a:off x="4653761" y="3300694"/>
            <a:ext cx="214321" cy="138179"/>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55" tIns="45728" rIns="91455" bIns="45728" rtlCol="0" anchor="ctr"/>
          <a:lstStyle/>
          <a:p>
            <a:pPr algn="ctr"/>
            <a:endParaRPr lang="zh-CN" altLang="en-US" sz="1800"/>
          </a:p>
        </p:txBody>
      </p:sp>
      <p:sp>
        <p:nvSpPr>
          <p:cNvPr id="11" name="Freeform 10"/>
          <p:cNvSpPr>
            <a:spLocks noEditPoints="1"/>
          </p:cNvSpPr>
          <p:nvPr/>
        </p:nvSpPr>
        <p:spPr bwMode="auto">
          <a:xfrm>
            <a:off x="4700047" y="3781003"/>
            <a:ext cx="177559" cy="238680"/>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vert="horz" wrap="square" lIns="91455" tIns="45728" rIns="91455" bIns="45728" numCol="1" anchor="t" anchorCtr="0" compatLnSpc="1"/>
          <a:lstStyle/>
          <a:p>
            <a:endParaRPr lang="zh-CN" altLang="en-US" sz="180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6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6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6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7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grpId="0" nodeType="withEffect">
                                  <p:stCondLst>
                                    <p:cond delay="80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53" presetClass="entr" presetSubtype="16" fill="hold" grpId="0" nodeType="withEffect">
                                  <p:stCondLst>
                                    <p:cond delay="9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par>
                                <p:cTn id="32" presetID="53" presetClass="entr" presetSubtype="16" fill="hold" grpId="0" nodeType="withEffect">
                                  <p:stCondLst>
                                    <p:cond delay="110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par>
                                <p:cTn id="37" presetID="53" presetClass="entr" presetSubtype="16" fill="hold" grpId="0" nodeType="withEffect">
                                  <p:stCondLst>
                                    <p:cond delay="130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22" presetClass="entr" presetSubtype="8" fill="hold" grpId="0" nodeType="withEffect">
                                  <p:stCondLst>
                                    <p:cond delay="1600"/>
                                  </p:stCondLst>
                                  <p:childTnLst>
                                    <p:set>
                                      <p:cBhvr>
                                        <p:cTn id="43" dur="1" fill="hold">
                                          <p:stCondLst>
                                            <p:cond delay="0"/>
                                          </p:stCondLst>
                                        </p:cTn>
                                        <p:tgtEl>
                                          <p:spTgt spid="4"/>
                                        </p:tgtEl>
                                        <p:attrNameLst>
                                          <p:attrName>style.visibility</p:attrName>
                                        </p:attrNameLst>
                                      </p:cBhvr>
                                      <p:to>
                                        <p:strVal val="visible"/>
                                      </p:to>
                                    </p:set>
                                    <p:animEffect transition="in" filter="wipe(left)">
                                      <p:cBhvr>
                                        <p:cTn id="44" dur="500"/>
                                        <p:tgtEl>
                                          <p:spTgt spid="4"/>
                                        </p:tgtEl>
                                      </p:cBhvr>
                                    </p:animEffect>
                                  </p:childTnLst>
                                </p:cTn>
                              </p:par>
                              <p:par>
                                <p:cTn id="45" presetID="12" presetClass="entr" presetSubtype="2" fill="hold" grpId="0" nodeType="withEffect">
                                  <p:stCondLst>
                                    <p:cond delay="160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p:tgtEl>
                                          <p:spTgt spid="7"/>
                                        </p:tgtEl>
                                        <p:attrNameLst>
                                          <p:attrName>ppt_x</p:attrName>
                                        </p:attrNameLst>
                                      </p:cBhvr>
                                      <p:tavLst>
                                        <p:tav tm="0">
                                          <p:val>
                                            <p:strVal val="#ppt_x+#ppt_w*1.125000"/>
                                          </p:val>
                                        </p:tav>
                                        <p:tav tm="100000">
                                          <p:val>
                                            <p:strVal val="#ppt_x"/>
                                          </p:val>
                                        </p:tav>
                                      </p:tavLst>
                                    </p:anim>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a:xfrm>
            <a:off x="4226082" y="2166644"/>
            <a:ext cx="647826" cy="2627478"/>
            <a:chOff x="5633797" y="2887893"/>
            <a:chExt cx="863618" cy="3502696"/>
          </a:xfrm>
        </p:grpSpPr>
        <p:cxnSp>
          <p:nvCxnSpPr>
            <p:cNvPr id="10" name="直接连接符 9"/>
            <p:cNvCxnSpPr/>
            <p:nvPr/>
          </p:nvCxnSpPr>
          <p:spPr>
            <a:xfrm>
              <a:off x="6061687" y="2887893"/>
              <a:ext cx="0" cy="2567863"/>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260251" y="3329208"/>
              <a:ext cx="0" cy="229635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497415" y="4094239"/>
              <a:ext cx="0" cy="229635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854735" y="3329208"/>
              <a:ext cx="0" cy="229635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633797" y="4094239"/>
              <a:ext cx="0" cy="229635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7" name="任意多边形 16"/>
          <p:cNvSpPr/>
          <p:nvPr/>
        </p:nvSpPr>
        <p:spPr bwMode="auto">
          <a:xfrm>
            <a:off x="3855811" y="3932842"/>
            <a:ext cx="1491577" cy="1128871"/>
          </a:xfrm>
          <a:custGeom>
            <a:avLst/>
            <a:gdLst>
              <a:gd name="connsiteX0" fmla="*/ 11545 w 1667022"/>
              <a:gd name="connsiteY0" fmla="*/ 0 h 1261653"/>
              <a:gd name="connsiteX1" fmla="*/ 1461805 w 1667022"/>
              <a:gd name="connsiteY1" fmla="*/ 0 h 1261653"/>
              <a:gd name="connsiteX2" fmla="*/ 1469930 w 1667022"/>
              <a:gd name="connsiteY2" fmla="*/ 23627 h 1261653"/>
              <a:gd name="connsiteX3" fmla="*/ 1505166 w 1667022"/>
              <a:gd name="connsiteY3" fmla="*/ 215353 h 1261653"/>
              <a:gd name="connsiteX4" fmla="*/ 1505166 w 1667022"/>
              <a:gd name="connsiteY4" fmla="*/ 219103 h 1261653"/>
              <a:gd name="connsiteX5" fmla="*/ 1501408 w 1667022"/>
              <a:gd name="connsiteY5" fmla="*/ 222854 h 1261653"/>
              <a:gd name="connsiteX6" fmla="*/ 1471340 w 1667022"/>
              <a:gd name="connsiteY6" fmla="*/ 279106 h 1261653"/>
              <a:gd name="connsiteX7" fmla="*/ 1493891 w 1667022"/>
              <a:gd name="connsiteY7" fmla="*/ 335358 h 1261653"/>
              <a:gd name="connsiteX8" fmla="*/ 1659264 w 1667022"/>
              <a:gd name="connsiteY8" fmla="*/ 545367 h 1261653"/>
              <a:gd name="connsiteX9" fmla="*/ 1659264 w 1667022"/>
              <a:gd name="connsiteY9" fmla="*/ 549117 h 1261653"/>
              <a:gd name="connsiteX10" fmla="*/ 1636713 w 1667022"/>
              <a:gd name="connsiteY10" fmla="*/ 624120 h 1261653"/>
              <a:gd name="connsiteX11" fmla="*/ 1587853 w 1667022"/>
              <a:gd name="connsiteY11" fmla="*/ 642870 h 1261653"/>
              <a:gd name="connsiteX12" fmla="*/ 1546510 w 1667022"/>
              <a:gd name="connsiteY12" fmla="*/ 661621 h 1261653"/>
              <a:gd name="connsiteX13" fmla="*/ 1531475 w 1667022"/>
              <a:gd name="connsiteY13" fmla="*/ 680372 h 1261653"/>
              <a:gd name="connsiteX14" fmla="*/ 1542751 w 1667022"/>
              <a:gd name="connsiteY14" fmla="*/ 702873 h 1261653"/>
              <a:gd name="connsiteX15" fmla="*/ 1565302 w 1667022"/>
              <a:gd name="connsiteY15" fmla="*/ 755375 h 1261653"/>
              <a:gd name="connsiteX16" fmla="*/ 1538993 w 1667022"/>
              <a:gd name="connsiteY16" fmla="*/ 800377 h 1261653"/>
              <a:gd name="connsiteX17" fmla="*/ 1523959 w 1667022"/>
              <a:gd name="connsiteY17" fmla="*/ 811627 h 1261653"/>
              <a:gd name="connsiteX18" fmla="*/ 1538993 w 1667022"/>
              <a:gd name="connsiteY18" fmla="*/ 841629 h 1261653"/>
              <a:gd name="connsiteX19" fmla="*/ 1516442 w 1667022"/>
              <a:gd name="connsiteY19" fmla="*/ 886630 h 1261653"/>
              <a:gd name="connsiteX20" fmla="*/ 1490132 w 1667022"/>
              <a:gd name="connsiteY20" fmla="*/ 946633 h 1261653"/>
              <a:gd name="connsiteX21" fmla="*/ 1490132 w 1667022"/>
              <a:gd name="connsiteY21" fmla="*/ 950383 h 1261653"/>
              <a:gd name="connsiteX22" fmla="*/ 1493891 w 1667022"/>
              <a:gd name="connsiteY22" fmla="*/ 972884 h 1261653"/>
              <a:gd name="connsiteX23" fmla="*/ 1497649 w 1667022"/>
              <a:gd name="connsiteY23" fmla="*/ 1044137 h 1261653"/>
              <a:gd name="connsiteX24" fmla="*/ 1369860 w 1667022"/>
              <a:gd name="connsiteY24" fmla="*/ 1119140 h 1261653"/>
              <a:gd name="connsiteX25" fmla="*/ 1366102 w 1667022"/>
              <a:gd name="connsiteY25" fmla="*/ 1119140 h 1261653"/>
              <a:gd name="connsiteX26" fmla="*/ 1230796 w 1667022"/>
              <a:gd name="connsiteY26" fmla="*/ 1115390 h 1261653"/>
              <a:gd name="connsiteX27" fmla="*/ 1155627 w 1667022"/>
              <a:gd name="connsiteY27" fmla="*/ 1119140 h 1261653"/>
              <a:gd name="connsiteX28" fmla="*/ 1151868 w 1667022"/>
              <a:gd name="connsiteY28" fmla="*/ 1119140 h 1261653"/>
              <a:gd name="connsiteX29" fmla="*/ 1118041 w 1667022"/>
              <a:gd name="connsiteY29" fmla="*/ 1126640 h 1261653"/>
              <a:gd name="connsiteX30" fmla="*/ 1054147 w 1667022"/>
              <a:gd name="connsiteY30" fmla="*/ 1239145 h 1261653"/>
              <a:gd name="connsiteX31" fmla="*/ 1049840 w 1667022"/>
              <a:gd name="connsiteY31" fmla="*/ 1261653 h 1261653"/>
              <a:gd name="connsiteX32" fmla="*/ 1025060 w 1667022"/>
              <a:gd name="connsiteY32" fmla="*/ 1248503 h 1261653"/>
              <a:gd name="connsiteX33" fmla="*/ 339355 w 1667022"/>
              <a:gd name="connsiteY33" fmla="*/ 1140445 h 1261653"/>
              <a:gd name="connsiteX34" fmla="*/ 306943 w 1667022"/>
              <a:gd name="connsiteY34" fmla="*/ 1144874 h 1261653"/>
              <a:gd name="connsiteX35" fmla="*/ 311811 w 1667022"/>
              <a:gd name="connsiteY35" fmla="*/ 1129012 h 1261653"/>
              <a:gd name="connsiteX36" fmla="*/ 321241 w 1667022"/>
              <a:gd name="connsiteY36" fmla="*/ 1089139 h 1261653"/>
              <a:gd name="connsiteX37" fmla="*/ 340034 w 1667022"/>
              <a:gd name="connsiteY37" fmla="*/ 909131 h 1261653"/>
              <a:gd name="connsiteX38" fmla="*/ 336275 w 1667022"/>
              <a:gd name="connsiteY38" fmla="*/ 890380 h 1261653"/>
              <a:gd name="connsiteX39" fmla="*/ 272381 w 1667022"/>
              <a:gd name="connsiteY39" fmla="*/ 759125 h 1261653"/>
              <a:gd name="connsiteX40" fmla="*/ 227279 w 1667022"/>
              <a:gd name="connsiteY40" fmla="*/ 695373 h 1261653"/>
              <a:gd name="connsiteX41" fmla="*/ 65664 w 1667022"/>
              <a:gd name="connsiteY41" fmla="*/ 455363 h 1261653"/>
              <a:gd name="connsiteX42" fmla="*/ 54389 w 1667022"/>
              <a:gd name="connsiteY42" fmla="*/ 425362 h 1261653"/>
              <a:gd name="connsiteX43" fmla="*/ 1535 w 1667022"/>
              <a:gd name="connsiteY43" fmla="*/ 78355 h 126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667022" h="1261653">
                <a:moveTo>
                  <a:pt x="11545" y="0"/>
                </a:moveTo>
                <a:lnTo>
                  <a:pt x="1461805" y="0"/>
                </a:lnTo>
                <a:lnTo>
                  <a:pt x="1469930" y="23627"/>
                </a:lnTo>
                <a:cubicBezTo>
                  <a:pt x="1490132" y="85973"/>
                  <a:pt x="1508925" y="160976"/>
                  <a:pt x="1505166" y="215353"/>
                </a:cubicBezTo>
                <a:cubicBezTo>
                  <a:pt x="1505166" y="215353"/>
                  <a:pt x="1505166" y="215353"/>
                  <a:pt x="1505166" y="219103"/>
                </a:cubicBezTo>
                <a:cubicBezTo>
                  <a:pt x="1505166" y="219103"/>
                  <a:pt x="1505166" y="219103"/>
                  <a:pt x="1501408" y="222854"/>
                </a:cubicBezTo>
                <a:cubicBezTo>
                  <a:pt x="1501408" y="222854"/>
                  <a:pt x="1471340" y="245354"/>
                  <a:pt x="1471340" y="279106"/>
                </a:cubicBezTo>
                <a:cubicBezTo>
                  <a:pt x="1471340" y="297857"/>
                  <a:pt x="1478857" y="316607"/>
                  <a:pt x="1493891" y="335358"/>
                </a:cubicBezTo>
                <a:cubicBezTo>
                  <a:pt x="1554026" y="402861"/>
                  <a:pt x="1655506" y="541616"/>
                  <a:pt x="1659264" y="545367"/>
                </a:cubicBezTo>
                <a:cubicBezTo>
                  <a:pt x="1659264" y="545367"/>
                  <a:pt x="1659264" y="545367"/>
                  <a:pt x="1659264" y="549117"/>
                </a:cubicBezTo>
                <a:cubicBezTo>
                  <a:pt x="1670540" y="567867"/>
                  <a:pt x="1674298" y="605369"/>
                  <a:pt x="1636713" y="624120"/>
                </a:cubicBezTo>
                <a:cubicBezTo>
                  <a:pt x="1617921" y="635370"/>
                  <a:pt x="1602887" y="639120"/>
                  <a:pt x="1587853" y="642870"/>
                </a:cubicBezTo>
                <a:cubicBezTo>
                  <a:pt x="1569061" y="650371"/>
                  <a:pt x="1557785" y="654121"/>
                  <a:pt x="1546510" y="661621"/>
                </a:cubicBezTo>
                <a:cubicBezTo>
                  <a:pt x="1535234" y="669122"/>
                  <a:pt x="1531475" y="676622"/>
                  <a:pt x="1531475" y="680372"/>
                </a:cubicBezTo>
                <a:cubicBezTo>
                  <a:pt x="1527717" y="687872"/>
                  <a:pt x="1535234" y="695373"/>
                  <a:pt x="1542751" y="702873"/>
                </a:cubicBezTo>
                <a:cubicBezTo>
                  <a:pt x="1561543" y="717874"/>
                  <a:pt x="1569061" y="736624"/>
                  <a:pt x="1565302" y="755375"/>
                </a:cubicBezTo>
                <a:cubicBezTo>
                  <a:pt x="1565302" y="774126"/>
                  <a:pt x="1554026" y="789126"/>
                  <a:pt x="1538993" y="800377"/>
                </a:cubicBezTo>
                <a:cubicBezTo>
                  <a:pt x="1535234" y="804127"/>
                  <a:pt x="1527717" y="807877"/>
                  <a:pt x="1523959" y="811627"/>
                </a:cubicBezTo>
                <a:cubicBezTo>
                  <a:pt x="1531475" y="819128"/>
                  <a:pt x="1538993" y="830378"/>
                  <a:pt x="1538993" y="841629"/>
                </a:cubicBezTo>
                <a:cubicBezTo>
                  <a:pt x="1538993" y="860379"/>
                  <a:pt x="1531475" y="871630"/>
                  <a:pt x="1516442" y="886630"/>
                </a:cubicBezTo>
                <a:cubicBezTo>
                  <a:pt x="1482615" y="912881"/>
                  <a:pt x="1486374" y="927882"/>
                  <a:pt x="1490132" y="946633"/>
                </a:cubicBezTo>
                <a:cubicBezTo>
                  <a:pt x="1490132" y="946633"/>
                  <a:pt x="1490132" y="950383"/>
                  <a:pt x="1490132" y="950383"/>
                </a:cubicBezTo>
                <a:cubicBezTo>
                  <a:pt x="1490132" y="957883"/>
                  <a:pt x="1493891" y="965384"/>
                  <a:pt x="1493891" y="972884"/>
                </a:cubicBezTo>
                <a:cubicBezTo>
                  <a:pt x="1501408" y="991635"/>
                  <a:pt x="1508925" y="1017886"/>
                  <a:pt x="1497649" y="1044137"/>
                </a:cubicBezTo>
                <a:cubicBezTo>
                  <a:pt x="1478857" y="1085388"/>
                  <a:pt x="1437513" y="1107889"/>
                  <a:pt x="1369860" y="1119140"/>
                </a:cubicBezTo>
                <a:cubicBezTo>
                  <a:pt x="1369860" y="1119140"/>
                  <a:pt x="1369860" y="1119140"/>
                  <a:pt x="1366102" y="1119140"/>
                </a:cubicBezTo>
                <a:cubicBezTo>
                  <a:pt x="1366102" y="1119140"/>
                  <a:pt x="1294691" y="1115390"/>
                  <a:pt x="1230796" y="1115390"/>
                </a:cubicBezTo>
                <a:cubicBezTo>
                  <a:pt x="1181936" y="1115390"/>
                  <a:pt x="1163143" y="1119140"/>
                  <a:pt x="1155627" y="1119140"/>
                </a:cubicBezTo>
                <a:cubicBezTo>
                  <a:pt x="1155627" y="1119140"/>
                  <a:pt x="1155627" y="1119140"/>
                  <a:pt x="1151868" y="1119140"/>
                </a:cubicBezTo>
                <a:cubicBezTo>
                  <a:pt x="1125559" y="1122890"/>
                  <a:pt x="1118041" y="1126640"/>
                  <a:pt x="1118041" y="1126640"/>
                </a:cubicBezTo>
                <a:cubicBezTo>
                  <a:pt x="1110525" y="1130390"/>
                  <a:pt x="1065423" y="1160391"/>
                  <a:pt x="1054147" y="1239145"/>
                </a:cubicBezTo>
                <a:lnTo>
                  <a:pt x="1049840" y="1261653"/>
                </a:lnTo>
                <a:lnTo>
                  <a:pt x="1025060" y="1248503"/>
                </a:lnTo>
                <a:cubicBezTo>
                  <a:pt x="638270" y="1049159"/>
                  <a:pt x="506393" y="1112949"/>
                  <a:pt x="339355" y="1140445"/>
                </a:cubicBezTo>
                <a:lnTo>
                  <a:pt x="306943" y="1144874"/>
                </a:lnTo>
                <a:lnTo>
                  <a:pt x="311811" y="1129012"/>
                </a:lnTo>
                <a:cubicBezTo>
                  <a:pt x="315486" y="1115580"/>
                  <a:pt x="318657" y="1102264"/>
                  <a:pt x="321241" y="1089139"/>
                </a:cubicBezTo>
                <a:cubicBezTo>
                  <a:pt x="321241" y="1089139"/>
                  <a:pt x="351309" y="957883"/>
                  <a:pt x="340034" y="909131"/>
                </a:cubicBezTo>
                <a:cubicBezTo>
                  <a:pt x="340034" y="901631"/>
                  <a:pt x="340034" y="897881"/>
                  <a:pt x="336275" y="890380"/>
                </a:cubicBezTo>
                <a:cubicBezTo>
                  <a:pt x="332517" y="852879"/>
                  <a:pt x="328759" y="837878"/>
                  <a:pt x="272381" y="759125"/>
                </a:cubicBezTo>
                <a:cubicBezTo>
                  <a:pt x="257347" y="740374"/>
                  <a:pt x="242313" y="717874"/>
                  <a:pt x="227279" y="695373"/>
                </a:cubicBezTo>
                <a:cubicBezTo>
                  <a:pt x="159626" y="601619"/>
                  <a:pt x="80698" y="492864"/>
                  <a:pt x="65664" y="455363"/>
                </a:cubicBezTo>
                <a:cubicBezTo>
                  <a:pt x="65664" y="447863"/>
                  <a:pt x="54389" y="425362"/>
                  <a:pt x="54389" y="425362"/>
                </a:cubicBezTo>
                <a:cubicBezTo>
                  <a:pt x="51570" y="422549"/>
                  <a:pt x="-10446" y="272074"/>
                  <a:pt x="1535" y="78355"/>
                </a:cubicBezTo>
                <a:close/>
              </a:path>
            </a:pathLst>
          </a:custGeom>
          <a:solidFill>
            <a:schemeClr val="accent1"/>
          </a:solidFill>
          <a:ln w="25400">
            <a:noFill/>
          </a:ln>
          <a:effectLst>
            <a:softEdge rad="0"/>
          </a:effectLst>
        </p:spPr>
        <p:txBody>
          <a:bodyPr vert="horz" wrap="square" lIns="68592" tIns="34296" rIns="68592" bIns="34296" numCol="1" anchor="t" anchorCtr="0" compatLnSpc="1">
            <a:noAutofit/>
          </a:bodyPr>
          <a:lstStyle/>
          <a:p>
            <a:endParaRPr lang="zh-CN" altLang="en-US">
              <a:solidFill>
                <a:prstClr val="black"/>
              </a:solidFill>
              <a:latin typeface="Arial" panose="020B0604020202020204" pitchFamily="34" charset="0"/>
              <a:ea typeface="微软雅黑" panose="020B0503020204020204" pitchFamily="34" charset="-122"/>
            </a:endParaRPr>
          </a:p>
        </p:txBody>
      </p:sp>
      <p:grpSp>
        <p:nvGrpSpPr>
          <p:cNvPr id="3" name="组合 17"/>
          <p:cNvGrpSpPr/>
          <p:nvPr/>
        </p:nvGrpSpPr>
        <p:grpSpPr>
          <a:xfrm>
            <a:off x="2373891" y="3027129"/>
            <a:ext cx="1852193" cy="461604"/>
            <a:chOff x="3164637" y="4035010"/>
            <a:chExt cx="2469161" cy="615365"/>
          </a:xfrm>
        </p:grpSpPr>
        <p:sp>
          <p:nvSpPr>
            <p:cNvPr id="19" name="五边形 18"/>
            <p:cNvSpPr/>
            <p:nvPr/>
          </p:nvSpPr>
          <p:spPr>
            <a:xfrm flipH="1">
              <a:off x="3164637" y="4092144"/>
              <a:ext cx="2469161" cy="558231"/>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20" name="文本框 19"/>
            <p:cNvSpPr txBox="1"/>
            <p:nvPr/>
          </p:nvSpPr>
          <p:spPr>
            <a:xfrm>
              <a:off x="3664696" y="4035010"/>
              <a:ext cx="1485877" cy="492442"/>
            </a:xfrm>
            <a:prstGeom prst="rect">
              <a:avLst/>
            </a:prstGeom>
            <a:noFill/>
          </p:spPr>
          <p:txBody>
            <a:bodyPr wrap="none" rtlCol="0">
              <a:spAutoFit/>
            </a:bodyPr>
            <a:lstStyle/>
            <a:p>
              <a:r>
                <a:rPr lang="zh-CN" altLang="en-US" b="1" dirty="0">
                  <a:solidFill>
                    <a:schemeClr val="bg1"/>
                  </a:solidFill>
                  <a:latin typeface="幼圆" panose="02010509060101010101" pitchFamily="49" charset="-122"/>
                  <a:ea typeface="幼圆" panose="02010509060101010101" pitchFamily="49" charset="-122"/>
                </a:rPr>
                <a:t>输入标题</a:t>
              </a:r>
            </a:p>
          </p:txBody>
        </p:sp>
      </p:grpSp>
      <p:grpSp>
        <p:nvGrpSpPr>
          <p:cNvPr id="4" name="组合 20"/>
          <p:cNvGrpSpPr/>
          <p:nvPr/>
        </p:nvGrpSpPr>
        <p:grpSpPr>
          <a:xfrm>
            <a:off x="1991197" y="2406554"/>
            <a:ext cx="2415840" cy="452013"/>
            <a:chOff x="2654466" y="3207715"/>
            <a:chExt cx="3220561" cy="602579"/>
          </a:xfrm>
        </p:grpSpPr>
        <p:sp>
          <p:nvSpPr>
            <p:cNvPr id="22" name="五边形 21"/>
            <p:cNvSpPr/>
            <p:nvPr/>
          </p:nvSpPr>
          <p:spPr>
            <a:xfrm flipH="1">
              <a:off x="2654466" y="3252063"/>
              <a:ext cx="3220561" cy="558231"/>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23" name="文本框 22"/>
            <p:cNvSpPr txBox="1"/>
            <p:nvPr/>
          </p:nvSpPr>
          <p:spPr>
            <a:xfrm>
              <a:off x="3492685" y="3207715"/>
              <a:ext cx="1485877" cy="492442"/>
            </a:xfrm>
            <a:prstGeom prst="rect">
              <a:avLst/>
            </a:prstGeom>
            <a:noFill/>
          </p:spPr>
          <p:txBody>
            <a:bodyPr wrap="none" rtlCol="0">
              <a:spAutoFit/>
            </a:bodyPr>
            <a:lstStyle/>
            <a:p>
              <a:r>
                <a:rPr lang="zh-CN" altLang="en-US" b="1" dirty="0">
                  <a:solidFill>
                    <a:schemeClr val="bg1"/>
                  </a:solidFill>
                  <a:latin typeface="幼圆" panose="02010509060101010101" pitchFamily="49" charset="-122"/>
                  <a:ea typeface="幼圆" panose="02010509060101010101" pitchFamily="49" charset="-122"/>
                </a:rPr>
                <a:t>输入标题</a:t>
              </a:r>
            </a:p>
          </p:txBody>
        </p:sp>
      </p:grpSp>
      <p:grpSp>
        <p:nvGrpSpPr>
          <p:cNvPr id="5" name="组合 23"/>
          <p:cNvGrpSpPr/>
          <p:nvPr/>
        </p:nvGrpSpPr>
        <p:grpSpPr>
          <a:xfrm>
            <a:off x="3419729" y="1736725"/>
            <a:ext cx="2279825" cy="465793"/>
            <a:chOff x="4558847" y="2314767"/>
            <a:chExt cx="3039238" cy="620949"/>
          </a:xfrm>
        </p:grpSpPr>
        <p:sp>
          <p:nvSpPr>
            <p:cNvPr id="25" name="任意多边形 24"/>
            <p:cNvSpPr/>
            <p:nvPr/>
          </p:nvSpPr>
          <p:spPr>
            <a:xfrm>
              <a:off x="4558847" y="2374491"/>
              <a:ext cx="3039238" cy="561225"/>
            </a:xfrm>
            <a:custGeom>
              <a:avLst/>
              <a:gdLst>
                <a:gd name="connsiteX0" fmla="*/ 477932 w 2547985"/>
                <a:gd name="connsiteY0" fmla="*/ 0 h 470510"/>
                <a:gd name="connsiteX1" fmla="*/ 2313985 w 2547985"/>
                <a:gd name="connsiteY1" fmla="*/ 0 h 470510"/>
                <a:gd name="connsiteX2" fmla="*/ 2547985 w 2547985"/>
                <a:gd name="connsiteY2" fmla="*/ 234000 h 470510"/>
                <a:gd name="connsiteX3" fmla="*/ 2313985 w 2547985"/>
                <a:gd name="connsiteY3" fmla="*/ 468000 h 470510"/>
                <a:gd name="connsiteX4" fmla="*/ 2070053 w 2547985"/>
                <a:gd name="connsiteY4" fmla="*/ 468000 h 470510"/>
                <a:gd name="connsiteX5" fmla="*/ 2070053 w 2547985"/>
                <a:gd name="connsiteY5" fmla="*/ 470510 h 470510"/>
                <a:gd name="connsiteX6" fmla="*/ 234000 w 2547985"/>
                <a:gd name="connsiteY6" fmla="*/ 470510 h 470510"/>
                <a:gd name="connsiteX7" fmla="*/ 0 w 2547985"/>
                <a:gd name="connsiteY7" fmla="*/ 236510 h 470510"/>
                <a:gd name="connsiteX8" fmla="*/ 234000 w 2547985"/>
                <a:gd name="connsiteY8" fmla="*/ 2510 h 470510"/>
                <a:gd name="connsiteX9" fmla="*/ 477932 w 2547985"/>
                <a:gd name="connsiteY9" fmla="*/ 2510 h 470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47985" h="470510">
                  <a:moveTo>
                    <a:pt x="477932" y="0"/>
                  </a:moveTo>
                  <a:lnTo>
                    <a:pt x="2313985" y="0"/>
                  </a:lnTo>
                  <a:lnTo>
                    <a:pt x="2547985" y="234000"/>
                  </a:lnTo>
                  <a:lnTo>
                    <a:pt x="2313985" y="468000"/>
                  </a:lnTo>
                  <a:lnTo>
                    <a:pt x="2070053" y="468000"/>
                  </a:lnTo>
                  <a:lnTo>
                    <a:pt x="2070053" y="470510"/>
                  </a:lnTo>
                  <a:lnTo>
                    <a:pt x="234000" y="470510"/>
                  </a:lnTo>
                  <a:lnTo>
                    <a:pt x="0" y="236510"/>
                  </a:lnTo>
                  <a:lnTo>
                    <a:pt x="234000" y="2510"/>
                  </a:lnTo>
                  <a:lnTo>
                    <a:pt x="477932" y="251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26" name="文本框 25"/>
            <p:cNvSpPr txBox="1"/>
            <p:nvPr/>
          </p:nvSpPr>
          <p:spPr>
            <a:xfrm>
              <a:off x="5218123" y="2314767"/>
              <a:ext cx="1485877" cy="492442"/>
            </a:xfrm>
            <a:prstGeom prst="rect">
              <a:avLst/>
            </a:prstGeom>
            <a:noFill/>
          </p:spPr>
          <p:txBody>
            <a:bodyPr wrap="none" rtlCol="0">
              <a:spAutoFit/>
            </a:bodyPr>
            <a:lstStyle/>
            <a:p>
              <a:r>
                <a:rPr lang="zh-CN" altLang="en-US" b="1" dirty="0">
                  <a:solidFill>
                    <a:schemeClr val="bg1"/>
                  </a:solidFill>
                  <a:latin typeface="幼圆" panose="02010509060101010101" pitchFamily="49" charset="-122"/>
                  <a:ea typeface="幼圆" panose="02010509060101010101" pitchFamily="49" charset="-122"/>
                </a:rPr>
                <a:t>输入标题</a:t>
              </a:r>
            </a:p>
          </p:txBody>
        </p:sp>
      </p:grpSp>
      <p:grpSp>
        <p:nvGrpSpPr>
          <p:cNvPr id="6" name="组合 26"/>
          <p:cNvGrpSpPr/>
          <p:nvPr/>
        </p:nvGrpSpPr>
        <p:grpSpPr>
          <a:xfrm>
            <a:off x="4684248" y="2395496"/>
            <a:ext cx="2415840" cy="439923"/>
            <a:chOff x="6259818" y="3192978"/>
            <a:chExt cx="3220561" cy="586463"/>
          </a:xfrm>
        </p:grpSpPr>
        <p:sp>
          <p:nvSpPr>
            <p:cNvPr id="28" name="五边形 27"/>
            <p:cNvSpPr/>
            <p:nvPr/>
          </p:nvSpPr>
          <p:spPr>
            <a:xfrm>
              <a:off x="6259818" y="3221210"/>
              <a:ext cx="3220561" cy="558231"/>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29" name="文本框 28"/>
            <p:cNvSpPr txBox="1"/>
            <p:nvPr/>
          </p:nvSpPr>
          <p:spPr>
            <a:xfrm>
              <a:off x="7023141" y="3192978"/>
              <a:ext cx="1485877" cy="492443"/>
            </a:xfrm>
            <a:prstGeom prst="rect">
              <a:avLst/>
            </a:prstGeom>
            <a:noFill/>
          </p:spPr>
          <p:txBody>
            <a:bodyPr wrap="none" rtlCol="0">
              <a:spAutoFit/>
            </a:bodyPr>
            <a:lstStyle/>
            <a:p>
              <a:r>
                <a:rPr lang="zh-CN" altLang="en-US" b="1" dirty="0">
                  <a:solidFill>
                    <a:schemeClr val="bg1"/>
                  </a:solidFill>
                  <a:latin typeface="幼圆" panose="02010509060101010101" pitchFamily="49" charset="-122"/>
                  <a:ea typeface="幼圆" panose="02010509060101010101" pitchFamily="49" charset="-122"/>
                </a:rPr>
                <a:t>输入标题</a:t>
              </a:r>
            </a:p>
          </p:txBody>
        </p:sp>
      </p:grpSp>
      <p:grpSp>
        <p:nvGrpSpPr>
          <p:cNvPr id="8" name="组合 29"/>
          <p:cNvGrpSpPr/>
          <p:nvPr/>
        </p:nvGrpSpPr>
        <p:grpSpPr>
          <a:xfrm>
            <a:off x="4875587" y="3027129"/>
            <a:ext cx="1852193" cy="461604"/>
            <a:chOff x="6499653" y="4035010"/>
            <a:chExt cx="2469161" cy="615365"/>
          </a:xfrm>
        </p:grpSpPr>
        <p:sp>
          <p:nvSpPr>
            <p:cNvPr id="31" name="五边形 30"/>
            <p:cNvSpPr/>
            <p:nvPr/>
          </p:nvSpPr>
          <p:spPr>
            <a:xfrm>
              <a:off x="6499653" y="4092144"/>
              <a:ext cx="2469161" cy="558231"/>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32" name="文本框 31"/>
            <p:cNvSpPr txBox="1"/>
            <p:nvPr/>
          </p:nvSpPr>
          <p:spPr>
            <a:xfrm>
              <a:off x="6902932" y="4035010"/>
              <a:ext cx="1485877" cy="492442"/>
            </a:xfrm>
            <a:prstGeom prst="rect">
              <a:avLst/>
            </a:prstGeom>
            <a:noFill/>
          </p:spPr>
          <p:txBody>
            <a:bodyPr wrap="none" rtlCol="0">
              <a:spAutoFit/>
            </a:bodyPr>
            <a:lstStyle/>
            <a:p>
              <a:r>
                <a:rPr lang="zh-CN" altLang="en-US" b="1" dirty="0">
                  <a:solidFill>
                    <a:schemeClr val="bg1"/>
                  </a:solidFill>
                  <a:latin typeface="幼圆" panose="02010509060101010101" pitchFamily="49" charset="-122"/>
                  <a:ea typeface="幼圆" panose="02010509060101010101" pitchFamily="49" charset="-122"/>
                </a:rPr>
                <a:t>输入标题</a:t>
              </a:r>
            </a:p>
          </p:txBody>
        </p:sp>
      </p:grpSp>
      <p:sp>
        <p:nvSpPr>
          <p:cNvPr id="33" name="矩形 47"/>
          <p:cNvSpPr>
            <a:spLocks noChangeArrowheads="1"/>
          </p:cNvSpPr>
          <p:nvPr/>
        </p:nvSpPr>
        <p:spPr bwMode="auto">
          <a:xfrm>
            <a:off x="771508" y="3652852"/>
            <a:ext cx="2216836" cy="457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5" tIns="34293" rIns="68585" bIns="3429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685800">
              <a:lnSpc>
                <a:spcPct val="120000"/>
              </a:lnSpc>
              <a:spcBef>
                <a:spcPct val="0"/>
              </a:spcBef>
              <a:buNone/>
            </a:pPr>
            <a:r>
              <a:rPr lang="zh-CN" altLang="en-US" sz="1050" dirty="0">
                <a:solidFill>
                  <a:schemeClr val="bg1">
                    <a:lumMod val="50000"/>
                  </a:schemeClr>
                </a:solidFill>
                <a:sym typeface="微软雅黑" panose="020B0503020204020204" pitchFamily="34" charset="-122"/>
              </a:rPr>
              <a:t>在此录入上述图表的描述说明在此录入上述图表的描述说明</a:t>
            </a:r>
          </a:p>
        </p:txBody>
      </p:sp>
      <p:sp>
        <p:nvSpPr>
          <p:cNvPr id="34" name="矩形 47"/>
          <p:cNvSpPr>
            <a:spLocks noChangeArrowheads="1"/>
          </p:cNvSpPr>
          <p:nvPr/>
        </p:nvSpPr>
        <p:spPr bwMode="auto">
          <a:xfrm>
            <a:off x="3494859" y="1069222"/>
            <a:ext cx="2216836" cy="457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5" tIns="34293" rIns="68585" bIns="3429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685800">
              <a:lnSpc>
                <a:spcPct val="120000"/>
              </a:lnSpc>
              <a:spcBef>
                <a:spcPct val="0"/>
              </a:spcBef>
              <a:buNone/>
            </a:pPr>
            <a:r>
              <a:rPr lang="zh-CN" altLang="en-US" sz="1050" dirty="0">
                <a:solidFill>
                  <a:schemeClr val="bg1">
                    <a:lumMod val="50000"/>
                  </a:schemeClr>
                </a:solidFill>
                <a:sym typeface="微软雅黑" panose="020B0503020204020204" pitchFamily="34" charset="-122"/>
              </a:rPr>
              <a:t>在此录入上述图表的描述说明在此录入上述图表的描述说明</a:t>
            </a:r>
          </a:p>
        </p:txBody>
      </p:sp>
      <p:sp>
        <p:nvSpPr>
          <p:cNvPr id="35" name="矩形 47"/>
          <p:cNvSpPr>
            <a:spLocks noChangeArrowheads="1"/>
          </p:cNvSpPr>
          <p:nvPr/>
        </p:nvSpPr>
        <p:spPr bwMode="auto">
          <a:xfrm>
            <a:off x="6157245" y="3652852"/>
            <a:ext cx="2216836" cy="457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5" tIns="34293" rIns="68585" bIns="3429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685800">
              <a:lnSpc>
                <a:spcPct val="120000"/>
              </a:lnSpc>
              <a:spcBef>
                <a:spcPct val="0"/>
              </a:spcBef>
              <a:buNone/>
            </a:pPr>
            <a:r>
              <a:rPr lang="zh-CN" altLang="en-US" sz="1050" dirty="0">
                <a:solidFill>
                  <a:schemeClr val="bg1">
                    <a:lumMod val="50000"/>
                  </a:schemeClr>
                </a:solidFill>
                <a:sym typeface="微软雅黑" panose="020B0503020204020204" pitchFamily="34" charset="-122"/>
              </a:rPr>
              <a:t>在此录入上述图表的描述说明在此录入上述图表的描述说明</a:t>
            </a:r>
          </a:p>
        </p:txBody>
      </p:sp>
      <p:sp>
        <p:nvSpPr>
          <p:cNvPr id="36" name="矩形 47"/>
          <p:cNvSpPr>
            <a:spLocks noChangeArrowheads="1"/>
          </p:cNvSpPr>
          <p:nvPr/>
        </p:nvSpPr>
        <p:spPr bwMode="auto">
          <a:xfrm>
            <a:off x="6085225" y="1708298"/>
            <a:ext cx="1913338" cy="457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5" tIns="34293" rIns="68585" bIns="3429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685800">
              <a:lnSpc>
                <a:spcPct val="120000"/>
              </a:lnSpc>
              <a:spcBef>
                <a:spcPct val="0"/>
              </a:spcBef>
              <a:buNone/>
            </a:pPr>
            <a:r>
              <a:rPr lang="zh-CN" altLang="en-US" sz="1050" dirty="0">
                <a:solidFill>
                  <a:schemeClr val="bg1">
                    <a:lumMod val="50000"/>
                  </a:schemeClr>
                </a:solidFill>
                <a:sym typeface="微软雅黑" panose="020B0503020204020204" pitchFamily="34" charset="-122"/>
              </a:rPr>
              <a:t>在此录入上述图表的描述说明在此录入上述图表的描述说明</a:t>
            </a:r>
          </a:p>
        </p:txBody>
      </p:sp>
      <p:sp>
        <p:nvSpPr>
          <p:cNvPr id="37" name="矩形 47"/>
          <p:cNvSpPr>
            <a:spLocks noChangeArrowheads="1"/>
          </p:cNvSpPr>
          <p:nvPr/>
        </p:nvSpPr>
        <p:spPr bwMode="auto">
          <a:xfrm>
            <a:off x="850773" y="1780319"/>
            <a:ext cx="1921509" cy="457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5" tIns="34293" rIns="68585" bIns="3429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685800">
              <a:lnSpc>
                <a:spcPct val="120000"/>
              </a:lnSpc>
              <a:spcBef>
                <a:spcPct val="0"/>
              </a:spcBef>
              <a:buNone/>
            </a:pPr>
            <a:r>
              <a:rPr lang="zh-CN" altLang="en-US" sz="1050" dirty="0">
                <a:solidFill>
                  <a:schemeClr val="bg1">
                    <a:lumMod val="50000"/>
                  </a:schemeClr>
                </a:solidFill>
                <a:sym typeface="微软雅黑" panose="020B0503020204020204" pitchFamily="34" charset="-122"/>
              </a:rPr>
              <a:t>在此录入上述图表的描述说明在此录入上述图表的描述说明</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500"/>
                            </p:stCondLst>
                            <p:childTnLst>
                              <p:par>
                                <p:cTn id="23" presetID="16" presetClass="entr" presetSubtype="37"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outVertical)">
                                      <p:cBhvr>
                                        <p:cTn id="25" dur="500"/>
                                        <p:tgtEl>
                                          <p:spTgt spid="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grpId="0" nodeType="withEffect">
                                  <p:stCondLst>
                                    <p:cond delay="25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par>
                                <p:cTn id="44" presetID="10" presetClass="entr" presetSubtype="0" fill="hold" grpId="0" nodeType="withEffect">
                                  <p:stCondLst>
                                    <p:cond delay="75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par>
                                <p:cTn id="47" presetID="10" presetClass="entr" presetSubtype="0" fill="hold" grpId="0" nodeType="withEffect">
                                  <p:stCondLst>
                                    <p:cond delay="100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3" grpId="0"/>
      <p:bldP spid="34" grpId="0"/>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 y="0"/>
            <a:ext cx="9138700" cy="5145088"/>
          </a:xfrm>
          <a:prstGeom prst="rect">
            <a:avLst/>
          </a:prstGeom>
        </p:spPr>
      </p:pic>
      <p:sp>
        <p:nvSpPr>
          <p:cNvPr id="2" name="TextBox 1"/>
          <p:cNvSpPr txBox="1"/>
          <p:nvPr/>
        </p:nvSpPr>
        <p:spPr>
          <a:xfrm>
            <a:off x="1188418" y="1828234"/>
            <a:ext cx="3086509" cy="656829"/>
          </a:xfrm>
          <a:prstGeom prst="rect">
            <a:avLst/>
          </a:prstGeom>
          <a:noFill/>
        </p:spPr>
        <p:txBody>
          <a:bodyPr wrap="none" lIns="65032" tIns="32516" rIns="65032" bIns="32516" rtlCol="0">
            <a:spAutoFit/>
          </a:bodyPr>
          <a:lstStyle/>
          <a:p>
            <a:pPr marL="0" lvl="1"/>
            <a:r>
              <a:rPr lang="zh-CN" altLang="en-US" sz="3800" dirty="0">
                <a:solidFill>
                  <a:schemeClr val="accent1"/>
                </a:solidFill>
                <a:latin typeface="腾祥铁山楷书简" panose="01010104010101010101" pitchFamily="2" charset="-122"/>
                <a:ea typeface="腾祥铁山楷书简" panose="01010104010101010101" pitchFamily="2" charset="-122"/>
                <a:cs typeface="+mn-ea"/>
                <a:sym typeface="Arial" panose="020B0604020202020204" pitchFamily="34" charset="0"/>
              </a:rPr>
              <a:t>相关标题文字</a:t>
            </a:r>
          </a:p>
        </p:txBody>
      </p:sp>
      <p:sp>
        <p:nvSpPr>
          <p:cNvPr id="8" name="文本框 9"/>
          <p:cNvSpPr txBox="1"/>
          <p:nvPr/>
        </p:nvSpPr>
        <p:spPr>
          <a:xfrm>
            <a:off x="1293691" y="2678339"/>
            <a:ext cx="1379462"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9" name="文本框 9"/>
          <p:cNvSpPr txBox="1"/>
          <p:nvPr/>
        </p:nvSpPr>
        <p:spPr>
          <a:xfrm>
            <a:off x="1293691" y="3003857"/>
            <a:ext cx="1495112" cy="230894"/>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成功项目展示</a:t>
            </a:r>
          </a:p>
        </p:txBody>
      </p:sp>
      <p:sp>
        <p:nvSpPr>
          <p:cNvPr id="12" name="文本框 9"/>
          <p:cNvSpPr txBox="1"/>
          <p:nvPr/>
        </p:nvSpPr>
        <p:spPr>
          <a:xfrm>
            <a:off x="2996993" y="2681598"/>
            <a:ext cx="1379462"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工作完成情况</a:t>
            </a:r>
          </a:p>
        </p:txBody>
      </p:sp>
      <p:sp>
        <p:nvSpPr>
          <p:cNvPr id="13" name="文本框 9"/>
          <p:cNvSpPr txBox="1"/>
          <p:nvPr/>
        </p:nvSpPr>
        <p:spPr>
          <a:xfrm>
            <a:off x="2996995" y="3007566"/>
            <a:ext cx="1379459"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工作存在不足</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par>
                                <p:cTn id="10" presetID="1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ppt_x</p:attrName>
                                        </p:attrNameLst>
                                      </p:cBhvr>
                                      <p:tavLst>
                                        <p:tav tm="0">
                                          <p:val>
                                            <p:strVal val="#ppt_x-#ppt_w*1.125000"/>
                                          </p:val>
                                        </p:tav>
                                        <p:tav tm="100000">
                                          <p:val>
                                            <p:strVal val="#ppt_x"/>
                                          </p:val>
                                        </p:tav>
                                      </p:tavLst>
                                    </p:anim>
                                    <p:animEffect transition="in" filter="wipe(right)">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20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20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40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H_Others_1"/>
          <p:cNvSpPr txBox="1"/>
          <p:nvPr>
            <p:custDataLst>
              <p:tags r:id="rId1"/>
            </p:custDataLst>
          </p:nvPr>
        </p:nvSpPr>
        <p:spPr>
          <a:xfrm>
            <a:off x="2483108" y="1059263"/>
            <a:ext cx="1261884" cy="2699358"/>
          </a:xfrm>
          <a:prstGeom prst="rect">
            <a:avLst/>
          </a:prstGeom>
          <a:noFill/>
        </p:spPr>
        <p:txBody>
          <a:bodyPr vert="eaVert" wrap="square" lIns="0" tIns="0" rIns="0" bIns="0" rtlCol="0" anchor="ctr" anchorCtr="0">
            <a:spAutoFit/>
          </a:bodyPr>
          <a:lstStyle/>
          <a:p>
            <a:pPr algn="ctr"/>
            <a:r>
              <a:rPr lang="zh-CN" altLang="en-US" sz="8200" b="1" dirty="0">
                <a:solidFill>
                  <a:schemeClr val="tx1">
                    <a:lumMod val="50000"/>
                    <a:lumOff val="50000"/>
                  </a:schemeClr>
                </a:solidFill>
                <a:latin typeface="腾祥铁山楷书简" panose="01010104010101010101" pitchFamily="2" charset="-122"/>
                <a:ea typeface="腾祥铁山楷书简" panose="01010104010101010101" pitchFamily="2" charset="-122"/>
                <a:sym typeface="Arial" panose="020B0604020202020204" pitchFamily="34" charset="0"/>
              </a:rPr>
              <a:t>目录</a:t>
            </a:r>
          </a:p>
        </p:txBody>
      </p:sp>
      <p:sp>
        <p:nvSpPr>
          <p:cNvPr id="19" name="MH_Others_2"/>
          <p:cNvSpPr txBox="1"/>
          <p:nvPr>
            <p:custDataLst>
              <p:tags r:id="rId2"/>
            </p:custDataLst>
          </p:nvPr>
        </p:nvSpPr>
        <p:spPr>
          <a:xfrm rot="5400000">
            <a:off x="1170279" y="2168150"/>
            <a:ext cx="2347019" cy="481583"/>
          </a:xfrm>
          <a:prstGeom prst="rect">
            <a:avLst/>
          </a:prstGeom>
          <a:noFill/>
        </p:spPr>
        <p:txBody>
          <a:bodyPr wrap="square" lIns="0" tIns="0" rIns="0" bIns="0">
            <a:spAutoFit/>
          </a:bodyPr>
          <a:lstStyle/>
          <a:p>
            <a:pPr algn="ctr">
              <a:defRPr/>
            </a:pPr>
            <a:r>
              <a:rPr lang="en-US" altLang="zh-CN" sz="31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31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MH_Number_1"/>
          <p:cNvSpPr/>
          <p:nvPr>
            <p:custDataLst>
              <p:tags r:id="rId3"/>
            </p:custDataLst>
          </p:nvPr>
        </p:nvSpPr>
        <p:spPr>
          <a:xfrm>
            <a:off x="4061386" y="1439520"/>
            <a:ext cx="270032" cy="270084"/>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15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altLang="en-US" sz="15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1" name="MH_Entry_1"/>
          <p:cNvSpPr/>
          <p:nvPr>
            <p:custDataLst>
              <p:tags r:id="rId4"/>
            </p:custDataLst>
          </p:nvPr>
        </p:nvSpPr>
        <p:spPr>
          <a:xfrm>
            <a:off x="4438927" y="1377363"/>
            <a:ext cx="2369155" cy="36009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nSpc>
                <a:spcPct val="130000"/>
              </a:lnSpc>
            </a:pPr>
            <a:r>
              <a:rPr lang="zh-CN" altLang="en-US"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a:t>
            </a:r>
          </a:p>
        </p:txBody>
      </p:sp>
      <p:sp>
        <p:nvSpPr>
          <p:cNvPr id="22" name="MH_Number_2"/>
          <p:cNvSpPr/>
          <p:nvPr>
            <p:custDataLst>
              <p:tags r:id="rId5"/>
            </p:custDataLst>
          </p:nvPr>
        </p:nvSpPr>
        <p:spPr>
          <a:xfrm>
            <a:off x="4061386" y="2058067"/>
            <a:ext cx="270032" cy="270084"/>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15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altLang="en-US" sz="15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3" name="MH_Entry_2"/>
          <p:cNvSpPr/>
          <p:nvPr>
            <p:custDataLst>
              <p:tags r:id="rId6"/>
            </p:custDataLst>
          </p:nvPr>
        </p:nvSpPr>
        <p:spPr>
          <a:xfrm>
            <a:off x="4438927" y="1995911"/>
            <a:ext cx="2507377" cy="36009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lnSpc>
                <a:spcPct val="130000"/>
              </a:lnSpc>
            </a:pPr>
            <a:r>
              <a:rPr lang="zh-CN" altLang="en-US"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a:t>
            </a:r>
          </a:p>
        </p:txBody>
      </p:sp>
      <p:sp>
        <p:nvSpPr>
          <p:cNvPr id="24" name="MH_Number_3"/>
          <p:cNvSpPr/>
          <p:nvPr>
            <p:custDataLst>
              <p:tags r:id="rId7"/>
            </p:custDataLst>
          </p:nvPr>
        </p:nvSpPr>
        <p:spPr>
          <a:xfrm>
            <a:off x="4061386" y="2676615"/>
            <a:ext cx="270032" cy="270084"/>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15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endParaRPr lang="zh-CN" altLang="en-US" sz="15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5" name="MH_Entry_3"/>
          <p:cNvSpPr/>
          <p:nvPr>
            <p:custDataLst>
              <p:tags r:id="rId8"/>
            </p:custDataLst>
          </p:nvPr>
        </p:nvSpPr>
        <p:spPr>
          <a:xfrm>
            <a:off x="4438927" y="2614459"/>
            <a:ext cx="2507377" cy="36009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lnSpc>
                <a:spcPct val="130000"/>
              </a:lnSpc>
            </a:pPr>
            <a:r>
              <a:rPr lang="zh-CN" altLang="en-US"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a:t>
            </a:r>
          </a:p>
        </p:txBody>
      </p:sp>
      <p:sp>
        <p:nvSpPr>
          <p:cNvPr id="26" name="MH_Number_4"/>
          <p:cNvSpPr/>
          <p:nvPr>
            <p:custDataLst>
              <p:tags r:id="rId9"/>
            </p:custDataLst>
          </p:nvPr>
        </p:nvSpPr>
        <p:spPr>
          <a:xfrm>
            <a:off x="4061386" y="3295162"/>
            <a:ext cx="270032" cy="270084"/>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15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4</a:t>
            </a:r>
            <a:endParaRPr lang="zh-CN" altLang="en-US" sz="15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7" name="MH_Entry_4"/>
          <p:cNvSpPr/>
          <p:nvPr>
            <p:custDataLst>
              <p:tags r:id="rId10"/>
            </p:custDataLst>
          </p:nvPr>
        </p:nvSpPr>
        <p:spPr>
          <a:xfrm>
            <a:off x="4438927" y="3233005"/>
            <a:ext cx="2507377" cy="36009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lnSpc>
                <a:spcPct val="130000"/>
              </a:lnSpc>
            </a:pPr>
            <a:r>
              <a:rPr lang="zh-CN" altLang="en-US"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a:t>
            </a: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500" autoRev="1" fill="hold">
                                          <p:stCondLst>
                                            <p:cond delay="0"/>
                                          </p:stCondLst>
                                        </p:cTn>
                                        <p:tgtEl>
                                          <p:spTgt spid="18"/>
                                        </p:tgtEl>
                                        <p:attrNameLst>
                                          <p:attrName>ppt_w</p:attrName>
                                        </p:attrNameLst>
                                      </p:cBhvr>
                                    </p:anim>
                                    <p:anim by="(#ppt_w*0.50)" calcmode="lin" valueType="num">
                                      <p:cBhvr>
                                        <p:cTn id="8" dur="500" decel="50000" autoRev="1" fill="hold">
                                          <p:stCondLst>
                                            <p:cond delay="0"/>
                                          </p:stCondLst>
                                        </p:cTn>
                                        <p:tgtEl>
                                          <p:spTgt spid="18"/>
                                        </p:tgtEl>
                                        <p:attrNameLst>
                                          <p:attrName>ppt_x</p:attrName>
                                        </p:attrNameLst>
                                      </p:cBhvr>
                                    </p:anim>
                                    <p:anim from="(-#ppt_h/2)" to="(#ppt_y)" calcmode="lin" valueType="num">
                                      <p:cBhvr>
                                        <p:cTn id="9" dur="1000" fill="hold">
                                          <p:stCondLst>
                                            <p:cond delay="0"/>
                                          </p:stCondLst>
                                        </p:cTn>
                                        <p:tgtEl>
                                          <p:spTgt spid="18"/>
                                        </p:tgtEl>
                                        <p:attrNameLst>
                                          <p:attrName>ppt_y</p:attrName>
                                        </p:attrNameLst>
                                      </p:cBhvr>
                                    </p:anim>
                                    <p:animRot by="21600000">
                                      <p:cBhvr>
                                        <p:cTn id="10" dur="1000" fill="hold">
                                          <p:stCondLst>
                                            <p:cond delay="0"/>
                                          </p:stCondLst>
                                        </p:cTn>
                                        <p:tgtEl>
                                          <p:spTgt spid="18"/>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19"/>
                                        </p:tgtEl>
                                        <p:attrNameLst>
                                          <p:attrName>style.visibility</p:attrName>
                                        </p:attrNameLst>
                                      </p:cBhvr>
                                      <p:to>
                                        <p:strVal val="visible"/>
                                      </p:to>
                                    </p:set>
                                    <p:anim by="(-#ppt_w*2)" calcmode="lin" valueType="num">
                                      <p:cBhvr rctx="PPT">
                                        <p:cTn id="13" dur="500" autoRev="1" fill="hold">
                                          <p:stCondLst>
                                            <p:cond delay="0"/>
                                          </p:stCondLst>
                                        </p:cTn>
                                        <p:tgtEl>
                                          <p:spTgt spid="19"/>
                                        </p:tgtEl>
                                        <p:attrNameLst>
                                          <p:attrName>ppt_w</p:attrName>
                                        </p:attrNameLst>
                                      </p:cBhvr>
                                    </p:anim>
                                    <p:anim by="(#ppt_w*0.50)" calcmode="lin" valueType="num">
                                      <p:cBhvr>
                                        <p:cTn id="14" dur="500" decel="50000" autoRev="1" fill="hold">
                                          <p:stCondLst>
                                            <p:cond delay="0"/>
                                          </p:stCondLst>
                                        </p:cTn>
                                        <p:tgtEl>
                                          <p:spTgt spid="19"/>
                                        </p:tgtEl>
                                        <p:attrNameLst>
                                          <p:attrName>ppt_x</p:attrName>
                                        </p:attrNameLst>
                                      </p:cBhvr>
                                    </p:anim>
                                    <p:anim from="(-#ppt_h/2)" to="(#ppt_y)" calcmode="lin" valueType="num">
                                      <p:cBhvr>
                                        <p:cTn id="15" dur="1000" fill="hold">
                                          <p:stCondLst>
                                            <p:cond delay="0"/>
                                          </p:stCondLst>
                                        </p:cTn>
                                        <p:tgtEl>
                                          <p:spTgt spid="19"/>
                                        </p:tgtEl>
                                        <p:attrNameLst>
                                          <p:attrName>ppt_y</p:attrName>
                                        </p:attrNameLst>
                                      </p:cBhvr>
                                    </p:anim>
                                    <p:animRot by="21600000">
                                      <p:cBhvr>
                                        <p:cTn id="16" dur="1000" fill="hold">
                                          <p:stCondLst>
                                            <p:cond delay="0"/>
                                          </p:stCondLst>
                                        </p:cTn>
                                        <p:tgtEl>
                                          <p:spTgt spid="19"/>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down)">
                                      <p:cBhvr>
                                        <p:cTn id="46" dur="500"/>
                                        <p:tgtEl>
                                          <p:spTgt spid="23"/>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down)">
                                      <p:cBhvr>
                                        <p:cTn id="49" dur="500"/>
                                        <p:tgtEl>
                                          <p:spTgt spid="25"/>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animBg="1"/>
      <p:bldP spid="21" grpId="0" animBg="1"/>
      <p:bldP spid="22" grpId="0" animBg="1"/>
      <p:bldP spid="23" grpId="0" animBg="1"/>
      <p:bldP spid="24" grpId="0" animBg="1"/>
      <p:bldP spid="25" grpId="0" animBg="1"/>
      <p:bldP spid="2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2"/>
          <p:cNvGrpSpPr/>
          <p:nvPr/>
        </p:nvGrpSpPr>
        <p:grpSpPr>
          <a:xfrm>
            <a:off x="683687" y="1937764"/>
            <a:ext cx="7824215" cy="1536476"/>
            <a:chOff x="911424" y="2653916"/>
            <a:chExt cx="10430477" cy="2048279"/>
          </a:xfrm>
        </p:grpSpPr>
        <p:cxnSp>
          <p:nvCxnSpPr>
            <p:cNvPr id="22" name="Straight Connector 79"/>
            <p:cNvCxnSpPr/>
            <p:nvPr/>
          </p:nvCxnSpPr>
          <p:spPr>
            <a:xfrm flipH="1">
              <a:off x="6164537" y="2668208"/>
              <a:ext cx="5177362" cy="0"/>
            </a:xfrm>
            <a:prstGeom prst="line">
              <a:avLst/>
            </a:prstGeom>
            <a:ln w="3810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80"/>
            <p:cNvCxnSpPr/>
            <p:nvPr/>
          </p:nvCxnSpPr>
          <p:spPr>
            <a:xfrm flipH="1">
              <a:off x="6164537" y="2653916"/>
              <a:ext cx="5177364"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4" name="Oval 73"/>
            <p:cNvSpPr/>
            <p:nvPr/>
          </p:nvSpPr>
          <p:spPr bwMode="auto">
            <a:xfrm flipV="1">
              <a:off x="5071888" y="2668400"/>
              <a:ext cx="2033795" cy="2033795"/>
            </a:xfrm>
            <a:prstGeom prst="ellipse">
              <a:avLst/>
            </a:prstGeom>
            <a:noFill/>
            <a:ln w="381000">
              <a:solidFill>
                <a:schemeClr val="accent2"/>
              </a:solidFill>
            </a:ln>
            <a:effec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Oval 74"/>
            <p:cNvSpPr/>
            <p:nvPr/>
          </p:nvSpPr>
          <p:spPr bwMode="auto">
            <a:xfrm flipV="1">
              <a:off x="5071888" y="2654108"/>
              <a:ext cx="2033795" cy="2033795"/>
            </a:xfrm>
            <a:prstGeom prst="ellipse">
              <a:avLst/>
            </a:prstGeom>
            <a:noFill/>
            <a:ln w="19050">
              <a:solidFill>
                <a:schemeClr val="bg1"/>
              </a:solidFill>
              <a:prstDash val="dash"/>
            </a:ln>
            <a:effec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26" name="Straight Connector 75"/>
            <p:cNvCxnSpPr>
              <a:stCxn id="24" idx="4"/>
            </p:cNvCxnSpPr>
            <p:nvPr/>
          </p:nvCxnSpPr>
          <p:spPr>
            <a:xfrm flipH="1">
              <a:off x="911424" y="2668400"/>
              <a:ext cx="5177362" cy="0"/>
            </a:xfrm>
            <a:prstGeom prst="line">
              <a:avLst/>
            </a:prstGeom>
            <a:ln w="3810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76"/>
            <p:cNvCxnSpPr/>
            <p:nvPr/>
          </p:nvCxnSpPr>
          <p:spPr>
            <a:xfrm flipH="1">
              <a:off x="911424" y="2654108"/>
              <a:ext cx="5177364"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4290566" y="1202257"/>
            <a:ext cx="564459" cy="564459"/>
            <a:chOff x="4289820" y="1201700"/>
            <a:chExt cx="564361" cy="564361"/>
          </a:xfrm>
        </p:grpSpPr>
        <p:sp>
          <p:nvSpPr>
            <p:cNvPr id="5" name="Teardrop 53"/>
            <p:cNvSpPr/>
            <p:nvPr/>
          </p:nvSpPr>
          <p:spPr>
            <a:xfrm rot="8100000">
              <a:off x="4289820" y="1201700"/>
              <a:ext cx="564361" cy="564361"/>
            </a:xfrm>
            <a:prstGeom prst="teardrop">
              <a:avLst/>
            </a:prstGeom>
            <a:solidFill>
              <a:schemeClr val="accent1"/>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6" name="Freeform: Shape 83"/>
            <p:cNvSpPr/>
            <p:nvPr/>
          </p:nvSpPr>
          <p:spPr bwMode="auto">
            <a:xfrm>
              <a:off x="4397982" y="1310004"/>
              <a:ext cx="348037" cy="348037"/>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bg1"/>
            </a:solid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7" name="Group 1"/>
          <p:cNvGrpSpPr/>
          <p:nvPr/>
        </p:nvGrpSpPr>
        <p:grpSpPr>
          <a:xfrm>
            <a:off x="3868512" y="2537915"/>
            <a:ext cx="1402300" cy="491758"/>
            <a:chOff x="5157121" y="3297475"/>
            <a:chExt cx="1869410" cy="655564"/>
          </a:xfrm>
        </p:grpSpPr>
        <p:sp>
          <p:nvSpPr>
            <p:cNvPr id="20" name="TextBox 84"/>
            <p:cNvSpPr txBox="1"/>
            <p:nvPr/>
          </p:nvSpPr>
          <p:spPr bwMode="auto">
            <a:xfrm>
              <a:off x="5553217" y="3297475"/>
              <a:ext cx="1077218" cy="193899"/>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fontScale="77500" lnSpcReduction="20000"/>
            </a:bodyPr>
            <a:lstStyle/>
            <a:p>
              <a:pPr algn="ctr" latinLnBrk="0">
                <a:buClr>
                  <a:prstClr val="white"/>
                </a:buClr>
                <a:defRPr/>
              </a:pPr>
              <a:r>
                <a:rPr lang="zh-CN" altLang="en-US" sz="1400"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21" name="Rectangle 85"/>
            <p:cNvSpPr/>
            <p:nvPr/>
          </p:nvSpPr>
          <p:spPr>
            <a:xfrm>
              <a:off x="5157121" y="3491374"/>
              <a:ext cx="1869410" cy="461665"/>
            </a:xfrm>
            <a:prstGeom prst="rect">
              <a:avLst/>
            </a:prstGeom>
          </p:spPr>
          <p:txBody>
            <a:bodyPr wrap="square">
              <a:normAutofit fontScale="92500"/>
            </a:bodyPr>
            <a:lstStyle/>
            <a:p>
              <a:pPr algn="ctr">
                <a:lnSpc>
                  <a:spcPct val="120000"/>
                </a:lnSpc>
                <a:defRPr/>
              </a:pPr>
              <a:r>
                <a:rPr lang="zh-CN" altLang="en-US" sz="8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（建议使用主题字体）</a:t>
              </a:r>
            </a:p>
          </p:txBody>
        </p:sp>
      </p:grpSp>
      <p:sp>
        <p:nvSpPr>
          <p:cNvPr id="8" name="Rectangle 86"/>
          <p:cNvSpPr/>
          <p:nvPr/>
        </p:nvSpPr>
        <p:spPr>
          <a:xfrm>
            <a:off x="959488" y="2775641"/>
            <a:ext cx="1722768" cy="432886"/>
          </a:xfrm>
          <a:prstGeom prst="rect">
            <a:avLst/>
          </a:prstGeom>
        </p:spPr>
        <p:txBody>
          <a:bodyPr wrap="square">
            <a:normAutofit fontScale="77500" lnSpcReduction="20000"/>
          </a:bodyPr>
          <a:lstStyle/>
          <a:p>
            <a:pPr>
              <a:lnSpc>
                <a:spcPct val="120000"/>
              </a:lnSpc>
              <a:defRPr/>
            </a:pPr>
            <a:r>
              <a:rPr lang="zh-CN" altLang="en-US" sz="105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050">
                <a:solidFill>
                  <a:schemeClr val="bg1">
                    <a:lumMod val="50000"/>
                  </a:schemeClr>
                </a:solidFill>
                <a:latin typeface="微软雅黑" panose="020B0503020204020204" pitchFamily="34" charset="-122"/>
                <a:ea typeface="微软雅黑" panose="020B0503020204020204" pitchFamily="34" charset="-122"/>
              </a:rPr>
            </a:br>
            <a:r>
              <a:rPr lang="zh-CN" altLang="en-US" sz="105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sp>
        <p:nvSpPr>
          <p:cNvPr id="9" name="TextBox 87"/>
          <p:cNvSpPr txBox="1"/>
          <p:nvPr/>
        </p:nvSpPr>
        <p:spPr bwMode="auto">
          <a:xfrm>
            <a:off x="1034787" y="2465863"/>
            <a:ext cx="1087025" cy="187006"/>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fontScale="85000" lnSpcReduction="20000"/>
          </a:bodyPr>
          <a:lstStyle/>
          <a:p>
            <a:pPr latinLnBrk="0">
              <a:buClr>
                <a:prstClr val="white"/>
              </a:buClr>
              <a:defRPr/>
            </a:pPr>
            <a:r>
              <a:rPr lang="zh-CN" altLang="en-US" b="1">
                <a:solidFill>
                  <a:schemeClr val="bg1">
                    <a:lumMod val="50000"/>
                  </a:schemeClr>
                </a:solidFill>
                <a:latin typeface="微软雅黑" panose="020B0503020204020204" pitchFamily="34" charset="-122"/>
                <a:ea typeface="微软雅黑" panose="020B0503020204020204" pitchFamily="34" charset="-122"/>
              </a:rPr>
              <a:t>标题文本预设 </a:t>
            </a:r>
          </a:p>
        </p:txBody>
      </p:sp>
      <p:sp>
        <p:nvSpPr>
          <p:cNvPr id="10" name="Rectangle 88"/>
          <p:cNvSpPr/>
          <p:nvPr/>
        </p:nvSpPr>
        <p:spPr>
          <a:xfrm>
            <a:off x="959488" y="3208527"/>
            <a:ext cx="1722768" cy="432886"/>
          </a:xfrm>
          <a:prstGeom prst="rect">
            <a:avLst/>
          </a:prstGeom>
        </p:spPr>
        <p:txBody>
          <a:bodyPr wrap="square">
            <a:normAutofit fontScale="77500" lnSpcReduction="20000"/>
          </a:bodyPr>
          <a:lstStyle/>
          <a:p>
            <a:pPr>
              <a:lnSpc>
                <a:spcPct val="120000"/>
              </a:lnSpc>
              <a:defRPr/>
            </a:pPr>
            <a:r>
              <a:rPr lang="zh-CN" altLang="en-US" sz="105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050">
                <a:solidFill>
                  <a:schemeClr val="bg1">
                    <a:lumMod val="50000"/>
                  </a:schemeClr>
                </a:solidFill>
                <a:latin typeface="微软雅黑" panose="020B0503020204020204" pitchFamily="34" charset="-122"/>
                <a:ea typeface="微软雅黑" panose="020B0503020204020204" pitchFamily="34" charset="-122"/>
              </a:rPr>
            </a:br>
            <a:r>
              <a:rPr lang="zh-CN" altLang="en-US" sz="105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sp>
        <p:nvSpPr>
          <p:cNvPr id="11" name="Rectangle 89"/>
          <p:cNvSpPr/>
          <p:nvPr/>
        </p:nvSpPr>
        <p:spPr>
          <a:xfrm>
            <a:off x="6715693" y="2775641"/>
            <a:ext cx="1722768" cy="432886"/>
          </a:xfrm>
          <a:prstGeom prst="rect">
            <a:avLst/>
          </a:prstGeom>
        </p:spPr>
        <p:txBody>
          <a:bodyPr wrap="square">
            <a:normAutofit fontScale="77500" lnSpcReduction="20000"/>
          </a:bodyPr>
          <a:lstStyle/>
          <a:p>
            <a:pPr algn="r">
              <a:lnSpc>
                <a:spcPct val="120000"/>
              </a:lnSpc>
              <a:defRPr/>
            </a:pPr>
            <a:r>
              <a:rPr lang="zh-CN" altLang="en-US" sz="105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050">
                <a:solidFill>
                  <a:schemeClr val="bg1">
                    <a:lumMod val="50000"/>
                  </a:schemeClr>
                </a:solidFill>
                <a:latin typeface="微软雅黑" panose="020B0503020204020204" pitchFamily="34" charset="-122"/>
                <a:ea typeface="微软雅黑" panose="020B0503020204020204" pitchFamily="34" charset="-122"/>
              </a:rPr>
            </a:br>
            <a:r>
              <a:rPr lang="zh-CN" altLang="en-US" sz="105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sp>
        <p:nvSpPr>
          <p:cNvPr id="12" name="TextBox 90"/>
          <p:cNvSpPr txBox="1"/>
          <p:nvPr/>
        </p:nvSpPr>
        <p:spPr bwMode="auto">
          <a:xfrm>
            <a:off x="7282986" y="2465863"/>
            <a:ext cx="1087025" cy="187006"/>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fontScale="85000" lnSpcReduction="20000"/>
          </a:bodyPr>
          <a:lstStyle/>
          <a:p>
            <a:pPr algn="r" latinLnBrk="0">
              <a:buClr>
                <a:prstClr val="white"/>
              </a:buClr>
              <a:defRPr/>
            </a:pPr>
            <a:r>
              <a:rPr lang="zh-CN" altLang="en-US" b="1">
                <a:solidFill>
                  <a:schemeClr val="bg1">
                    <a:lumMod val="50000"/>
                  </a:schemeClr>
                </a:solidFill>
                <a:latin typeface="微软雅黑" panose="020B0503020204020204" pitchFamily="34" charset="-122"/>
                <a:ea typeface="微软雅黑" panose="020B0503020204020204" pitchFamily="34" charset="-122"/>
              </a:rPr>
              <a:t>标题文本预设 </a:t>
            </a:r>
          </a:p>
        </p:txBody>
      </p:sp>
      <p:sp>
        <p:nvSpPr>
          <p:cNvPr id="13" name="Rectangle 91"/>
          <p:cNvSpPr/>
          <p:nvPr/>
        </p:nvSpPr>
        <p:spPr>
          <a:xfrm>
            <a:off x="6715693" y="3208527"/>
            <a:ext cx="1722768" cy="432886"/>
          </a:xfrm>
          <a:prstGeom prst="rect">
            <a:avLst/>
          </a:prstGeom>
        </p:spPr>
        <p:txBody>
          <a:bodyPr wrap="square">
            <a:normAutofit fontScale="77500" lnSpcReduction="20000"/>
          </a:bodyPr>
          <a:lstStyle/>
          <a:p>
            <a:pPr algn="r">
              <a:lnSpc>
                <a:spcPct val="120000"/>
              </a:lnSpc>
              <a:defRPr/>
            </a:pPr>
            <a:r>
              <a:rPr lang="zh-CN" altLang="en-US" sz="105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050">
                <a:solidFill>
                  <a:schemeClr val="bg1">
                    <a:lumMod val="50000"/>
                  </a:schemeClr>
                </a:solidFill>
                <a:latin typeface="微软雅黑" panose="020B0503020204020204" pitchFamily="34" charset="-122"/>
                <a:ea typeface="微软雅黑" panose="020B0503020204020204" pitchFamily="34" charset="-122"/>
              </a:rPr>
            </a:br>
            <a:r>
              <a:rPr lang="zh-CN" altLang="en-US" sz="105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nvGrpSpPr>
          <p:cNvPr id="14" name="Group 92"/>
          <p:cNvGrpSpPr/>
          <p:nvPr/>
        </p:nvGrpSpPr>
        <p:grpSpPr>
          <a:xfrm>
            <a:off x="1044677" y="3739572"/>
            <a:ext cx="318536" cy="8573"/>
            <a:chOff x="5926470" y="6430886"/>
            <a:chExt cx="339061" cy="11430"/>
          </a:xfrm>
        </p:grpSpPr>
        <p:cxnSp>
          <p:nvCxnSpPr>
            <p:cNvPr id="18" name="Straight Connector 93"/>
            <p:cNvCxnSpPr/>
            <p:nvPr/>
          </p:nvCxnSpPr>
          <p:spPr>
            <a:xfrm>
              <a:off x="5926470" y="6430886"/>
              <a:ext cx="339061" cy="0"/>
            </a:xfrm>
            <a:prstGeom prst="line">
              <a:avLst/>
            </a:prstGeom>
            <a:ln w="1270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cxnSp>
          <p:nvCxnSpPr>
            <p:cNvPr id="19" name="Straight Connector 94"/>
            <p:cNvCxnSpPr/>
            <p:nvPr/>
          </p:nvCxnSpPr>
          <p:spPr>
            <a:xfrm>
              <a:off x="5926470" y="6442316"/>
              <a:ext cx="339061" cy="0"/>
            </a:xfrm>
            <a:prstGeom prst="line">
              <a:avLst/>
            </a:prstGeom>
            <a:ln w="1270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grpSp>
      <p:grpSp>
        <p:nvGrpSpPr>
          <p:cNvPr id="15" name="Group 95"/>
          <p:cNvGrpSpPr/>
          <p:nvPr/>
        </p:nvGrpSpPr>
        <p:grpSpPr>
          <a:xfrm>
            <a:off x="8051476" y="3739572"/>
            <a:ext cx="318536" cy="8573"/>
            <a:chOff x="5926470" y="6430886"/>
            <a:chExt cx="339061" cy="11430"/>
          </a:xfrm>
        </p:grpSpPr>
        <p:cxnSp>
          <p:nvCxnSpPr>
            <p:cNvPr id="16" name="Straight Connector 96"/>
            <p:cNvCxnSpPr/>
            <p:nvPr/>
          </p:nvCxnSpPr>
          <p:spPr>
            <a:xfrm>
              <a:off x="5926470" y="6430886"/>
              <a:ext cx="339061" cy="0"/>
            </a:xfrm>
            <a:prstGeom prst="line">
              <a:avLst/>
            </a:prstGeom>
            <a:ln w="1270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cxnSp>
          <p:nvCxnSpPr>
            <p:cNvPr id="17" name="Straight Connector 97"/>
            <p:cNvCxnSpPr/>
            <p:nvPr/>
          </p:nvCxnSpPr>
          <p:spPr>
            <a:xfrm>
              <a:off x="5926470" y="6442316"/>
              <a:ext cx="339061" cy="0"/>
            </a:xfrm>
            <a:prstGeom prst="line">
              <a:avLst/>
            </a:prstGeom>
            <a:ln w="1270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par>
                                <p:cTn id="52" presetID="53" presetClass="entr" presetSubtype="16"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par>
                                <p:cTn id="57" presetID="53" presetClass="entr" presetSubtype="16" fill="hold"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616810" y="1067727"/>
            <a:ext cx="4727811" cy="3319072"/>
            <a:chOff x="822270" y="1422925"/>
            <a:chExt cx="6302653" cy="4424662"/>
          </a:xfrm>
        </p:grpSpPr>
        <p:sp>
          <p:nvSpPr>
            <p:cNvPr id="30" name="Freeform: Shape 35"/>
            <p:cNvSpPr/>
            <p:nvPr/>
          </p:nvSpPr>
          <p:spPr bwMode="auto">
            <a:xfrm>
              <a:off x="822270" y="1422925"/>
              <a:ext cx="6302653" cy="2231457"/>
            </a:xfrm>
            <a:custGeom>
              <a:avLst/>
              <a:gdLst/>
              <a:ahLst/>
              <a:cxnLst>
                <a:cxn ang="0">
                  <a:pos x="1599" y="0"/>
                </a:cxn>
                <a:cxn ang="0">
                  <a:pos x="1434" y="28"/>
                </a:cxn>
                <a:cxn ang="0">
                  <a:pos x="1470" y="71"/>
                </a:cxn>
                <a:cxn ang="0">
                  <a:pos x="1202" y="291"/>
                </a:cxn>
                <a:cxn ang="0">
                  <a:pos x="842" y="164"/>
                </a:cxn>
                <a:cxn ang="0">
                  <a:pos x="842" y="164"/>
                </a:cxn>
                <a:cxn ang="0">
                  <a:pos x="842" y="164"/>
                </a:cxn>
                <a:cxn ang="0">
                  <a:pos x="842" y="164"/>
                </a:cxn>
                <a:cxn ang="0">
                  <a:pos x="840" y="163"/>
                </a:cxn>
                <a:cxn ang="0">
                  <a:pos x="839" y="163"/>
                </a:cxn>
                <a:cxn ang="0">
                  <a:pos x="837" y="163"/>
                </a:cxn>
                <a:cxn ang="0">
                  <a:pos x="836" y="163"/>
                </a:cxn>
                <a:cxn ang="0">
                  <a:pos x="834" y="163"/>
                </a:cxn>
                <a:cxn ang="0">
                  <a:pos x="834" y="163"/>
                </a:cxn>
                <a:cxn ang="0">
                  <a:pos x="833" y="163"/>
                </a:cxn>
                <a:cxn ang="0">
                  <a:pos x="833" y="163"/>
                </a:cxn>
                <a:cxn ang="0">
                  <a:pos x="833" y="163"/>
                </a:cxn>
                <a:cxn ang="0">
                  <a:pos x="831" y="163"/>
                </a:cxn>
                <a:cxn ang="0">
                  <a:pos x="830" y="163"/>
                </a:cxn>
                <a:cxn ang="0">
                  <a:pos x="829" y="163"/>
                </a:cxn>
                <a:cxn ang="0">
                  <a:pos x="828" y="163"/>
                </a:cxn>
                <a:cxn ang="0">
                  <a:pos x="826" y="163"/>
                </a:cxn>
                <a:cxn ang="0">
                  <a:pos x="825" y="164"/>
                </a:cxn>
                <a:cxn ang="0">
                  <a:pos x="823" y="164"/>
                </a:cxn>
                <a:cxn ang="0">
                  <a:pos x="822" y="165"/>
                </a:cxn>
                <a:cxn ang="0">
                  <a:pos x="821" y="165"/>
                </a:cxn>
                <a:cxn ang="0">
                  <a:pos x="20" y="541"/>
                </a:cxn>
                <a:cxn ang="0">
                  <a:pos x="7" y="579"/>
                </a:cxn>
                <a:cxn ang="0">
                  <a:pos x="32" y="595"/>
                </a:cxn>
                <a:cxn ang="0">
                  <a:pos x="44" y="592"/>
                </a:cxn>
                <a:cxn ang="0">
                  <a:pos x="834" y="221"/>
                </a:cxn>
                <a:cxn ang="0">
                  <a:pos x="1199" y="349"/>
                </a:cxn>
                <a:cxn ang="0">
                  <a:pos x="1199" y="349"/>
                </a:cxn>
                <a:cxn ang="0">
                  <a:pos x="1203" y="350"/>
                </a:cxn>
                <a:cxn ang="0">
                  <a:pos x="1204" y="350"/>
                </a:cxn>
                <a:cxn ang="0">
                  <a:pos x="1208" y="350"/>
                </a:cxn>
                <a:cxn ang="0">
                  <a:pos x="1208" y="350"/>
                </a:cxn>
                <a:cxn ang="0">
                  <a:pos x="1213" y="350"/>
                </a:cxn>
                <a:cxn ang="0">
                  <a:pos x="1214" y="350"/>
                </a:cxn>
                <a:cxn ang="0">
                  <a:pos x="1217" y="349"/>
                </a:cxn>
                <a:cxn ang="0">
                  <a:pos x="1219" y="348"/>
                </a:cxn>
                <a:cxn ang="0">
                  <a:pos x="1221" y="347"/>
                </a:cxn>
                <a:cxn ang="0">
                  <a:pos x="1223" y="346"/>
                </a:cxn>
                <a:cxn ang="0">
                  <a:pos x="1225" y="345"/>
                </a:cxn>
                <a:cxn ang="0">
                  <a:pos x="1226" y="344"/>
                </a:cxn>
                <a:cxn ang="0">
                  <a:pos x="1505" y="114"/>
                </a:cxn>
                <a:cxn ang="0">
                  <a:pos x="1540" y="157"/>
                </a:cxn>
                <a:cxn ang="0">
                  <a:pos x="1599" y="0"/>
                </a:cxn>
              </a:cxnLst>
              <a:rect l="0" t="0" r="r" b="b"/>
              <a:pathLst>
                <a:path w="1599" h="595">
                  <a:moveTo>
                    <a:pt x="1599" y="0"/>
                  </a:moveTo>
                  <a:cubicBezTo>
                    <a:pt x="1434" y="28"/>
                    <a:pt x="1434" y="28"/>
                    <a:pt x="1434" y="28"/>
                  </a:cubicBezTo>
                  <a:cubicBezTo>
                    <a:pt x="1470" y="71"/>
                    <a:pt x="1470" y="71"/>
                    <a:pt x="1470" y="71"/>
                  </a:cubicBezTo>
                  <a:cubicBezTo>
                    <a:pt x="1202" y="291"/>
                    <a:pt x="1202" y="291"/>
                    <a:pt x="1202" y="291"/>
                  </a:cubicBezTo>
                  <a:cubicBezTo>
                    <a:pt x="842" y="164"/>
                    <a:pt x="842" y="164"/>
                    <a:pt x="842" y="164"/>
                  </a:cubicBezTo>
                  <a:cubicBezTo>
                    <a:pt x="842" y="164"/>
                    <a:pt x="842" y="164"/>
                    <a:pt x="842" y="164"/>
                  </a:cubicBezTo>
                  <a:cubicBezTo>
                    <a:pt x="842" y="164"/>
                    <a:pt x="842" y="164"/>
                    <a:pt x="842" y="164"/>
                  </a:cubicBezTo>
                  <a:cubicBezTo>
                    <a:pt x="842" y="164"/>
                    <a:pt x="842" y="164"/>
                    <a:pt x="842" y="164"/>
                  </a:cubicBezTo>
                  <a:cubicBezTo>
                    <a:pt x="841" y="164"/>
                    <a:pt x="840" y="164"/>
                    <a:pt x="840" y="163"/>
                  </a:cubicBezTo>
                  <a:cubicBezTo>
                    <a:pt x="839" y="163"/>
                    <a:pt x="839" y="163"/>
                    <a:pt x="839" y="163"/>
                  </a:cubicBezTo>
                  <a:cubicBezTo>
                    <a:pt x="838" y="163"/>
                    <a:pt x="837" y="163"/>
                    <a:pt x="837" y="163"/>
                  </a:cubicBezTo>
                  <a:cubicBezTo>
                    <a:pt x="837" y="163"/>
                    <a:pt x="836" y="163"/>
                    <a:pt x="836" y="163"/>
                  </a:cubicBezTo>
                  <a:cubicBezTo>
                    <a:pt x="835" y="163"/>
                    <a:pt x="835" y="163"/>
                    <a:pt x="834" y="163"/>
                  </a:cubicBezTo>
                  <a:cubicBezTo>
                    <a:pt x="834" y="163"/>
                    <a:pt x="834" y="163"/>
                    <a:pt x="834" y="163"/>
                  </a:cubicBezTo>
                  <a:cubicBezTo>
                    <a:pt x="833" y="163"/>
                    <a:pt x="833" y="163"/>
                    <a:pt x="833" y="163"/>
                  </a:cubicBezTo>
                  <a:cubicBezTo>
                    <a:pt x="833" y="163"/>
                    <a:pt x="833" y="163"/>
                    <a:pt x="833" y="163"/>
                  </a:cubicBezTo>
                  <a:cubicBezTo>
                    <a:pt x="833" y="163"/>
                    <a:pt x="833" y="163"/>
                    <a:pt x="833" y="163"/>
                  </a:cubicBezTo>
                  <a:cubicBezTo>
                    <a:pt x="832" y="163"/>
                    <a:pt x="832" y="163"/>
                    <a:pt x="831" y="163"/>
                  </a:cubicBezTo>
                  <a:cubicBezTo>
                    <a:pt x="831" y="163"/>
                    <a:pt x="831" y="163"/>
                    <a:pt x="830" y="163"/>
                  </a:cubicBezTo>
                  <a:cubicBezTo>
                    <a:pt x="830" y="163"/>
                    <a:pt x="829" y="163"/>
                    <a:pt x="829" y="163"/>
                  </a:cubicBezTo>
                  <a:cubicBezTo>
                    <a:pt x="828" y="163"/>
                    <a:pt x="828" y="163"/>
                    <a:pt x="828" y="163"/>
                  </a:cubicBezTo>
                  <a:cubicBezTo>
                    <a:pt x="827" y="163"/>
                    <a:pt x="827" y="163"/>
                    <a:pt x="826" y="163"/>
                  </a:cubicBezTo>
                  <a:cubicBezTo>
                    <a:pt x="825" y="164"/>
                    <a:pt x="825" y="164"/>
                    <a:pt x="825" y="164"/>
                  </a:cubicBezTo>
                  <a:cubicBezTo>
                    <a:pt x="824" y="164"/>
                    <a:pt x="824" y="164"/>
                    <a:pt x="823" y="164"/>
                  </a:cubicBezTo>
                  <a:cubicBezTo>
                    <a:pt x="823" y="164"/>
                    <a:pt x="823" y="165"/>
                    <a:pt x="822" y="165"/>
                  </a:cubicBezTo>
                  <a:cubicBezTo>
                    <a:pt x="822" y="165"/>
                    <a:pt x="821" y="165"/>
                    <a:pt x="821" y="165"/>
                  </a:cubicBezTo>
                  <a:cubicBezTo>
                    <a:pt x="20" y="541"/>
                    <a:pt x="20" y="541"/>
                    <a:pt x="20" y="541"/>
                  </a:cubicBezTo>
                  <a:cubicBezTo>
                    <a:pt x="6" y="548"/>
                    <a:pt x="0" y="565"/>
                    <a:pt x="7" y="579"/>
                  </a:cubicBezTo>
                  <a:cubicBezTo>
                    <a:pt x="11" y="589"/>
                    <a:pt x="22" y="595"/>
                    <a:pt x="32" y="595"/>
                  </a:cubicBezTo>
                  <a:cubicBezTo>
                    <a:pt x="36" y="595"/>
                    <a:pt x="40" y="594"/>
                    <a:pt x="44" y="592"/>
                  </a:cubicBezTo>
                  <a:cubicBezTo>
                    <a:pt x="834" y="221"/>
                    <a:pt x="834" y="221"/>
                    <a:pt x="834" y="221"/>
                  </a:cubicBezTo>
                  <a:cubicBezTo>
                    <a:pt x="1199" y="349"/>
                    <a:pt x="1199" y="349"/>
                    <a:pt x="1199" y="349"/>
                  </a:cubicBezTo>
                  <a:cubicBezTo>
                    <a:pt x="1199" y="349"/>
                    <a:pt x="1199" y="349"/>
                    <a:pt x="1199" y="349"/>
                  </a:cubicBezTo>
                  <a:cubicBezTo>
                    <a:pt x="1200" y="349"/>
                    <a:pt x="1202" y="350"/>
                    <a:pt x="1203" y="350"/>
                  </a:cubicBezTo>
                  <a:cubicBezTo>
                    <a:pt x="1204" y="350"/>
                    <a:pt x="1204" y="350"/>
                    <a:pt x="1204" y="350"/>
                  </a:cubicBezTo>
                  <a:cubicBezTo>
                    <a:pt x="1205" y="350"/>
                    <a:pt x="1206" y="350"/>
                    <a:pt x="1208" y="350"/>
                  </a:cubicBezTo>
                  <a:cubicBezTo>
                    <a:pt x="1208" y="350"/>
                    <a:pt x="1208" y="350"/>
                    <a:pt x="1208" y="350"/>
                  </a:cubicBezTo>
                  <a:cubicBezTo>
                    <a:pt x="1210" y="350"/>
                    <a:pt x="1211" y="350"/>
                    <a:pt x="1213" y="350"/>
                  </a:cubicBezTo>
                  <a:cubicBezTo>
                    <a:pt x="1213" y="350"/>
                    <a:pt x="1213" y="350"/>
                    <a:pt x="1214" y="350"/>
                  </a:cubicBezTo>
                  <a:cubicBezTo>
                    <a:pt x="1215" y="350"/>
                    <a:pt x="1216" y="349"/>
                    <a:pt x="1217" y="349"/>
                  </a:cubicBezTo>
                  <a:cubicBezTo>
                    <a:pt x="1217" y="349"/>
                    <a:pt x="1218" y="349"/>
                    <a:pt x="1219" y="348"/>
                  </a:cubicBezTo>
                  <a:cubicBezTo>
                    <a:pt x="1219" y="348"/>
                    <a:pt x="1220" y="348"/>
                    <a:pt x="1221" y="347"/>
                  </a:cubicBezTo>
                  <a:cubicBezTo>
                    <a:pt x="1222" y="347"/>
                    <a:pt x="1222" y="347"/>
                    <a:pt x="1223" y="346"/>
                  </a:cubicBezTo>
                  <a:cubicBezTo>
                    <a:pt x="1223" y="346"/>
                    <a:pt x="1224" y="345"/>
                    <a:pt x="1225" y="345"/>
                  </a:cubicBezTo>
                  <a:cubicBezTo>
                    <a:pt x="1226" y="344"/>
                    <a:pt x="1226" y="344"/>
                    <a:pt x="1226" y="344"/>
                  </a:cubicBezTo>
                  <a:cubicBezTo>
                    <a:pt x="1505" y="114"/>
                    <a:pt x="1505" y="114"/>
                    <a:pt x="1505" y="114"/>
                  </a:cubicBezTo>
                  <a:cubicBezTo>
                    <a:pt x="1540" y="157"/>
                    <a:pt x="1540" y="157"/>
                    <a:pt x="1540" y="157"/>
                  </a:cubicBezTo>
                  <a:cubicBezTo>
                    <a:pt x="1599" y="0"/>
                    <a:pt x="1599" y="0"/>
                    <a:pt x="1599" y="0"/>
                  </a:cubicBezTo>
                </a:path>
              </a:pathLst>
            </a:custGeom>
            <a:solidFill>
              <a:schemeClr val="bg1">
                <a:lumMod val="65000"/>
              </a:schemeClr>
            </a:solidFill>
            <a:ln w="9525">
              <a:noFill/>
              <a:round/>
            </a:ln>
          </p:spPr>
          <p:txBody>
            <a:bodyPr anchor="ctr"/>
            <a:lstStyle/>
            <a:p>
              <a:pPr algn="ctr"/>
              <a:endParaRPr/>
            </a:p>
          </p:txBody>
        </p:sp>
        <p:sp>
          <p:nvSpPr>
            <p:cNvPr id="31" name="Freeform: Shape 36"/>
            <p:cNvSpPr/>
            <p:nvPr/>
          </p:nvSpPr>
          <p:spPr bwMode="auto">
            <a:xfrm>
              <a:off x="1398895" y="3384483"/>
              <a:ext cx="831414" cy="2463104"/>
            </a:xfrm>
            <a:custGeom>
              <a:avLst/>
              <a:gdLst/>
              <a:ahLst/>
              <a:cxnLst>
                <a:cxn ang="0">
                  <a:pos x="0" y="174"/>
                </a:cxn>
                <a:cxn ang="0">
                  <a:pos x="0" y="1159"/>
                </a:cxn>
                <a:cxn ang="0">
                  <a:pos x="372" y="1159"/>
                </a:cxn>
                <a:cxn ang="0">
                  <a:pos x="372" y="0"/>
                </a:cxn>
                <a:cxn ang="0">
                  <a:pos x="0" y="174"/>
                </a:cxn>
              </a:cxnLst>
              <a:rect l="0" t="0" r="r" b="b"/>
              <a:pathLst>
                <a:path w="372" h="1159">
                  <a:moveTo>
                    <a:pt x="0" y="174"/>
                  </a:moveTo>
                  <a:lnTo>
                    <a:pt x="0" y="1159"/>
                  </a:lnTo>
                  <a:lnTo>
                    <a:pt x="372" y="1159"/>
                  </a:lnTo>
                  <a:lnTo>
                    <a:pt x="372" y="0"/>
                  </a:lnTo>
                  <a:lnTo>
                    <a:pt x="0" y="174"/>
                  </a:lnTo>
                  <a:close/>
                </a:path>
              </a:pathLst>
            </a:custGeom>
            <a:solidFill>
              <a:schemeClr val="accent1"/>
            </a:solidFill>
            <a:ln w="9525">
              <a:noFill/>
              <a:round/>
            </a:ln>
          </p:spPr>
          <p:txBody>
            <a:bodyPr anchor="ctr"/>
            <a:lstStyle/>
            <a:p>
              <a:pPr algn="ctr"/>
              <a:endParaRPr/>
            </a:p>
          </p:txBody>
        </p:sp>
        <p:sp>
          <p:nvSpPr>
            <p:cNvPr id="32" name="Freeform: Shape 37"/>
            <p:cNvSpPr/>
            <p:nvPr/>
          </p:nvSpPr>
          <p:spPr bwMode="auto">
            <a:xfrm>
              <a:off x="2453807" y="2910563"/>
              <a:ext cx="831414" cy="2937023"/>
            </a:xfrm>
            <a:custGeom>
              <a:avLst/>
              <a:gdLst/>
              <a:ahLst/>
              <a:cxnLst>
                <a:cxn ang="0">
                  <a:pos x="0" y="175"/>
                </a:cxn>
                <a:cxn ang="0">
                  <a:pos x="0" y="1382"/>
                </a:cxn>
                <a:cxn ang="0">
                  <a:pos x="372" y="1382"/>
                </a:cxn>
                <a:cxn ang="0">
                  <a:pos x="372" y="0"/>
                </a:cxn>
                <a:cxn ang="0">
                  <a:pos x="0" y="175"/>
                </a:cxn>
              </a:cxnLst>
              <a:rect l="0" t="0" r="r" b="b"/>
              <a:pathLst>
                <a:path w="372" h="1382">
                  <a:moveTo>
                    <a:pt x="0" y="175"/>
                  </a:moveTo>
                  <a:lnTo>
                    <a:pt x="0" y="1382"/>
                  </a:lnTo>
                  <a:lnTo>
                    <a:pt x="372" y="1382"/>
                  </a:lnTo>
                  <a:lnTo>
                    <a:pt x="372" y="0"/>
                  </a:lnTo>
                  <a:lnTo>
                    <a:pt x="0" y="175"/>
                  </a:lnTo>
                  <a:close/>
                </a:path>
              </a:pathLst>
            </a:custGeom>
            <a:solidFill>
              <a:schemeClr val="accent2"/>
            </a:solidFill>
            <a:ln w="9525">
              <a:noFill/>
              <a:round/>
            </a:ln>
          </p:spPr>
          <p:txBody>
            <a:bodyPr anchor="ctr"/>
            <a:lstStyle/>
            <a:p>
              <a:pPr algn="ctr"/>
              <a:endParaRPr/>
            </a:p>
          </p:txBody>
        </p:sp>
        <p:sp>
          <p:nvSpPr>
            <p:cNvPr id="33" name="Freeform: Shape 38"/>
            <p:cNvSpPr/>
            <p:nvPr/>
          </p:nvSpPr>
          <p:spPr bwMode="auto">
            <a:xfrm>
              <a:off x="2453807" y="2910563"/>
              <a:ext cx="831414" cy="2937023"/>
            </a:xfrm>
            <a:custGeom>
              <a:avLst/>
              <a:gdLst/>
              <a:ahLst/>
              <a:cxnLst>
                <a:cxn ang="0">
                  <a:pos x="0" y="175"/>
                </a:cxn>
                <a:cxn ang="0">
                  <a:pos x="0" y="1382"/>
                </a:cxn>
                <a:cxn ang="0">
                  <a:pos x="372" y="1382"/>
                </a:cxn>
                <a:cxn ang="0">
                  <a:pos x="372" y="0"/>
                </a:cxn>
                <a:cxn ang="0">
                  <a:pos x="0" y="175"/>
                </a:cxn>
              </a:cxnLst>
              <a:rect l="0" t="0" r="r" b="b"/>
              <a:pathLst>
                <a:path w="372" h="1382">
                  <a:moveTo>
                    <a:pt x="0" y="175"/>
                  </a:moveTo>
                  <a:lnTo>
                    <a:pt x="0" y="1382"/>
                  </a:lnTo>
                  <a:lnTo>
                    <a:pt x="372" y="1382"/>
                  </a:lnTo>
                  <a:lnTo>
                    <a:pt x="372" y="0"/>
                  </a:lnTo>
                  <a:lnTo>
                    <a:pt x="0" y="175"/>
                  </a:lnTo>
                </a:path>
              </a:pathLst>
            </a:custGeom>
            <a:noFill/>
            <a:ln w="9525">
              <a:noFill/>
              <a:round/>
            </a:ln>
          </p:spPr>
          <p:txBody>
            <a:bodyPr anchor="ctr"/>
            <a:lstStyle/>
            <a:p>
              <a:pPr algn="ctr"/>
              <a:endParaRPr/>
            </a:p>
          </p:txBody>
        </p:sp>
        <p:sp>
          <p:nvSpPr>
            <p:cNvPr id="34" name="Freeform: Shape 39"/>
            <p:cNvSpPr/>
            <p:nvPr/>
          </p:nvSpPr>
          <p:spPr bwMode="auto">
            <a:xfrm>
              <a:off x="3510956" y="2536528"/>
              <a:ext cx="831414" cy="3311057"/>
            </a:xfrm>
            <a:custGeom>
              <a:avLst/>
              <a:gdLst/>
              <a:ahLst/>
              <a:cxnLst>
                <a:cxn ang="0">
                  <a:pos x="275" y="0"/>
                </a:cxn>
                <a:cxn ang="0">
                  <a:pos x="0" y="129"/>
                </a:cxn>
                <a:cxn ang="0">
                  <a:pos x="0" y="1558"/>
                </a:cxn>
                <a:cxn ang="0">
                  <a:pos x="372" y="1558"/>
                </a:cxn>
                <a:cxn ang="0">
                  <a:pos x="372" y="33"/>
                </a:cxn>
                <a:cxn ang="0">
                  <a:pos x="275" y="0"/>
                </a:cxn>
              </a:cxnLst>
              <a:rect l="0" t="0" r="r" b="b"/>
              <a:pathLst>
                <a:path w="372" h="1558">
                  <a:moveTo>
                    <a:pt x="275" y="0"/>
                  </a:moveTo>
                  <a:lnTo>
                    <a:pt x="0" y="129"/>
                  </a:lnTo>
                  <a:lnTo>
                    <a:pt x="0" y="1558"/>
                  </a:lnTo>
                  <a:lnTo>
                    <a:pt x="372" y="1558"/>
                  </a:lnTo>
                  <a:lnTo>
                    <a:pt x="372" y="33"/>
                  </a:lnTo>
                  <a:lnTo>
                    <a:pt x="275" y="0"/>
                  </a:lnTo>
                  <a:close/>
                </a:path>
              </a:pathLst>
            </a:custGeom>
            <a:solidFill>
              <a:schemeClr val="accent3"/>
            </a:solidFill>
            <a:ln w="9525">
              <a:noFill/>
              <a:round/>
            </a:ln>
          </p:spPr>
          <p:txBody>
            <a:bodyPr anchor="ctr"/>
            <a:lstStyle/>
            <a:p>
              <a:pPr algn="ctr"/>
              <a:endParaRPr/>
            </a:p>
          </p:txBody>
        </p:sp>
        <p:sp>
          <p:nvSpPr>
            <p:cNvPr id="35" name="Freeform: Shape 40"/>
            <p:cNvSpPr/>
            <p:nvPr/>
          </p:nvSpPr>
          <p:spPr bwMode="auto">
            <a:xfrm>
              <a:off x="3510956" y="2536528"/>
              <a:ext cx="831414" cy="3311057"/>
            </a:xfrm>
            <a:custGeom>
              <a:avLst/>
              <a:gdLst/>
              <a:ahLst/>
              <a:cxnLst>
                <a:cxn ang="0">
                  <a:pos x="275" y="0"/>
                </a:cxn>
                <a:cxn ang="0">
                  <a:pos x="0" y="129"/>
                </a:cxn>
                <a:cxn ang="0">
                  <a:pos x="0" y="1558"/>
                </a:cxn>
                <a:cxn ang="0">
                  <a:pos x="372" y="1558"/>
                </a:cxn>
                <a:cxn ang="0">
                  <a:pos x="372" y="33"/>
                </a:cxn>
                <a:cxn ang="0">
                  <a:pos x="275" y="0"/>
                </a:cxn>
              </a:cxnLst>
              <a:rect l="0" t="0" r="r" b="b"/>
              <a:pathLst>
                <a:path w="372" h="1558">
                  <a:moveTo>
                    <a:pt x="275" y="0"/>
                  </a:moveTo>
                  <a:lnTo>
                    <a:pt x="0" y="129"/>
                  </a:lnTo>
                  <a:lnTo>
                    <a:pt x="0" y="1558"/>
                  </a:lnTo>
                  <a:lnTo>
                    <a:pt x="372" y="1558"/>
                  </a:lnTo>
                  <a:lnTo>
                    <a:pt x="372" y="33"/>
                  </a:lnTo>
                  <a:lnTo>
                    <a:pt x="275" y="0"/>
                  </a:lnTo>
                </a:path>
              </a:pathLst>
            </a:custGeom>
            <a:noFill/>
            <a:ln w="9525">
              <a:noFill/>
              <a:round/>
            </a:ln>
          </p:spPr>
          <p:txBody>
            <a:bodyPr anchor="ctr"/>
            <a:lstStyle/>
            <a:p>
              <a:pPr algn="ctr"/>
              <a:endParaRPr/>
            </a:p>
          </p:txBody>
        </p:sp>
        <p:sp>
          <p:nvSpPr>
            <p:cNvPr id="36" name="Freeform: Shape 41"/>
            <p:cNvSpPr/>
            <p:nvPr/>
          </p:nvSpPr>
          <p:spPr bwMode="auto">
            <a:xfrm>
              <a:off x="4563632" y="2683168"/>
              <a:ext cx="831414" cy="3164419"/>
            </a:xfrm>
            <a:custGeom>
              <a:avLst/>
              <a:gdLst/>
              <a:ahLst/>
              <a:cxnLst>
                <a:cxn ang="0">
                  <a:pos x="0" y="0"/>
                </a:cxn>
                <a:cxn ang="0">
                  <a:pos x="0" y="1489"/>
                </a:cxn>
                <a:cxn ang="0">
                  <a:pos x="372" y="1489"/>
                </a:cxn>
                <a:cxn ang="0">
                  <a:pos x="372" y="130"/>
                </a:cxn>
                <a:cxn ang="0">
                  <a:pos x="0" y="0"/>
                </a:cxn>
              </a:cxnLst>
              <a:rect l="0" t="0" r="r" b="b"/>
              <a:pathLst>
                <a:path w="372" h="1489">
                  <a:moveTo>
                    <a:pt x="0" y="0"/>
                  </a:moveTo>
                  <a:lnTo>
                    <a:pt x="0" y="1489"/>
                  </a:lnTo>
                  <a:lnTo>
                    <a:pt x="372" y="1489"/>
                  </a:lnTo>
                  <a:lnTo>
                    <a:pt x="372" y="130"/>
                  </a:lnTo>
                  <a:lnTo>
                    <a:pt x="0" y="0"/>
                  </a:lnTo>
                  <a:close/>
                </a:path>
              </a:pathLst>
            </a:custGeom>
            <a:solidFill>
              <a:schemeClr val="accent4"/>
            </a:solidFill>
            <a:ln w="9525">
              <a:noFill/>
              <a:round/>
            </a:ln>
          </p:spPr>
          <p:txBody>
            <a:bodyPr anchor="ctr"/>
            <a:lstStyle/>
            <a:p>
              <a:pPr algn="ctr"/>
              <a:endParaRPr/>
            </a:p>
          </p:txBody>
        </p:sp>
        <p:sp>
          <p:nvSpPr>
            <p:cNvPr id="37" name="Freeform: Shape 42"/>
            <p:cNvSpPr/>
            <p:nvPr/>
          </p:nvSpPr>
          <p:spPr bwMode="auto">
            <a:xfrm>
              <a:off x="4563632" y="2683168"/>
              <a:ext cx="831414" cy="3164419"/>
            </a:xfrm>
            <a:custGeom>
              <a:avLst/>
              <a:gdLst/>
              <a:ahLst/>
              <a:cxnLst>
                <a:cxn ang="0">
                  <a:pos x="0" y="0"/>
                </a:cxn>
                <a:cxn ang="0">
                  <a:pos x="0" y="1489"/>
                </a:cxn>
                <a:cxn ang="0">
                  <a:pos x="372" y="1489"/>
                </a:cxn>
                <a:cxn ang="0">
                  <a:pos x="372" y="130"/>
                </a:cxn>
                <a:cxn ang="0">
                  <a:pos x="0" y="0"/>
                </a:cxn>
              </a:cxnLst>
              <a:rect l="0" t="0" r="r" b="b"/>
              <a:pathLst>
                <a:path w="372" h="1489">
                  <a:moveTo>
                    <a:pt x="0" y="0"/>
                  </a:moveTo>
                  <a:lnTo>
                    <a:pt x="0" y="1489"/>
                  </a:lnTo>
                  <a:lnTo>
                    <a:pt x="372" y="1489"/>
                  </a:lnTo>
                  <a:lnTo>
                    <a:pt x="372" y="130"/>
                  </a:lnTo>
                  <a:lnTo>
                    <a:pt x="0" y="0"/>
                  </a:lnTo>
                </a:path>
              </a:pathLst>
            </a:custGeom>
            <a:noFill/>
            <a:ln w="9525">
              <a:noFill/>
              <a:round/>
            </a:ln>
          </p:spPr>
          <p:txBody>
            <a:bodyPr anchor="ctr"/>
            <a:lstStyle/>
            <a:p>
              <a:pPr algn="ctr"/>
              <a:endParaRPr/>
            </a:p>
          </p:txBody>
        </p:sp>
        <p:sp>
          <p:nvSpPr>
            <p:cNvPr id="38" name="Freeform: Shape 43"/>
            <p:cNvSpPr/>
            <p:nvPr/>
          </p:nvSpPr>
          <p:spPr bwMode="auto">
            <a:xfrm>
              <a:off x="5618545" y="2385640"/>
              <a:ext cx="831414" cy="3461946"/>
            </a:xfrm>
            <a:custGeom>
              <a:avLst/>
              <a:gdLst/>
              <a:ahLst/>
              <a:cxnLst>
                <a:cxn ang="0">
                  <a:pos x="13" y="163"/>
                </a:cxn>
                <a:cxn ang="0">
                  <a:pos x="12" y="164"/>
                </a:cxn>
                <a:cxn ang="0">
                  <a:pos x="10" y="165"/>
                </a:cxn>
                <a:cxn ang="0">
                  <a:pos x="8" y="166"/>
                </a:cxn>
                <a:cxn ang="0">
                  <a:pos x="6" y="167"/>
                </a:cxn>
                <a:cxn ang="0">
                  <a:pos x="4" y="168"/>
                </a:cxn>
                <a:cxn ang="0">
                  <a:pos x="1" y="169"/>
                </a:cxn>
                <a:cxn ang="0">
                  <a:pos x="0" y="169"/>
                </a:cxn>
                <a:cxn ang="0">
                  <a:pos x="0" y="923"/>
                </a:cxn>
                <a:cxn ang="0">
                  <a:pos x="211" y="923"/>
                </a:cxn>
                <a:cxn ang="0">
                  <a:pos x="211" y="0"/>
                </a:cxn>
                <a:cxn ang="0">
                  <a:pos x="13" y="163"/>
                </a:cxn>
              </a:cxnLst>
              <a:rect l="0" t="0" r="r" b="b"/>
              <a:pathLst>
                <a:path w="211" h="923">
                  <a:moveTo>
                    <a:pt x="13" y="163"/>
                  </a:moveTo>
                  <a:cubicBezTo>
                    <a:pt x="12" y="164"/>
                    <a:pt x="12" y="164"/>
                    <a:pt x="12" y="164"/>
                  </a:cubicBezTo>
                  <a:cubicBezTo>
                    <a:pt x="11" y="164"/>
                    <a:pt x="10" y="165"/>
                    <a:pt x="10" y="165"/>
                  </a:cubicBezTo>
                  <a:cubicBezTo>
                    <a:pt x="9" y="166"/>
                    <a:pt x="9" y="166"/>
                    <a:pt x="8" y="166"/>
                  </a:cubicBezTo>
                  <a:cubicBezTo>
                    <a:pt x="7" y="167"/>
                    <a:pt x="6" y="167"/>
                    <a:pt x="6" y="167"/>
                  </a:cubicBezTo>
                  <a:cubicBezTo>
                    <a:pt x="5" y="168"/>
                    <a:pt x="4" y="168"/>
                    <a:pt x="4" y="168"/>
                  </a:cubicBezTo>
                  <a:cubicBezTo>
                    <a:pt x="3" y="168"/>
                    <a:pt x="2" y="169"/>
                    <a:pt x="1" y="169"/>
                  </a:cubicBezTo>
                  <a:cubicBezTo>
                    <a:pt x="0" y="169"/>
                    <a:pt x="0" y="169"/>
                    <a:pt x="0" y="169"/>
                  </a:cubicBezTo>
                  <a:cubicBezTo>
                    <a:pt x="0" y="923"/>
                    <a:pt x="0" y="923"/>
                    <a:pt x="0" y="923"/>
                  </a:cubicBezTo>
                  <a:cubicBezTo>
                    <a:pt x="211" y="923"/>
                    <a:pt x="211" y="923"/>
                    <a:pt x="211" y="923"/>
                  </a:cubicBezTo>
                  <a:cubicBezTo>
                    <a:pt x="211" y="0"/>
                    <a:pt x="211" y="0"/>
                    <a:pt x="211" y="0"/>
                  </a:cubicBezTo>
                  <a:cubicBezTo>
                    <a:pt x="13" y="163"/>
                    <a:pt x="13" y="163"/>
                    <a:pt x="13" y="163"/>
                  </a:cubicBezTo>
                </a:path>
              </a:pathLst>
            </a:custGeom>
            <a:solidFill>
              <a:schemeClr val="accent5"/>
            </a:solidFill>
            <a:ln w="9525">
              <a:noFill/>
              <a:round/>
            </a:ln>
          </p:spPr>
          <p:txBody>
            <a:bodyPr anchor="ctr"/>
            <a:lstStyle/>
            <a:p>
              <a:pPr algn="ctr"/>
              <a:endParaRPr/>
            </a:p>
          </p:txBody>
        </p:sp>
        <p:grpSp>
          <p:nvGrpSpPr>
            <p:cNvPr id="39" name="Group 44"/>
            <p:cNvGrpSpPr/>
            <p:nvPr/>
          </p:nvGrpSpPr>
          <p:grpSpPr>
            <a:xfrm>
              <a:off x="5875261" y="2931082"/>
              <a:ext cx="317736" cy="386514"/>
              <a:chOff x="5105400" y="2362200"/>
              <a:chExt cx="212725" cy="258763"/>
            </a:xfrm>
            <a:solidFill>
              <a:schemeClr val="bg1"/>
            </a:solidFill>
          </p:grpSpPr>
          <p:sp>
            <p:nvSpPr>
              <p:cNvPr id="73" name="Freeform: Shape 45"/>
              <p:cNvSpPr/>
              <p:nvPr/>
            </p:nvSpPr>
            <p:spPr bwMode="auto">
              <a:xfrm>
                <a:off x="5197475" y="2606675"/>
                <a:ext cx="25400" cy="14288"/>
              </a:xfrm>
              <a:custGeom>
                <a:avLst/>
                <a:gdLst/>
                <a:ahLst/>
                <a:cxnLst>
                  <a:cxn ang="0">
                    <a:pos x="7" y="0"/>
                  </a:cxn>
                  <a:cxn ang="0">
                    <a:pos x="3" y="0"/>
                  </a:cxn>
                  <a:cxn ang="0">
                    <a:pos x="0" y="2"/>
                  </a:cxn>
                  <a:cxn ang="0">
                    <a:pos x="0" y="2"/>
                  </a:cxn>
                  <a:cxn ang="0">
                    <a:pos x="3" y="5"/>
                  </a:cxn>
                  <a:cxn ang="0">
                    <a:pos x="7" y="5"/>
                  </a:cxn>
                  <a:cxn ang="0">
                    <a:pos x="9" y="2"/>
                  </a:cxn>
                  <a:cxn ang="0">
                    <a:pos x="9" y="2"/>
                  </a:cxn>
                  <a:cxn ang="0">
                    <a:pos x="7" y="0"/>
                  </a:cxn>
                </a:cxnLst>
                <a:rect l="0" t="0" r="r" b="b"/>
                <a:pathLst>
                  <a:path w="9" h="5">
                    <a:moveTo>
                      <a:pt x="7" y="0"/>
                    </a:moveTo>
                    <a:cubicBezTo>
                      <a:pt x="3" y="0"/>
                      <a:pt x="3" y="0"/>
                      <a:pt x="3" y="0"/>
                    </a:cubicBezTo>
                    <a:cubicBezTo>
                      <a:pt x="1" y="0"/>
                      <a:pt x="0" y="1"/>
                      <a:pt x="0" y="2"/>
                    </a:cubicBezTo>
                    <a:cubicBezTo>
                      <a:pt x="0" y="2"/>
                      <a:pt x="0" y="2"/>
                      <a:pt x="0" y="2"/>
                    </a:cubicBezTo>
                    <a:cubicBezTo>
                      <a:pt x="0" y="4"/>
                      <a:pt x="1" y="5"/>
                      <a:pt x="3" y="5"/>
                    </a:cubicBezTo>
                    <a:cubicBezTo>
                      <a:pt x="7" y="5"/>
                      <a:pt x="7" y="5"/>
                      <a:pt x="7" y="5"/>
                    </a:cubicBezTo>
                    <a:cubicBezTo>
                      <a:pt x="8" y="5"/>
                      <a:pt x="9" y="4"/>
                      <a:pt x="9" y="2"/>
                    </a:cubicBezTo>
                    <a:cubicBezTo>
                      <a:pt x="9" y="2"/>
                      <a:pt x="9" y="2"/>
                      <a:pt x="9" y="2"/>
                    </a:cubicBezTo>
                    <a:cubicBezTo>
                      <a:pt x="9" y="1"/>
                      <a:pt x="8" y="0"/>
                      <a:pt x="7" y="0"/>
                    </a:cubicBezTo>
                  </a:path>
                </a:pathLst>
              </a:custGeom>
              <a:grpFill/>
              <a:ln w="9525">
                <a:noFill/>
                <a:round/>
              </a:ln>
            </p:spPr>
            <p:txBody>
              <a:bodyPr anchor="ctr"/>
              <a:lstStyle/>
              <a:p>
                <a:pPr algn="ctr"/>
                <a:endParaRPr/>
              </a:p>
            </p:txBody>
          </p:sp>
          <p:sp>
            <p:nvSpPr>
              <p:cNvPr id="74" name="Freeform: Shape 46"/>
              <p:cNvSpPr/>
              <p:nvPr/>
            </p:nvSpPr>
            <p:spPr bwMode="auto">
              <a:xfrm>
                <a:off x="5189538" y="2589213"/>
                <a:ext cx="44450" cy="14288"/>
              </a:xfrm>
              <a:custGeom>
                <a:avLst/>
                <a:gdLst/>
                <a:ahLst/>
                <a:cxnLst>
                  <a:cxn ang="0">
                    <a:pos x="13" y="0"/>
                  </a:cxn>
                  <a:cxn ang="0">
                    <a:pos x="2" y="0"/>
                  </a:cxn>
                  <a:cxn ang="0">
                    <a:pos x="0" y="3"/>
                  </a:cxn>
                  <a:cxn ang="0">
                    <a:pos x="0" y="3"/>
                  </a:cxn>
                  <a:cxn ang="0">
                    <a:pos x="2" y="5"/>
                  </a:cxn>
                  <a:cxn ang="0">
                    <a:pos x="13" y="5"/>
                  </a:cxn>
                  <a:cxn ang="0">
                    <a:pos x="16" y="3"/>
                  </a:cxn>
                  <a:cxn ang="0">
                    <a:pos x="16" y="3"/>
                  </a:cxn>
                  <a:cxn ang="0">
                    <a:pos x="13" y="0"/>
                  </a:cxn>
                </a:cxnLst>
                <a:rect l="0" t="0" r="r" b="b"/>
                <a:pathLst>
                  <a:path w="16" h="5">
                    <a:moveTo>
                      <a:pt x="13" y="0"/>
                    </a:moveTo>
                    <a:cubicBezTo>
                      <a:pt x="2" y="0"/>
                      <a:pt x="2" y="0"/>
                      <a:pt x="2" y="0"/>
                    </a:cubicBezTo>
                    <a:cubicBezTo>
                      <a:pt x="1" y="0"/>
                      <a:pt x="0" y="1"/>
                      <a:pt x="0" y="3"/>
                    </a:cubicBezTo>
                    <a:cubicBezTo>
                      <a:pt x="0" y="3"/>
                      <a:pt x="0" y="3"/>
                      <a:pt x="0" y="3"/>
                    </a:cubicBezTo>
                    <a:cubicBezTo>
                      <a:pt x="0" y="4"/>
                      <a:pt x="1" y="5"/>
                      <a:pt x="2" y="5"/>
                    </a:cubicBezTo>
                    <a:cubicBezTo>
                      <a:pt x="13" y="5"/>
                      <a:pt x="13" y="5"/>
                      <a:pt x="13" y="5"/>
                    </a:cubicBezTo>
                    <a:cubicBezTo>
                      <a:pt x="15" y="5"/>
                      <a:pt x="16" y="4"/>
                      <a:pt x="16" y="3"/>
                    </a:cubicBezTo>
                    <a:cubicBezTo>
                      <a:pt x="16" y="3"/>
                      <a:pt x="16" y="3"/>
                      <a:pt x="16" y="3"/>
                    </a:cubicBezTo>
                    <a:cubicBezTo>
                      <a:pt x="16" y="1"/>
                      <a:pt x="15" y="0"/>
                      <a:pt x="13" y="0"/>
                    </a:cubicBezTo>
                  </a:path>
                </a:pathLst>
              </a:custGeom>
              <a:grpFill/>
              <a:ln w="9525">
                <a:noFill/>
                <a:round/>
              </a:ln>
            </p:spPr>
            <p:txBody>
              <a:bodyPr anchor="ctr"/>
              <a:lstStyle/>
              <a:p>
                <a:pPr algn="ctr"/>
                <a:endParaRPr/>
              </a:p>
            </p:txBody>
          </p:sp>
          <p:sp>
            <p:nvSpPr>
              <p:cNvPr id="75" name="Freeform: Shape 47"/>
              <p:cNvSpPr/>
              <p:nvPr/>
            </p:nvSpPr>
            <p:spPr bwMode="auto">
              <a:xfrm>
                <a:off x="5181600" y="2570163"/>
                <a:ext cx="58738" cy="19050"/>
              </a:xfrm>
              <a:custGeom>
                <a:avLst/>
                <a:gdLst/>
                <a:ahLst/>
                <a:cxnLst>
                  <a:cxn ang="0">
                    <a:pos x="18" y="0"/>
                  </a:cxn>
                  <a:cxn ang="0">
                    <a:pos x="4" y="0"/>
                  </a:cxn>
                  <a:cxn ang="0">
                    <a:pos x="0" y="3"/>
                  </a:cxn>
                  <a:cxn ang="0">
                    <a:pos x="0" y="3"/>
                  </a:cxn>
                  <a:cxn ang="0">
                    <a:pos x="4" y="7"/>
                  </a:cxn>
                  <a:cxn ang="0">
                    <a:pos x="18" y="7"/>
                  </a:cxn>
                  <a:cxn ang="0">
                    <a:pos x="21" y="3"/>
                  </a:cxn>
                  <a:cxn ang="0">
                    <a:pos x="21" y="3"/>
                  </a:cxn>
                  <a:cxn ang="0">
                    <a:pos x="18" y="0"/>
                  </a:cxn>
                </a:cxnLst>
                <a:rect l="0" t="0" r="r" b="b"/>
                <a:pathLst>
                  <a:path w="21" h="7">
                    <a:moveTo>
                      <a:pt x="18" y="0"/>
                    </a:moveTo>
                    <a:cubicBezTo>
                      <a:pt x="4" y="0"/>
                      <a:pt x="4" y="0"/>
                      <a:pt x="4" y="0"/>
                    </a:cubicBezTo>
                    <a:cubicBezTo>
                      <a:pt x="2" y="0"/>
                      <a:pt x="0" y="1"/>
                      <a:pt x="0" y="3"/>
                    </a:cubicBezTo>
                    <a:cubicBezTo>
                      <a:pt x="0" y="3"/>
                      <a:pt x="0" y="3"/>
                      <a:pt x="0" y="3"/>
                    </a:cubicBezTo>
                    <a:cubicBezTo>
                      <a:pt x="0" y="5"/>
                      <a:pt x="2" y="7"/>
                      <a:pt x="4" y="7"/>
                    </a:cubicBezTo>
                    <a:cubicBezTo>
                      <a:pt x="18" y="7"/>
                      <a:pt x="18" y="7"/>
                      <a:pt x="18" y="7"/>
                    </a:cubicBezTo>
                    <a:cubicBezTo>
                      <a:pt x="20" y="7"/>
                      <a:pt x="21" y="5"/>
                      <a:pt x="21" y="3"/>
                    </a:cubicBezTo>
                    <a:cubicBezTo>
                      <a:pt x="21" y="3"/>
                      <a:pt x="21" y="3"/>
                      <a:pt x="21" y="3"/>
                    </a:cubicBezTo>
                    <a:cubicBezTo>
                      <a:pt x="21" y="1"/>
                      <a:pt x="20" y="0"/>
                      <a:pt x="18" y="0"/>
                    </a:cubicBezTo>
                  </a:path>
                </a:pathLst>
              </a:custGeom>
              <a:grpFill/>
              <a:ln w="9525">
                <a:noFill/>
                <a:round/>
              </a:ln>
            </p:spPr>
            <p:txBody>
              <a:bodyPr anchor="ctr"/>
              <a:lstStyle/>
              <a:p>
                <a:pPr algn="ctr"/>
                <a:endParaRPr/>
              </a:p>
            </p:txBody>
          </p:sp>
          <p:sp>
            <p:nvSpPr>
              <p:cNvPr id="76" name="Rectangle 48"/>
              <p:cNvSpPr/>
              <p:nvPr/>
            </p:nvSpPr>
            <p:spPr bwMode="auto">
              <a:xfrm>
                <a:off x="5207000" y="2362200"/>
                <a:ext cx="11113" cy="25400"/>
              </a:xfrm>
              <a:prstGeom prst="rect">
                <a:avLst/>
              </a:prstGeom>
              <a:grpFill/>
              <a:ln w="9525">
                <a:noFill/>
                <a:miter lim="800000"/>
              </a:ln>
            </p:spPr>
            <p:txBody>
              <a:bodyPr anchor="ctr"/>
              <a:lstStyle/>
              <a:p>
                <a:pPr algn="ctr"/>
                <a:endParaRPr/>
              </a:p>
            </p:txBody>
          </p:sp>
          <p:sp>
            <p:nvSpPr>
              <p:cNvPr id="77" name="Rectangle 49"/>
              <p:cNvSpPr/>
              <p:nvPr/>
            </p:nvSpPr>
            <p:spPr bwMode="auto">
              <a:xfrm>
                <a:off x="5207000" y="2362200"/>
                <a:ext cx="11113" cy="25400"/>
              </a:xfrm>
              <a:prstGeom prst="rect">
                <a:avLst/>
              </a:prstGeom>
              <a:grpFill/>
              <a:ln w="9525">
                <a:noFill/>
                <a:miter lim="800000"/>
              </a:ln>
            </p:spPr>
            <p:txBody>
              <a:bodyPr anchor="ctr"/>
              <a:lstStyle/>
              <a:p>
                <a:pPr algn="ctr"/>
                <a:endParaRPr/>
              </a:p>
            </p:txBody>
          </p:sp>
          <p:sp>
            <p:nvSpPr>
              <p:cNvPr id="78" name="Freeform: Shape 50"/>
              <p:cNvSpPr/>
              <p:nvPr/>
            </p:nvSpPr>
            <p:spPr bwMode="auto">
              <a:xfrm>
                <a:off x="5262563" y="2387600"/>
                <a:ext cx="25400" cy="25400"/>
              </a:xfrm>
              <a:custGeom>
                <a:avLst/>
                <a:gdLst/>
                <a:ahLst/>
                <a:cxnLst>
                  <a:cxn ang="0">
                    <a:pos x="10" y="0"/>
                  </a:cxn>
                  <a:cxn ang="0">
                    <a:pos x="0" y="11"/>
                  </a:cxn>
                  <a:cxn ang="0">
                    <a:pos x="5" y="16"/>
                  </a:cxn>
                  <a:cxn ang="0">
                    <a:pos x="16" y="4"/>
                  </a:cxn>
                  <a:cxn ang="0">
                    <a:pos x="10" y="0"/>
                  </a:cxn>
                </a:cxnLst>
                <a:rect l="0" t="0" r="r" b="b"/>
                <a:pathLst>
                  <a:path w="16" h="16">
                    <a:moveTo>
                      <a:pt x="10" y="0"/>
                    </a:moveTo>
                    <a:lnTo>
                      <a:pt x="0" y="11"/>
                    </a:lnTo>
                    <a:lnTo>
                      <a:pt x="5" y="16"/>
                    </a:lnTo>
                    <a:lnTo>
                      <a:pt x="16" y="4"/>
                    </a:lnTo>
                    <a:lnTo>
                      <a:pt x="10" y="0"/>
                    </a:lnTo>
                    <a:close/>
                  </a:path>
                </a:pathLst>
              </a:custGeom>
              <a:grpFill/>
              <a:ln w="9525">
                <a:noFill/>
                <a:round/>
              </a:ln>
            </p:spPr>
            <p:txBody>
              <a:bodyPr anchor="ctr"/>
              <a:lstStyle/>
              <a:p>
                <a:pPr algn="ctr"/>
                <a:endParaRPr/>
              </a:p>
            </p:txBody>
          </p:sp>
          <p:sp>
            <p:nvSpPr>
              <p:cNvPr id="79" name="Freeform: Shape 51"/>
              <p:cNvSpPr/>
              <p:nvPr/>
            </p:nvSpPr>
            <p:spPr bwMode="auto">
              <a:xfrm>
                <a:off x="5262563" y="2387600"/>
                <a:ext cx="25400" cy="25400"/>
              </a:xfrm>
              <a:custGeom>
                <a:avLst/>
                <a:gdLst/>
                <a:ahLst/>
                <a:cxnLst>
                  <a:cxn ang="0">
                    <a:pos x="10" y="0"/>
                  </a:cxn>
                  <a:cxn ang="0">
                    <a:pos x="0" y="11"/>
                  </a:cxn>
                  <a:cxn ang="0">
                    <a:pos x="5" y="16"/>
                  </a:cxn>
                  <a:cxn ang="0">
                    <a:pos x="16" y="4"/>
                  </a:cxn>
                  <a:cxn ang="0">
                    <a:pos x="10" y="0"/>
                  </a:cxn>
                </a:cxnLst>
                <a:rect l="0" t="0" r="r" b="b"/>
                <a:pathLst>
                  <a:path w="16" h="16">
                    <a:moveTo>
                      <a:pt x="10" y="0"/>
                    </a:moveTo>
                    <a:lnTo>
                      <a:pt x="0" y="11"/>
                    </a:lnTo>
                    <a:lnTo>
                      <a:pt x="5" y="16"/>
                    </a:lnTo>
                    <a:lnTo>
                      <a:pt x="16" y="4"/>
                    </a:lnTo>
                    <a:lnTo>
                      <a:pt x="10" y="0"/>
                    </a:lnTo>
                  </a:path>
                </a:pathLst>
              </a:custGeom>
              <a:grpFill/>
              <a:ln w="9525">
                <a:noFill/>
                <a:round/>
              </a:ln>
            </p:spPr>
            <p:txBody>
              <a:bodyPr anchor="ctr"/>
              <a:lstStyle/>
              <a:p>
                <a:pPr algn="ctr"/>
                <a:endParaRPr/>
              </a:p>
            </p:txBody>
          </p:sp>
          <p:sp>
            <p:nvSpPr>
              <p:cNvPr id="80" name="Freeform: Shape 52"/>
              <p:cNvSpPr/>
              <p:nvPr/>
            </p:nvSpPr>
            <p:spPr bwMode="auto">
              <a:xfrm>
                <a:off x="5289550" y="2455863"/>
                <a:ext cx="28575" cy="14288"/>
              </a:xfrm>
              <a:custGeom>
                <a:avLst/>
                <a:gdLst/>
                <a:ahLst/>
                <a:cxnLst>
                  <a:cxn ang="0">
                    <a:pos x="16" y="0"/>
                  </a:cxn>
                  <a:cxn ang="0">
                    <a:pos x="0" y="1"/>
                  </a:cxn>
                  <a:cxn ang="0">
                    <a:pos x="2" y="9"/>
                  </a:cxn>
                  <a:cxn ang="0">
                    <a:pos x="18" y="7"/>
                  </a:cxn>
                  <a:cxn ang="0">
                    <a:pos x="16" y="0"/>
                  </a:cxn>
                </a:cxnLst>
                <a:rect l="0" t="0" r="r" b="b"/>
                <a:pathLst>
                  <a:path w="18" h="9">
                    <a:moveTo>
                      <a:pt x="16" y="0"/>
                    </a:moveTo>
                    <a:lnTo>
                      <a:pt x="0" y="1"/>
                    </a:lnTo>
                    <a:lnTo>
                      <a:pt x="2" y="9"/>
                    </a:lnTo>
                    <a:lnTo>
                      <a:pt x="18" y="7"/>
                    </a:lnTo>
                    <a:lnTo>
                      <a:pt x="16" y="0"/>
                    </a:lnTo>
                    <a:close/>
                  </a:path>
                </a:pathLst>
              </a:custGeom>
              <a:grpFill/>
              <a:ln w="9525">
                <a:noFill/>
                <a:round/>
              </a:ln>
            </p:spPr>
            <p:txBody>
              <a:bodyPr anchor="ctr"/>
              <a:lstStyle/>
              <a:p>
                <a:pPr algn="ctr"/>
                <a:endParaRPr/>
              </a:p>
            </p:txBody>
          </p:sp>
          <p:sp>
            <p:nvSpPr>
              <p:cNvPr id="81" name="Freeform: Shape 53"/>
              <p:cNvSpPr/>
              <p:nvPr/>
            </p:nvSpPr>
            <p:spPr bwMode="auto">
              <a:xfrm>
                <a:off x="5289550" y="2455863"/>
                <a:ext cx="28575" cy="14288"/>
              </a:xfrm>
              <a:custGeom>
                <a:avLst/>
                <a:gdLst/>
                <a:ahLst/>
                <a:cxnLst>
                  <a:cxn ang="0">
                    <a:pos x="16" y="0"/>
                  </a:cxn>
                  <a:cxn ang="0">
                    <a:pos x="0" y="1"/>
                  </a:cxn>
                  <a:cxn ang="0">
                    <a:pos x="2" y="9"/>
                  </a:cxn>
                  <a:cxn ang="0">
                    <a:pos x="18" y="7"/>
                  </a:cxn>
                  <a:cxn ang="0">
                    <a:pos x="16" y="0"/>
                  </a:cxn>
                </a:cxnLst>
                <a:rect l="0" t="0" r="r" b="b"/>
                <a:pathLst>
                  <a:path w="18" h="9">
                    <a:moveTo>
                      <a:pt x="16" y="0"/>
                    </a:moveTo>
                    <a:lnTo>
                      <a:pt x="0" y="1"/>
                    </a:lnTo>
                    <a:lnTo>
                      <a:pt x="2" y="9"/>
                    </a:lnTo>
                    <a:lnTo>
                      <a:pt x="18" y="7"/>
                    </a:lnTo>
                    <a:lnTo>
                      <a:pt x="16" y="0"/>
                    </a:lnTo>
                  </a:path>
                </a:pathLst>
              </a:custGeom>
              <a:grpFill/>
              <a:ln w="9525">
                <a:noFill/>
                <a:round/>
              </a:ln>
            </p:spPr>
            <p:txBody>
              <a:bodyPr anchor="ctr"/>
              <a:lstStyle/>
              <a:p>
                <a:pPr algn="ctr"/>
                <a:endParaRPr/>
              </a:p>
            </p:txBody>
          </p:sp>
          <p:sp>
            <p:nvSpPr>
              <p:cNvPr id="82" name="Freeform: Shape 54"/>
              <p:cNvSpPr/>
              <p:nvPr/>
            </p:nvSpPr>
            <p:spPr bwMode="auto">
              <a:xfrm>
                <a:off x="5270500" y="2517775"/>
                <a:ext cx="25400" cy="22225"/>
              </a:xfrm>
              <a:custGeom>
                <a:avLst/>
                <a:gdLst/>
                <a:ahLst/>
                <a:cxnLst>
                  <a:cxn ang="0">
                    <a:pos x="4" y="0"/>
                  </a:cxn>
                  <a:cxn ang="0">
                    <a:pos x="0" y="5"/>
                  </a:cxn>
                  <a:cxn ang="0">
                    <a:pos x="12" y="14"/>
                  </a:cxn>
                  <a:cxn ang="0">
                    <a:pos x="16" y="8"/>
                  </a:cxn>
                  <a:cxn ang="0">
                    <a:pos x="4" y="0"/>
                  </a:cxn>
                </a:cxnLst>
                <a:rect l="0" t="0" r="r" b="b"/>
                <a:pathLst>
                  <a:path w="16" h="14">
                    <a:moveTo>
                      <a:pt x="4" y="0"/>
                    </a:moveTo>
                    <a:lnTo>
                      <a:pt x="0" y="5"/>
                    </a:lnTo>
                    <a:lnTo>
                      <a:pt x="12" y="14"/>
                    </a:lnTo>
                    <a:lnTo>
                      <a:pt x="16" y="8"/>
                    </a:lnTo>
                    <a:lnTo>
                      <a:pt x="4" y="0"/>
                    </a:lnTo>
                    <a:close/>
                  </a:path>
                </a:pathLst>
              </a:custGeom>
              <a:grpFill/>
              <a:ln w="9525">
                <a:noFill/>
                <a:round/>
              </a:ln>
            </p:spPr>
            <p:txBody>
              <a:bodyPr anchor="ctr"/>
              <a:lstStyle/>
              <a:p>
                <a:pPr algn="ctr"/>
                <a:endParaRPr/>
              </a:p>
            </p:txBody>
          </p:sp>
          <p:sp>
            <p:nvSpPr>
              <p:cNvPr id="83" name="Freeform: Shape 55"/>
              <p:cNvSpPr/>
              <p:nvPr/>
            </p:nvSpPr>
            <p:spPr bwMode="auto">
              <a:xfrm>
                <a:off x="5270500" y="2517775"/>
                <a:ext cx="25400" cy="22225"/>
              </a:xfrm>
              <a:custGeom>
                <a:avLst/>
                <a:gdLst/>
                <a:ahLst/>
                <a:cxnLst>
                  <a:cxn ang="0">
                    <a:pos x="4" y="0"/>
                  </a:cxn>
                  <a:cxn ang="0">
                    <a:pos x="0" y="5"/>
                  </a:cxn>
                  <a:cxn ang="0">
                    <a:pos x="12" y="14"/>
                  </a:cxn>
                  <a:cxn ang="0">
                    <a:pos x="16" y="8"/>
                  </a:cxn>
                  <a:cxn ang="0">
                    <a:pos x="4" y="0"/>
                  </a:cxn>
                </a:cxnLst>
                <a:rect l="0" t="0" r="r" b="b"/>
                <a:pathLst>
                  <a:path w="16" h="14">
                    <a:moveTo>
                      <a:pt x="4" y="0"/>
                    </a:moveTo>
                    <a:lnTo>
                      <a:pt x="0" y="5"/>
                    </a:lnTo>
                    <a:lnTo>
                      <a:pt x="12" y="14"/>
                    </a:lnTo>
                    <a:lnTo>
                      <a:pt x="16" y="8"/>
                    </a:lnTo>
                    <a:lnTo>
                      <a:pt x="4" y="0"/>
                    </a:lnTo>
                  </a:path>
                </a:pathLst>
              </a:custGeom>
              <a:grpFill/>
              <a:ln w="9525">
                <a:noFill/>
                <a:round/>
              </a:ln>
            </p:spPr>
            <p:txBody>
              <a:bodyPr anchor="ctr"/>
              <a:lstStyle/>
              <a:p>
                <a:pPr algn="ctr"/>
                <a:endParaRPr/>
              </a:p>
            </p:txBody>
          </p:sp>
          <p:sp>
            <p:nvSpPr>
              <p:cNvPr id="84" name="Freeform: Shape 56"/>
              <p:cNvSpPr/>
              <p:nvPr/>
            </p:nvSpPr>
            <p:spPr bwMode="auto">
              <a:xfrm>
                <a:off x="5133975" y="2386013"/>
                <a:ext cx="25400" cy="23813"/>
              </a:xfrm>
              <a:custGeom>
                <a:avLst/>
                <a:gdLst/>
                <a:ahLst/>
                <a:cxnLst>
                  <a:cxn ang="0">
                    <a:pos x="5" y="0"/>
                  </a:cxn>
                  <a:cxn ang="0">
                    <a:pos x="0" y="5"/>
                  </a:cxn>
                  <a:cxn ang="0">
                    <a:pos x="12" y="15"/>
                  </a:cxn>
                  <a:cxn ang="0">
                    <a:pos x="16" y="12"/>
                  </a:cxn>
                  <a:cxn ang="0">
                    <a:pos x="5" y="0"/>
                  </a:cxn>
                </a:cxnLst>
                <a:rect l="0" t="0" r="r" b="b"/>
                <a:pathLst>
                  <a:path w="16" h="15">
                    <a:moveTo>
                      <a:pt x="5" y="0"/>
                    </a:moveTo>
                    <a:lnTo>
                      <a:pt x="0" y="5"/>
                    </a:lnTo>
                    <a:lnTo>
                      <a:pt x="12" y="15"/>
                    </a:lnTo>
                    <a:lnTo>
                      <a:pt x="16" y="12"/>
                    </a:lnTo>
                    <a:lnTo>
                      <a:pt x="5" y="0"/>
                    </a:lnTo>
                    <a:close/>
                  </a:path>
                </a:pathLst>
              </a:custGeom>
              <a:grpFill/>
              <a:ln w="9525">
                <a:noFill/>
                <a:round/>
              </a:ln>
            </p:spPr>
            <p:txBody>
              <a:bodyPr anchor="ctr"/>
              <a:lstStyle/>
              <a:p>
                <a:pPr algn="ctr"/>
                <a:endParaRPr/>
              </a:p>
            </p:txBody>
          </p:sp>
          <p:sp>
            <p:nvSpPr>
              <p:cNvPr id="85" name="Freeform: Shape 57"/>
              <p:cNvSpPr/>
              <p:nvPr/>
            </p:nvSpPr>
            <p:spPr bwMode="auto">
              <a:xfrm>
                <a:off x="5133975" y="2386013"/>
                <a:ext cx="25400" cy="23813"/>
              </a:xfrm>
              <a:custGeom>
                <a:avLst/>
                <a:gdLst/>
                <a:ahLst/>
                <a:cxnLst>
                  <a:cxn ang="0">
                    <a:pos x="5" y="0"/>
                  </a:cxn>
                  <a:cxn ang="0">
                    <a:pos x="0" y="5"/>
                  </a:cxn>
                  <a:cxn ang="0">
                    <a:pos x="12" y="15"/>
                  </a:cxn>
                  <a:cxn ang="0">
                    <a:pos x="16" y="12"/>
                  </a:cxn>
                  <a:cxn ang="0">
                    <a:pos x="5" y="0"/>
                  </a:cxn>
                </a:cxnLst>
                <a:rect l="0" t="0" r="r" b="b"/>
                <a:pathLst>
                  <a:path w="16" h="15">
                    <a:moveTo>
                      <a:pt x="5" y="0"/>
                    </a:moveTo>
                    <a:lnTo>
                      <a:pt x="0" y="5"/>
                    </a:lnTo>
                    <a:lnTo>
                      <a:pt x="12" y="15"/>
                    </a:lnTo>
                    <a:lnTo>
                      <a:pt x="16" y="12"/>
                    </a:lnTo>
                    <a:lnTo>
                      <a:pt x="5" y="0"/>
                    </a:lnTo>
                  </a:path>
                </a:pathLst>
              </a:custGeom>
              <a:grpFill/>
              <a:ln w="9525">
                <a:noFill/>
                <a:round/>
              </a:ln>
            </p:spPr>
            <p:txBody>
              <a:bodyPr anchor="ctr"/>
              <a:lstStyle/>
              <a:p>
                <a:pPr algn="ctr"/>
                <a:endParaRPr/>
              </a:p>
            </p:txBody>
          </p:sp>
          <p:sp>
            <p:nvSpPr>
              <p:cNvPr id="86" name="Freeform: Shape 58"/>
              <p:cNvSpPr/>
              <p:nvPr/>
            </p:nvSpPr>
            <p:spPr bwMode="auto">
              <a:xfrm>
                <a:off x="5105400" y="2455863"/>
                <a:ext cx="25400" cy="11113"/>
              </a:xfrm>
              <a:custGeom>
                <a:avLst/>
                <a:gdLst/>
                <a:ahLst/>
                <a:cxnLst>
                  <a:cxn ang="0">
                    <a:pos x="0" y="0"/>
                  </a:cxn>
                  <a:cxn ang="0">
                    <a:pos x="0" y="7"/>
                  </a:cxn>
                  <a:cxn ang="0">
                    <a:pos x="16" y="7"/>
                  </a:cxn>
                  <a:cxn ang="0">
                    <a:pos x="16" y="1"/>
                  </a:cxn>
                  <a:cxn ang="0">
                    <a:pos x="0" y="0"/>
                  </a:cxn>
                </a:cxnLst>
                <a:rect l="0" t="0" r="r" b="b"/>
                <a:pathLst>
                  <a:path w="16" h="7">
                    <a:moveTo>
                      <a:pt x="0" y="0"/>
                    </a:moveTo>
                    <a:lnTo>
                      <a:pt x="0" y="7"/>
                    </a:lnTo>
                    <a:lnTo>
                      <a:pt x="16" y="7"/>
                    </a:lnTo>
                    <a:lnTo>
                      <a:pt x="16" y="1"/>
                    </a:lnTo>
                    <a:lnTo>
                      <a:pt x="0" y="0"/>
                    </a:lnTo>
                    <a:close/>
                  </a:path>
                </a:pathLst>
              </a:custGeom>
              <a:grpFill/>
              <a:ln w="9525">
                <a:noFill/>
                <a:round/>
              </a:ln>
            </p:spPr>
            <p:txBody>
              <a:bodyPr anchor="ctr"/>
              <a:lstStyle/>
              <a:p>
                <a:pPr algn="ctr"/>
                <a:endParaRPr/>
              </a:p>
            </p:txBody>
          </p:sp>
          <p:sp>
            <p:nvSpPr>
              <p:cNvPr id="87" name="Freeform: Shape 59"/>
              <p:cNvSpPr/>
              <p:nvPr/>
            </p:nvSpPr>
            <p:spPr bwMode="auto">
              <a:xfrm>
                <a:off x="5105400" y="2455863"/>
                <a:ext cx="25400" cy="11113"/>
              </a:xfrm>
              <a:custGeom>
                <a:avLst/>
                <a:gdLst/>
                <a:ahLst/>
                <a:cxnLst>
                  <a:cxn ang="0">
                    <a:pos x="0" y="0"/>
                  </a:cxn>
                  <a:cxn ang="0">
                    <a:pos x="0" y="7"/>
                  </a:cxn>
                  <a:cxn ang="0">
                    <a:pos x="16" y="7"/>
                  </a:cxn>
                  <a:cxn ang="0">
                    <a:pos x="16" y="1"/>
                  </a:cxn>
                  <a:cxn ang="0">
                    <a:pos x="0" y="0"/>
                  </a:cxn>
                </a:cxnLst>
                <a:rect l="0" t="0" r="r" b="b"/>
                <a:pathLst>
                  <a:path w="16" h="7">
                    <a:moveTo>
                      <a:pt x="0" y="0"/>
                    </a:moveTo>
                    <a:lnTo>
                      <a:pt x="0" y="7"/>
                    </a:lnTo>
                    <a:lnTo>
                      <a:pt x="16" y="7"/>
                    </a:lnTo>
                    <a:lnTo>
                      <a:pt x="16" y="1"/>
                    </a:lnTo>
                    <a:lnTo>
                      <a:pt x="0" y="0"/>
                    </a:lnTo>
                  </a:path>
                </a:pathLst>
              </a:custGeom>
              <a:grpFill/>
              <a:ln w="9525">
                <a:noFill/>
                <a:round/>
              </a:ln>
            </p:spPr>
            <p:txBody>
              <a:bodyPr anchor="ctr"/>
              <a:lstStyle/>
              <a:p>
                <a:pPr algn="ctr"/>
                <a:endParaRPr/>
              </a:p>
            </p:txBody>
          </p:sp>
          <p:sp>
            <p:nvSpPr>
              <p:cNvPr id="88" name="Freeform: Shape 60"/>
              <p:cNvSpPr/>
              <p:nvPr/>
            </p:nvSpPr>
            <p:spPr bwMode="auto">
              <a:xfrm>
                <a:off x="5124450" y="2514600"/>
                <a:ext cx="28575" cy="25400"/>
              </a:xfrm>
              <a:custGeom>
                <a:avLst/>
                <a:gdLst/>
                <a:ahLst/>
                <a:cxnLst>
                  <a:cxn ang="0">
                    <a:pos x="13" y="0"/>
                  </a:cxn>
                  <a:cxn ang="0">
                    <a:pos x="0" y="10"/>
                  </a:cxn>
                  <a:cxn ang="0">
                    <a:pos x="4" y="16"/>
                  </a:cxn>
                  <a:cxn ang="0">
                    <a:pos x="18" y="5"/>
                  </a:cxn>
                  <a:cxn ang="0">
                    <a:pos x="13" y="0"/>
                  </a:cxn>
                </a:cxnLst>
                <a:rect l="0" t="0" r="r" b="b"/>
                <a:pathLst>
                  <a:path w="18" h="16">
                    <a:moveTo>
                      <a:pt x="13" y="0"/>
                    </a:moveTo>
                    <a:lnTo>
                      <a:pt x="0" y="10"/>
                    </a:lnTo>
                    <a:lnTo>
                      <a:pt x="4" y="16"/>
                    </a:lnTo>
                    <a:lnTo>
                      <a:pt x="18" y="5"/>
                    </a:lnTo>
                    <a:lnTo>
                      <a:pt x="13" y="0"/>
                    </a:lnTo>
                    <a:close/>
                  </a:path>
                </a:pathLst>
              </a:custGeom>
              <a:grpFill/>
              <a:ln w="9525">
                <a:noFill/>
                <a:round/>
              </a:ln>
            </p:spPr>
            <p:txBody>
              <a:bodyPr anchor="ctr"/>
              <a:lstStyle/>
              <a:p>
                <a:pPr algn="ctr"/>
                <a:endParaRPr/>
              </a:p>
            </p:txBody>
          </p:sp>
          <p:sp>
            <p:nvSpPr>
              <p:cNvPr id="89" name="Freeform: Shape 61"/>
              <p:cNvSpPr/>
              <p:nvPr/>
            </p:nvSpPr>
            <p:spPr bwMode="auto">
              <a:xfrm>
                <a:off x="5124450" y="2514600"/>
                <a:ext cx="28575" cy="25400"/>
              </a:xfrm>
              <a:custGeom>
                <a:avLst/>
                <a:gdLst/>
                <a:ahLst/>
                <a:cxnLst>
                  <a:cxn ang="0">
                    <a:pos x="13" y="0"/>
                  </a:cxn>
                  <a:cxn ang="0">
                    <a:pos x="0" y="10"/>
                  </a:cxn>
                  <a:cxn ang="0">
                    <a:pos x="4" y="16"/>
                  </a:cxn>
                  <a:cxn ang="0">
                    <a:pos x="18" y="5"/>
                  </a:cxn>
                  <a:cxn ang="0">
                    <a:pos x="13" y="0"/>
                  </a:cxn>
                </a:cxnLst>
                <a:rect l="0" t="0" r="r" b="b"/>
                <a:pathLst>
                  <a:path w="18" h="16">
                    <a:moveTo>
                      <a:pt x="13" y="0"/>
                    </a:moveTo>
                    <a:lnTo>
                      <a:pt x="0" y="10"/>
                    </a:lnTo>
                    <a:lnTo>
                      <a:pt x="4" y="16"/>
                    </a:lnTo>
                    <a:lnTo>
                      <a:pt x="18" y="5"/>
                    </a:lnTo>
                    <a:lnTo>
                      <a:pt x="13" y="0"/>
                    </a:lnTo>
                  </a:path>
                </a:pathLst>
              </a:custGeom>
              <a:grpFill/>
              <a:ln w="9525">
                <a:noFill/>
                <a:round/>
              </a:ln>
            </p:spPr>
            <p:txBody>
              <a:bodyPr anchor="ctr"/>
              <a:lstStyle/>
              <a:p>
                <a:pPr algn="ctr"/>
                <a:endParaRPr/>
              </a:p>
            </p:txBody>
          </p:sp>
          <p:sp>
            <p:nvSpPr>
              <p:cNvPr id="90" name="Freeform: Shape 62"/>
              <p:cNvSpPr/>
              <p:nvPr/>
            </p:nvSpPr>
            <p:spPr bwMode="auto">
              <a:xfrm>
                <a:off x="5214938" y="2492375"/>
                <a:ext cx="11113" cy="15875"/>
              </a:xfrm>
              <a:custGeom>
                <a:avLst/>
                <a:gdLst/>
                <a:ahLst/>
                <a:cxnLst>
                  <a:cxn ang="0">
                    <a:pos x="0" y="0"/>
                  </a:cxn>
                  <a:cxn ang="0">
                    <a:pos x="0" y="0"/>
                  </a:cxn>
                  <a:cxn ang="0">
                    <a:pos x="0" y="6"/>
                  </a:cxn>
                  <a:cxn ang="0">
                    <a:pos x="4" y="3"/>
                  </a:cxn>
                  <a:cxn ang="0">
                    <a:pos x="4" y="3"/>
                  </a:cxn>
                  <a:cxn ang="0">
                    <a:pos x="2" y="1"/>
                  </a:cxn>
                  <a:cxn ang="0">
                    <a:pos x="0" y="0"/>
                  </a:cxn>
                </a:cxnLst>
                <a:rect l="0" t="0" r="r" b="b"/>
                <a:pathLst>
                  <a:path w="4" h="6">
                    <a:moveTo>
                      <a:pt x="0" y="0"/>
                    </a:moveTo>
                    <a:cubicBezTo>
                      <a:pt x="0" y="0"/>
                      <a:pt x="0" y="0"/>
                      <a:pt x="0" y="0"/>
                    </a:cubicBezTo>
                    <a:cubicBezTo>
                      <a:pt x="0" y="6"/>
                      <a:pt x="0" y="6"/>
                      <a:pt x="0" y="6"/>
                    </a:cubicBezTo>
                    <a:cubicBezTo>
                      <a:pt x="3" y="6"/>
                      <a:pt x="4" y="5"/>
                      <a:pt x="4" y="3"/>
                    </a:cubicBezTo>
                    <a:cubicBezTo>
                      <a:pt x="4" y="3"/>
                      <a:pt x="4" y="3"/>
                      <a:pt x="4" y="3"/>
                    </a:cubicBezTo>
                    <a:cubicBezTo>
                      <a:pt x="4" y="2"/>
                      <a:pt x="3" y="1"/>
                      <a:pt x="2" y="1"/>
                    </a:cubicBezTo>
                    <a:cubicBezTo>
                      <a:pt x="2" y="1"/>
                      <a:pt x="1" y="1"/>
                      <a:pt x="0" y="0"/>
                    </a:cubicBezTo>
                  </a:path>
                </a:pathLst>
              </a:custGeom>
              <a:grpFill/>
              <a:ln w="9525">
                <a:noFill/>
                <a:round/>
              </a:ln>
            </p:spPr>
            <p:txBody>
              <a:bodyPr anchor="ctr"/>
              <a:lstStyle/>
              <a:p>
                <a:pPr algn="ctr"/>
                <a:endParaRPr/>
              </a:p>
            </p:txBody>
          </p:sp>
          <p:sp>
            <p:nvSpPr>
              <p:cNvPr id="91" name="Freeform: Shape 63"/>
              <p:cNvSpPr/>
              <p:nvPr/>
            </p:nvSpPr>
            <p:spPr bwMode="auto">
              <a:xfrm>
                <a:off x="5200650" y="2463800"/>
                <a:ext cx="6350" cy="14288"/>
              </a:xfrm>
              <a:custGeom>
                <a:avLst/>
                <a:gdLst/>
                <a:ahLst/>
                <a:cxnLst>
                  <a:cxn ang="0">
                    <a:pos x="2" y="0"/>
                  </a:cxn>
                  <a:cxn ang="0">
                    <a:pos x="0" y="3"/>
                  </a:cxn>
                  <a:cxn ang="0">
                    <a:pos x="0" y="3"/>
                  </a:cxn>
                  <a:cxn ang="0">
                    <a:pos x="2" y="5"/>
                  </a:cxn>
                  <a:cxn ang="0">
                    <a:pos x="2" y="5"/>
                  </a:cxn>
                  <a:cxn ang="0">
                    <a:pos x="2" y="0"/>
                  </a:cxn>
                </a:cxnLst>
                <a:rect l="0" t="0" r="r" b="b"/>
                <a:pathLst>
                  <a:path w="2" h="5">
                    <a:moveTo>
                      <a:pt x="2" y="0"/>
                    </a:moveTo>
                    <a:cubicBezTo>
                      <a:pt x="0" y="1"/>
                      <a:pt x="0" y="1"/>
                      <a:pt x="0" y="3"/>
                    </a:cubicBezTo>
                    <a:cubicBezTo>
                      <a:pt x="0" y="3"/>
                      <a:pt x="0" y="3"/>
                      <a:pt x="0" y="3"/>
                    </a:cubicBezTo>
                    <a:cubicBezTo>
                      <a:pt x="0" y="4"/>
                      <a:pt x="0" y="5"/>
                      <a:pt x="2" y="5"/>
                    </a:cubicBezTo>
                    <a:cubicBezTo>
                      <a:pt x="2" y="5"/>
                      <a:pt x="2" y="5"/>
                      <a:pt x="2" y="5"/>
                    </a:cubicBezTo>
                    <a:cubicBezTo>
                      <a:pt x="2" y="0"/>
                      <a:pt x="2" y="0"/>
                      <a:pt x="2" y="0"/>
                    </a:cubicBezTo>
                  </a:path>
                </a:pathLst>
              </a:custGeom>
              <a:grpFill/>
              <a:ln w="9525">
                <a:noFill/>
                <a:round/>
              </a:ln>
            </p:spPr>
            <p:txBody>
              <a:bodyPr anchor="ctr"/>
              <a:lstStyle/>
              <a:p>
                <a:pPr algn="ctr"/>
                <a:endParaRPr/>
              </a:p>
            </p:txBody>
          </p:sp>
          <p:sp>
            <p:nvSpPr>
              <p:cNvPr id="92" name="Freeform: Shape 64"/>
              <p:cNvSpPr/>
              <p:nvPr/>
            </p:nvSpPr>
            <p:spPr bwMode="auto">
              <a:xfrm>
                <a:off x="5145088" y="2398713"/>
                <a:ext cx="131763" cy="157163"/>
              </a:xfrm>
              <a:custGeom>
                <a:avLst/>
                <a:gdLst/>
                <a:ahLst/>
                <a:cxnLst>
                  <a:cxn ang="0">
                    <a:pos x="22" y="14"/>
                  </a:cxn>
                  <a:cxn ang="0">
                    <a:pos x="22" y="14"/>
                  </a:cxn>
                  <a:cxn ang="0">
                    <a:pos x="25" y="14"/>
                  </a:cxn>
                  <a:cxn ang="0">
                    <a:pos x="25" y="20"/>
                  </a:cxn>
                  <a:cxn ang="0">
                    <a:pos x="30" y="22"/>
                  </a:cxn>
                  <a:cxn ang="0">
                    <a:pos x="32" y="27"/>
                  </a:cxn>
                  <a:cxn ang="0">
                    <a:pos x="32" y="27"/>
                  </a:cxn>
                  <a:cxn ang="0">
                    <a:pos x="28" y="27"/>
                  </a:cxn>
                  <a:cxn ang="0">
                    <a:pos x="25" y="23"/>
                  </a:cxn>
                  <a:cxn ang="0">
                    <a:pos x="25" y="23"/>
                  </a:cxn>
                  <a:cxn ang="0">
                    <a:pos x="25" y="29"/>
                  </a:cxn>
                  <a:cxn ang="0">
                    <a:pos x="28" y="30"/>
                  </a:cxn>
                  <a:cxn ang="0">
                    <a:pos x="32" y="32"/>
                  </a:cxn>
                  <a:cxn ang="0">
                    <a:pos x="33" y="36"/>
                  </a:cxn>
                  <a:cxn ang="0">
                    <a:pos x="33" y="36"/>
                  </a:cxn>
                  <a:cxn ang="0">
                    <a:pos x="30" y="41"/>
                  </a:cxn>
                  <a:cxn ang="0">
                    <a:pos x="25" y="43"/>
                  </a:cxn>
                  <a:cxn ang="0">
                    <a:pos x="25" y="43"/>
                  </a:cxn>
                  <a:cxn ang="0">
                    <a:pos x="25" y="48"/>
                  </a:cxn>
                  <a:cxn ang="0">
                    <a:pos x="22" y="48"/>
                  </a:cxn>
                  <a:cxn ang="0">
                    <a:pos x="22" y="43"/>
                  </a:cxn>
                  <a:cxn ang="0">
                    <a:pos x="17" y="41"/>
                  </a:cxn>
                  <a:cxn ang="0">
                    <a:pos x="15" y="35"/>
                  </a:cxn>
                  <a:cxn ang="0">
                    <a:pos x="15" y="35"/>
                  </a:cxn>
                  <a:cxn ang="0">
                    <a:pos x="19" y="35"/>
                  </a:cxn>
                  <a:cxn ang="0">
                    <a:pos x="22" y="39"/>
                  </a:cxn>
                  <a:cxn ang="0">
                    <a:pos x="22" y="39"/>
                  </a:cxn>
                  <a:cxn ang="0">
                    <a:pos x="22" y="32"/>
                  </a:cxn>
                  <a:cxn ang="0">
                    <a:pos x="20" y="32"/>
                  </a:cxn>
                  <a:cxn ang="0">
                    <a:pos x="15" y="26"/>
                  </a:cxn>
                  <a:cxn ang="0">
                    <a:pos x="15" y="26"/>
                  </a:cxn>
                  <a:cxn ang="0">
                    <a:pos x="18" y="21"/>
                  </a:cxn>
                  <a:cxn ang="0">
                    <a:pos x="22" y="20"/>
                  </a:cxn>
                  <a:cxn ang="0">
                    <a:pos x="22" y="20"/>
                  </a:cxn>
                  <a:cxn ang="0">
                    <a:pos x="22" y="14"/>
                  </a:cxn>
                  <a:cxn ang="0">
                    <a:pos x="7" y="10"/>
                  </a:cxn>
                  <a:cxn ang="0">
                    <a:pos x="24" y="2"/>
                  </a:cxn>
                  <a:cxn ang="0">
                    <a:pos x="40" y="10"/>
                  </a:cxn>
                  <a:cxn ang="0">
                    <a:pos x="40" y="10"/>
                  </a:cxn>
                  <a:cxn ang="0">
                    <a:pos x="24" y="8"/>
                  </a:cxn>
                  <a:cxn ang="0">
                    <a:pos x="7" y="10"/>
                  </a:cxn>
                  <a:cxn ang="0">
                    <a:pos x="7" y="10"/>
                  </a:cxn>
                  <a:cxn ang="0">
                    <a:pos x="24" y="0"/>
                  </a:cxn>
                  <a:cxn ang="0">
                    <a:pos x="0" y="23"/>
                  </a:cxn>
                  <a:cxn ang="0">
                    <a:pos x="0" y="23"/>
                  </a:cxn>
                  <a:cxn ang="0">
                    <a:pos x="5" y="38"/>
                  </a:cxn>
                  <a:cxn ang="0">
                    <a:pos x="14" y="56"/>
                  </a:cxn>
                  <a:cxn ang="0">
                    <a:pos x="15" y="56"/>
                  </a:cxn>
                  <a:cxn ang="0">
                    <a:pos x="18" y="56"/>
                  </a:cxn>
                  <a:cxn ang="0">
                    <a:pos x="28" y="56"/>
                  </a:cxn>
                  <a:cxn ang="0">
                    <a:pos x="33" y="56"/>
                  </a:cxn>
                  <a:cxn ang="0">
                    <a:pos x="33" y="56"/>
                  </a:cxn>
                  <a:cxn ang="0">
                    <a:pos x="42" y="38"/>
                  </a:cxn>
                  <a:cxn ang="0">
                    <a:pos x="47" y="23"/>
                  </a:cxn>
                  <a:cxn ang="0">
                    <a:pos x="47" y="23"/>
                  </a:cxn>
                  <a:cxn ang="0">
                    <a:pos x="24" y="0"/>
                  </a:cxn>
                </a:cxnLst>
                <a:rect l="0" t="0" r="r" b="b"/>
                <a:pathLst>
                  <a:path w="47" h="56">
                    <a:moveTo>
                      <a:pt x="22" y="14"/>
                    </a:moveTo>
                    <a:cubicBezTo>
                      <a:pt x="22" y="14"/>
                      <a:pt x="22" y="14"/>
                      <a:pt x="22" y="14"/>
                    </a:cubicBezTo>
                    <a:cubicBezTo>
                      <a:pt x="25" y="14"/>
                      <a:pt x="25" y="14"/>
                      <a:pt x="25" y="14"/>
                    </a:cubicBezTo>
                    <a:cubicBezTo>
                      <a:pt x="25" y="20"/>
                      <a:pt x="25" y="20"/>
                      <a:pt x="25" y="20"/>
                    </a:cubicBezTo>
                    <a:cubicBezTo>
                      <a:pt x="27" y="20"/>
                      <a:pt x="28" y="21"/>
                      <a:pt x="30" y="22"/>
                    </a:cubicBezTo>
                    <a:cubicBezTo>
                      <a:pt x="31" y="23"/>
                      <a:pt x="32" y="25"/>
                      <a:pt x="32" y="27"/>
                    </a:cubicBezTo>
                    <a:cubicBezTo>
                      <a:pt x="32" y="27"/>
                      <a:pt x="32" y="27"/>
                      <a:pt x="32" y="27"/>
                    </a:cubicBezTo>
                    <a:cubicBezTo>
                      <a:pt x="28" y="27"/>
                      <a:pt x="28" y="27"/>
                      <a:pt x="28" y="27"/>
                    </a:cubicBezTo>
                    <a:cubicBezTo>
                      <a:pt x="28" y="25"/>
                      <a:pt x="27" y="24"/>
                      <a:pt x="25" y="23"/>
                    </a:cubicBezTo>
                    <a:cubicBezTo>
                      <a:pt x="25" y="23"/>
                      <a:pt x="25" y="23"/>
                      <a:pt x="25" y="23"/>
                    </a:cubicBezTo>
                    <a:cubicBezTo>
                      <a:pt x="25" y="29"/>
                      <a:pt x="25" y="29"/>
                      <a:pt x="25" y="29"/>
                    </a:cubicBezTo>
                    <a:cubicBezTo>
                      <a:pt x="26" y="30"/>
                      <a:pt x="27" y="30"/>
                      <a:pt x="28" y="30"/>
                    </a:cubicBezTo>
                    <a:cubicBezTo>
                      <a:pt x="30" y="30"/>
                      <a:pt x="31" y="31"/>
                      <a:pt x="32" y="32"/>
                    </a:cubicBezTo>
                    <a:cubicBezTo>
                      <a:pt x="32" y="33"/>
                      <a:pt x="33" y="35"/>
                      <a:pt x="33" y="36"/>
                    </a:cubicBezTo>
                    <a:cubicBezTo>
                      <a:pt x="33" y="36"/>
                      <a:pt x="33" y="36"/>
                      <a:pt x="33" y="36"/>
                    </a:cubicBezTo>
                    <a:cubicBezTo>
                      <a:pt x="33" y="38"/>
                      <a:pt x="32" y="40"/>
                      <a:pt x="30" y="41"/>
                    </a:cubicBezTo>
                    <a:cubicBezTo>
                      <a:pt x="29" y="42"/>
                      <a:pt x="27" y="42"/>
                      <a:pt x="25" y="43"/>
                    </a:cubicBezTo>
                    <a:cubicBezTo>
                      <a:pt x="25" y="43"/>
                      <a:pt x="25" y="43"/>
                      <a:pt x="25" y="43"/>
                    </a:cubicBezTo>
                    <a:cubicBezTo>
                      <a:pt x="25" y="48"/>
                      <a:pt x="25" y="48"/>
                      <a:pt x="25" y="48"/>
                    </a:cubicBezTo>
                    <a:cubicBezTo>
                      <a:pt x="22" y="48"/>
                      <a:pt x="22" y="48"/>
                      <a:pt x="22" y="48"/>
                    </a:cubicBezTo>
                    <a:cubicBezTo>
                      <a:pt x="22" y="43"/>
                      <a:pt x="22" y="43"/>
                      <a:pt x="22" y="43"/>
                    </a:cubicBezTo>
                    <a:cubicBezTo>
                      <a:pt x="20" y="42"/>
                      <a:pt x="19" y="42"/>
                      <a:pt x="17" y="41"/>
                    </a:cubicBezTo>
                    <a:cubicBezTo>
                      <a:pt x="15" y="39"/>
                      <a:pt x="15" y="37"/>
                      <a:pt x="15" y="35"/>
                    </a:cubicBezTo>
                    <a:cubicBezTo>
                      <a:pt x="15" y="35"/>
                      <a:pt x="15" y="35"/>
                      <a:pt x="15" y="35"/>
                    </a:cubicBezTo>
                    <a:cubicBezTo>
                      <a:pt x="19" y="35"/>
                      <a:pt x="19" y="35"/>
                      <a:pt x="19" y="35"/>
                    </a:cubicBezTo>
                    <a:cubicBezTo>
                      <a:pt x="19" y="37"/>
                      <a:pt x="20" y="39"/>
                      <a:pt x="22" y="39"/>
                    </a:cubicBezTo>
                    <a:cubicBezTo>
                      <a:pt x="22" y="39"/>
                      <a:pt x="22" y="39"/>
                      <a:pt x="22" y="39"/>
                    </a:cubicBezTo>
                    <a:cubicBezTo>
                      <a:pt x="22" y="32"/>
                      <a:pt x="22" y="32"/>
                      <a:pt x="22" y="32"/>
                    </a:cubicBezTo>
                    <a:cubicBezTo>
                      <a:pt x="21" y="32"/>
                      <a:pt x="21" y="32"/>
                      <a:pt x="20" y="32"/>
                    </a:cubicBezTo>
                    <a:cubicBezTo>
                      <a:pt x="17" y="31"/>
                      <a:pt x="15" y="29"/>
                      <a:pt x="15" y="26"/>
                    </a:cubicBezTo>
                    <a:cubicBezTo>
                      <a:pt x="15" y="26"/>
                      <a:pt x="15" y="26"/>
                      <a:pt x="15" y="26"/>
                    </a:cubicBezTo>
                    <a:cubicBezTo>
                      <a:pt x="15" y="24"/>
                      <a:pt x="16" y="23"/>
                      <a:pt x="18" y="21"/>
                    </a:cubicBezTo>
                    <a:cubicBezTo>
                      <a:pt x="19" y="21"/>
                      <a:pt x="20" y="20"/>
                      <a:pt x="22" y="20"/>
                    </a:cubicBezTo>
                    <a:cubicBezTo>
                      <a:pt x="22" y="20"/>
                      <a:pt x="22" y="20"/>
                      <a:pt x="22" y="20"/>
                    </a:cubicBezTo>
                    <a:cubicBezTo>
                      <a:pt x="22" y="14"/>
                      <a:pt x="22" y="14"/>
                      <a:pt x="22" y="14"/>
                    </a:cubicBezTo>
                    <a:moveTo>
                      <a:pt x="7" y="10"/>
                    </a:moveTo>
                    <a:cubicBezTo>
                      <a:pt x="11" y="5"/>
                      <a:pt x="17" y="2"/>
                      <a:pt x="24" y="2"/>
                    </a:cubicBezTo>
                    <a:cubicBezTo>
                      <a:pt x="31" y="2"/>
                      <a:pt x="37" y="5"/>
                      <a:pt x="40" y="10"/>
                    </a:cubicBezTo>
                    <a:cubicBezTo>
                      <a:pt x="40" y="10"/>
                      <a:pt x="40" y="10"/>
                      <a:pt x="40" y="10"/>
                    </a:cubicBezTo>
                    <a:cubicBezTo>
                      <a:pt x="35" y="9"/>
                      <a:pt x="30" y="8"/>
                      <a:pt x="24" y="8"/>
                    </a:cubicBezTo>
                    <a:cubicBezTo>
                      <a:pt x="18" y="8"/>
                      <a:pt x="12" y="9"/>
                      <a:pt x="7" y="10"/>
                    </a:cubicBezTo>
                    <a:cubicBezTo>
                      <a:pt x="7" y="10"/>
                      <a:pt x="7" y="10"/>
                      <a:pt x="7" y="10"/>
                    </a:cubicBezTo>
                    <a:moveTo>
                      <a:pt x="24" y="0"/>
                    </a:moveTo>
                    <a:cubicBezTo>
                      <a:pt x="11" y="0"/>
                      <a:pt x="0" y="10"/>
                      <a:pt x="0" y="23"/>
                    </a:cubicBezTo>
                    <a:cubicBezTo>
                      <a:pt x="0" y="23"/>
                      <a:pt x="0" y="23"/>
                      <a:pt x="0" y="23"/>
                    </a:cubicBezTo>
                    <a:cubicBezTo>
                      <a:pt x="0" y="29"/>
                      <a:pt x="2" y="34"/>
                      <a:pt x="5" y="38"/>
                    </a:cubicBezTo>
                    <a:cubicBezTo>
                      <a:pt x="7" y="40"/>
                      <a:pt x="13" y="50"/>
                      <a:pt x="14" y="56"/>
                    </a:cubicBezTo>
                    <a:cubicBezTo>
                      <a:pt x="15" y="56"/>
                      <a:pt x="15" y="56"/>
                      <a:pt x="15" y="56"/>
                    </a:cubicBezTo>
                    <a:cubicBezTo>
                      <a:pt x="18" y="56"/>
                      <a:pt x="18" y="56"/>
                      <a:pt x="18" y="56"/>
                    </a:cubicBezTo>
                    <a:cubicBezTo>
                      <a:pt x="28" y="56"/>
                      <a:pt x="28" y="56"/>
                      <a:pt x="28" y="56"/>
                    </a:cubicBezTo>
                    <a:cubicBezTo>
                      <a:pt x="33" y="56"/>
                      <a:pt x="33" y="56"/>
                      <a:pt x="33" y="56"/>
                    </a:cubicBezTo>
                    <a:cubicBezTo>
                      <a:pt x="33" y="56"/>
                      <a:pt x="33" y="56"/>
                      <a:pt x="33" y="56"/>
                    </a:cubicBezTo>
                    <a:cubicBezTo>
                      <a:pt x="34" y="50"/>
                      <a:pt x="40" y="40"/>
                      <a:pt x="42" y="38"/>
                    </a:cubicBezTo>
                    <a:cubicBezTo>
                      <a:pt x="45" y="34"/>
                      <a:pt x="47" y="29"/>
                      <a:pt x="47" y="23"/>
                    </a:cubicBezTo>
                    <a:cubicBezTo>
                      <a:pt x="47" y="23"/>
                      <a:pt x="47" y="23"/>
                      <a:pt x="47" y="23"/>
                    </a:cubicBezTo>
                    <a:cubicBezTo>
                      <a:pt x="47" y="10"/>
                      <a:pt x="37" y="0"/>
                      <a:pt x="24" y="0"/>
                    </a:cubicBezTo>
                  </a:path>
                </a:pathLst>
              </a:custGeom>
              <a:grpFill/>
              <a:ln w="9525">
                <a:noFill/>
                <a:round/>
              </a:ln>
            </p:spPr>
            <p:txBody>
              <a:bodyPr anchor="ctr"/>
              <a:lstStyle/>
              <a:p>
                <a:pPr algn="ctr"/>
                <a:endParaRPr/>
              </a:p>
            </p:txBody>
          </p:sp>
        </p:grpSp>
        <p:grpSp>
          <p:nvGrpSpPr>
            <p:cNvPr id="40" name="Group 89"/>
            <p:cNvGrpSpPr/>
            <p:nvPr/>
          </p:nvGrpSpPr>
          <p:grpSpPr>
            <a:xfrm>
              <a:off x="4823544" y="3073357"/>
              <a:ext cx="310605" cy="317750"/>
              <a:chOff x="4357688" y="2324100"/>
              <a:chExt cx="207963" cy="212726"/>
            </a:xfrm>
            <a:solidFill>
              <a:schemeClr val="bg1"/>
            </a:solidFill>
          </p:grpSpPr>
          <p:sp>
            <p:nvSpPr>
              <p:cNvPr id="69" name="Freeform: Shape 90"/>
              <p:cNvSpPr/>
              <p:nvPr/>
            </p:nvSpPr>
            <p:spPr bwMode="auto">
              <a:xfrm>
                <a:off x="4514850" y="2481263"/>
                <a:ext cx="3175" cy="7938"/>
              </a:xfrm>
              <a:custGeom>
                <a:avLst/>
                <a:gdLst/>
                <a:ahLst/>
                <a:cxnLst>
                  <a:cxn ang="0">
                    <a:pos x="1" y="0"/>
                  </a:cxn>
                  <a:cxn ang="0">
                    <a:pos x="0" y="1"/>
                  </a:cxn>
                  <a:cxn ang="0">
                    <a:pos x="0" y="1"/>
                  </a:cxn>
                  <a:cxn ang="0">
                    <a:pos x="1" y="3"/>
                  </a:cxn>
                  <a:cxn ang="0">
                    <a:pos x="1" y="3"/>
                  </a:cxn>
                  <a:cxn ang="0">
                    <a:pos x="1" y="0"/>
                  </a:cxn>
                </a:cxnLst>
                <a:rect l="0" t="0" r="r" b="b"/>
                <a:pathLst>
                  <a:path w="1" h="3">
                    <a:moveTo>
                      <a:pt x="1" y="0"/>
                    </a:moveTo>
                    <a:cubicBezTo>
                      <a:pt x="0" y="0"/>
                      <a:pt x="0" y="1"/>
                      <a:pt x="0" y="1"/>
                    </a:cubicBezTo>
                    <a:cubicBezTo>
                      <a:pt x="0" y="1"/>
                      <a:pt x="0" y="1"/>
                      <a:pt x="0" y="1"/>
                    </a:cubicBezTo>
                    <a:cubicBezTo>
                      <a:pt x="0" y="2"/>
                      <a:pt x="0" y="3"/>
                      <a:pt x="1" y="3"/>
                    </a:cubicBezTo>
                    <a:cubicBezTo>
                      <a:pt x="1" y="3"/>
                      <a:pt x="1" y="3"/>
                      <a:pt x="1" y="3"/>
                    </a:cubicBezTo>
                    <a:cubicBezTo>
                      <a:pt x="1" y="0"/>
                      <a:pt x="1" y="0"/>
                      <a:pt x="1" y="0"/>
                    </a:cubicBezTo>
                  </a:path>
                </a:pathLst>
              </a:custGeom>
              <a:grpFill/>
              <a:ln w="9525">
                <a:noFill/>
                <a:round/>
              </a:ln>
            </p:spPr>
            <p:txBody>
              <a:bodyPr anchor="ctr"/>
              <a:lstStyle/>
              <a:p>
                <a:pPr algn="ctr"/>
                <a:endParaRPr/>
              </a:p>
            </p:txBody>
          </p:sp>
          <p:sp>
            <p:nvSpPr>
              <p:cNvPr id="70" name="Freeform: Shape 91"/>
              <p:cNvSpPr/>
              <p:nvPr/>
            </p:nvSpPr>
            <p:spPr bwMode="auto">
              <a:xfrm>
                <a:off x="4522788" y="2497138"/>
                <a:ext cx="6350" cy="11113"/>
              </a:xfrm>
              <a:custGeom>
                <a:avLst/>
                <a:gdLst/>
                <a:ahLst/>
                <a:cxnLst>
                  <a:cxn ang="0">
                    <a:pos x="0" y="0"/>
                  </a:cxn>
                  <a:cxn ang="0">
                    <a:pos x="0" y="0"/>
                  </a:cxn>
                  <a:cxn ang="0">
                    <a:pos x="0" y="4"/>
                  </a:cxn>
                  <a:cxn ang="0">
                    <a:pos x="2" y="2"/>
                  </a:cxn>
                  <a:cxn ang="0">
                    <a:pos x="2" y="2"/>
                  </a:cxn>
                  <a:cxn ang="0">
                    <a:pos x="1" y="0"/>
                  </a:cxn>
                  <a:cxn ang="0">
                    <a:pos x="0" y="0"/>
                  </a:cxn>
                </a:cxnLst>
                <a:rect l="0" t="0" r="r" b="b"/>
                <a:pathLst>
                  <a:path w="2" h="4">
                    <a:moveTo>
                      <a:pt x="0" y="0"/>
                    </a:moveTo>
                    <a:cubicBezTo>
                      <a:pt x="0" y="0"/>
                      <a:pt x="0" y="0"/>
                      <a:pt x="0" y="0"/>
                    </a:cubicBezTo>
                    <a:cubicBezTo>
                      <a:pt x="0" y="4"/>
                      <a:pt x="0" y="4"/>
                      <a:pt x="0" y="4"/>
                    </a:cubicBezTo>
                    <a:cubicBezTo>
                      <a:pt x="2" y="4"/>
                      <a:pt x="2" y="3"/>
                      <a:pt x="2" y="2"/>
                    </a:cubicBezTo>
                    <a:cubicBezTo>
                      <a:pt x="2" y="2"/>
                      <a:pt x="2" y="2"/>
                      <a:pt x="2" y="2"/>
                    </a:cubicBezTo>
                    <a:cubicBezTo>
                      <a:pt x="2" y="1"/>
                      <a:pt x="2" y="1"/>
                      <a:pt x="1" y="0"/>
                    </a:cubicBezTo>
                    <a:cubicBezTo>
                      <a:pt x="1" y="0"/>
                      <a:pt x="1" y="0"/>
                      <a:pt x="0" y="0"/>
                    </a:cubicBezTo>
                  </a:path>
                </a:pathLst>
              </a:custGeom>
              <a:grpFill/>
              <a:ln w="9525">
                <a:noFill/>
                <a:round/>
              </a:ln>
            </p:spPr>
            <p:txBody>
              <a:bodyPr anchor="ctr"/>
              <a:lstStyle/>
              <a:p>
                <a:pPr algn="ctr"/>
                <a:endParaRPr/>
              </a:p>
            </p:txBody>
          </p:sp>
          <p:sp>
            <p:nvSpPr>
              <p:cNvPr id="71" name="Freeform: Shape 92"/>
              <p:cNvSpPr/>
              <p:nvPr/>
            </p:nvSpPr>
            <p:spPr bwMode="auto">
              <a:xfrm>
                <a:off x="4478338" y="2449513"/>
                <a:ext cx="87313" cy="87313"/>
              </a:xfrm>
              <a:custGeom>
                <a:avLst/>
                <a:gdLst/>
                <a:ahLst/>
                <a:cxnLst>
                  <a:cxn ang="0">
                    <a:pos x="14" y="5"/>
                  </a:cxn>
                  <a:cxn ang="0">
                    <a:pos x="14" y="5"/>
                  </a:cxn>
                  <a:cxn ang="0">
                    <a:pos x="16" y="5"/>
                  </a:cxn>
                  <a:cxn ang="0">
                    <a:pos x="16" y="9"/>
                  </a:cxn>
                  <a:cxn ang="0">
                    <a:pos x="19" y="10"/>
                  </a:cxn>
                  <a:cxn ang="0">
                    <a:pos x="21" y="13"/>
                  </a:cxn>
                  <a:cxn ang="0">
                    <a:pos x="21" y="13"/>
                  </a:cxn>
                  <a:cxn ang="0">
                    <a:pos x="18" y="13"/>
                  </a:cxn>
                  <a:cxn ang="0">
                    <a:pos x="16" y="11"/>
                  </a:cxn>
                  <a:cxn ang="0">
                    <a:pos x="16" y="11"/>
                  </a:cxn>
                  <a:cxn ang="0">
                    <a:pos x="16" y="15"/>
                  </a:cxn>
                  <a:cxn ang="0">
                    <a:pos x="18" y="15"/>
                  </a:cxn>
                  <a:cxn ang="0">
                    <a:pos x="20" y="17"/>
                  </a:cxn>
                  <a:cxn ang="0">
                    <a:pos x="21" y="19"/>
                  </a:cxn>
                  <a:cxn ang="0">
                    <a:pos x="21" y="19"/>
                  </a:cxn>
                  <a:cxn ang="0">
                    <a:pos x="19" y="22"/>
                  </a:cxn>
                  <a:cxn ang="0">
                    <a:pos x="16" y="23"/>
                  </a:cxn>
                  <a:cxn ang="0">
                    <a:pos x="16" y="23"/>
                  </a:cxn>
                  <a:cxn ang="0">
                    <a:pos x="16" y="26"/>
                  </a:cxn>
                  <a:cxn ang="0">
                    <a:pos x="14" y="26"/>
                  </a:cxn>
                  <a:cxn ang="0">
                    <a:pos x="14" y="23"/>
                  </a:cxn>
                  <a:cxn ang="0">
                    <a:pos x="11" y="22"/>
                  </a:cxn>
                  <a:cxn ang="0">
                    <a:pos x="10" y="18"/>
                  </a:cxn>
                  <a:cxn ang="0">
                    <a:pos x="10" y="18"/>
                  </a:cxn>
                  <a:cxn ang="0">
                    <a:pos x="12" y="18"/>
                  </a:cxn>
                  <a:cxn ang="0">
                    <a:pos x="14" y="21"/>
                  </a:cxn>
                  <a:cxn ang="0">
                    <a:pos x="14" y="21"/>
                  </a:cxn>
                  <a:cxn ang="0">
                    <a:pos x="14" y="17"/>
                  </a:cxn>
                  <a:cxn ang="0">
                    <a:pos x="13" y="16"/>
                  </a:cxn>
                  <a:cxn ang="0">
                    <a:pos x="10" y="13"/>
                  </a:cxn>
                  <a:cxn ang="0">
                    <a:pos x="10" y="13"/>
                  </a:cxn>
                  <a:cxn ang="0">
                    <a:pos x="12" y="10"/>
                  </a:cxn>
                  <a:cxn ang="0">
                    <a:pos x="14" y="9"/>
                  </a:cxn>
                  <a:cxn ang="0">
                    <a:pos x="14" y="9"/>
                  </a:cxn>
                  <a:cxn ang="0">
                    <a:pos x="14" y="5"/>
                  </a:cxn>
                  <a:cxn ang="0">
                    <a:pos x="15" y="0"/>
                  </a:cxn>
                  <a:cxn ang="0">
                    <a:pos x="0" y="16"/>
                  </a:cxn>
                  <a:cxn ang="0">
                    <a:pos x="0" y="16"/>
                  </a:cxn>
                  <a:cxn ang="0">
                    <a:pos x="15" y="31"/>
                  </a:cxn>
                  <a:cxn ang="0">
                    <a:pos x="31" y="16"/>
                  </a:cxn>
                  <a:cxn ang="0">
                    <a:pos x="31" y="16"/>
                  </a:cxn>
                  <a:cxn ang="0">
                    <a:pos x="15" y="0"/>
                  </a:cxn>
                </a:cxnLst>
                <a:rect l="0" t="0" r="r" b="b"/>
                <a:pathLst>
                  <a:path w="31" h="31">
                    <a:moveTo>
                      <a:pt x="14" y="5"/>
                    </a:moveTo>
                    <a:cubicBezTo>
                      <a:pt x="14" y="5"/>
                      <a:pt x="14" y="5"/>
                      <a:pt x="14" y="5"/>
                    </a:cubicBezTo>
                    <a:cubicBezTo>
                      <a:pt x="16" y="5"/>
                      <a:pt x="16" y="5"/>
                      <a:pt x="16" y="5"/>
                    </a:cubicBezTo>
                    <a:cubicBezTo>
                      <a:pt x="16" y="9"/>
                      <a:pt x="16" y="9"/>
                      <a:pt x="16" y="9"/>
                    </a:cubicBezTo>
                    <a:cubicBezTo>
                      <a:pt x="17" y="9"/>
                      <a:pt x="18" y="9"/>
                      <a:pt x="19" y="10"/>
                    </a:cubicBezTo>
                    <a:cubicBezTo>
                      <a:pt x="20" y="11"/>
                      <a:pt x="21" y="12"/>
                      <a:pt x="21" y="13"/>
                    </a:cubicBezTo>
                    <a:cubicBezTo>
                      <a:pt x="21" y="13"/>
                      <a:pt x="21" y="13"/>
                      <a:pt x="21" y="13"/>
                    </a:cubicBezTo>
                    <a:cubicBezTo>
                      <a:pt x="18" y="13"/>
                      <a:pt x="18" y="13"/>
                      <a:pt x="18" y="13"/>
                    </a:cubicBezTo>
                    <a:cubicBezTo>
                      <a:pt x="18" y="12"/>
                      <a:pt x="17" y="11"/>
                      <a:pt x="16" y="11"/>
                    </a:cubicBezTo>
                    <a:cubicBezTo>
                      <a:pt x="16" y="11"/>
                      <a:pt x="16" y="11"/>
                      <a:pt x="16" y="11"/>
                    </a:cubicBezTo>
                    <a:cubicBezTo>
                      <a:pt x="16" y="15"/>
                      <a:pt x="16" y="15"/>
                      <a:pt x="16" y="15"/>
                    </a:cubicBezTo>
                    <a:cubicBezTo>
                      <a:pt x="17" y="15"/>
                      <a:pt x="17" y="15"/>
                      <a:pt x="18" y="15"/>
                    </a:cubicBezTo>
                    <a:cubicBezTo>
                      <a:pt x="19" y="15"/>
                      <a:pt x="20" y="16"/>
                      <a:pt x="20" y="17"/>
                    </a:cubicBezTo>
                    <a:cubicBezTo>
                      <a:pt x="21" y="17"/>
                      <a:pt x="21" y="18"/>
                      <a:pt x="21" y="19"/>
                    </a:cubicBezTo>
                    <a:cubicBezTo>
                      <a:pt x="21" y="19"/>
                      <a:pt x="21" y="19"/>
                      <a:pt x="21" y="19"/>
                    </a:cubicBezTo>
                    <a:cubicBezTo>
                      <a:pt x="21" y="20"/>
                      <a:pt x="20" y="21"/>
                      <a:pt x="19" y="22"/>
                    </a:cubicBezTo>
                    <a:cubicBezTo>
                      <a:pt x="18" y="22"/>
                      <a:pt x="17" y="23"/>
                      <a:pt x="16" y="23"/>
                    </a:cubicBezTo>
                    <a:cubicBezTo>
                      <a:pt x="16" y="23"/>
                      <a:pt x="16" y="23"/>
                      <a:pt x="16" y="23"/>
                    </a:cubicBezTo>
                    <a:cubicBezTo>
                      <a:pt x="16" y="26"/>
                      <a:pt x="16" y="26"/>
                      <a:pt x="16" y="26"/>
                    </a:cubicBezTo>
                    <a:cubicBezTo>
                      <a:pt x="14" y="26"/>
                      <a:pt x="14" y="26"/>
                      <a:pt x="14" y="26"/>
                    </a:cubicBezTo>
                    <a:cubicBezTo>
                      <a:pt x="14" y="23"/>
                      <a:pt x="14" y="23"/>
                      <a:pt x="14" y="23"/>
                    </a:cubicBezTo>
                    <a:cubicBezTo>
                      <a:pt x="13" y="23"/>
                      <a:pt x="12" y="22"/>
                      <a:pt x="11" y="22"/>
                    </a:cubicBezTo>
                    <a:cubicBezTo>
                      <a:pt x="10" y="21"/>
                      <a:pt x="10" y="20"/>
                      <a:pt x="10" y="18"/>
                    </a:cubicBezTo>
                    <a:cubicBezTo>
                      <a:pt x="10" y="18"/>
                      <a:pt x="10" y="18"/>
                      <a:pt x="10" y="18"/>
                    </a:cubicBezTo>
                    <a:cubicBezTo>
                      <a:pt x="12" y="18"/>
                      <a:pt x="12" y="18"/>
                      <a:pt x="12" y="18"/>
                    </a:cubicBezTo>
                    <a:cubicBezTo>
                      <a:pt x="12" y="19"/>
                      <a:pt x="13" y="20"/>
                      <a:pt x="14" y="21"/>
                    </a:cubicBezTo>
                    <a:cubicBezTo>
                      <a:pt x="14" y="21"/>
                      <a:pt x="14" y="21"/>
                      <a:pt x="14" y="21"/>
                    </a:cubicBezTo>
                    <a:cubicBezTo>
                      <a:pt x="14" y="17"/>
                      <a:pt x="14" y="17"/>
                      <a:pt x="14" y="17"/>
                    </a:cubicBezTo>
                    <a:cubicBezTo>
                      <a:pt x="13" y="16"/>
                      <a:pt x="13" y="16"/>
                      <a:pt x="13" y="16"/>
                    </a:cubicBezTo>
                    <a:cubicBezTo>
                      <a:pt x="11" y="16"/>
                      <a:pt x="10" y="15"/>
                      <a:pt x="10" y="13"/>
                    </a:cubicBezTo>
                    <a:cubicBezTo>
                      <a:pt x="10" y="13"/>
                      <a:pt x="10" y="13"/>
                      <a:pt x="10" y="13"/>
                    </a:cubicBezTo>
                    <a:cubicBezTo>
                      <a:pt x="10" y="11"/>
                      <a:pt x="11" y="10"/>
                      <a:pt x="12" y="10"/>
                    </a:cubicBezTo>
                    <a:cubicBezTo>
                      <a:pt x="12" y="9"/>
                      <a:pt x="13" y="9"/>
                      <a:pt x="14" y="9"/>
                    </a:cubicBezTo>
                    <a:cubicBezTo>
                      <a:pt x="14" y="9"/>
                      <a:pt x="14" y="9"/>
                      <a:pt x="14" y="9"/>
                    </a:cubicBezTo>
                    <a:cubicBezTo>
                      <a:pt x="14" y="5"/>
                      <a:pt x="14" y="5"/>
                      <a:pt x="14" y="5"/>
                    </a:cubicBezTo>
                    <a:moveTo>
                      <a:pt x="15" y="0"/>
                    </a:moveTo>
                    <a:cubicBezTo>
                      <a:pt x="7" y="0"/>
                      <a:pt x="0" y="7"/>
                      <a:pt x="0" y="16"/>
                    </a:cubicBezTo>
                    <a:cubicBezTo>
                      <a:pt x="0" y="16"/>
                      <a:pt x="0" y="16"/>
                      <a:pt x="0" y="16"/>
                    </a:cubicBezTo>
                    <a:cubicBezTo>
                      <a:pt x="0" y="24"/>
                      <a:pt x="7" y="31"/>
                      <a:pt x="15" y="31"/>
                    </a:cubicBezTo>
                    <a:cubicBezTo>
                      <a:pt x="24" y="31"/>
                      <a:pt x="31" y="24"/>
                      <a:pt x="31" y="16"/>
                    </a:cubicBezTo>
                    <a:cubicBezTo>
                      <a:pt x="31" y="16"/>
                      <a:pt x="31" y="16"/>
                      <a:pt x="31" y="16"/>
                    </a:cubicBezTo>
                    <a:cubicBezTo>
                      <a:pt x="31" y="7"/>
                      <a:pt x="24" y="0"/>
                      <a:pt x="15" y="0"/>
                    </a:cubicBezTo>
                  </a:path>
                </a:pathLst>
              </a:custGeom>
              <a:grpFill/>
              <a:ln w="9525">
                <a:noFill/>
                <a:round/>
              </a:ln>
            </p:spPr>
            <p:txBody>
              <a:bodyPr anchor="ctr"/>
              <a:lstStyle/>
              <a:p>
                <a:pPr algn="ctr"/>
                <a:endParaRPr/>
              </a:p>
            </p:txBody>
          </p:sp>
          <p:sp>
            <p:nvSpPr>
              <p:cNvPr id="72" name="Freeform: Shape 93"/>
              <p:cNvSpPr/>
              <p:nvPr/>
            </p:nvSpPr>
            <p:spPr bwMode="auto">
              <a:xfrm>
                <a:off x="4357688" y="2324100"/>
                <a:ext cx="196850" cy="195263"/>
              </a:xfrm>
              <a:custGeom>
                <a:avLst/>
                <a:gdLst/>
                <a:ahLst/>
                <a:cxnLst>
                  <a:cxn ang="0">
                    <a:pos x="14" y="59"/>
                  </a:cxn>
                  <a:cxn ang="0">
                    <a:pos x="24" y="65"/>
                  </a:cxn>
                  <a:cxn ang="0">
                    <a:pos x="14" y="59"/>
                  </a:cxn>
                  <a:cxn ang="0">
                    <a:pos x="20" y="52"/>
                  </a:cxn>
                  <a:cxn ang="0">
                    <a:pos x="33" y="66"/>
                  </a:cxn>
                  <a:cxn ang="0">
                    <a:pos x="20" y="52"/>
                  </a:cxn>
                  <a:cxn ang="0">
                    <a:pos x="3" y="37"/>
                  </a:cxn>
                  <a:cxn ang="0">
                    <a:pos x="16" y="51"/>
                  </a:cxn>
                  <a:cxn ang="0">
                    <a:pos x="11" y="56"/>
                  </a:cxn>
                  <a:cxn ang="0">
                    <a:pos x="18" y="37"/>
                  </a:cxn>
                  <a:cxn ang="0">
                    <a:pos x="33" y="37"/>
                  </a:cxn>
                  <a:cxn ang="0">
                    <a:pos x="33" y="46"/>
                  </a:cxn>
                  <a:cxn ang="0">
                    <a:pos x="18" y="37"/>
                  </a:cxn>
                  <a:cxn ang="0">
                    <a:pos x="37" y="23"/>
                  </a:cxn>
                  <a:cxn ang="0">
                    <a:pos x="52" y="34"/>
                  </a:cxn>
                  <a:cxn ang="0">
                    <a:pos x="37" y="34"/>
                  </a:cxn>
                  <a:cxn ang="0">
                    <a:pos x="18" y="34"/>
                  </a:cxn>
                  <a:cxn ang="0">
                    <a:pos x="33" y="23"/>
                  </a:cxn>
                  <a:cxn ang="0">
                    <a:pos x="18" y="34"/>
                  </a:cxn>
                  <a:cxn ang="0">
                    <a:pos x="53" y="20"/>
                  </a:cxn>
                  <a:cxn ang="0">
                    <a:pos x="67" y="34"/>
                  </a:cxn>
                  <a:cxn ang="0">
                    <a:pos x="55" y="34"/>
                  </a:cxn>
                  <a:cxn ang="0">
                    <a:pos x="3" y="34"/>
                  </a:cxn>
                  <a:cxn ang="0">
                    <a:pos x="16" y="19"/>
                  </a:cxn>
                  <a:cxn ang="0">
                    <a:pos x="14" y="34"/>
                  </a:cxn>
                  <a:cxn ang="0">
                    <a:pos x="14" y="11"/>
                  </a:cxn>
                  <a:cxn ang="0">
                    <a:pos x="24" y="5"/>
                  </a:cxn>
                  <a:cxn ang="0">
                    <a:pos x="17" y="16"/>
                  </a:cxn>
                  <a:cxn ang="0">
                    <a:pos x="37" y="5"/>
                  </a:cxn>
                  <a:cxn ang="0">
                    <a:pos x="49" y="18"/>
                  </a:cxn>
                  <a:cxn ang="0">
                    <a:pos x="37" y="20"/>
                  </a:cxn>
                  <a:cxn ang="0">
                    <a:pos x="44" y="4"/>
                  </a:cxn>
                  <a:cxn ang="0">
                    <a:pos x="56" y="11"/>
                  </a:cxn>
                  <a:cxn ang="0">
                    <a:pos x="52" y="16"/>
                  </a:cxn>
                  <a:cxn ang="0">
                    <a:pos x="20" y="17"/>
                  </a:cxn>
                  <a:cxn ang="0">
                    <a:pos x="33" y="4"/>
                  </a:cxn>
                  <a:cxn ang="0">
                    <a:pos x="33" y="20"/>
                  </a:cxn>
                  <a:cxn ang="0">
                    <a:pos x="37" y="0"/>
                  </a:cxn>
                  <a:cxn ang="0">
                    <a:pos x="33" y="0"/>
                  </a:cxn>
                  <a:cxn ang="0">
                    <a:pos x="0" y="35"/>
                  </a:cxn>
                  <a:cxn ang="0">
                    <a:pos x="35" y="70"/>
                  </a:cxn>
                  <a:cxn ang="0">
                    <a:pos x="44" y="69"/>
                  </a:cxn>
                  <a:cxn ang="0">
                    <a:pos x="37" y="66"/>
                  </a:cxn>
                  <a:cxn ang="0">
                    <a:pos x="45" y="51"/>
                  </a:cxn>
                  <a:cxn ang="0">
                    <a:pos x="47" y="48"/>
                  </a:cxn>
                  <a:cxn ang="0">
                    <a:pos x="37" y="37"/>
                  </a:cxn>
                  <a:cxn ang="0">
                    <a:pos x="52" y="37"/>
                  </a:cxn>
                  <a:cxn ang="0">
                    <a:pos x="51" y="46"/>
                  </a:cxn>
                  <a:cxn ang="0">
                    <a:pos x="55" y="37"/>
                  </a:cxn>
                  <a:cxn ang="0">
                    <a:pos x="67" y="37"/>
                  </a:cxn>
                  <a:cxn ang="0">
                    <a:pos x="65" y="46"/>
                  </a:cxn>
                  <a:cxn ang="0">
                    <a:pos x="70" y="35"/>
                  </a:cxn>
                  <a:cxn ang="0">
                    <a:pos x="37" y="0"/>
                  </a:cxn>
                </a:cxnLst>
                <a:rect l="0" t="0" r="r" b="b"/>
                <a:pathLst>
                  <a:path w="70" h="70">
                    <a:moveTo>
                      <a:pt x="14" y="59"/>
                    </a:moveTo>
                    <a:cubicBezTo>
                      <a:pt x="14" y="59"/>
                      <a:pt x="14" y="59"/>
                      <a:pt x="14" y="59"/>
                    </a:cubicBezTo>
                    <a:cubicBezTo>
                      <a:pt x="14" y="57"/>
                      <a:pt x="16" y="55"/>
                      <a:pt x="18" y="54"/>
                    </a:cubicBezTo>
                    <a:cubicBezTo>
                      <a:pt x="19" y="58"/>
                      <a:pt x="21" y="62"/>
                      <a:pt x="24" y="65"/>
                    </a:cubicBezTo>
                    <a:cubicBezTo>
                      <a:pt x="24" y="65"/>
                      <a:pt x="24" y="65"/>
                      <a:pt x="24" y="65"/>
                    </a:cubicBezTo>
                    <a:cubicBezTo>
                      <a:pt x="20" y="63"/>
                      <a:pt x="17" y="61"/>
                      <a:pt x="14" y="59"/>
                    </a:cubicBezTo>
                    <a:moveTo>
                      <a:pt x="20" y="52"/>
                    </a:moveTo>
                    <a:cubicBezTo>
                      <a:pt x="20" y="52"/>
                      <a:pt x="20" y="52"/>
                      <a:pt x="20" y="52"/>
                    </a:cubicBezTo>
                    <a:cubicBezTo>
                      <a:pt x="24" y="51"/>
                      <a:pt x="29" y="50"/>
                      <a:pt x="33" y="50"/>
                    </a:cubicBezTo>
                    <a:cubicBezTo>
                      <a:pt x="33" y="66"/>
                      <a:pt x="33" y="66"/>
                      <a:pt x="33" y="66"/>
                    </a:cubicBezTo>
                    <a:cubicBezTo>
                      <a:pt x="33" y="66"/>
                      <a:pt x="33" y="66"/>
                      <a:pt x="33" y="66"/>
                    </a:cubicBezTo>
                    <a:cubicBezTo>
                      <a:pt x="27" y="65"/>
                      <a:pt x="23" y="59"/>
                      <a:pt x="20" y="52"/>
                    </a:cubicBezTo>
                    <a:moveTo>
                      <a:pt x="3" y="37"/>
                    </a:moveTo>
                    <a:cubicBezTo>
                      <a:pt x="3" y="37"/>
                      <a:pt x="3" y="37"/>
                      <a:pt x="3" y="37"/>
                    </a:cubicBezTo>
                    <a:cubicBezTo>
                      <a:pt x="14" y="37"/>
                      <a:pt x="14" y="37"/>
                      <a:pt x="14" y="37"/>
                    </a:cubicBezTo>
                    <a:cubicBezTo>
                      <a:pt x="14" y="41"/>
                      <a:pt x="15" y="46"/>
                      <a:pt x="16" y="51"/>
                    </a:cubicBezTo>
                    <a:cubicBezTo>
                      <a:pt x="16" y="51"/>
                      <a:pt x="16" y="51"/>
                      <a:pt x="16" y="51"/>
                    </a:cubicBezTo>
                    <a:cubicBezTo>
                      <a:pt x="14" y="52"/>
                      <a:pt x="12" y="54"/>
                      <a:pt x="11" y="56"/>
                    </a:cubicBezTo>
                    <a:cubicBezTo>
                      <a:pt x="7" y="51"/>
                      <a:pt x="4" y="44"/>
                      <a:pt x="3" y="37"/>
                    </a:cubicBezTo>
                    <a:moveTo>
                      <a:pt x="18" y="37"/>
                    </a:moveTo>
                    <a:cubicBezTo>
                      <a:pt x="18" y="37"/>
                      <a:pt x="18" y="37"/>
                      <a:pt x="18" y="37"/>
                    </a:cubicBezTo>
                    <a:cubicBezTo>
                      <a:pt x="33" y="37"/>
                      <a:pt x="33" y="37"/>
                      <a:pt x="33" y="37"/>
                    </a:cubicBezTo>
                    <a:cubicBezTo>
                      <a:pt x="33" y="46"/>
                      <a:pt x="33" y="46"/>
                      <a:pt x="33" y="46"/>
                    </a:cubicBezTo>
                    <a:cubicBezTo>
                      <a:pt x="33" y="46"/>
                      <a:pt x="33" y="46"/>
                      <a:pt x="33" y="46"/>
                    </a:cubicBezTo>
                    <a:cubicBezTo>
                      <a:pt x="29" y="47"/>
                      <a:pt x="24" y="47"/>
                      <a:pt x="19" y="49"/>
                    </a:cubicBezTo>
                    <a:cubicBezTo>
                      <a:pt x="18" y="45"/>
                      <a:pt x="18" y="41"/>
                      <a:pt x="18" y="37"/>
                    </a:cubicBezTo>
                    <a:moveTo>
                      <a:pt x="37" y="23"/>
                    </a:moveTo>
                    <a:cubicBezTo>
                      <a:pt x="37" y="23"/>
                      <a:pt x="37" y="23"/>
                      <a:pt x="37" y="23"/>
                    </a:cubicBezTo>
                    <a:cubicBezTo>
                      <a:pt x="41" y="23"/>
                      <a:pt x="46" y="23"/>
                      <a:pt x="50" y="21"/>
                    </a:cubicBezTo>
                    <a:cubicBezTo>
                      <a:pt x="51" y="25"/>
                      <a:pt x="52" y="30"/>
                      <a:pt x="52" y="34"/>
                    </a:cubicBezTo>
                    <a:cubicBezTo>
                      <a:pt x="52" y="34"/>
                      <a:pt x="52" y="34"/>
                      <a:pt x="52" y="34"/>
                    </a:cubicBezTo>
                    <a:cubicBezTo>
                      <a:pt x="37" y="34"/>
                      <a:pt x="37" y="34"/>
                      <a:pt x="37" y="34"/>
                    </a:cubicBezTo>
                    <a:cubicBezTo>
                      <a:pt x="37" y="23"/>
                      <a:pt x="37" y="23"/>
                      <a:pt x="37" y="23"/>
                    </a:cubicBezTo>
                    <a:moveTo>
                      <a:pt x="18" y="34"/>
                    </a:moveTo>
                    <a:cubicBezTo>
                      <a:pt x="18" y="29"/>
                      <a:pt x="18" y="25"/>
                      <a:pt x="19" y="21"/>
                    </a:cubicBezTo>
                    <a:cubicBezTo>
                      <a:pt x="23" y="22"/>
                      <a:pt x="29" y="23"/>
                      <a:pt x="33" y="23"/>
                    </a:cubicBezTo>
                    <a:cubicBezTo>
                      <a:pt x="33" y="34"/>
                      <a:pt x="33" y="34"/>
                      <a:pt x="33" y="34"/>
                    </a:cubicBezTo>
                    <a:cubicBezTo>
                      <a:pt x="18" y="34"/>
                      <a:pt x="18" y="34"/>
                      <a:pt x="18" y="34"/>
                    </a:cubicBezTo>
                    <a:moveTo>
                      <a:pt x="53" y="20"/>
                    </a:moveTo>
                    <a:cubicBezTo>
                      <a:pt x="53" y="20"/>
                      <a:pt x="53" y="20"/>
                      <a:pt x="53" y="20"/>
                    </a:cubicBezTo>
                    <a:cubicBezTo>
                      <a:pt x="56" y="18"/>
                      <a:pt x="58" y="16"/>
                      <a:pt x="59" y="14"/>
                    </a:cubicBezTo>
                    <a:cubicBezTo>
                      <a:pt x="64" y="19"/>
                      <a:pt x="67" y="26"/>
                      <a:pt x="67" y="34"/>
                    </a:cubicBezTo>
                    <a:cubicBezTo>
                      <a:pt x="67" y="34"/>
                      <a:pt x="67" y="34"/>
                      <a:pt x="67" y="34"/>
                    </a:cubicBezTo>
                    <a:cubicBezTo>
                      <a:pt x="55" y="34"/>
                      <a:pt x="55" y="34"/>
                      <a:pt x="55" y="34"/>
                    </a:cubicBezTo>
                    <a:cubicBezTo>
                      <a:pt x="55" y="29"/>
                      <a:pt x="55" y="24"/>
                      <a:pt x="53" y="20"/>
                    </a:cubicBezTo>
                    <a:moveTo>
                      <a:pt x="3" y="34"/>
                    </a:moveTo>
                    <a:cubicBezTo>
                      <a:pt x="4" y="26"/>
                      <a:pt x="7" y="19"/>
                      <a:pt x="12" y="14"/>
                    </a:cubicBezTo>
                    <a:cubicBezTo>
                      <a:pt x="12" y="16"/>
                      <a:pt x="14" y="18"/>
                      <a:pt x="16" y="19"/>
                    </a:cubicBezTo>
                    <a:cubicBezTo>
                      <a:pt x="16" y="19"/>
                      <a:pt x="16" y="19"/>
                      <a:pt x="16" y="19"/>
                    </a:cubicBezTo>
                    <a:cubicBezTo>
                      <a:pt x="15" y="24"/>
                      <a:pt x="14" y="29"/>
                      <a:pt x="14" y="34"/>
                    </a:cubicBezTo>
                    <a:cubicBezTo>
                      <a:pt x="3" y="34"/>
                      <a:pt x="3" y="34"/>
                      <a:pt x="3" y="34"/>
                    </a:cubicBezTo>
                    <a:moveTo>
                      <a:pt x="14" y="11"/>
                    </a:moveTo>
                    <a:cubicBezTo>
                      <a:pt x="14" y="11"/>
                      <a:pt x="14" y="11"/>
                      <a:pt x="14" y="11"/>
                    </a:cubicBezTo>
                    <a:cubicBezTo>
                      <a:pt x="17" y="8"/>
                      <a:pt x="20" y="6"/>
                      <a:pt x="24" y="5"/>
                    </a:cubicBezTo>
                    <a:cubicBezTo>
                      <a:pt x="24" y="5"/>
                      <a:pt x="24" y="5"/>
                      <a:pt x="24" y="5"/>
                    </a:cubicBezTo>
                    <a:cubicBezTo>
                      <a:pt x="21" y="8"/>
                      <a:pt x="19" y="11"/>
                      <a:pt x="17" y="16"/>
                    </a:cubicBezTo>
                    <a:cubicBezTo>
                      <a:pt x="16" y="14"/>
                      <a:pt x="14" y="13"/>
                      <a:pt x="14" y="11"/>
                    </a:cubicBezTo>
                    <a:moveTo>
                      <a:pt x="37" y="5"/>
                    </a:moveTo>
                    <a:cubicBezTo>
                      <a:pt x="37" y="5"/>
                      <a:pt x="37" y="5"/>
                      <a:pt x="37" y="5"/>
                    </a:cubicBezTo>
                    <a:cubicBezTo>
                      <a:pt x="43" y="5"/>
                      <a:pt x="47" y="11"/>
                      <a:pt x="49" y="18"/>
                    </a:cubicBezTo>
                    <a:cubicBezTo>
                      <a:pt x="49" y="18"/>
                      <a:pt x="49" y="18"/>
                      <a:pt x="49" y="18"/>
                    </a:cubicBezTo>
                    <a:cubicBezTo>
                      <a:pt x="45" y="19"/>
                      <a:pt x="41" y="20"/>
                      <a:pt x="37" y="20"/>
                    </a:cubicBezTo>
                    <a:cubicBezTo>
                      <a:pt x="37" y="5"/>
                      <a:pt x="37" y="5"/>
                      <a:pt x="37" y="5"/>
                    </a:cubicBezTo>
                    <a:moveTo>
                      <a:pt x="44" y="4"/>
                    </a:moveTo>
                    <a:cubicBezTo>
                      <a:pt x="44" y="4"/>
                      <a:pt x="44" y="4"/>
                      <a:pt x="44" y="4"/>
                    </a:cubicBezTo>
                    <a:cubicBezTo>
                      <a:pt x="49" y="6"/>
                      <a:pt x="53" y="8"/>
                      <a:pt x="56" y="11"/>
                    </a:cubicBezTo>
                    <a:cubicBezTo>
                      <a:pt x="56" y="11"/>
                      <a:pt x="56" y="11"/>
                      <a:pt x="56" y="11"/>
                    </a:cubicBezTo>
                    <a:cubicBezTo>
                      <a:pt x="56" y="13"/>
                      <a:pt x="55" y="15"/>
                      <a:pt x="52" y="16"/>
                    </a:cubicBezTo>
                    <a:cubicBezTo>
                      <a:pt x="50" y="11"/>
                      <a:pt x="48" y="7"/>
                      <a:pt x="44" y="4"/>
                    </a:cubicBezTo>
                    <a:moveTo>
                      <a:pt x="20" y="17"/>
                    </a:moveTo>
                    <a:cubicBezTo>
                      <a:pt x="20" y="17"/>
                      <a:pt x="20" y="17"/>
                      <a:pt x="20" y="17"/>
                    </a:cubicBezTo>
                    <a:cubicBezTo>
                      <a:pt x="23" y="10"/>
                      <a:pt x="27" y="5"/>
                      <a:pt x="33" y="4"/>
                    </a:cubicBezTo>
                    <a:cubicBezTo>
                      <a:pt x="33" y="20"/>
                      <a:pt x="33" y="20"/>
                      <a:pt x="33" y="20"/>
                    </a:cubicBezTo>
                    <a:cubicBezTo>
                      <a:pt x="33" y="20"/>
                      <a:pt x="33" y="20"/>
                      <a:pt x="33" y="20"/>
                    </a:cubicBezTo>
                    <a:cubicBezTo>
                      <a:pt x="29" y="20"/>
                      <a:pt x="24" y="19"/>
                      <a:pt x="20" y="17"/>
                    </a:cubicBezTo>
                    <a:moveTo>
                      <a:pt x="37" y="0"/>
                    </a:moveTo>
                    <a:cubicBezTo>
                      <a:pt x="33" y="0"/>
                      <a:pt x="33" y="0"/>
                      <a:pt x="33" y="0"/>
                    </a:cubicBezTo>
                    <a:cubicBezTo>
                      <a:pt x="33" y="0"/>
                      <a:pt x="33" y="0"/>
                      <a:pt x="33" y="0"/>
                    </a:cubicBezTo>
                    <a:cubicBezTo>
                      <a:pt x="33" y="0"/>
                      <a:pt x="33" y="0"/>
                      <a:pt x="33" y="0"/>
                    </a:cubicBezTo>
                    <a:cubicBezTo>
                      <a:pt x="15" y="1"/>
                      <a:pt x="0" y="16"/>
                      <a:pt x="0" y="35"/>
                    </a:cubicBezTo>
                    <a:cubicBezTo>
                      <a:pt x="0" y="35"/>
                      <a:pt x="0" y="35"/>
                      <a:pt x="0" y="35"/>
                    </a:cubicBezTo>
                    <a:cubicBezTo>
                      <a:pt x="0" y="54"/>
                      <a:pt x="16" y="70"/>
                      <a:pt x="35" y="70"/>
                    </a:cubicBezTo>
                    <a:cubicBezTo>
                      <a:pt x="38" y="70"/>
                      <a:pt x="41" y="69"/>
                      <a:pt x="44" y="69"/>
                    </a:cubicBezTo>
                    <a:cubicBezTo>
                      <a:pt x="44" y="69"/>
                      <a:pt x="44" y="69"/>
                      <a:pt x="44" y="69"/>
                    </a:cubicBezTo>
                    <a:cubicBezTo>
                      <a:pt x="43" y="67"/>
                      <a:pt x="42" y="66"/>
                      <a:pt x="42" y="64"/>
                    </a:cubicBezTo>
                    <a:cubicBezTo>
                      <a:pt x="40" y="65"/>
                      <a:pt x="39" y="66"/>
                      <a:pt x="37" y="66"/>
                    </a:cubicBezTo>
                    <a:cubicBezTo>
                      <a:pt x="37" y="50"/>
                      <a:pt x="37" y="50"/>
                      <a:pt x="37" y="50"/>
                    </a:cubicBezTo>
                    <a:cubicBezTo>
                      <a:pt x="39" y="50"/>
                      <a:pt x="42" y="50"/>
                      <a:pt x="45" y="51"/>
                    </a:cubicBezTo>
                    <a:cubicBezTo>
                      <a:pt x="46" y="50"/>
                      <a:pt x="46" y="49"/>
                      <a:pt x="47" y="48"/>
                    </a:cubicBezTo>
                    <a:cubicBezTo>
                      <a:pt x="47" y="48"/>
                      <a:pt x="47" y="48"/>
                      <a:pt x="47" y="48"/>
                    </a:cubicBezTo>
                    <a:cubicBezTo>
                      <a:pt x="44" y="47"/>
                      <a:pt x="40" y="47"/>
                      <a:pt x="37" y="46"/>
                    </a:cubicBezTo>
                    <a:cubicBezTo>
                      <a:pt x="37" y="37"/>
                      <a:pt x="37" y="37"/>
                      <a:pt x="37" y="37"/>
                    </a:cubicBezTo>
                    <a:cubicBezTo>
                      <a:pt x="52" y="37"/>
                      <a:pt x="52" y="37"/>
                      <a:pt x="52" y="37"/>
                    </a:cubicBezTo>
                    <a:cubicBezTo>
                      <a:pt x="52" y="37"/>
                      <a:pt x="52" y="37"/>
                      <a:pt x="52" y="37"/>
                    </a:cubicBezTo>
                    <a:cubicBezTo>
                      <a:pt x="52" y="40"/>
                      <a:pt x="52" y="43"/>
                      <a:pt x="51" y="46"/>
                    </a:cubicBezTo>
                    <a:cubicBezTo>
                      <a:pt x="51" y="46"/>
                      <a:pt x="51" y="46"/>
                      <a:pt x="51" y="46"/>
                    </a:cubicBezTo>
                    <a:cubicBezTo>
                      <a:pt x="52" y="45"/>
                      <a:pt x="53" y="45"/>
                      <a:pt x="55" y="45"/>
                    </a:cubicBezTo>
                    <a:cubicBezTo>
                      <a:pt x="55" y="42"/>
                      <a:pt x="55" y="39"/>
                      <a:pt x="55" y="37"/>
                    </a:cubicBezTo>
                    <a:cubicBezTo>
                      <a:pt x="67" y="37"/>
                      <a:pt x="67" y="37"/>
                      <a:pt x="67" y="37"/>
                    </a:cubicBezTo>
                    <a:cubicBezTo>
                      <a:pt x="67" y="37"/>
                      <a:pt x="67" y="37"/>
                      <a:pt x="67" y="37"/>
                    </a:cubicBezTo>
                    <a:cubicBezTo>
                      <a:pt x="67" y="40"/>
                      <a:pt x="66" y="43"/>
                      <a:pt x="65" y="46"/>
                    </a:cubicBezTo>
                    <a:cubicBezTo>
                      <a:pt x="65" y="46"/>
                      <a:pt x="65" y="46"/>
                      <a:pt x="65" y="46"/>
                    </a:cubicBezTo>
                    <a:cubicBezTo>
                      <a:pt x="66" y="46"/>
                      <a:pt x="67" y="47"/>
                      <a:pt x="68" y="47"/>
                    </a:cubicBezTo>
                    <a:cubicBezTo>
                      <a:pt x="69" y="43"/>
                      <a:pt x="70" y="39"/>
                      <a:pt x="70" y="35"/>
                    </a:cubicBezTo>
                    <a:cubicBezTo>
                      <a:pt x="70" y="35"/>
                      <a:pt x="70" y="35"/>
                      <a:pt x="70" y="35"/>
                    </a:cubicBezTo>
                    <a:cubicBezTo>
                      <a:pt x="70" y="16"/>
                      <a:pt x="55" y="0"/>
                      <a:pt x="37" y="0"/>
                    </a:cubicBezTo>
                    <a:cubicBezTo>
                      <a:pt x="37" y="0"/>
                      <a:pt x="37" y="0"/>
                      <a:pt x="37" y="0"/>
                    </a:cubicBezTo>
                  </a:path>
                </a:pathLst>
              </a:custGeom>
              <a:grpFill/>
              <a:ln w="9525">
                <a:noFill/>
                <a:round/>
              </a:ln>
            </p:spPr>
            <p:txBody>
              <a:bodyPr anchor="ctr"/>
              <a:lstStyle/>
              <a:p>
                <a:pPr algn="ctr"/>
                <a:endParaRPr/>
              </a:p>
            </p:txBody>
          </p:sp>
        </p:grpSp>
        <p:grpSp>
          <p:nvGrpSpPr>
            <p:cNvPr id="41" name="Group 94"/>
            <p:cNvGrpSpPr/>
            <p:nvPr/>
          </p:nvGrpSpPr>
          <p:grpSpPr>
            <a:xfrm>
              <a:off x="2710644" y="3317516"/>
              <a:ext cx="317741" cy="334339"/>
              <a:chOff x="2854325" y="2497138"/>
              <a:chExt cx="212725" cy="223837"/>
            </a:xfrm>
            <a:solidFill>
              <a:schemeClr val="bg1"/>
            </a:solidFill>
          </p:grpSpPr>
          <p:sp>
            <p:nvSpPr>
              <p:cNvPr id="56" name="Freeform: Shape 95"/>
              <p:cNvSpPr/>
              <p:nvPr/>
            </p:nvSpPr>
            <p:spPr bwMode="auto">
              <a:xfrm>
                <a:off x="2854325" y="2613025"/>
                <a:ext cx="212725" cy="107950"/>
              </a:xfrm>
              <a:custGeom>
                <a:avLst/>
                <a:gdLst/>
                <a:ahLst/>
                <a:cxnLst>
                  <a:cxn ang="0">
                    <a:pos x="15" y="26"/>
                  </a:cxn>
                  <a:cxn ang="0">
                    <a:pos x="27" y="33"/>
                  </a:cxn>
                  <a:cxn ang="0">
                    <a:pos x="15" y="26"/>
                  </a:cxn>
                  <a:cxn ang="0">
                    <a:pos x="57" y="21"/>
                  </a:cxn>
                  <a:cxn ang="0">
                    <a:pos x="61" y="27"/>
                  </a:cxn>
                  <a:cxn ang="0">
                    <a:pos x="50" y="33"/>
                  </a:cxn>
                  <a:cxn ang="0">
                    <a:pos x="22" y="20"/>
                  </a:cxn>
                  <a:cxn ang="0">
                    <a:pos x="36" y="34"/>
                  </a:cxn>
                  <a:cxn ang="0">
                    <a:pos x="22" y="20"/>
                  </a:cxn>
                  <a:cxn ang="0">
                    <a:pos x="40" y="17"/>
                  </a:cxn>
                  <a:cxn ang="0">
                    <a:pos x="54" y="20"/>
                  </a:cxn>
                  <a:cxn ang="0">
                    <a:pos x="40" y="17"/>
                  </a:cxn>
                  <a:cxn ang="0">
                    <a:pos x="4" y="3"/>
                  </a:cxn>
                  <a:cxn ang="0">
                    <a:pos x="18" y="18"/>
                  </a:cxn>
                  <a:cxn ang="0">
                    <a:pos x="13" y="24"/>
                  </a:cxn>
                  <a:cxn ang="0">
                    <a:pos x="19" y="3"/>
                  </a:cxn>
                  <a:cxn ang="0">
                    <a:pos x="36" y="3"/>
                  </a:cxn>
                  <a:cxn ang="0">
                    <a:pos x="36" y="13"/>
                  </a:cxn>
                  <a:cxn ang="0">
                    <a:pos x="19" y="3"/>
                  </a:cxn>
                  <a:cxn ang="0">
                    <a:pos x="40" y="3"/>
                  </a:cxn>
                  <a:cxn ang="0">
                    <a:pos x="57" y="3"/>
                  </a:cxn>
                  <a:cxn ang="0">
                    <a:pos x="40" y="13"/>
                  </a:cxn>
                  <a:cxn ang="0">
                    <a:pos x="58" y="18"/>
                  </a:cxn>
                  <a:cxn ang="0">
                    <a:pos x="60" y="3"/>
                  </a:cxn>
                  <a:cxn ang="0">
                    <a:pos x="73" y="3"/>
                  </a:cxn>
                  <a:cxn ang="0">
                    <a:pos x="58" y="18"/>
                  </a:cxn>
                  <a:cxn ang="0">
                    <a:pos x="0" y="0"/>
                  </a:cxn>
                  <a:cxn ang="0">
                    <a:pos x="0" y="1"/>
                  </a:cxn>
                  <a:cxn ang="0">
                    <a:pos x="76" y="1"/>
                  </a:cxn>
                  <a:cxn ang="0">
                    <a:pos x="76" y="1"/>
                  </a:cxn>
                  <a:cxn ang="0">
                    <a:pos x="76" y="0"/>
                  </a:cxn>
                  <a:cxn ang="0">
                    <a:pos x="76" y="0"/>
                  </a:cxn>
                </a:cxnLst>
                <a:rect l="0" t="0" r="r" b="b"/>
                <a:pathLst>
                  <a:path w="76" h="39">
                    <a:moveTo>
                      <a:pt x="15" y="26"/>
                    </a:moveTo>
                    <a:cubicBezTo>
                      <a:pt x="15" y="26"/>
                      <a:pt x="15" y="26"/>
                      <a:pt x="15" y="26"/>
                    </a:cubicBezTo>
                    <a:cubicBezTo>
                      <a:pt x="16" y="24"/>
                      <a:pt x="17" y="23"/>
                      <a:pt x="19" y="21"/>
                    </a:cubicBezTo>
                    <a:cubicBezTo>
                      <a:pt x="21" y="26"/>
                      <a:pt x="23" y="30"/>
                      <a:pt x="27" y="33"/>
                    </a:cubicBezTo>
                    <a:cubicBezTo>
                      <a:pt x="27" y="33"/>
                      <a:pt x="27" y="33"/>
                      <a:pt x="27" y="33"/>
                    </a:cubicBezTo>
                    <a:cubicBezTo>
                      <a:pt x="22" y="32"/>
                      <a:pt x="19" y="29"/>
                      <a:pt x="15" y="26"/>
                    </a:cubicBezTo>
                    <a:moveTo>
                      <a:pt x="50" y="33"/>
                    </a:moveTo>
                    <a:cubicBezTo>
                      <a:pt x="53" y="30"/>
                      <a:pt x="56" y="26"/>
                      <a:pt x="57" y="21"/>
                    </a:cubicBezTo>
                    <a:cubicBezTo>
                      <a:pt x="59" y="23"/>
                      <a:pt x="61" y="25"/>
                      <a:pt x="61" y="27"/>
                    </a:cubicBezTo>
                    <a:cubicBezTo>
                      <a:pt x="61" y="27"/>
                      <a:pt x="61" y="27"/>
                      <a:pt x="61" y="27"/>
                    </a:cubicBezTo>
                    <a:cubicBezTo>
                      <a:pt x="58" y="29"/>
                      <a:pt x="54" y="32"/>
                      <a:pt x="50" y="33"/>
                    </a:cubicBezTo>
                    <a:cubicBezTo>
                      <a:pt x="50" y="33"/>
                      <a:pt x="50" y="33"/>
                      <a:pt x="50" y="33"/>
                    </a:cubicBezTo>
                    <a:moveTo>
                      <a:pt x="22" y="20"/>
                    </a:moveTo>
                    <a:cubicBezTo>
                      <a:pt x="22" y="20"/>
                      <a:pt x="22" y="20"/>
                      <a:pt x="22" y="20"/>
                    </a:cubicBezTo>
                    <a:cubicBezTo>
                      <a:pt x="26" y="18"/>
                      <a:pt x="32" y="17"/>
                      <a:pt x="36" y="17"/>
                    </a:cubicBezTo>
                    <a:cubicBezTo>
                      <a:pt x="36" y="34"/>
                      <a:pt x="36" y="34"/>
                      <a:pt x="36" y="34"/>
                    </a:cubicBezTo>
                    <a:cubicBezTo>
                      <a:pt x="36" y="34"/>
                      <a:pt x="36" y="34"/>
                      <a:pt x="36" y="34"/>
                    </a:cubicBezTo>
                    <a:cubicBezTo>
                      <a:pt x="29" y="33"/>
                      <a:pt x="25" y="27"/>
                      <a:pt x="22" y="20"/>
                    </a:cubicBezTo>
                    <a:moveTo>
                      <a:pt x="40" y="17"/>
                    </a:moveTo>
                    <a:cubicBezTo>
                      <a:pt x="40" y="17"/>
                      <a:pt x="40" y="17"/>
                      <a:pt x="40" y="17"/>
                    </a:cubicBezTo>
                    <a:cubicBezTo>
                      <a:pt x="44" y="17"/>
                      <a:pt x="50" y="18"/>
                      <a:pt x="54" y="20"/>
                    </a:cubicBezTo>
                    <a:cubicBezTo>
                      <a:pt x="54" y="20"/>
                      <a:pt x="54" y="20"/>
                      <a:pt x="54" y="20"/>
                    </a:cubicBezTo>
                    <a:cubicBezTo>
                      <a:pt x="51" y="27"/>
                      <a:pt x="47" y="34"/>
                      <a:pt x="40" y="35"/>
                    </a:cubicBezTo>
                    <a:cubicBezTo>
                      <a:pt x="40" y="17"/>
                      <a:pt x="40" y="17"/>
                      <a:pt x="40" y="17"/>
                    </a:cubicBezTo>
                    <a:moveTo>
                      <a:pt x="4" y="3"/>
                    </a:moveTo>
                    <a:cubicBezTo>
                      <a:pt x="4" y="3"/>
                      <a:pt x="4" y="3"/>
                      <a:pt x="4" y="3"/>
                    </a:cubicBezTo>
                    <a:cubicBezTo>
                      <a:pt x="16" y="3"/>
                      <a:pt x="16" y="3"/>
                      <a:pt x="16" y="3"/>
                    </a:cubicBezTo>
                    <a:cubicBezTo>
                      <a:pt x="16" y="8"/>
                      <a:pt x="17" y="13"/>
                      <a:pt x="18" y="18"/>
                    </a:cubicBezTo>
                    <a:cubicBezTo>
                      <a:pt x="18" y="18"/>
                      <a:pt x="18" y="18"/>
                      <a:pt x="18" y="18"/>
                    </a:cubicBezTo>
                    <a:cubicBezTo>
                      <a:pt x="16" y="19"/>
                      <a:pt x="14" y="21"/>
                      <a:pt x="13" y="24"/>
                    </a:cubicBezTo>
                    <a:cubicBezTo>
                      <a:pt x="8" y="18"/>
                      <a:pt x="4" y="11"/>
                      <a:pt x="4" y="3"/>
                    </a:cubicBezTo>
                    <a:moveTo>
                      <a:pt x="19" y="3"/>
                    </a:moveTo>
                    <a:cubicBezTo>
                      <a:pt x="19" y="3"/>
                      <a:pt x="19" y="3"/>
                      <a:pt x="19" y="3"/>
                    </a:cubicBezTo>
                    <a:cubicBezTo>
                      <a:pt x="36" y="3"/>
                      <a:pt x="36" y="3"/>
                      <a:pt x="36" y="3"/>
                    </a:cubicBezTo>
                    <a:cubicBezTo>
                      <a:pt x="36" y="13"/>
                      <a:pt x="36" y="13"/>
                      <a:pt x="36" y="13"/>
                    </a:cubicBezTo>
                    <a:cubicBezTo>
                      <a:pt x="36" y="13"/>
                      <a:pt x="36" y="13"/>
                      <a:pt x="36" y="13"/>
                    </a:cubicBezTo>
                    <a:cubicBezTo>
                      <a:pt x="31" y="13"/>
                      <a:pt x="26" y="14"/>
                      <a:pt x="21" y="16"/>
                    </a:cubicBezTo>
                    <a:cubicBezTo>
                      <a:pt x="20" y="12"/>
                      <a:pt x="19" y="7"/>
                      <a:pt x="19" y="3"/>
                    </a:cubicBezTo>
                    <a:moveTo>
                      <a:pt x="40" y="3"/>
                    </a:moveTo>
                    <a:cubicBezTo>
                      <a:pt x="40" y="3"/>
                      <a:pt x="40" y="3"/>
                      <a:pt x="40" y="3"/>
                    </a:cubicBezTo>
                    <a:cubicBezTo>
                      <a:pt x="57" y="3"/>
                      <a:pt x="57" y="3"/>
                      <a:pt x="57" y="3"/>
                    </a:cubicBezTo>
                    <a:cubicBezTo>
                      <a:pt x="57" y="3"/>
                      <a:pt x="57" y="3"/>
                      <a:pt x="57" y="3"/>
                    </a:cubicBezTo>
                    <a:cubicBezTo>
                      <a:pt x="57" y="7"/>
                      <a:pt x="56" y="12"/>
                      <a:pt x="55" y="16"/>
                    </a:cubicBezTo>
                    <a:cubicBezTo>
                      <a:pt x="51" y="14"/>
                      <a:pt x="45" y="13"/>
                      <a:pt x="40" y="13"/>
                    </a:cubicBezTo>
                    <a:cubicBezTo>
                      <a:pt x="40" y="3"/>
                      <a:pt x="40" y="3"/>
                      <a:pt x="40" y="3"/>
                    </a:cubicBezTo>
                    <a:moveTo>
                      <a:pt x="58" y="18"/>
                    </a:moveTo>
                    <a:cubicBezTo>
                      <a:pt x="58" y="18"/>
                      <a:pt x="58" y="18"/>
                      <a:pt x="58" y="18"/>
                    </a:cubicBezTo>
                    <a:cubicBezTo>
                      <a:pt x="60" y="13"/>
                      <a:pt x="60" y="7"/>
                      <a:pt x="60" y="3"/>
                    </a:cubicBezTo>
                    <a:cubicBezTo>
                      <a:pt x="73" y="3"/>
                      <a:pt x="73" y="3"/>
                      <a:pt x="73" y="3"/>
                    </a:cubicBezTo>
                    <a:cubicBezTo>
                      <a:pt x="73" y="3"/>
                      <a:pt x="73" y="3"/>
                      <a:pt x="73" y="3"/>
                    </a:cubicBezTo>
                    <a:cubicBezTo>
                      <a:pt x="72" y="11"/>
                      <a:pt x="69" y="18"/>
                      <a:pt x="64" y="24"/>
                    </a:cubicBezTo>
                    <a:cubicBezTo>
                      <a:pt x="63" y="21"/>
                      <a:pt x="61" y="19"/>
                      <a:pt x="58" y="18"/>
                    </a:cubicBezTo>
                    <a:moveTo>
                      <a:pt x="76" y="0"/>
                    </a:moveTo>
                    <a:cubicBezTo>
                      <a:pt x="0" y="0"/>
                      <a:pt x="0" y="0"/>
                      <a:pt x="0" y="0"/>
                    </a:cubicBezTo>
                    <a:cubicBezTo>
                      <a:pt x="0" y="1"/>
                      <a:pt x="0" y="1"/>
                      <a:pt x="0" y="1"/>
                    </a:cubicBezTo>
                    <a:cubicBezTo>
                      <a:pt x="0" y="1"/>
                      <a:pt x="0" y="1"/>
                      <a:pt x="0" y="1"/>
                    </a:cubicBezTo>
                    <a:cubicBezTo>
                      <a:pt x="1" y="22"/>
                      <a:pt x="18" y="39"/>
                      <a:pt x="38" y="39"/>
                    </a:cubicBezTo>
                    <a:cubicBezTo>
                      <a:pt x="59" y="39"/>
                      <a:pt x="76" y="22"/>
                      <a:pt x="76" y="1"/>
                    </a:cubicBezTo>
                    <a:cubicBezTo>
                      <a:pt x="76" y="1"/>
                      <a:pt x="76" y="1"/>
                      <a:pt x="76" y="1"/>
                    </a:cubicBezTo>
                    <a:cubicBezTo>
                      <a:pt x="76" y="1"/>
                      <a:pt x="76" y="1"/>
                      <a:pt x="76" y="1"/>
                    </a:cubicBezTo>
                    <a:cubicBezTo>
                      <a:pt x="76" y="1"/>
                      <a:pt x="76" y="1"/>
                      <a:pt x="76" y="1"/>
                    </a:cubicBezTo>
                    <a:cubicBezTo>
                      <a:pt x="76" y="0"/>
                      <a:pt x="76" y="0"/>
                      <a:pt x="76" y="0"/>
                    </a:cubicBezTo>
                    <a:cubicBezTo>
                      <a:pt x="76" y="0"/>
                      <a:pt x="76" y="0"/>
                      <a:pt x="76" y="0"/>
                    </a:cubicBezTo>
                    <a:cubicBezTo>
                      <a:pt x="76" y="0"/>
                      <a:pt x="76" y="0"/>
                      <a:pt x="76" y="0"/>
                    </a:cubicBezTo>
                  </a:path>
                </a:pathLst>
              </a:custGeom>
              <a:grpFill/>
              <a:ln w="9525">
                <a:noFill/>
                <a:round/>
              </a:ln>
            </p:spPr>
            <p:txBody>
              <a:bodyPr anchor="ctr"/>
              <a:lstStyle/>
              <a:p>
                <a:pPr algn="ctr"/>
                <a:endParaRPr/>
              </a:p>
            </p:txBody>
          </p:sp>
          <p:sp>
            <p:nvSpPr>
              <p:cNvPr id="57" name="Freeform: Shape 96"/>
              <p:cNvSpPr/>
              <p:nvPr/>
            </p:nvSpPr>
            <p:spPr bwMode="auto">
              <a:xfrm>
                <a:off x="2941638" y="2497138"/>
                <a:ext cx="39688" cy="47625"/>
              </a:xfrm>
              <a:custGeom>
                <a:avLst/>
                <a:gdLst/>
                <a:ahLst/>
                <a:cxnLst>
                  <a:cxn ang="0">
                    <a:pos x="7" y="0"/>
                  </a:cxn>
                  <a:cxn ang="0">
                    <a:pos x="0" y="8"/>
                  </a:cxn>
                  <a:cxn ang="0">
                    <a:pos x="0" y="8"/>
                  </a:cxn>
                  <a:cxn ang="0">
                    <a:pos x="7" y="17"/>
                  </a:cxn>
                  <a:cxn ang="0">
                    <a:pos x="14" y="8"/>
                  </a:cxn>
                  <a:cxn ang="0">
                    <a:pos x="14" y="8"/>
                  </a:cxn>
                  <a:cxn ang="0">
                    <a:pos x="7" y="0"/>
                  </a:cxn>
                </a:cxnLst>
                <a:rect l="0" t="0" r="r" b="b"/>
                <a:pathLst>
                  <a:path w="14" h="17">
                    <a:moveTo>
                      <a:pt x="7" y="0"/>
                    </a:moveTo>
                    <a:cubicBezTo>
                      <a:pt x="3" y="0"/>
                      <a:pt x="0" y="4"/>
                      <a:pt x="0" y="8"/>
                    </a:cubicBezTo>
                    <a:cubicBezTo>
                      <a:pt x="0" y="8"/>
                      <a:pt x="0" y="8"/>
                      <a:pt x="0" y="8"/>
                    </a:cubicBezTo>
                    <a:cubicBezTo>
                      <a:pt x="0" y="13"/>
                      <a:pt x="3" y="17"/>
                      <a:pt x="7" y="17"/>
                    </a:cubicBezTo>
                    <a:cubicBezTo>
                      <a:pt x="11" y="17"/>
                      <a:pt x="14" y="13"/>
                      <a:pt x="14" y="8"/>
                    </a:cubicBezTo>
                    <a:cubicBezTo>
                      <a:pt x="14" y="8"/>
                      <a:pt x="14" y="8"/>
                      <a:pt x="14" y="8"/>
                    </a:cubicBezTo>
                    <a:cubicBezTo>
                      <a:pt x="14" y="4"/>
                      <a:pt x="11" y="0"/>
                      <a:pt x="7" y="0"/>
                    </a:cubicBezTo>
                  </a:path>
                </a:pathLst>
              </a:custGeom>
              <a:grpFill/>
              <a:ln w="9525">
                <a:noFill/>
                <a:round/>
              </a:ln>
            </p:spPr>
            <p:txBody>
              <a:bodyPr anchor="ctr"/>
              <a:lstStyle/>
              <a:p>
                <a:pPr algn="ctr"/>
                <a:endParaRPr/>
              </a:p>
            </p:txBody>
          </p:sp>
          <p:sp>
            <p:nvSpPr>
              <p:cNvPr id="58" name="Freeform: Shape 97"/>
              <p:cNvSpPr/>
              <p:nvPr/>
            </p:nvSpPr>
            <p:spPr bwMode="auto">
              <a:xfrm>
                <a:off x="2922588" y="2547938"/>
                <a:ext cx="77788" cy="55563"/>
              </a:xfrm>
              <a:custGeom>
                <a:avLst/>
                <a:gdLst/>
                <a:ahLst/>
                <a:cxnLst>
                  <a:cxn ang="0">
                    <a:pos x="23" y="0"/>
                  </a:cxn>
                  <a:cxn ang="0">
                    <a:pos x="19" y="0"/>
                  </a:cxn>
                  <a:cxn ang="0">
                    <a:pos x="16" y="15"/>
                  </a:cxn>
                  <a:cxn ang="0">
                    <a:pos x="14" y="3"/>
                  </a:cxn>
                  <a:cxn ang="0">
                    <a:pos x="12" y="15"/>
                  </a:cxn>
                  <a:cxn ang="0">
                    <a:pos x="8" y="0"/>
                  </a:cxn>
                  <a:cxn ang="0">
                    <a:pos x="5" y="0"/>
                  </a:cxn>
                  <a:cxn ang="0">
                    <a:pos x="0" y="7"/>
                  </a:cxn>
                  <a:cxn ang="0">
                    <a:pos x="0" y="20"/>
                  </a:cxn>
                  <a:cxn ang="0">
                    <a:pos x="28" y="20"/>
                  </a:cxn>
                  <a:cxn ang="0">
                    <a:pos x="28" y="7"/>
                  </a:cxn>
                  <a:cxn ang="0">
                    <a:pos x="23" y="0"/>
                  </a:cxn>
                </a:cxnLst>
                <a:rect l="0" t="0" r="r" b="b"/>
                <a:pathLst>
                  <a:path w="28" h="20">
                    <a:moveTo>
                      <a:pt x="23" y="0"/>
                    </a:moveTo>
                    <a:cubicBezTo>
                      <a:pt x="19" y="0"/>
                      <a:pt x="19" y="0"/>
                      <a:pt x="19" y="0"/>
                    </a:cubicBezTo>
                    <a:cubicBezTo>
                      <a:pt x="16" y="15"/>
                      <a:pt x="16" y="15"/>
                      <a:pt x="16" y="15"/>
                    </a:cubicBezTo>
                    <a:cubicBezTo>
                      <a:pt x="14" y="3"/>
                      <a:pt x="14" y="3"/>
                      <a:pt x="14" y="3"/>
                    </a:cubicBezTo>
                    <a:cubicBezTo>
                      <a:pt x="12" y="15"/>
                      <a:pt x="12" y="15"/>
                      <a:pt x="12" y="15"/>
                    </a:cubicBezTo>
                    <a:cubicBezTo>
                      <a:pt x="8" y="0"/>
                      <a:pt x="8" y="0"/>
                      <a:pt x="8" y="0"/>
                    </a:cubicBezTo>
                    <a:cubicBezTo>
                      <a:pt x="5" y="0"/>
                      <a:pt x="5" y="0"/>
                      <a:pt x="5" y="0"/>
                    </a:cubicBezTo>
                    <a:cubicBezTo>
                      <a:pt x="2" y="0"/>
                      <a:pt x="0" y="3"/>
                      <a:pt x="0" y="7"/>
                    </a:cubicBezTo>
                    <a:cubicBezTo>
                      <a:pt x="0" y="20"/>
                      <a:pt x="0" y="20"/>
                      <a:pt x="0" y="20"/>
                    </a:cubicBezTo>
                    <a:cubicBezTo>
                      <a:pt x="28" y="20"/>
                      <a:pt x="28" y="20"/>
                      <a:pt x="28" y="20"/>
                    </a:cubicBezTo>
                    <a:cubicBezTo>
                      <a:pt x="28" y="7"/>
                      <a:pt x="28" y="7"/>
                      <a:pt x="28" y="7"/>
                    </a:cubicBezTo>
                    <a:cubicBezTo>
                      <a:pt x="28" y="3"/>
                      <a:pt x="26" y="0"/>
                      <a:pt x="23" y="0"/>
                    </a:cubicBezTo>
                  </a:path>
                </a:pathLst>
              </a:custGeom>
              <a:grpFill/>
              <a:ln w="9525">
                <a:noFill/>
                <a:round/>
              </a:ln>
            </p:spPr>
            <p:txBody>
              <a:bodyPr anchor="ctr"/>
              <a:lstStyle/>
              <a:p>
                <a:pPr algn="ctr"/>
                <a:endParaRPr/>
              </a:p>
            </p:txBody>
          </p:sp>
          <p:sp>
            <p:nvSpPr>
              <p:cNvPr id="59" name="Freeform: Shape 98"/>
              <p:cNvSpPr/>
              <p:nvPr/>
            </p:nvSpPr>
            <p:spPr bwMode="auto">
              <a:xfrm>
                <a:off x="2955925" y="2547938"/>
                <a:ext cx="11113" cy="7938"/>
              </a:xfrm>
              <a:custGeom>
                <a:avLst/>
                <a:gdLst/>
                <a:ahLst/>
                <a:cxnLst>
                  <a:cxn ang="0">
                    <a:pos x="5" y="0"/>
                  </a:cxn>
                  <a:cxn ang="0">
                    <a:pos x="3" y="0"/>
                  </a:cxn>
                  <a:cxn ang="0">
                    <a:pos x="2" y="0"/>
                  </a:cxn>
                  <a:cxn ang="0">
                    <a:pos x="0" y="2"/>
                  </a:cxn>
                  <a:cxn ang="0">
                    <a:pos x="3" y="5"/>
                  </a:cxn>
                  <a:cxn ang="0">
                    <a:pos x="7" y="2"/>
                  </a:cxn>
                  <a:cxn ang="0">
                    <a:pos x="5" y="0"/>
                  </a:cxn>
                </a:cxnLst>
                <a:rect l="0" t="0" r="r" b="b"/>
                <a:pathLst>
                  <a:path w="7" h="5">
                    <a:moveTo>
                      <a:pt x="5" y="0"/>
                    </a:moveTo>
                    <a:lnTo>
                      <a:pt x="3" y="0"/>
                    </a:lnTo>
                    <a:lnTo>
                      <a:pt x="2" y="0"/>
                    </a:lnTo>
                    <a:lnTo>
                      <a:pt x="0" y="2"/>
                    </a:lnTo>
                    <a:lnTo>
                      <a:pt x="3" y="5"/>
                    </a:lnTo>
                    <a:lnTo>
                      <a:pt x="7" y="2"/>
                    </a:lnTo>
                    <a:lnTo>
                      <a:pt x="5" y="0"/>
                    </a:lnTo>
                    <a:close/>
                  </a:path>
                </a:pathLst>
              </a:custGeom>
              <a:grpFill/>
              <a:ln w="9525">
                <a:noFill/>
                <a:round/>
              </a:ln>
            </p:spPr>
            <p:txBody>
              <a:bodyPr anchor="ctr"/>
              <a:lstStyle/>
              <a:p>
                <a:pPr algn="ctr"/>
                <a:endParaRPr/>
              </a:p>
            </p:txBody>
          </p:sp>
          <p:sp>
            <p:nvSpPr>
              <p:cNvPr id="60" name="Freeform: Shape 99"/>
              <p:cNvSpPr/>
              <p:nvPr/>
            </p:nvSpPr>
            <p:spPr bwMode="auto">
              <a:xfrm>
                <a:off x="2955925" y="2547938"/>
                <a:ext cx="11113" cy="7938"/>
              </a:xfrm>
              <a:custGeom>
                <a:avLst/>
                <a:gdLst/>
                <a:ahLst/>
                <a:cxnLst>
                  <a:cxn ang="0">
                    <a:pos x="5" y="0"/>
                  </a:cxn>
                  <a:cxn ang="0">
                    <a:pos x="3" y="0"/>
                  </a:cxn>
                  <a:cxn ang="0">
                    <a:pos x="2" y="0"/>
                  </a:cxn>
                  <a:cxn ang="0">
                    <a:pos x="0" y="2"/>
                  </a:cxn>
                  <a:cxn ang="0">
                    <a:pos x="3" y="5"/>
                  </a:cxn>
                  <a:cxn ang="0">
                    <a:pos x="7" y="2"/>
                  </a:cxn>
                  <a:cxn ang="0">
                    <a:pos x="5" y="0"/>
                  </a:cxn>
                </a:cxnLst>
                <a:rect l="0" t="0" r="r" b="b"/>
                <a:pathLst>
                  <a:path w="7" h="5">
                    <a:moveTo>
                      <a:pt x="5" y="0"/>
                    </a:moveTo>
                    <a:lnTo>
                      <a:pt x="3" y="0"/>
                    </a:lnTo>
                    <a:lnTo>
                      <a:pt x="2" y="0"/>
                    </a:lnTo>
                    <a:lnTo>
                      <a:pt x="0" y="2"/>
                    </a:lnTo>
                    <a:lnTo>
                      <a:pt x="3" y="5"/>
                    </a:lnTo>
                    <a:lnTo>
                      <a:pt x="7" y="2"/>
                    </a:lnTo>
                    <a:lnTo>
                      <a:pt x="5" y="0"/>
                    </a:lnTo>
                  </a:path>
                </a:pathLst>
              </a:custGeom>
              <a:grpFill/>
              <a:ln w="9525">
                <a:noFill/>
                <a:round/>
              </a:ln>
            </p:spPr>
            <p:txBody>
              <a:bodyPr anchor="ctr"/>
              <a:lstStyle/>
              <a:p>
                <a:pPr algn="ctr"/>
                <a:endParaRPr/>
              </a:p>
            </p:txBody>
          </p:sp>
          <p:sp>
            <p:nvSpPr>
              <p:cNvPr id="61" name="Freeform: Shape 100"/>
              <p:cNvSpPr/>
              <p:nvPr/>
            </p:nvSpPr>
            <p:spPr bwMode="auto">
              <a:xfrm>
                <a:off x="3006725" y="2505075"/>
                <a:ext cx="36513" cy="46038"/>
              </a:xfrm>
              <a:custGeom>
                <a:avLst/>
                <a:gdLst/>
                <a:ahLst/>
                <a:cxnLst>
                  <a:cxn ang="0">
                    <a:pos x="6" y="0"/>
                  </a:cxn>
                  <a:cxn ang="0">
                    <a:pos x="0" y="8"/>
                  </a:cxn>
                  <a:cxn ang="0">
                    <a:pos x="0" y="8"/>
                  </a:cxn>
                  <a:cxn ang="0">
                    <a:pos x="6" y="16"/>
                  </a:cxn>
                  <a:cxn ang="0">
                    <a:pos x="13" y="8"/>
                  </a:cxn>
                  <a:cxn ang="0">
                    <a:pos x="13" y="8"/>
                  </a:cxn>
                  <a:cxn ang="0">
                    <a:pos x="6" y="0"/>
                  </a:cxn>
                </a:cxnLst>
                <a:rect l="0" t="0" r="r" b="b"/>
                <a:pathLst>
                  <a:path w="13" h="16">
                    <a:moveTo>
                      <a:pt x="6" y="0"/>
                    </a:moveTo>
                    <a:cubicBezTo>
                      <a:pt x="3" y="0"/>
                      <a:pt x="0" y="4"/>
                      <a:pt x="0" y="8"/>
                    </a:cubicBezTo>
                    <a:cubicBezTo>
                      <a:pt x="0" y="8"/>
                      <a:pt x="0" y="8"/>
                      <a:pt x="0" y="8"/>
                    </a:cubicBezTo>
                    <a:cubicBezTo>
                      <a:pt x="0" y="12"/>
                      <a:pt x="3" y="16"/>
                      <a:pt x="6" y="16"/>
                    </a:cubicBezTo>
                    <a:cubicBezTo>
                      <a:pt x="10" y="16"/>
                      <a:pt x="13" y="12"/>
                      <a:pt x="13" y="8"/>
                    </a:cubicBezTo>
                    <a:cubicBezTo>
                      <a:pt x="13" y="8"/>
                      <a:pt x="13" y="8"/>
                      <a:pt x="13" y="8"/>
                    </a:cubicBezTo>
                    <a:cubicBezTo>
                      <a:pt x="13" y="4"/>
                      <a:pt x="10" y="0"/>
                      <a:pt x="6" y="0"/>
                    </a:cubicBezTo>
                  </a:path>
                </a:pathLst>
              </a:custGeom>
              <a:grpFill/>
              <a:ln w="9525">
                <a:noFill/>
                <a:round/>
              </a:ln>
            </p:spPr>
            <p:txBody>
              <a:bodyPr anchor="ctr"/>
              <a:lstStyle/>
              <a:p>
                <a:pPr algn="ctr"/>
                <a:endParaRPr/>
              </a:p>
            </p:txBody>
          </p:sp>
          <p:sp>
            <p:nvSpPr>
              <p:cNvPr id="62" name="Freeform: Shape 101"/>
              <p:cNvSpPr/>
              <p:nvPr/>
            </p:nvSpPr>
            <p:spPr bwMode="auto">
              <a:xfrm>
                <a:off x="3021013" y="2552700"/>
                <a:ext cx="7938" cy="6350"/>
              </a:xfrm>
              <a:custGeom>
                <a:avLst/>
                <a:gdLst/>
                <a:ahLst/>
                <a:cxnLst>
                  <a:cxn ang="0">
                    <a:pos x="3" y="0"/>
                  </a:cxn>
                  <a:cxn ang="0">
                    <a:pos x="1" y="0"/>
                  </a:cxn>
                  <a:cxn ang="0">
                    <a:pos x="0" y="0"/>
                  </a:cxn>
                  <a:cxn ang="0">
                    <a:pos x="0" y="0"/>
                  </a:cxn>
                  <a:cxn ang="0">
                    <a:pos x="1" y="4"/>
                  </a:cxn>
                  <a:cxn ang="0">
                    <a:pos x="5" y="0"/>
                  </a:cxn>
                  <a:cxn ang="0">
                    <a:pos x="3" y="0"/>
                  </a:cxn>
                </a:cxnLst>
                <a:rect l="0" t="0" r="r" b="b"/>
                <a:pathLst>
                  <a:path w="5" h="4">
                    <a:moveTo>
                      <a:pt x="3" y="0"/>
                    </a:moveTo>
                    <a:lnTo>
                      <a:pt x="1" y="0"/>
                    </a:lnTo>
                    <a:lnTo>
                      <a:pt x="0" y="0"/>
                    </a:lnTo>
                    <a:lnTo>
                      <a:pt x="0" y="0"/>
                    </a:lnTo>
                    <a:lnTo>
                      <a:pt x="1" y="4"/>
                    </a:lnTo>
                    <a:lnTo>
                      <a:pt x="5" y="0"/>
                    </a:lnTo>
                    <a:lnTo>
                      <a:pt x="3" y="0"/>
                    </a:lnTo>
                    <a:close/>
                  </a:path>
                </a:pathLst>
              </a:custGeom>
              <a:grpFill/>
              <a:ln w="9525">
                <a:noFill/>
                <a:round/>
              </a:ln>
            </p:spPr>
            <p:txBody>
              <a:bodyPr anchor="ctr"/>
              <a:lstStyle/>
              <a:p>
                <a:pPr algn="ctr"/>
                <a:endParaRPr/>
              </a:p>
            </p:txBody>
          </p:sp>
          <p:sp>
            <p:nvSpPr>
              <p:cNvPr id="63" name="Freeform: Shape 102"/>
              <p:cNvSpPr/>
              <p:nvPr/>
            </p:nvSpPr>
            <p:spPr bwMode="auto">
              <a:xfrm>
                <a:off x="3021013" y="2552700"/>
                <a:ext cx="7938" cy="6350"/>
              </a:xfrm>
              <a:custGeom>
                <a:avLst/>
                <a:gdLst/>
                <a:ahLst/>
                <a:cxnLst>
                  <a:cxn ang="0">
                    <a:pos x="3" y="0"/>
                  </a:cxn>
                  <a:cxn ang="0">
                    <a:pos x="1" y="0"/>
                  </a:cxn>
                  <a:cxn ang="0">
                    <a:pos x="0" y="0"/>
                  </a:cxn>
                  <a:cxn ang="0">
                    <a:pos x="0" y="0"/>
                  </a:cxn>
                  <a:cxn ang="0">
                    <a:pos x="1" y="4"/>
                  </a:cxn>
                  <a:cxn ang="0">
                    <a:pos x="5" y="0"/>
                  </a:cxn>
                  <a:cxn ang="0">
                    <a:pos x="3" y="0"/>
                  </a:cxn>
                </a:cxnLst>
                <a:rect l="0" t="0" r="r" b="b"/>
                <a:pathLst>
                  <a:path w="5" h="4">
                    <a:moveTo>
                      <a:pt x="3" y="0"/>
                    </a:moveTo>
                    <a:lnTo>
                      <a:pt x="1" y="0"/>
                    </a:lnTo>
                    <a:lnTo>
                      <a:pt x="0" y="0"/>
                    </a:lnTo>
                    <a:lnTo>
                      <a:pt x="0" y="0"/>
                    </a:lnTo>
                    <a:lnTo>
                      <a:pt x="1" y="4"/>
                    </a:lnTo>
                    <a:lnTo>
                      <a:pt x="5" y="0"/>
                    </a:lnTo>
                    <a:lnTo>
                      <a:pt x="3" y="0"/>
                    </a:lnTo>
                  </a:path>
                </a:pathLst>
              </a:custGeom>
              <a:grpFill/>
              <a:ln w="9525">
                <a:noFill/>
                <a:round/>
              </a:ln>
            </p:spPr>
            <p:txBody>
              <a:bodyPr anchor="ctr"/>
              <a:lstStyle/>
              <a:p>
                <a:pPr algn="ctr"/>
                <a:endParaRPr/>
              </a:p>
            </p:txBody>
          </p:sp>
          <p:sp>
            <p:nvSpPr>
              <p:cNvPr id="64" name="Freeform: Shape 103"/>
              <p:cNvSpPr/>
              <p:nvPr/>
            </p:nvSpPr>
            <p:spPr bwMode="auto">
              <a:xfrm>
                <a:off x="3000375" y="2552700"/>
                <a:ext cx="58738" cy="50800"/>
              </a:xfrm>
              <a:custGeom>
                <a:avLst/>
                <a:gdLst/>
                <a:ahLst/>
                <a:cxnLst>
                  <a:cxn ang="0">
                    <a:pos x="17" y="0"/>
                  </a:cxn>
                  <a:cxn ang="0">
                    <a:pos x="13" y="0"/>
                  </a:cxn>
                  <a:cxn ang="0">
                    <a:pos x="10" y="14"/>
                  </a:cxn>
                  <a:cxn ang="0">
                    <a:pos x="8" y="2"/>
                  </a:cxn>
                  <a:cxn ang="0">
                    <a:pos x="6" y="14"/>
                  </a:cxn>
                  <a:cxn ang="0">
                    <a:pos x="3" y="0"/>
                  </a:cxn>
                  <a:cxn ang="0">
                    <a:pos x="0" y="0"/>
                  </a:cxn>
                  <a:cxn ang="0">
                    <a:pos x="0" y="0"/>
                  </a:cxn>
                  <a:cxn ang="0">
                    <a:pos x="1" y="5"/>
                  </a:cxn>
                  <a:cxn ang="0">
                    <a:pos x="1" y="18"/>
                  </a:cxn>
                  <a:cxn ang="0">
                    <a:pos x="21" y="18"/>
                  </a:cxn>
                  <a:cxn ang="0">
                    <a:pos x="21" y="6"/>
                  </a:cxn>
                  <a:cxn ang="0">
                    <a:pos x="17" y="0"/>
                  </a:cxn>
                </a:cxnLst>
                <a:rect l="0" t="0" r="r" b="b"/>
                <a:pathLst>
                  <a:path w="21" h="18">
                    <a:moveTo>
                      <a:pt x="17" y="0"/>
                    </a:moveTo>
                    <a:cubicBezTo>
                      <a:pt x="13" y="0"/>
                      <a:pt x="13" y="0"/>
                      <a:pt x="13" y="0"/>
                    </a:cubicBezTo>
                    <a:cubicBezTo>
                      <a:pt x="10" y="14"/>
                      <a:pt x="10" y="14"/>
                      <a:pt x="10" y="14"/>
                    </a:cubicBezTo>
                    <a:cubicBezTo>
                      <a:pt x="8" y="2"/>
                      <a:pt x="8" y="2"/>
                      <a:pt x="8" y="2"/>
                    </a:cubicBezTo>
                    <a:cubicBezTo>
                      <a:pt x="6" y="14"/>
                      <a:pt x="6" y="14"/>
                      <a:pt x="6" y="14"/>
                    </a:cubicBezTo>
                    <a:cubicBezTo>
                      <a:pt x="3" y="0"/>
                      <a:pt x="3" y="0"/>
                      <a:pt x="3" y="0"/>
                    </a:cubicBezTo>
                    <a:cubicBezTo>
                      <a:pt x="0" y="0"/>
                      <a:pt x="0" y="0"/>
                      <a:pt x="0" y="0"/>
                    </a:cubicBezTo>
                    <a:cubicBezTo>
                      <a:pt x="0" y="0"/>
                      <a:pt x="0" y="0"/>
                      <a:pt x="0" y="0"/>
                    </a:cubicBezTo>
                    <a:cubicBezTo>
                      <a:pt x="1" y="1"/>
                      <a:pt x="1" y="3"/>
                      <a:pt x="1" y="5"/>
                    </a:cubicBezTo>
                    <a:cubicBezTo>
                      <a:pt x="1" y="18"/>
                      <a:pt x="1" y="18"/>
                      <a:pt x="1" y="18"/>
                    </a:cubicBezTo>
                    <a:cubicBezTo>
                      <a:pt x="21" y="18"/>
                      <a:pt x="21" y="18"/>
                      <a:pt x="21" y="18"/>
                    </a:cubicBezTo>
                    <a:cubicBezTo>
                      <a:pt x="21" y="6"/>
                      <a:pt x="21" y="6"/>
                      <a:pt x="21" y="6"/>
                    </a:cubicBezTo>
                    <a:cubicBezTo>
                      <a:pt x="21" y="2"/>
                      <a:pt x="19" y="0"/>
                      <a:pt x="17" y="0"/>
                    </a:cubicBezTo>
                  </a:path>
                </a:pathLst>
              </a:custGeom>
              <a:grpFill/>
              <a:ln w="9525">
                <a:noFill/>
                <a:round/>
              </a:ln>
            </p:spPr>
            <p:txBody>
              <a:bodyPr anchor="ctr"/>
              <a:lstStyle/>
              <a:p>
                <a:pPr algn="ctr"/>
                <a:endParaRPr/>
              </a:p>
            </p:txBody>
          </p:sp>
          <p:sp>
            <p:nvSpPr>
              <p:cNvPr id="65" name="Freeform: Shape 104"/>
              <p:cNvSpPr/>
              <p:nvPr/>
            </p:nvSpPr>
            <p:spPr bwMode="auto">
              <a:xfrm>
                <a:off x="2879725" y="2505075"/>
                <a:ext cx="36513" cy="46038"/>
              </a:xfrm>
              <a:custGeom>
                <a:avLst/>
                <a:gdLst/>
                <a:ahLst/>
                <a:cxnLst>
                  <a:cxn ang="0">
                    <a:pos x="6" y="0"/>
                  </a:cxn>
                  <a:cxn ang="0">
                    <a:pos x="0" y="8"/>
                  </a:cxn>
                  <a:cxn ang="0">
                    <a:pos x="0" y="8"/>
                  </a:cxn>
                  <a:cxn ang="0">
                    <a:pos x="6" y="16"/>
                  </a:cxn>
                  <a:cxn ang="0">
                    <a:pos x="13" y="8"/>
                  </a:cxn>
                  <a:cxn ang="0">
                    <a:pos x="13" y="8"/>
                  </a:cxn>
                  <a:cxn ang="0">
                    <a:pos x="6" y="0"/>
                  </a:cxn>
                </a:cxnLst>
                <a:rect l="0" t="0" r="r" b="b"/>
                <a:pathLst>
                  <a:path w="13" h="16">
                    <a:moveTo>
                      <a:pt x="6" y="0"/>
                    </a:moveTo>
                    <a:cubicBezTo>
                      <a:pt x="3" y="0"/>
                      <a:pt x="0" y="4"/>
                      <a:pt x="0" y="8"/>
                    </a:cubicBezTo>
                    <a:cubicBezTo>
                      <a:pt x="0" y="8"/>
                      <a:pt x="0" y="8"/>
                      <a:pt x="0" y="8"/>
                    </a:cubicBezTo>
                    <a:cubicBezTo>
                      <a:pt x="0" y="12"/>
                      <a:pt x="3" y="16"/>
                      <a:pt x="6" y="16"/>
                    </a:cubicBezTo>
                    <a:cubicBezTo>
                      <a:pt x="10" y="16"/>
                      <a:pt x="13" y="12"/>
                      <a:pt x="13" y="8"/>
                    </a:cubicBezTo>
                    <a:cubicBezTo>
                      <a:pt x="13" y="8"/>
                      <a:pt x="13" y="8"/>
                      <a:pt x="13" y="8"/>
                    </a:cubicBezTo>
                    <a:cubicBezTo>
                      <a:pt x="13" y="4"/>
                      <a:pt x="10" y="0"/>
                      <a:pt x="6" y="0"/>
                    </a:cubicBezTo>
                  </a:path>
                </a:pathLst>
              </a:custGeom>
              <a:grpFill/>
              <a:ln w="9525">
                <a:noFill/>
                <a:round/>
              </a:ln>
            </p:spPr>
            <p:txBody>
              <a:bodyPr anchor="ctr"/>
              <a:lstStyle/>
              <a:p>
                <a:pPr algn="ctr"/>
                <a:endParaRPr/>
              </a:p>
            </p:txBody>
          </p:sp>
          <p:sp>
            <p:nvSpPr>
              <p:cNvPr id="66" name="Freeform: Shape 105"/>
              <p:cNvSpPr/>
              <p:nvPr/>
            </p:nvSpPr>
            <p:spPr bwMode="auto">
              <a:xfrm>
                <a:off x="2890838" y="2552700"/>
                <a:ext cx="11113" cy="6350"/>
              </a:xfrm>
              <a:custGeom>
                <a:avLst/>
                <a:gdLst/>
                <a:ahLst/>
                <a:cxnLst>
                  <a:cxn ang="0">
                    <a:pos x="6" y="0"/>
                  </a:cxn>
                  <a:cxn ang="0">
                    <a:pos x="4" y="0"/>
                  </a:cxn>
                  <a:cxn ang="0">
                    <a:pos x="2" y="0"/>
                  </a:cxn>
                  <a:cxn ang="0">
                    <a:pos x="0" y="2"/>
                  </a:cxn>
                  <a:cxn ang="0">
                    <a:pos x="4" y="4"/>
                  </a:cxn>
                  <a:cxn ang="0">
                    <a:pos x="7" y="2"/>
                  </a:cxn>
                  <a:cxn ang="0">
                    <a:pos x="6" y="0"/>
                  </a:cxn>
                </a:cxnLst>
                <a:rect l="0" t="0" r="r" b="b"/>
                <a:pathLst>
                  <a:path w="7" h="4">
                    <a:moveTo>
                      <a:pt x="6" y="0"/>
                    </a:moveTo>
                    <a:lnTo>
                      <a:pt x="4" y="0"/>
                    </a:lnTo>
                    <a:lnTo>
                      <a:pt x="2" y="0"/>
                    </a:lnTo>
                    <a:lnTo>
                      <a:pt x="0" y="2"/>
                    </a:lnTo>
                    <a:lnTo>
                      <a:pt x="4" y="4"/>
                    </a:lnTo>
                    <a:lnTo>
                      <a:pt x="7" y="2"/>
                    </a:lnTo>
                    <a:lnTo>
                      <a:pt x="6" y="0"/>
                    </a:lnTo>
                    <a:close/>
                  </a:path>
                </a:pathLst>
              </a:custGeom>
              <a:grpFill/>
              <a:ln w="9525">
                <a:noFill/>
                <a:round/>
              </a:ln>
            </p:spPr>
            <p:txBody>
              <a:bodyPr anchor="ctr"/>
              <a:lstStyle/>
              <a:p>
                <a:pPr algn="ctr"/>
                <a:endParaRPr/>
              </a:p>
            </p:txBody>
          </p:sp>
          <p:sp>
            <p:nvSpPr>
              <p:cNvPr id="67" name="Freeform: Shape 106"/>
              <p:cNvSpPr/>
              <p:nvPr/>
            </p:nvSpPr>
            <p:spPr bwMode="auto">
              <a:xfrm>
                <a:off x="2890838" y="2552700"/>
                <a:ext cx="11113" cy="6350"/>
              </a:xfrm>
              <a:custGeom>
                <a:avLst/>
                <a:gdLst/>
                <a:ahLst/>
                <a:cxnLst>
                  <a:cxn ang="0">
                    <a:pos x="6" y="0"/>
                  </a:cxn>
                  <a:cxn ang="0">
                    <a:pos x="4" y="0"/>
                  </a:cxn>
                  <a:cxn ang="0">
                    <a:pos x="2" y="0"/>
                  </a:cxn>
                  <a:cxn ang="0">
                    <a:pos x="0" y="2"/>
                  </a:cxn>
                  <a:cxn ang="0">
                    <a:pos x="4" y="4"/>
                  </a:cxn>
                  <a:cxn ang="0">
                    <a:pos x="7" y="2"/>
                  </a:cxn>
                  <a:cxn ang="0">
                    <a:pos x="6" y="0"/>
                  </a:cxn>
                </a:cxnLst>
                <a:rect l="0" t="0" r="r" b="b"/>
                <a:pathLst>
                  <a:path w="7" h="4">
                    <a:moveTo>
                      <a:pt x="6" y="0"/>
                    </a:moveTo>
                    <a:lnTo>
                      <a:pt x="4" y="0"/>
                    </a:lnTo>
                    <a:lnTo>
                      <a:pt x="2" y="0"/>
                    </a:lnTo>
                    <a:lnTo>
                      <a:pt x="0" y="2"/>
                    </a:lnTo>
                    <a:lnTo>
                      <a:pt x="4" y="4"/>
                    </a:lnTo>
                    <a:lnTo>
                      <a:pt x="7" y="2"/>
                    </a:lnTo>
                    <a:lnTo>
                      <a:pt x="6" y="0"/>
                    </a:lnTo>
                  </a:path>
                </a:pathLst>
              </a:custGeom>
              <a:grpFill/>
              <a:ln w="9525">
                <a:noFill/>
                <a:round/>
              </a:ln>
            </p:spPr>
            <p:txBody>
              <a:bodyPr anchor="ctr"/>
              <a:lstStyle/>
              <a:p>
                <a:pPr algn="ctr"/>
                <a:endParaRPr/>
              </a:p>
            </p:txBody>
          </p:sp>
          <p:sp>
            <p:nvSpPr>
              <p:cNvPr id="68" name="Freeform: Shape 107"/>
              <p:cNvSpPr/>
              <p:nvPr/>
            </p:nvSpPr>
            <p:spPr bwMode="auto">
              <a:xfrm>
                <a:off x="2860675" y="2552700"/>
                <a:ext cx="61913" cy="53975"/>
              </a:xfrm>
              <a:custGeom>
                <a:avLst/>
                <a:gdLst/>
                <a:ahLst/>
                <a:cxnLst>
                  <a:cxn ang="0">
                    <a:pos x="22" y="0"/>
                  </a:cxn>
                  <a:cxn ang="0">
                    <a:pos x="18" y="0"/>
                  </a:cxn>
                  <a:cxn ang="0">
                    <a:pos x="15" y="14"/>
                  </a:cxn>
                  <a:cxn ang="0">
                    <a:pos x="13" y="2"/>
                  </a:cxn>
                  <a:cxn ang="0">
                    <a:pos x="11" y="14"/>
                  </a:cxn>
                  <a:cxn ang="0">
                    <a:pos x="8" y="0"/>
                  </a:cxn>
                  <a:cxn ang="0">
                    <a:pos x="5" y="0"/>
                  </a:cxn>
                  <a:cxn ang="0">
                    <a:pos x="0" y="6"/>
                  </a:cxn>
                  <a:cxn ang="0">
                    <a:pos x="0" y="6"/>
                  </a:cxn>
                  <a:cxn ang="0">
                    <a:pos x="0" y="19"/>
                  </a:cxn>
                  <a:cxn ang="0">
                    <a:pos x="20" y="19"/>
                  </a:cxn>
                  <a:cxn ang="0">
                    <a:pos x="20" y="5"/>
                  </a:cxn>
                  <a:cxn ang="0">
                    <a:pos x="22" y="0"/>
                  </a:cxn>
                  <a:cxn ang="0">
                    <a:pos x="22" y="0"/>
                  </a:cxn>
                </a:cxnLst>
                <a:rect l="0" t="0" r="r" b="b"/>
                <a:pathLst>
                  <a:path w="22" h="19">
                    <a:moveTo>
                      <a:pt x="22" y="0"/>
                    </a:moveTo>
                    <a:cubicBezTo>
                      <a:pt x="18" y="0"/>
                      <a:pt x="18" y="0"/>
                      <a:pt x="18" y="0"/>
                    </a:cubicBezTo>
                    <a:cubicBezTo>
                      <a:pt x="15" y="14"/>
                      <a:pt x="15" y="14"/>
                      <a:pt x="15" y="14"/>
                    </a:cubicBezTo>
                    <a:cubicBezTo>
                      <a:pt x="13" y="2"/>
                      <a:pt x="13" y="2"/>
                      <a:pt x="13" y="2"/>
                    </a:cubicBezTo>
                    <a:cubicBezTo>
                      <a:pt x="11" y="14"/>
                      <a:pt x="11" y="14"/>
                      <a:pt x="11" y="14"/>
                    </a:cubicBezTo>
                    <a:cubicBezTo>
                      <a:pt x="8" y="0"/>
                      <a:pt x="8" y="0"/>
                      <a:pt x="8" y="0"/>
                    </a:cubicBezTo>
                    <a:cubicBezTo>
                      <a:pt x="5" y="0"/>
                      <a:pt x="5" y="0"/>
                      <a:pt x="5" y="0"/>
                    </a:cubicBezTo>
                    <a:cubicBezTo>
                      <a:pt x="2" y="0"/>
                      <a:pt x="0" y="3"/>
                      <a:pt x="0" y="6"/>
                    </a:cubicBezTo>
                    <a:cubicBezTo>
                      <a:pt x="0" y="6"/>
                      <a:pt x="0" y="6"/>
                      <a:pt x="0" y="6"/>
                    </a:cubicBezTo>
                    <a:cubicBezTo>
                      <a:pt x="0" y="19"/>
                      <a:pt x="0" y="19"/>
                      <a:pt x="0" y="19"/>
                    </a:cubicBezTo>
                    <a:cubicBezTo>
                      <a:pt x="20" y="19"/>
                      <a:pt x="20" y="19"/>
                      <a:pt x="20" y="19"/>
                    </a:cubicBezTo>
                    <a:cubicBezTo>
                      <a:pt x="20" y="5"/>
                      <a:pt x="20" y="5"/>
                      <a:pt x="20" y="5"/>
                    </a:cubicBezTo>
                    <a:cubicBezTo>
                      <a:pt x="20" y="3"/>
                      <a:pt x="21" y="1"/>
                      <a:pt x="22" y="0"/>
                    </a:cubicBezTo>
                    <a:cubicBezTo>
                      <a:pt x="22" y="0"/>
                      <a:pt x="22" y="0"/>
                      <a:pt x="22" y="0"/>
                    </a:cubicBezTo>
                  </a:path>
                </a:pathLst>
              </a:custGeom>
              <a:grpFill/>
              <a:ln w="9525">
                <a:noFill/>
                <a:round/>
              </a:ln>
            </p:spPr>
            <p:txBody>
              <a:bodyPr anchor="ctr"/>
              <a:lstStyle/>
              <a:p>
                <a:pPr algn="ctr"/>
                <a:endParaRPr/>
              </a:p>
            </p:txBody>
          </p:sp>
        </p:grpSp>
        <p:grpSp>
          <p:nvGrpSpPr>
            <p:cNvPr id="42" name="Group 108"/>
            <p:cNvGrpSpPr/>
            <p:nvPr/>
          </p:nvGrpSpPr>
          <p:grpSpPr>
            <a:xfrm>
              <a:off x="3765553" y="2845605"/>
              <a:ext cx="322492" cy="320109"/>
              <a:chOff x="3605213" y="2220913"/>
              <a:chExt cx="215900" cy="214313"/>
            </a:xfrm>
            <a:solidFill>
              <a:schemeClr val="bg1"/>
            </a:solidFill>
          </p:grpSpPr>
          <p:sp>
            <p:nvSpPr>
              <p:cNvPr id="49" name="Freeform: Shape 109"/>
              <p:cNvSpPr/>
              <p:nvPr/>
            </p:nvSpPr>
            <p:spPr bwMode="auto">
              <a:xfrm>
                <a:off x="3722688" y="2316163"/>
                <a:ext cx="7938" cy="11113"/>
              </a:xfrm>
              <a:custGeom>
                <a:avLst/>
                <a:gdLst/>
                <a:ahLst/>
                <a:cxnLst>
                  <a:cxn ang="0">
                    <a:pos x="0" y="0"/>
                  </a:cxn>
                  <a:cxn ang="0">
                    <a:pos x="0" y="0"/>
                  </a:cxn>
                  <a:cxn ang="0">
                    <a:pos x="0" y="0"/>
                  </a:cxn>
                  <a:cxn ang="0">
                    <a:pos x="0" y="1"/>
                  </a:cxn>
                  <a:cxn ang="0">
                    <a:pos x="2" y="1"/>
                  </a:cxn>
                  <a:cxn ang="0">
                    <a:pos x="2" y="1"/>
                  </a:cxn>
                  <a:cxn ang="0">
                    <a:pos x="4" y="3"/>
                  </a:cxn>
                  <a:cxn ang="0">
                    <a:pos x="4" y="3"/>
                  </a:cxn>
                  <a:cxn ang="0">
                    <a:pos x="4" y="5"/>
                  </a:cxn>
                  <a:cxn ang="0">
                    <a:pos x="4" y="5"/>
                  </a:cxn>
                  <a:cxn ang="0">
                    <a:pos x="4" y="7"/>
                  </a:cxn>
                  <a:cxn ang="0">
                    <a:pos x="2" y="7"/>
                  </a:cxn>
                  <a:cxn ang="0">
                    <a:pos x="4" y="7"/>
                  </a:cxn>
                  <a:cxn ang="0">
                    <a:pos x="4" y="7"/>
                  </a:cxn>
                  <a:cxn ang="0">
                    <a:pos x="4" y="7"/>
                  </a:cxn>
                  <a:cxn ang="0">
                    <a:pos x="4" y="5"/>
                  </a:cxn>
                  <a:cxn ang="0">
                    <a:pos x="5" y="5"/>
                  </a:cxn>
                  <a:cxn ang="0">
                    <a:pos x="5" y="5"/>
                  </a:cxn>
                  <a:cxn ang="0">
                    <a:pos x="5" y="5"/>
                  </a:cxn>
                  <a:cxn ang="0">
                    <a:pos x="5" y="3"/>
                  </a:cxn>
                  <a:cxn ang="0">
                    <a:pos x="5" y="3"/>
                  </a:cxn>
                  <a:cxn ang="0">
                    <a:pos x="5" y="1"/>
                  </a:cxn>
                  <a:cxn ang="0">
                    <a:pos x="5" y="1"/>
                  </a:cxn>
                  <a:cxn ang="0">
                    <a:pos x="5" y="1"/>
                  </a:cxn>
                  <a:cxn ang="0">
                    <a:pos x="5" y="0"/>
                  </a:cxn>
                  <a:cxn ang="0">
                    <a:pos x="5" y="0"/>
                  </a:cxn>
                  <a:cxn ang="0">
                    <a:pos x="4" y="0"/>
                  </a:cxn>
                  <a:cxn ang="0">
                    <a:pos x="2" y="0"/>
                  </a:cxn>
                  <a:cxn ang="0">
                    <a:pos x="2" y="0"/>
                  </a:cxn>
                  <a:cxn ang="0">
                    <a:pos x="2" y="0"/>
                  </a:cxn>
                  <a:cxn ang="0">
                    <a:pos x="2" y="0"/>
                  </a:cxn>
                  <a:cxn ang="0">
                    <a:pos x="0" y="0"/>
                  </a:cxn>
                </a:cxnLst>
                <a:rect l="0" t="0" r="r" b="b"/>
                <a:pathLst>
                  <a:path w="5" h="7">
                    <a:moveTo>
                      <a:pt x="0" y="0"/>
                    </a:moveTo>
                    <a:lnTo>
                      <a:pt x="0" y="0"/>
                    </a:lnTo>
                    <a:lnTo>
                      <a:pt x="0" y="0"/>
                    </a:lnTo>
                    <a:lnTo>
                      <a:pt x="0" y="1"/>
                    </a:lnTo>
                    <a:lnTo>
                      <a:pt x="2" y="1"/>
                    </a:lnTo>
                    <a:lnTo>
                      <a:pt x="2" y="1"/>
                    </a:lnTo>
                    <a:lnTo>
                      <a:pt x="4" y="3"/>
                    </a:lnTo>
                    <a:lnTo>
                      <a:pt x="4" y="3"/>
                    </a:lnTo>
                    <a:lnTo>
                      <a:pt x="4" y="5"/>
                    </a:lnTo>
                    <a:lnTo>
                      <a:pt x="4" y="5"/>
                    </a:lnTo>
                    <a:lnTo>
                      <a:pt x="4" y="7"/>
                    </a:lnTo>
                    <a:lnTo>
                      <a:pt x="2" y="7"/>
                    </a:lnTo>
                    <a:lnTo>
                      <a:pt x="4" y="7"/>
                    </a:lnTo>
                    <a:lnTo>
                      <a:pt x="4" y="7"/>
                    </a:lnTo>
                    <a:lnTo>
                      <a:pt x="4" y="7"/>
                    </a:lnTo>
                    <a:lnTo>
                      <a:pt x="4" y="5"/>
                    </a:lnTo>
                    <a:lnTo>
                      <a:pt x="5" y="5"/>
                    </a:lnTo>
                    <a:lnTo>
                      <a:pt x="5" y="5"/>
                    </a:lnTo>
                    <a:lnTo>
                      <a:pt x="5" y="5"/>
                    </a:lnTo>
                    <a:lnTo>
                      <a:pt x="5" y="3"/>
                    </a:lnTo>
                    <a:lnTo>
                      <a:pt x="5" y="3"/>
                    </a:lnTo>
                    <a:lnTo>
                      <a:pt x="5" y="1"/>
                    </a:lnTo>
                    <a:lnTo>
                      <a:pt x="5" y="1"/>
                    </a:lnTo>
                    <a:lnTo>
                      <a:pt x="5" y="1"/>
                    </a:lnTo>
                    <a:lnTo>
                      <a:pt x="5" y="0"/>
                    </a:lnTo>
                    <a:lnTo>
                      <a:pt x="5" y="0"/>
                    </a:lnTo>
                    <a:lnTo>
                      <a:pt x="4" y="0"/>
                    </a:lnTo>
                    <a:lnTo>
                      <a:pt x="2" y="0"/>
                    </a:lnTo>
                    <a:lnTo>
                      <a:pt x="2" y="0"/>
                    </a:lnTo>
                    <a:lnTo>
                      <a:pt x="2" y="0"/>
                    </a:lnTo>
                    <a:lnTo>
                      <a:pt x="2" y="0"/>
                    </a:lnTo>
                    <a:lnTo>
                      <a:pt x="0" y="0"/>
                    </a:lnTo>
                    <a:close/>
                  </a:path>
                </a:pathLst>
              </a:custGeom>
              <a:grpFill/>
              <a:ln w="9525">
                <a:noFill/>
                <a:round/>
              </a:ln>
            </p:spPr>
            <p:txBody>
              <a:bodyPr anchor="ctr"/>
              <a:lstStyle/>
              <a:p>
                <a:pPr algn="ctr"/>
                <a:endParaRPr/>
              </a:p>
            </p:txBody>
          </p:sp>
          <p:sp>
            <p:nvSpPr>
              <p:cNvPr id="50" name="Freeform: Shape 110"/>
              <p:cNvSpPr/>
              <p:nvPr/>
            </p:nvSpPr>
            <p:spPr bwMode="auto">
              <a:xfrm>
                <a:off x="3722688" y="2316163"/>
                <a:ext cx="7938" cy="11113"/>
              </a:xfrm>
              <a:custGeom>
                <a:avLst/>
                <a:gdLst/>
                <a:ahLst/>
                <a:cxnLst>
                  <a:cxn ang="0">
                    <a:pos x="0" y="0"/>
                  </a:cxn>
                  <a:cxn ang="0">
                    <a:pos x="0" y="0"/>
                  </a:cxn>
                  <a:cxn ang="0">
                    <a:pos x="0" y="0"/>
                  </a:cxn>
                  <a:cxn ang="0">
                    <a:pos x="0" y="1"/>
                  </a:cxn>
                  <a:cxn ang="0">
                    <a:pos x="2" y="1"/>
                  </a:cxn>
                  <a:cxn ang="0">
                    <a:pos x="2" y="1"/>
                  </a:cxn>
                  <a:cxn ang="0">
                    <a:pos x="4" y="3"/>
                  </a:cxn>
                  <a:cxn ang="0">
                    <a:pos x="4" y="3"/>
                  </a:cxn>
                  <a:cxn ang="0">
                    <a:pos x="4" y="5"/>
                  </a:cxn>
                  <a:cxn ang="0">
                    <a:pos x="4" y="5"/>
                  </a:cxn>
                  <a:cxn ang="0">
                    <a:pos x="4" y="7"/>
                  </a:cxn>
                  <a:cxn ang="0">
                    <a:pos x="2" y="7"/>
                  </a:cxn>
                  <a:cxn ang="0">
                    <a:pos x="4" y="7"/>
                  </a:cxn>
                  <a:cxn ang="0">
                    <a:pos x="4" y="7"/>
                  </a:cxn>
                  <a:cxn ang="0">
                    <a:pos x="4" y="7"/>
                  </a:cxn>
                  <a:cxn ang="0">
                    <a:pos x="4" y="5"/>
                  </a:cxn>
                  <a:cxn ang="0">
                    <a:pos x="5" y="5"/>
                  </a:cxn>
                  <a:cxn ang="0">
                    <a:pos x="5" y="5"/>
                  </a:cxn>
                  <a:cxn ang="0">
                    <a:pos x="5" y="5"/>
                  </a:cxn>
                  <a:cxn ang="0">
                    <a:pos x="5" y="3"/>
                  </a:cxn>
                  <a:cxn ang="0">
                    <a:pos x="5" y="3"/>
                  </a:cxn>
                  <a:cxn ang="0">
                    <a:pos x="5" y="1"/>
                  </a:cxn>
                  <a:cxn ang="0">
                    <a:pos x="5" y="1"/>
                  </a:cxn>
                  <a:cxn ang="0">
                    <a:pos x="5" y="1"/>
                  </a:cxn>
                  <a:cxn ang="0">
                    <a:pos x="5" y="0"/>
                  </a:cxn>
                  <a:cxn ang="0">
                    <a:pos x="5" y="0"/>
                  </a:cxn>
                  <a:cxn ang="0">
                    <a:pos x="4" y="0"/>
                  </a:cxn>
                  <a:cxn ang="0">
                    <a:pos x="2" y="0"/>
                  </a:cxn>
                  <a:cxn ang="0">
                    <a:pos x="2" y="0"/>
                  </a:cxn>
                  <a:cxn ang="0">
                    <a:pos x="2" y="0"/>
                  </a:cxn>
                  <a:cxn ang="0">
                    <a:pos x="2" y="0"/>
                  </a:cxn>
                  <a:cxn ang="0">
                    <a:pos x="0" y="0"/>
                  </a:cxn>
                </a:cxnLst>
                <a:rect l="0" t="0" r="r" b="b"/>
                <a:pathLst>
                  <a:path w="5" h="7">
                    <a:moveTo>
                      <a:pt x="0" y="0"/>
                    </a:moveTo>
                    <a:lnTo>
                      <a:pt x="0" y="0"/>
                    </a:lnTo>
                    <a:lnTo>
                      <a:pt x="0" y="0"/>
                    </a:lnTo>
                    <a:lnTo>
                      <a:pt x="0" y="1"/>
                    </a:lnTo>
                    <a:lnTo>
                      <a:pt x="2" y="1"/>
                    </a:lnTo>
                    <a:lnTo>
                      <a:pt x="2" y="1"/>
                    </a:lnTo>
                    <a:lnTo>
                      <a:pt x="4" y="3"/>
                    </a:lnTo>
                    <a:lnTo>
                      <a:pt x="4" y="3"/>
                    </a:lnTo>
                    <a:lnTo>
                      <a:pt x="4" y="5"/>
                    </a:lnTo>
                    <a:lnTo>
                      <a:pt x="4" y="5"/>
                    </a:lnTo>
                    <a:lnTo>
                      <a:pt x="4" y="7"/>
                    </a:lnTo>
                    <a:lnTo>
                      <a:pt x="2" y="7"/>
                    </a:lnTo>
                    <a:lnTo>
                      <a:pt x="4" y="7"/>
                    </a:lnTo>
                    <a:lnTo>
                      <a:pt x="4" y="7"/>
                    </a:lnTo>
                    <a:lnTo>
                      <a:pt x="4" y="7"/>
                    </a:lnTo>
                    <a:lnTo>
                      <a:pt x="4" y="5"/>
                    </a:lnTo>
                    <a:lnTo>
                      <a:pt x="5" y="5"/>
                    </a:lnTo>
                    <a:lnTo>
                      <a:pt x="5" y="5"/>
                    </a:lnTo>
                    <a:lnTo>
                      <a:pt x="5" y="5"/>
                    </a:lnTo>
                    <a:lnTo>
                      <a:pt x="5" y="3"/>
                    </a:lnTo>
                    <a:lnTo>
                      <a:pt x="5" y="3"/>
                    </a:lnTo>
                    <a:lnTo>
                      <a:pt x="5" y="1"/>
                    </a:lnTo>
                    <a:lnTo>
                      <a:pt x="5" y="1"/>
                    </a:lnTo>
                    <a:lnTo>
                      <a:pt x="5" y="1"/>
                    </a:lnTo>
                    <a:lnTo>
                      <a:pt x="5" y="0"/>
                    </a:lnTo>
                    <a:lnTo>
                      <a:pt x="5" y="0"/>
                    </a:lnTo>
                    <a:lnTo>
                      <a:pt x="4" y="0"/>
                    </a:lnTo>
                    <a:lnTo>
                      <a:pt x="2" y="0"/>
                    </a:lnTo>
                    <a:lnTo>
                      <a:pt x="2" y="0"/>
                    </a:lnTo>
                    <a:lnTo>
                      <a:pt x="2" y="0"/>
                    </a:lnTo>
                    <a:lnTo>
                      <a:pt x="2" y="0"/>
                    </a:lnTo>
                    <a:lnTo>
                      <a:pt x="0" y="0"/>
                    </a:lnTo>
                  </a:path>
                </a:pathLst>
              </a:custGeom>
              <a:grpFill/>
              <a:ln w="9525">
                <a:noFill/>
                <a:round/>
              </a:ln>
            </p:spPr>
            <p:txBody>
              <a:bodyPr anchor="ctr"/>
              <a:lstStyle/>
              <a:p>
                <a:pPr algn="ctr"/>
                <a:endParaRPr/>
              </a:p>
            </p:txBody>
          </p:sp>
          <p:sp>
            <p:nvSpPr>
              <p:cNvPr id="51" name="Freeform: Shape 111"/>
              <p:cNvSpPr/>
              <p:nvPr/>
            </p:nvSpPr>
            <p:spPr bwMode="auto">
              <a:xfrm>
                <a:off x="3705225" y="2312988"/>
                <a:ext cx="17463" cy="3175"/>
              </a:xfrm>
              <a:custGeom>
                <a:avLst/>
                <a:gdLst/>
                <a:ahLst/>
                <a:cxnLst>
                  <a:cxn ang="0">
                    <a:pos x="3" y="0"/>
                  </a:cxn>
                  <a:cxn ang="0">
                    <a:pos x="2" y="0"/>
                  </a:cxn>
                  <a:cxn ang="0">
                    <a:pos x="1" y="0"/>
                  </a:cxn>
                  <a:cxn ang="0">
                    <a:pos x="1" y="0"/>
                  </a:cxn>
                  <a:cxn ang="0">
                    <a:pos x="1" y="0"/>
                  </a:cxn>
                  <a:cxn ang="0">
                    <a:pos x="1" y="1"/>
                  </a:cxn>
                  <a:cxn ang="0">
                    <a:pos x="1" y="1"/>
                  </a:cxn>
                  <a:cxn ang="0">
                    <a:pos x="0" y="1"/>
                  </a:cxn>
                  <a:cxn ang="0">
                    <a:pos x="0" y="1"/>
                  </a:cxn>
                  <a:cxn ang="0">
                    <a:pos x="0" y="1"/>
                  </a:cxn>
                  <a:cxn ang="0">
                    <a:pos x="0" y="1"/>
                  </a:cxn>
                  <a:cxn ang="0">
                    <a:pos x="1" y="1"/>
                  </a:cxn>
                  <a:cxn ang="0">
                    <a:pos x="2" y="1"/>
                  </a:cxn>
                  <a:cxn ang="0">
                    <a:pos x="3" y="1"/>
                  </a:cxn>
                  <a:cxn ang="0">
                    <a:pos x="4" y="1"/>
                  </a:cxn>
                  <a:cxn ang="0">
                    <a:pos x="4" y="1"/>
                  </a:cxn>
                  <a:cxn ang="0">
                    <a:pos x="4" y="1"/>
                  </a:cxn>
                  <a:cxn ang="0">
                    <a:pos x="5" y="1"/>
                  </a:cxn>
                  <a:cxn ang="0">
                    <a:pos x="5" y="1"/>
                  </a:cxn>
                  <a:cxn ang="0">
                    <a:pos x="6" y="1"/>
                  </a:cxn>
                  <a:cxn ang="0">
                    <a:pos x="5" y="1"/>
                  </a:cxn>
                  <a:cxn ang="0">
                    <a:pos x="5" y="0"/>
                  </a:cxn>
                  <a:cxn ang="0">
                    <a:pos x="5" y="0"/>
                  </a:cxn>
                  <a:cxn ang="0">
                    <a:pos x="4" y="0"/>
                  </a:cxn>
                  <a:cxn ang="0">
                    <a:pos x="4" y="0"/>
                  </a:cxn>
                  <a:cxn ang="0">
                    <a:pos x="4" y="0"/>
                  </a:cxn>
                  <a:cxn ang="0">
                    <a:pos x="3" y="0"/>
                  </a:cxn>
                </a:cxnLst>
                <a:rect l="0" t="0" r="r" b="b"/>
                <a:pathLst>
                  <a:path w="6" h="1">
                    <a:moveTo>
                      <a:pt x="3" y="0"/>
                    </a:moveTo>
                    <a:cubicBezTo>
                      <a:pt x="3" y="0"/>
                      <a:pt x="2" y="0"/>
                      <a:pt x="2" y="0"/>
                    </a:cubicBezTo>
                    <a:cubicBezTo>
                      <a:pt x="1" y="0"/>
                      <a:pt x="1" y="0"/>
                      <a:pt x="1" y="0"/>
                    </a:cubicBezTo>
                    <a:cubicBezTo>
                      <a:pt x="1" y="0"/>
                      <a:pt x="1" y="0"/>
                      <a:pt x="1" y="0"/>
                    </a:cubicBezTo>
                    <a:cubicBezTo>
                      <a:pt x="1" y="0"/>
                      <a:pt x="1" y="0"/>
                      <a:pt x="1" y="0"/>
                    </a:cubicBezTo>
                    <a:cubicBezTo>
                      <a:pt x="1" y="1"/>
                      <a:pt x="1" y="1"/>
                      <a:pt x="1" y="1"/>
                    </a:cubicBezTo>
                    <a:cubicBezTo>
                      <a:pt x="1" y="1"/>
                      <a:pt x="1" y="1"/>
                      <a:pt x="1" y="1"/>
                    </a:cubicBezTo>
                    <a:cubicBezTo>
                      <a:pt x="1" y="1"/>
                      <a:pt x="0" y="1"/>
                      <a:pt x="0" y="1"/>
                    </a:cubicBezTo>
                    <a:cubicBezTo>
                      <a:pt x="0" y="1"/>
                      <a:pt x="0" y="1"/>
                      <a:pt x="0" y="1"/>
                    </a:cubicBezTo>
                    <a:cubicBezTo>
                      <a:pt x="0" y="1"/>
                      <a:pt x="0" y="1"/>
                      <a:pt x="0" y="1"/>
                    </a:cubicBezTo>
                    <a:cubicBezTo>
                      <a:pt x="0" y="1"/>
                      <a:pt x="0" y="1"/>
                      <a:pt x="0" y="1"/>
                    </a:cubicBezTo>
                    <a:cubicBezTo>
                      <a:pt x="0" y="1"/>
                      <a:pt x="1" y="1"/>
                      <a:pt x="1" y="1"/>
                    </a:cubicBezTo>
                    <a:cubicBezTo>
                      <a:pt x="1" y="1"/>
                      <a:pt x="2" y="1"/>
                      <a:pt x="2" y="1"/>
                    </a:cubicBezTo>
                    <a:cubicBezTo>
                      <a:pt x="2" y="1"/>
                      <a:pt x="3" y="1"/>
                      <a:pt x="3" y="1"/>
                    </a:cubicBezTo>
                    <a:cubicBezTo>
                      <a:pt x="4" y="1"/>
                      <a:pt x="4" y="1"/>
                      <a:pt x="4" y="1"/>
                    </a:cubicBezTo>
                    <a:cubicBezTo>
                      <a:pt x="4" y="1"/>
                      <a:pt x="4" y="1"/>
                      <a:pt x="4" y="1"/>
                    </a:cubicBezTo>
                    <a:cubicBezTo>
                      <a:pt x="4" y="1"/>
                      <a:pt x="4" y="1"/>
                      <a:pt x="4" y="1"/>
                    </a:cubicBezTo>
                    <a:cubicBezTo>
                      <a:pt x="5" y="1"/>
                      <a:pt x="5" y="1"/>
                      <a:pt x="5" y="1"/>
                    </a:cubicBezTo>
                    <a:cubicBezTo>
                      <a:pt x="5" y="1"/>
                      <a:pt x="5" y="1"/>
                      <a:pt x="5" y="1"/>
                    </a:cubicBezTo>
                    <a:cubicBezTo>
                      <a:pt x="6" y="1"/>
                      <a:pt x="6" y="1"/>
                      <a:pt x="6" y="1"/>
                    </a:cubicBezTo>
                    <a:cubicBezTo>
                      <a:pt x="5" y="1"/>
                      <a:pt x="5" y="1"/>
                      <a:pt x="5" y="1"/>
                    </a:cubicBezTo>
                    <a:cubicBezTo>
                      <a:pt x="5" y="0"/>
                      <a:pt x="5" y="0"/>
                      <a:pt x="5" y="0"/>
                    </a:cubicBezTo>
                    <a:cubicBezTo>
                      <a:pt x="5" y="0"/>
                      <a:pt x="5" y="0"/>
                      <a:pt x="5" y="0"/>
                    </a:cubicBezTo>
                    <a:cubicBezTo>
                      <a:pt x="4" y="0"/>
                      <a:pt x="4" y="0"/>
                      <a:pt x="4" y="0"/>
                    </a:cubicBezTo>
                    <a:cubicBezTo>
                      <a:pt x="4" y="0"/>
                      <a:pt x="4" y="0"/>
                      <a:pt x="4" y="0"/>
                    </a:cubicBezTo>
                    <a:cubicBezTo>
                      <a:pt x="4" y="0"/>
                      <a:pt x="4" y="0"/>
                      <a:pt x="4" y="0"/>
                    </a:cubicBezTo>
                    <a:cubicBezTo>
                      <a:pt x="3" y="0"/>
                      <a:pt x="3" y="0"/>
                      <a:pt x="3" y="0"/>
                    </a:cubicBezTo>
                  </a:path>
                </a:pathLst>
              </a:custGeom>
              <a:grpFill/>
              <a:ln w="9525">
                <a:noFill/>
                <a:round/>
              </a:ln>
            </p:spPr>
            <p:txBody>
              <a:bodyPr anchor="ctr"/>
              <a:lstStyle/>
              <a:p>
                <a:pPr algn="ctr"/>
                <a:endParaRPr/>
              </a:p>
            </p:txBody>
          </p:sp>
          <p:sp>
            <p:nvSpPr>
              <p:cNvPr id="52" name="Freeform: Shape 112"/>
              <p:cNvSpPr/>
              <p:nvPr/>
            </p:nvSpPr>
            <p:spPr bwMode="auto">
              <a:xfrm>
                <a:off x="3700463" y="2316163"/>
                <a:ext cx="3175" cy="1588"/>
              </a:xfrm>
              <a:custGeom>
                <a:avLst/>
                <a:gdLst/>
                <a:ahLst/>
                <a:cxnLst>
                  <a:cxn ang="0">
                    <a:pos x="0" y="0"/>
                  </a:cxn>
                  <a:cxn ang="0">
                    <a:pos x="0" y="0"/>
                  </a:cxn>
                  <a:cxn ang="0">
                    <a:pos x="0" y="0"/>
                  </a:cxn>
                  <a:cxn ang="0">
                    <a:pos x="0" y="1"/>
                  </a:cxn>
                  <a:cxn ang="0">
                    <a:pos x="2" y="1"/>
                  </a:cxn>
                  <a:cxn ang="0">
                    <a:pos x="2" y="0"/>
                  </a:cxn>
                  <a:cxn ang="0">
                    <a:pos x="0" y="0"/>
                  </a:cxn>
                </a:cxnLst>
                <a:rect l="0" t="0" r="r" b="b"/>
                <a:pathLst>
                  <a:path w="2" h="1">
                    <a:moveTo>
                      <a:pt x="0" y="0"/>
                    </a:moveTo>
                    <a:lnTo>
                      <a:pt x="0" y="0"/>
                    </a:lnTo>
                    <a:lnTo>
                      <a:pt x="0" y="0"/>
                    </a:lnTo>
                    <a:lnTo>
                      <a:pt x="0" y="1"/>
                    </a:lnTo>
                    <a:lnTo>
                      <a:pt x="2" y="1"/>
                    </a:lnTo>
                    <a:lnTo>
                      <a:pt x="2" y="0"/>
                    </a:lnTo>
                    <a:lnTo>
                      <a:pt x="0" y="0"/>
                    </a:lnTo>
                    <a:close/>
                  </a:path>
                </a:pathLst>
              </a:custGeom>
              <a:grpFill/>
              <a:ln w="9525">
                <a:noFill/>
                <a:round/>
              </a:ln>
            </p:spPr>
            <p:txBody>
              <a:bodyPr anchor="ctr"/>
              <a:lstStyle/>
              <a:p>
                <a:pPr algn="ctr"/>
                <a:endParaRPr/>
              </a:p>
            </p:txBody>
          </p:sp>
          <p:sp>
            <p:nvSpPr>
              <p:cNvPr id="53" name="Freeform: Shape 113"/>
              <p:cNvSpPr/>
              <p:nvPr/>
            </p:nvSpPr>
            <p:spPr bwMode="auto">
              <a:xfrm>
                <a:off x="3700463" y="2316163"/>
                <a:ext cx="3175" cy="1588"/>
              </a:xfrm>
              <a:custGeom>
                <a:avLst/>
                <a:gdLst/>
                <a:ahLst/>
                <a:cxnLst>
                  <a:cxn ang="0">
                    <a:pos x="0" y="0"/>
                  </a:cxn>
                  <a:cxn ang="0">
                    <a:pos x="0" y="0"/>
                  </a:cxn>
                  <a:cxn ang="0">
                    <a:pos x="0" y="0"/>
                  </a:cxn>
                  <a:cxn ang="0">
                    <a:pos x="0" y="1"/>
                  </a:cxn>
                  <a:cxn ang="0">
                    <a:pos x="2" y="1"/>
                  </a:cxn>
                  <a:cxn ang="0">
                    <a:pos x="2" y="0"/>
                  </a:cxn>
                  <a:cxn ang="0">
                    <a:pos x="0" y="0"/>
                  </a:cxn>
                </a:cxnLst>
                <a:rect l="0" t="0" r="r" b="b"/>
                <a:pathLst>
                  <a:path w="2" h="1">
                    <a:moveTo>
                      <a:pt x="0" y="0"/>
                    </a:moveTo>
                    <a:lnTo>
                      <a:pt x="0" y="0"/>
                    </a:lnTo>
                    <a:lnTo>
                      <a:pt x="0" y="0"/>
                    </a:lnTo>
                    <a:lnTo>
                      <a:pt x="0" y="1"/>
                    </a:lnTo>
                    <a:lnTo>
                      <a:pt x="2" y="1"/>
                    </a:lnTo>
                    <a:lnTo>
                      <a:pt x="2" y="0"/>
                    </a:lnTo>
                    <a:lnTo>
                      <a:pt x="0" y="0"/>
                    </a:lnTo>
                  </a:path>
                </a:pathLst>
              </a:custGeom>
              <a:grpFill/>
              <a:ln w="9525">
                <a:noFill/>
                <a:round/>
              </a:ln>
            </p:spPr>
            <p:txBody>
              <a:bodyPr anchor="ctr"/>
              <a:lstStyle/>
              <a:p>
                <a:pPr algn="ctr"/>
                <a:endParaRPr/>
              </a:p>
            </p:txBody>
          </p:sp>
          <p:sp>
            <p:nvSpPr>
              <p:cNvPr id="54" name="Freeform: Shape 114"/>
              <p:cNvSpPr/>
              <p:nvPr/>
            </p:nvSpPr>
            <p:spPr bwMode="auto">
              <a:xfrm>
                <a:off x="3686175" y="2306638"/>
                <a:ext cx="22225" cy="9525"/>
              </a:xfrm>
              <a:custGeom>
                <a:avLst/>
                <a:gdLst/>
                <a:ahLst/>
                <a:cxnLst>
                  <a:cxn ang="0">
                    <a:pos x="4" y="0"/>
                  </a:cxn>
                  <a:cxn ang="0">
                    <a:pos x="3" y="0"/>
                  </a:cxn>
                  <a:cxn ang="0">
                    <a:pos x="3" y="0"/>
                  </a:cxn>
                  <a:cxn ang="0">
                    <a:pos x="1" y="1"/>
                  </a:cxn>
                  <a:cxn ang="0">
                    <a:pos x="0" y="1"/>
                  </a:cxn>
                  <a:cxn ang="0">
                    <a:pos x="0" y="1"/>
                  </a:cxn>
                  <a:cxn ang="0">
                    <a:pos x="0" y="1"/>
                  </a:cxn>
                  <a:cxn ang="0">
                    <a:pos x="1" y="2"/>
                  </a:cxn>
                  <a:cxn ang="0">
                    <a:pos x="1" y="2"/>
                  </a:cxn>
                  <a:cxn ang="0">
                    <a:pos x="2" y="1"/>
                  </a:cxn>
                  <a:cxn ang="0">
                    <a:pos x="3" y="1"/>
                  </a:cxn>
                  <a:cxn ang="0">
                    <a:pos x="3" y="1"/>
                  </a:cxn>
                  <a:cxn ang="0">
                    <a:pos x="5" y="2"/>
                  </a:cxn>
                  <a:cxn ang="0">
                    <a:pos x="6" y="2"/>
                  </a:cxn>
                  <a:cxn ang="0">
                    <a:pos x="6" y="3"/>
                  </a:cxn>
                  <a:cxn ang="0">
                    <a:pos x="7" y="3"/>
                  </a:cxn>
                  <a:cxn ang="0">
                    <a:pos x="7" y="2"/>
                  </a:cxn>
                  <a:cxn ang="0">
                    <a:pos x="7" y="2"/>
                  </a:cxn>
                  <a:cxn ang="0">
                    <a:pos x="7" y="2"/>
                  </a:cxn>
                  <a:cxn ang="0">
                    <a:pos x="8" y="1"/>
                  </a:cxn>
                  <a:cxn ang="0">
                    <a:pos x="8" y="1"/>
                  </a:cxn>
                  <a:cxn ang="0">
                    <a:pos x="7" y="1"/>
                  </a:cxn>
                  <a:cxn ang="0">
                    <a:pos x="7" y="1"/>
                  </a:cxn>
                  <a:cxn ang="0">
                    <a:pos x="7" y="1"/>
                  </a:cxn>
                  <a:cxn ang="0">
                    <a:pos x="6" y="1"/>
                  </a:cxn>
                  <a:cxn ang="0">
                    <a:pos x="5" y="1"/>
                  </a:cxn>
                  <a:cxn ang="0">
                    <a:pos x="5" y="1"/>
                  </a:cxn>
                  <a:cxn ang="0">
                    <a:pos x="4" y="0"/>
                  </a:cxn>
                </a:cxnLst>
                <a:rect l="0" t="0" r="r" b="b"/>
                <a:pathLst>
                  <a:path w="8" h="3">
                    <a:moveTo>
                      <a:pt x="4" y="0"/>
                    </a:moveTo>
                    <a:cubicBezTo>
                      <a:pt x="4" y="0"/>
                      <a:pt x="3" y="0"/>
                      <a:pt x="3" y="0"/>
                    </a:cubicBezTo>
                    <a:cubicBezTo>
                      <a:pt x="3" y="0"/>
                      <a:pt x="3" y="0"/>
                      <a:pt x="3" y="0"/>
                    </a:cubicBezTo>
                    <a:cubicBezTo>
                      <a:pt x="2" y="0"/>
                      <a:pt x="2" y="1"/>
                      <a:pt x="1" y="1"/>
                    </a:cubicBezTo>
                    <a:cubicBezTo>
                      <a:pt x="0" y="1"/>
                      <a:pt x="0" y="1"/>
                      <a:pt x="0" y="1"/>
                    </a:cubicBezTo>
                    <a:cubicBezTo>
                      <a:pt x="0" y="1"/>
                      <a:pt x="0" y="1"/>
                      <a:pt x="0" y="1"/>
                    </a:cubicBezTo>
                    <a:cubicBezTo>
                      <a:pt x="0" y="1"/>
                      <a:pt x="0" y="1"/>
                      <a:pt x="0" y="1"/>
                    </a:cubicBezTo>
                    <a:cubicBezTo>
                      <a:pt x="0" y="1"/>
                      <a:pt x="0" y="1"/>
                      <a:pt x="1" y="2"/>
                    </a:cubicBezTo>
                    <a:cubicBezTo>
                      <a:pt x="1" y="2"/>
                      <a:pt x="1" y="2"/>
                      <a:pt x="1" y="2"/>
                    </a:cubicBezTo>
                    <a:cubicBezTo>
                      <a:pt x="1" y="2"/>
                      <a:pt x="2" y="2"/>
                      <a:pt x="2" y="1"/>
                    </a:cubicBezTo>
                    <a:cubicBezTo>
                      <a:pt x="2" y="1"/>
                      <a:pt x="3" y="1"/>
                      <a:pt x="3" y="1"/>
                    </a:cubicBezTo>
                    <a:cubicBezTo>
                      <a:pt x="3" y="1"/>
                      <a:pt x="3" y="1"/>
                      <a:pt x="3" y="1"/>
                    </a:cubicBezTo>
                    <a:cubicBezTo>
                      <a:pt x="4" y="2"/>
                      <a:pt x="5" y="2"/>
                      <a:pt x="5" y="2"/>
                    </a:cubicBezTo>
                    <a:cubicBezTo>
                      <a:pt x="5" y="2"/>
                      <a:pt x="5" y="2"/>
                      <a:pt x="6" y="2"/>
                    </a:cubicBezTo>
                    <a:cubicBezTo>
                      <a:pt x="6" y="3"/>
                      <a:pt x="6" y="3"/>
                      <a:pt x="6" y="3"/>
                    </a:cubicBezTo>
                    <a:cubicBezTo>
                      <a:pt x="7" y="3"/>
                      <a:pt x="7" y="3"/>
                      <a:pt x="7" y="3"/>
                    </a:cubicBezTo>
                    <a:cubicBezTo>
                      <a:pt x="7" y="2"/>
                      <a:pt x="7" y="2"/>
                      <a:pt x="7" y="2"/>
                    </a:cubicBezTo>
                    <a:cubicBezTo>
                      <a:pt x="7" y="2"/>
                      <a:pt x="7" y="2"/>
                      <a:pt x="7" y="2"/>
                    </a:cubicBezTo>
                    <a:cubicBezTo>
                      <a:pt x="7" y="2"/>
                      <a:pt x="7" y="2"/>
                      <a:pt x="7" y="2"/>
                    </a:cubicBezTo>
                    <a:cubicBezTo>
                      <a:pt x="8" y="1"/>
                      <a:pt x="8" y="1"/>
                      <a:pt x="8" y="1"/>
                    </a:cubicBezTo>
                    <a:cubicBezTo>
                      <a:pt x="8" y="1"/>
                      <a:pt x="8" y="1"/>
                      <a:pt x="8" y="1"/>
                    </a:cubicBezTo>
                    <a:cubicBezTo>
                      <a:pt x="7" y="1"/>
                      <a:pt x="7" y="1"/>
                      <a:pt x="7" y="1"/>
                    </a:cubicBezTo>
                    <a:cubicBezTo>
                      <a:pt x="7" y="1"/>
                      <a:pt x="7" y="1"/>
                      <a:pt x="7" y="1"/>
                    </a:cubicBezTo>
                    <a:cubicBezTo>
                      <a:pt x="7" y="1"/>
                      <a:pt x="7" y="1"/>
                      <a:pt x="7" y="1"/>
                    </a:cubicBezTo>
                    <a:cubicBezTo>
                      <a:pt x="6" y="1"/>
                      <a:pt x="6" y="1"/>
                      <a:pt x="6" y="1"/>
                    </a:cubicBezTo>
                    <a:cubicBezTo>
                      <a:pt x="5" y="1"/>
                      <a:pt x="5" y="1"/>
                      <a:pt x="5" y="1"/>
                    </a:cubicBezTo>
                    <a:cubicBezTo>
                      <a:pt x="5" y="1"/>
                      <a:pt x="5" y="1"/>
                      <a:pt x="5" y="1"/>
                    </a:cubicBezTo>
                    <a:cubicBezTo>
                      <a:pt x="4" y="0"/>
                      <a:pt x="4" y="0"/>
                      <a:pt x="4" y="0"/>
                    </a:cubicBezTo>
                  </a:path>
                </a:pathLst>
              </a:custGeom>
              <a:grpFill/>
              <a:ln w="9525">
                <a:noFill/>
                <a:round/>
              </a:ln>
            </p:spPr>
            <p:txBody>
              <a:bodyPr anchor="ctr"/>
              <a:lstStyle/>
              <a:p>
                <a:pPr algn="ctr"/>
                <a:endParaRPr/>
              </a:p>
            </p:txBody>
          </p:sp>
          <p:sp>
            <p:nvSpPr>
              <p:cNvPr id="55" name="Freeform: Shape 115"/>
              <p:cNvSpPr/>
              <p:nvPr/>
            </p:nvSpPr>
            <p:spPr bwMode="auto">
              <a:xfrm>
                <a:off x="3605213" y="2220913"/>
                <a:ext cx="215900" cy="214313"/>
              </a:xfrm>
              <a:custGeom>
                <a:avLst/>
                <a:gdLst/>
                <a:ahLst/>
                <a:cxnLst>
                  <a:cxn ang="0">
                    <a:pos x="16" y="17"/>
                  </a:cxn>
                  <a:cxn ang="0">
                    <a:pos x="14" y="22"/>
                  </a:cxn>
                  <a:cxn ang="0">
                    <a:pos x="12" y="28"/>
                  </a:cxn>
                  <a:cxn ang="0">
                    <a:pos x="13" y="31"/>
                  </a:cxn>
                  <a:cxn ang="0">
                    <a:pos x="14" y="31"/>
                  </a:cxn>
                  <a:cxn ang="0">
                    <a:pos x="15" y="31"/>
                  </a:cxn>
                  <a:cxn ang="0">
                    <a:pos x="17" y="35"/>
                  </a:cxn>
                  <a:cxn ang="0">
                    <a:pos x="24" y="38"/>
                  </a:cxn>
                  <a:cxn ang="0">
                    <a:pos x="28" y="40"/>
                  </a:cxn>
                  <a:cxn ang="0">
                    <a:pos x="31" y="41"/>
                  </a:cxn>
                  <a:cxn ang="0">
                    <a:pos x="31" y="45"/>
                  </a:cxn>
                  <a:cxn ang="0">
                    <a:pos x="31" y="51"/>
                  </a:cxn>
                  <a:cxn ang="0">
                    <a:pos x="38" y="59"/>
                  </a:cxn>
                  <a:cxn ang="0">
                    <a:pos x="38" y="66"/>
                  </a:cxn>
                  <a:cxn ang="0">
                    <a:pos x="40" y="71"/>
                  </a:cxn>
                  <a:cxn ang="0">
                    <a:pos x="3" y="39"/>
                  </a:cxn>
                  <a:cxn ang="0">
                    <a:pos x="13" y="17"/>
                  </a:cxn>
                  <a:cxn ang="0">
                    <a:pos x="47" y="6"/>
                  </a:cxn>
                  <a:cxn ang="0">
                    <a:pos x="54" y="8"/>
                  </a:cxn>
                  <a:cxn ang="0">
                    <a:pos x="57" y="14"/>
                  </a:cxn>
                  <a:cxn ang="0">
                    <a:pos x="72" y="29"/>
                  </a:cxn>
                  <a:cxn ang="0">
                    <a:pos x="43" y="70"/>
                  </a:cxn>
                  <a:cxn ang="0">
                    <a:pos x="47" y="66"/>
                  </a:cxn>
                  <a:cxn ang="0">
                    <a:pos x="51" y="61"/>
                  </a:cxn>
                  <a:cxn ang="0">
                    <a:pos x="55" y="56"/>
                  </a:cxn>
                  <a:cxn ang="0">
                    <a:pos x="58" y="50"/>
                  </a:cxn>
                  <a:cxn ang="0">
                    <a:pos x="51" y="46"/>
                  </a:cxn>
                  <a:cxn ang="0">
                    <a:pos x="44" y="41"/>
                  </a:cxn>
                  <a:cxn ang="0">
                    <a:pos x="39" y="39"/>
                  </a:cxn>
                  <a:cxn ang="0">
                    <a:pos x="31" y="40"/>
                  </a:cxn>
                  <a:cxn ang="0">
                    <a:pos x="26" y="36"/>
                  </a:cxn>
                  <a:cxn ang="0">
                    <a:pos x="22" y="34"/>
                  </a:cxn>
                  <a:cxn ang="0">
                    <a:pos x="27" y="28"/>
                  </a:cxn>
                  <a:cxn ang="0">
                    <a:pos x="32" y="31"/>
                  </a:cxn>
                  <a:cxn ang="0">
                    <a:pos x="33" y="30"/>
                  </a:cxn>
                  <a:cxn ang="0">
                    <a:pos x="36" y="24"/>
                  </a:cxn>
                  <a:cxn ang="0">
                    <a:pos x="43" y="20"/>
                  </a:cxn>
                  <a:cxn ang="0">
                    <a:pos x="46" y="18"/>
                  </a:cxn>
                  <a:cxn ang="0">
                    <a:pos x="49" y="19"/>
                  </a:cxn>
                  <a:cxn ang="0">
                    <a:pos x="50" y="15"/>
                  </a:cxn>
                  <a:cxn ang="0">
                    <a:pos x="45" y="11"/>
                  </a:cxn>
                  <a:cxn ang="0">
                    <a:pos x="40" y="14"/>
                  </a:cxn>
                  <a:cxn ang="0">
                    <a:pos x="37" y="13"/>
                  </a:cxn>
                  <a:cxn ang="0">
                    <a:pos x="40" y="10"/>
                  </a:cxn>
                  <a:cxn ang="0">
                    <a:pos x="44" y="8"/>
                  </a:cxn>
                  <a:cxn ang="0">
                    <a:pos x="45" y="9"/>
                  </a:cxn>
                  <a:cxn ang="0">
                    <a:pos x="48" y="11"/>
                  </a:cxn>
                  <a:cxn ang="0">
                    <a:pos x="49" y="8"/>
                  </a:cxn>
                  <a:cxn ang="0">
                    <a:pos x="46" y="5"/>
                  </a:cxn>
                  <a:cxn ang="0">
                    <a:pos x="43" y="5"/>
                  </a:cxn>
                  <a:cxn ang="0">
                    <a:pos x="41" y="6"/>
                  </a:cxn>
                  <a:cxn ang="0">
                    <a:pos x="38" y="7"/>
                  </a:cxn>
                  <a:cxn ang="0">
                    <a:pos x="37" y="7"/>
                  </a:cxn>
                  <a:cxn ang="0">
                    <a:pos x="33" y="6"/>
                  </a:cxn>
                  <a:cxn ang="0">
                    <a:pos x="31" y="8"/>
                  </a:cxn>
                  <a:cxn ang="0">
                    <a:pos x="24" y="9"/>
                  </a:cxn>
                  <a:cxn ang="0">
                    <a:pos x="16" y="12"/>
                  </a:cxn>
                  <a:cxn ang="0">
                    <a:pos x="72" y="57"/>
                  </a:cxn>
                </a:cxnLst>
                <a:rect l="0" t="0" r="r" b="b"/>
                <a:pathLst>
                  <a:path w="77" h="77">
                    <a:moveTo>
                      <a:pt x="15" y="16"/>
                    </a:moveTo>
                    <a:cubicBezTo>
                      <a:pt x="16" y="15"/>
                      <a:pt x="16" y="15"/>
                      <a:pt x="16" y="15"/>
                    </a:cubicBezTo>
                    <a:cubicBezTo>
                      <a:pt x="16" y="16"/>
                      <a:pt x="16" y="16"/>
                      <a:pt x="16" y="16"/>
                    </a:cubicBezTo>
                    <a:cubicBezTo>
                      <a:pt x="16" y="16"/>
                      <a:pt x="16" y="16"/>
                      <a:pt x="16" y="16"/>
                    </a:cubicBezTo>
                    <a:cubicBezTo>
                      <a:pt x="16" y="16"/>
                      <a:pt x="16" y="16"/>
                      <a:pt x="16" y="16"/>
                    </a:cubicBezTo>
                    <a:cubicBezTo>
                      <a:pt x="16" y="16"/>
                      <a:pt x="16" y="16"/>
                      <a:pt x="16" y="16"/>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8"/>
                      <a:pt x="16" y="18"/>
                      <a:pt x="16" y="18"/>
                    </a:cubicBezTo>
                    <a:cubicBezTo>
                      <a:pt x="16" y="19"/>
                      <a:pt x="16" y="19"/>
                      <a:pt x="16" y="19"/>
                    </a:cubicBezTo>
                    <a:cubicBezTo>
                      <a:pt x="16" y="19"/>
                      <a:pt x="16" y="19"/>
                      <a:pt x="16" y="19"/>
                    </a:cubicBezTo>
                    <a:cubicBezTo>
                      <a:pt x="15" y="19"/>
                      <a:pt x="15" y="19"/>
                      <a:pt x="15" y="19"/>
                    </a:cubicBezTo>
                    <a:cubicBezTo>
                      <a:pt x="15" y="20"/>
                      <a:pt x="15" y="20"/>
                      <a:pt x="15" y="20"/>
                    </a:cubicBezTo>
                    <a:cubicBezTo>
                      <a:pt x="16" y="20"/>
                      <a:pt x="16" y="20"/>
                      <a:pt x="16" y="20"/>
                    </a:cubicBezTo>
                    <a:cubicBezTo>
                      <a:pt x="16" y="20"/>
                      <a:pt x="16" y="20"/>
                      <a:pt x="16" y="20"/>
                    </a:cubicBezTo>
                    <a:cubicBezTo>
                      <a:pt x="15" y="20"/>
                      <a:pt x="15" y="20"/>
                      <a:pt x="15" y="20"/>
                    </a:cubicBezTo>
                    <a:cubicBezTo>
                      <a:pt x="15" y="21"/>
                      <a:pt x="15" y="21"/>
                      <a:pt x="15" y="21"/>
                    </a:cubicBezTo>
                    <a:cubicBezTo>
                      <a:pt x="15" y="22"/>
                      <a:pt x="15" y="22"/>
                      <a:pt x="15" y="22"/>
                    </a:cubicBezTo>
                    <a:cubicBezTo>
                      <a:pt x="14" y="22"/>
                      <a:pt x="14" y="22"/>
                      <a:pt x="14" y="22"/>
                    </a:cubicBezTo>
                    <a:cubicBezTo>
                      <a:pt x="13" y="23"/>
                      <a:pt x="13" y="23"/>
                      <a:pt x="13" y="23"/>
                    </a:cubicBezTo>
                    <a:cubicBezTo>
                      <a:pt x="13" y="23"/>
                      <a:pt x="13" y="23"/>
                      <a:pt x="13" y="23"/>
                    </a:cubicBezTo>
                    <a:cubicBezTo>
                      <a:pt x="12" y="24"/>
                      <a:pt x="12" y="24"/>
                      <a:pt x="12" y="24"/>
                    </a:cubicBezTo>
                    <a:cubicBezTo>
                      <a:pt x="12" y="25"/>
                      <a:pt x="12" y="25"/>
                      <a:pt x="12" y="25"/>
                    </a:cubicBezTo>
                    <a:cubicBezTo>
                      <a:pt x="12" y="25"/>
                      <a:pt x="12" y="25"/>
                      <a:pt x="12" y="25"/>
                    </a:cubicBezTo>
                    <a:cubicBezTo>
                      <a:pt x="12" y="25"/>
                      <a:pt x="12" y="25"/>
                      <a:pt x="12" y="25"/>
                    </a:cubicBezTo>
                    <a:cubicBezTo>
                      <a:pt x="12" y="26"/>
                      <a:pt x="12" y="26"/>
                      <a:pt x="12" y="26"/>
                    </a:cubicBezTo>
                    <a:cubicBezTo>
                      <a:pt x="12" y="26"/>
                      <a:pt x="12" y="26"/>
                      <a:pt x="12" y="26"/>
                    </a:cubicBezTo>
                    <a:cubicBezTo>
                      <a:pt x="12" y="27"/>
                      <a:pt x="12" y="27"/>
                      <a:pt x="12" y="27"/>
                    </a:cubicBezTo>
                    <a:cubicBezTo>
                      <a:pt x="12" y="27"/>
                      <a:pt x="12" y="27"/>
                      <a:pt x="12" y="27"/>
                    </a:cubicBezTo>
                    <a:cubicBezTo>
                      <a:pt x="12" y="28"/>
                      <a:pt x="12" y="28"/>
                      <a:pt x="12" y="28"/>
                    </a:cubicBezTo>
                    <a:cubicBezTo>
                      <a:pt x="13" y="28"/>
                      <a:pt x="13" y="28"/>
                      <a:pt x="13" y="28"/>
                    </a:cubicBezTo>
                    <a:cubicBezTo>
                      <a:pt x="13" y="28"/>
                      <a:pt x="13" y="28"/>
                      <a:pt x="13" y="28"/>
                    </a:cubicBezTo>
                    <a:cubicBezTo>
                      <a:pt x="13" y="29"/>
                      <a:pt x="13" y="29"/>
                      <a:pt x="13" y="29"/>
                    </a:cubicBezTo>
                    <a:cubicBezTo>
                      <a:pt x="13" y="29"/>
                      <a:pt x="13" y="29"/>
                      <a:pt x="13" y="29"/>
                    </a:cubicBezTo>
                    <a:cubicBezTo>
                      <a:pt x="13" y="29"/>
                      <a:pt x="13" y="29"/>
                      <a:pt x="13" y="29"/>
                    </a:cubicBezTo>
                    <a:cubicBezTo>
                      <a:pt x="13" y="30"/>
                      <a:pt x="13" y="30"/>
                      <a:pt x="13" y="30"/>
                    </a:cubicBezTo>
                    <a:cubicBezTo>
                      <a:pt x="13" y="30"/>
                      <a:pt x="13" y="30"/>
                      <a:pt x="13" y="30"/>
                    </a:cubicBezTo>
                    <a:cubicBezTo>
                      <a:pt x="13" y="31"/>
                      <a:pt x="13" y="31"/>
                      <a:pt x="13" y="31"/>
                    </a:cubicBezTo>
                    <a:cubicBezTo>
                      <a:pt x="13" y="31"/>
                      <a:pt x="13" y="31"/>
                      <a:pt x="13" y="31"/>
                    </a:cubicBezTo>
                    <a:cubicBezTo>
                      <a:pt x="13" y="31"/>
                      <a:pt x="13" y="31"/>
                      <a:pt x="13" y="31"/>
                    </a:cubicBezTo>
                    <a:cubicBezTo>
                      <a:pt x="13" y="31"/>
                      <a:pt x="13" y="31"/>
                      <a:pt x="13" y="31"/>
                    </a:cubicBezTo>
                    <a:cubicBezTo>
                      <a:pt x="13" y="32"/>
                      <a:pt x="13" y="32"/>
                      <a:pt x="13" y="32"/>
                    </a:cubicBezTo>
                    <a:cubicBezTo>
                      <a:pt x="14" y="32"/>
                      <a:pt x="14" y="32"/>
                      <a:pt x="14" y="32"/>
                    </a:cubicBezTo>
                    <a:cubicBezTo>
                      <a:pt x="14" y="32"/>
                      <a:pt x="14" y="32"/>
                      <a:pt x="14" y="32"/>
                    </a:cubicBezTo>
                    <a:cubicBezTo>
                      <a:pt x="14" y="33"/>
                      <a:pt x="14" y="33"/>
                      <a:pt x="14" y="33"/>
                    </a:cubicBezTo>
                    <a:cubicBezTo>
                      <a:pt x="14" y="33"/>
                      <a:pt x="14" y="33"/>
                      <a:pt x="14" y="33"/>
                    </a:cubicBezTo>
                    <a:cubicBezTo>
                      <a:pt x="15" y="33"/>
                      <a:pt x="15" y="33"/>
                      <a:pt x="15" y="33"/>
                    </a:cubicBezTo>
                    <a:cubicBezTo>
                      <a:pt x="15" y="32"/>
                      <a:pt x="15" y="32"/>
                      <a:pt x="15" y="32"/>
                    </a:cubicBezTo>
                    <a:cubicBezTo>
                      <a:pt x="15" y="32"/>
                      <a:pt x="15" y="32"/>
                      <a:pt x="15" y="32"/>
                    </a:cubicBezTo>
                    <a:cubicBezTo>
                      <a:pt x="14" y="32"/>
                      <a:pt x="14" y="32"/>
                      <a:pt x="14" y="32"/>
                    </a:cubicBezTo>
                    <a:cubicBezTo>
                      <a:pt x="14" y="31"/>
                      <a:pt x="14" y="31"/>
                      <a:pt x="14" y="31"/>
                    </a:cubicBezTo>
                    <a:cubicBezTo>
                      <a:pt x="14" y="31"/>
                      <a:pt x="14" y="31"/>
                      <a:pt x="14" y="31"/>
                    </a:cubicBezTo>
                    <a:cubicBezTo>
                      <a:pt x="14" y="30"/>
                      <a:pt x="14" y="30"/>
                      <a:pt x="14" y="30"/>
                    </a:cubicBezTo>
                    <a:cubicBezTo>
                      <a:pt x="14" y="30"/>
                      <a:pt x="14" y="30"/>
                      <a:pt x="14" y="30"/>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5" y="29"/>
                      <a:pt x="15" y="29"/>
                      <a:pt x="15" y="29"/>
                    </a:cubicBezTo>
                    <a:cubicBezTo>
                      <a:pt x="14" y="30"/>
                      <a:pt x="14" y="30"/>
                      <a:pt x="14" y="30"/>
                    </a:cubicBezTo>
                    <a:cubicBezTo>
                      <a:pt x="15" y="30"/>
                      <a:pt x="15" y="30"/>
                      <a:pt x="15" y="30"/>
                    </a:cubicBezTo>
                    <a:cubicBezTo>
                      <a:pt x="15" y="31"/>
                      <a:pt x="15" y="31"/>
                      <a:pt x="15" y="31"/>
                    </a:cubicBezTo>
                    <a:cubicBezTo>
                      <a:pt x="15" y="31"/>
                      <a:pt x="15" y="31"/>
                      <a:pt x="15" y="31"/>
                    </a:cubicBezTo>
                    <a:cubicBezTo>
                      <a:pt x="15" y="32"/>
                      <a:pt x="15" y="32"/>
                      <a:pt x="15" y="32"/>
                    </a:cubicBezTo>
                    <a:cubicBezTo>
                      <a:pt x="16" y="32"/>
                      <a:pt x="16" y="32"/>
                      <a:pt x="16" y="32"/>
                    </a:cubicBezTo>
                    <a:cubicBezTo>
                      <a:pt x="16" y="32"/>
                      <a:pt x="16" y="32"/>
                      <a:pt x="16" y="32"/>
                    </a:cubicBezTo>
                    <a:cubicBezTo>
                      <a:pt x="16" y="33"/>
                      <a:pt x="16" y="33"/>
                      <a:pt x="16" y="33"/>
                    </a:cubicBezTo>
                    <a:cubicBezTo>
                      <a:pt x="16" y="33"/>
                      <a:pt x="16" y="33"/>
                      <a:pt x="16" y="33"/>
                    </a:cubicBezTo>
                    <a:cubicBezTo>
                      <a:pt x="16" y="33"/>
                      <a:pt x="16" y="33"/>
                      <a:pt x="16" y="33"/>
                    </a:cubicBezTo>
                    <a:cubicBezTo>
                      <a:pt x="16" y="34"/>
                      <a:pt x="16" y="34"/>
                      <a:pt x="16" y="34"/>
                    </a:cubicBezTo>
                    <a:cubicBezTo>
                      <a:pt x="16" y="34"/>
                      <a:pt x="16" y="34"/>
                      <a:pt x="16" y="34"/>
                    </a:cubicBezTo>
                    <a:cubicBezTo>
                      <a:pt x="17" y="35"/>
                      <a:pt x="17" y="35"/>
                      <a:pt x="17" y="35"/>
                    </a:cubicBezTo>
                    <a:cubicBezTo>
                      <a:pt x="17" y="35"/>
                      <a:pt x="17" y="35"/>
                      <a:pt x="17" y="35"/>
                    </a:cubicBezTo>
                    <a:cubicBezTo>
                      <a:pt x="18" y="35"/>
                      <a:pt x="18" y="35"/>
                      <a:pt x="18" y="35"/>
                    </a:cubicBezTo>
                    <a:cubicBezTo>
                      <a:pt x="19" y="36"/>
                      <a:pt x="19" y="36"/>
                      <a:pt x="19" y="36"/>
                    </a:cubicBezTo>
                    <a:cubicBezTo>
                      <a:pt x="19" y="36"/>
                      <a:pt x="19" y="36"/>
                      <a:pt x="19" y="36"/>
                    </a:cubicBezTo>
                    <a:cubicBezTo>
                      <a:pt x="20" y="36"/>
                      <a:pt x="20" y="36"/>
                      <a:pt x="20" y="36"/>
                    </a:cubicBezTo>
                    <a:cubicBezTo>
                      <a:pt x="20" y="36"/>
                      <a:pt x="20" y="36"/>
                      <a:pt x="20" y="36"/>
                    </a:cubicBezTo>
                    <a:cubicBezTo>
                      <a:pt x="21" y="37"/>
                      <a:pt x="21" y="37"/>
                      <a:pt x="21" y="37"/>
                    </a:cubicBezTo>
                    <a:cubicBezTo>
                      <a:pt x="22" y="36"/>
                      <a:pt x="22" y="36"/>
                      <a:pt x="22" y="36"/>
                    </a:cubicBezTo>
                    <a:cubicBezTo>
                      <a:pt x="22" y="36"/>
                      <a:pt x="22" y="36"/>
                      <a:pt x="22" y="36"/>
                    </a:cubicBezTo>
                    <a:cubicBezTo>
                      <a:pt x="23" y="37"/>
                      <a:pt x="23" y="37"/>
                      <a:pt x="23" y="37"/>
                    </a:cubicBezTo>
                    <a:cubicBezTo>
                      <a:pt x="23" y="37"/>
                      <a:pt x="23" y="37"/>
                      <a:pt x="23" y="37"/>
                    </a:cubicBezTo>
                    <a:cubicBezTo>
                      <a:pt x="24" y="38"/>
                      <a:pt x="24" y="38"/>
                      <a:pt x="24" y="38"/>
                    </a:cubicBezTo>
                    <a:cubicBezTo>
                      <a:pt x="25" y="38"/>
                      <a:pt x="25" y="38"/>
                      <a:pt x="25" y="38"/>
                    </a:cubicBezTo>
                    <a:cubicBezTo>
                      <a:pt x="25" y="38"/>
                      <a:pt x="25" y="38"/>
                      <a:pt x="25" y="38"/>
                    </a:cubicBezTo>
                    <a:cubicBezTo>
                      <a:pt x="25" y="38"/>
                      <a:pt x="25" y="38"/>
                      <a:pt x="25" y="38"/>
                    </a:cubicBezTo>
                    <a:cubicBezTo>
                      <a:pt x="26" y="38"/>
                      <a:pt x="26" y="38"/>
                      <a:pt x="26" y="38"/>
                    </a:cubicBezTo>
                    <a:cubicBezTo>
                      <a:pt x="26" y="38"/>
                      <a:pt x="26" y="38"/>
                      <a:pt x="26" y="38"/>
                    </a:cubicBezTo>
                    <a:cubicBezTo>
                      <a:pt x="26" y="39"/>
                      <a:pt x="26" y="39"/>
                      <a:pt x="26" y="39"/>
                    </a:cubicBezTo>
                    <a:cubicBezTo>
                      <a:pt x="27" y="39"/>
                      <a:pt x="27" y="39"/>
                      <a:pt x="27" y="39"/>
                    </a:cubicBezTo>
                    <a:cubicBezTo>
                      <a:pt x="27" y="39"/>
                      <a:pt x="27" y="39"/>
                      <a:pt x="27" y="39"/>
                    </a:cubicBezTo>
                    <a:cubicBezTo>
                      <a:pt x="27" y="40"/>
                      <a:pt x="27" y="40"/>
                      <a:pt x="27" y="40"/>
                    </a:cubicBezTo>
                    <a:cubicBezTo>
                      <a:pt x="27" y="40"/>
                      <a:pt x="27" y="40"/>
                      <a:pt x="27" y="40"/>
                    </a:cubicBezTo>
                    <a:cubicBezTo>
                      <a:pt x="28" y="40"/>
                      <a:pt x="28" y="40"/>
                      <a:pt x="28" y="40"/>
                    </a:cubicBezTo>
                    <a:cubicBezTo>
                      <a:pt x="28" y="41"/>
                      <a:pt x="28" y="41"/>
                      <a:pt x="28" y="41"/>
                    </a:cubicBezTo>
                    <a:cubicBezTo>
                      <a:pt x="28" y="41"/>
                      <a:pt x="28" y="41"/>
                      <a:pt x="28" y="41"/>
                    </a:cubicBezTo>
                    <a:cubicBezTo>
                      <a:pt x="29" y="41"/>
                      <a:pt x="29" y="41"/>
                      <a:pt x="29" y="41"/>
                    </a:cubicBezTo>
                    <a:cubicBezTo>
                      <a:pt x="29" y="41"/>
                      <a:pt x="29" y="41"/>
                      <a:pt x="29" y="41"/>
                    </a:cubicBezTo>
                    <a:cubicBezTo>
                      <a:pt x="29" y="41"/>
                      <a:pt x="29" y="41"/>
                      <a:pt x="29" y="41"/>
                    </a:cubicBezTo>
                    <a:cubicBezTo>
                      <a:pt x="30" y="41"/>
                      <a:pt x="30" y="41"/>
                      <a:pt x="30" y="41"/>
                    </a:cubicBezTo>
                    <a:cubicBezTo>
                      <a:pt x="30" y="41"/>
                      <a:pt x="30" y="41"/>
                      <a:pt x="30" y="41"/>
                    </a:cubicBezTo>
                    <a:cubicBezTo>
                      <a:pt x="30" y="41"/>
                      <a:pt x="30" y="41"/>
                      <a:pt x="30" y="41"/>
                    </a:cubicBezTo>
                    <a:cubicBezTo>
                      <a:pt x="31" y="41"/>
                      <a:pt x="31" y="41"/>
                      <a:pt x="31" y="41"/>
                    </a:cubicBezTo>
                    <a:cubicBezTo>
                      <a:pt x="31" y="41"/>
                      <a:pt x="31" y="41"/>
                      <a:pt x="31" y="41"/>
                    </a:cubicBezTo>
                    <a:cubicBezTo>
                      <a:pt x="31" y="41"/>
                      <a:pt x="31" y="41"/>
                      <a:pt x="31" y="41"/>
                    </a:cubicBezTo>
                    <a:cubicBezTo>
                      <a:pt x="31" y="41"/>
                      <a:pt x="31" y="41"/>
                      <a:pt x="31" y="41"/>
                    </a:cubicBezTo>
                    <a:cubicBezTo>
                      <a:pt x="31" y="41"/>
                      <a:pt x="31" y="41"/>
                      <a:pt x="31" y="41"/>
                    </a:cubicBezTo>
                    <a:cubicBezTo>
                      <a:pt x="32" y="41"/>
                      <a:pt x="32" y="41"/>
                      <a:pt x="32" y="41"/>
                    </a:cubicBezTo>
                    <a:cubicBezTo>
                      <a:pt x="32" y="41"/>
                      <a:pt x="32" y="41"/>
                      <a:pt x="32" y="41"/>
                    </a:cubicBezTo>
                    <a:cubicBezTo>
                      <a:pt x="32" y="42"/>
                      <a:pt x="32" y="42"/>
                      <a:pt x="32" y="42"/>
                    </a:cubicBezTo>
                    <a:cubicBezTo>
                      <a:pt x="32" y="42"/>
                      <a:pt x="32" y="42"/>
                      <a:pt x="32" y="42"/>
                    </a:cubicBezTo>
                    <a:cubicBezTo>
                      <a:pt x="32" y="42"/>
                      <a:pt x="32" y="42"/>
                      <a:pt x="32" y="42"/>
                    </a:cubicBezTo>
                    <a:cubicBezTo>
                      <a:pt x="32" y="43"/>
                      <a:pt x="32" y="43"/>
                      <a:pt x="32" y="43"/>
                    </a:cubicBezTo>
                    <a:cubicBezTo>
                      <a:pt x="32" y="44"/>
                      <a:pt x="32" y="44"/>
                      <a:pt x="32" y="44"/>
                    </a:cubicBezTo>
                    <a:cubicBezTo>
                      <a:pt x="32" y="44"/>
                      <a:pt x="32" y="44"/>
                      <a:pt x="32" y="44"/>
                    </a:cubicBezTo>
                    <a:cubicBezTo>
                      <a:pt x="31" y="45"/>
                      <a:pt x="31" y="45"/>
                      <a:pt x="31" y="45"/>
                    </a:cubicBezTo>
                    <a:cubicBezTo>
                      <a:pt x="31" y="45"/>
                      <a:pt x="31" y="45"/>
                      <a:pt x="31" y="45"/>
                    </a:cubicBezTo>
                    <a:cubicBezTo>
                      <a:pt x="30" y="46"/>
                      <a:pt x="30" y="46"/>
                      <a:pt x="30" y="46"/>
                    </a:cubicBezTo>
                    <a:cubicBezTo>
                      <a:pt x="30" y="46"/>
                      <a:pt x="30" y="46"/>
                      <a:pt x="30" y="46"/>
                    </a:cubicBezTo>
                    <a:cubicBezTo>
                      <a:pt x="30" y="47"/>
                      <a:pt x="30" y="47"/>
                      <a:pt x="30" y="47"/>
                    </a:cubicBezTo>
                    <a:cubicBezTo>
                      <a:pt x="30" y="48"/>
                      <a:pt x="30" y="48"/>
                      <a:pt x="30" y="48"/>
                    </a:cubicBezTo>
                    <a:cubicBezTo>
                      <a:pt x="30" y="48"/>
                      <a:pt x="30" y="48"/>
                      <a:pt x="30" y="48"/>
                    </a:cubicBezTo>
                    <a:cubicBezTo>
                      <a:pt x="30" y="48"/>
                      <a:pt x="30" y="48"/>
                      <a:pt x="30" y="48"/>
                    </a:cubicBezTo>
                    <a:cubicBezTo>
                      <a:pt x="30" y="49"/>
                      <a:pt x="30" y="49"/>
                      <a:pt x="30" y="49"/>
                    </a:cubicBezTo>
                    <a:cubicBezTo>
                      <a:pt x="30" y="50"/>
                      <a:pt x="30" y="50"/>
                      <a:pt x="30" y="50"/>
                    </a:cubicBezTo>
                    <a:cubicBezTo>
                      <a:pt x="31" y="50"/>
                      <a:pt x="31" y="50"/>
                      <a:pt x="31" y="50"/>
                    </a:cubicBezTo>
                    <a:cubicBezTo>
                      <a:pt x="31" y="51"/>
                      <a:pt x="31" y="51"/>
                      <a:pt x="31" y="51"/>
                    </a:cubicBezTo>
                    <a:cubicBezTo>
                      <a:pt x="31" y="51"/>
                      <a:pt x="32" y="51"/>
                      <a:pt x="32" y="52"/>
                    </a:cubicBezTo>
                    <a:cubicBezTo>
                      <a:pt x="32" y="53"/>
                      <a:pt x="32" y="53"/>
                      <a:pt x="32" y="53"/>
                    </a:cubicBezTo>
                    <a:cubicBezTo>
                      <a:pt x="33" y="53"/>
                      <a:pt x="33" y="53"/>
                      <a:pt x="33" y="53"/>
                    </a:cubicBezTo>
                    <a:cubicBezTo>
                      <a:pt x="33" y="54"/>
                      <a:pt x="33" y="54"/>
                      <a:pt x="34" y="54"/>
                    </a:cubicBezTo>
                    <a:cubicBezTo>
                      <a:pt x="34" y="55"/>
                      <a:pt x="34" y="55"/>
                      <a:pt x="35" y="55"/>
                    </a:cubicBezTo>
                    <a:cubicBezTo>
                      <a:pt x="35" y="56"/>
                      <a:pt x="36" y="56"/>
                      <a:pt x="37" y="56"/>
                    </a:cubicBezTo>
                    <a:cubicBezTo>
                      <a:pt x="37" y="57"/>
                      <a:pt x="37" y="57"/>
                      <a:pt x="38" y="57"/>
                    </a:cubicBezTo>
                    <a:cubicBezTo>
                      <a:pt x="38" y="58"/>
                      <a:pt x="38" y="58"/>
                      <a:pt x="38" y="58"/>
                    </a:cubicBezTo>
                    <a:cubicBezTo>
                      <a:pt x="38" y="58"/>
                      <a:pt x="38" y="58"/>
                      <a:pt x="38" y="58"/>
                    </a:cubicBezTo>
                    <a:cubicBezTo>
                      <a:pt x="38" y="58"/>
                      <a:pt x="38" y="59"/>
                      <a:pt x="38" y="59"/>
                    </a:cubicBezTo>
                    <a:cubicBezTo>
                      <a:pt x="38" y="59"/>
                      <a:pt x="38" y="59"/>
                      <a:pt x="38" y="59"/>
                    </a:cubicBezTo>
                    <a:cubicBezTo>
                      <a:pt x="38" y="60"/>
                      <a:pt x="38" y="60"/>
                      <a:pt x="38" y="60"/>
                    </a:cubicBezTo>
                    <a:cubicBezTo>
                      <a:pt x="38" y="61"/>
                      <a:pt x="38" y="61"/>
                      <a:pt x="38" y="61"/>
                    </a:cubicBezTo>
                    <a:cubicBezTo>
                      <a:pt x="38" y="61"/>
                      <a:pt x="38" y="61"/>
                      <a:pt x="38" y="61"/>
                    </a:cubicBezTo>
                    <a:cubicBezTo>
                      <a:pt x="38" y="61"/>
                      <a:pt x="38" y="61"/>
                      <a:pt x="38" y="61"/>
                    </a:cubicBezTo>
                    <a:cubicBezTo>
                      <a:pt x="38" y="61"/>
                      <a:pt x="38" y="62"/>
                      <a:pt x="38" y="62"/>
                    </a:cubicBezTo>
                    <a:cubicBezTo>
                      <a:pt x="38" y="62"/>
                      <a:pt x="38" y="63"/>
                      <a:pt x="38" y="63"/>
                    </a:cubicBezTo>
                    <a:cubicBezTo>
                      <a:pt x="38" y="63"/>
                      <a:pt x="38" y="64"/>
                      <a:pt x="38" y="64"/>
                    </a:cubicBezTo>
                    <a:cubicBezTo>
                      <a:pt x="38" y="64"/>
                      <a:pt x="38" y="64"/>
                      <a:pt x="38" y="64"/>
                    </a:cubicBezTo>
                    <a:cubicBezTo>
                      <a:pt x="38" y="65"/>
                      <a:pt x="38" y="65"/>
                      <a:pt x="38" y="65"/>
                    </a:cubicBezTo>
                    <a:cubicBezTo>
                      <a:pt x="38" y="66"/>
                      <a:pt x="38" y="66"/>
                      <a:pt x="38" y="66"/>
                    </a:cubicBezTo>
                    <a:cubicBezTo>
                      <a:pt x="38" y="66"/>
                      <a:pt x="38" y="66"/>
                      <a:pt x="38" y="66"/>
                    </a:cubicBezTo>
                    <a:cubicBezTo>
                      <a:pt x="38" y="66"/>
                      <a:pt x="38" y="66"/>
                      <a:pt x="38" y="66"/>
                    </a:cubicBezTo>
                    <a:cubicBezTo>
                      <a:pt x="38" y="66"/>
                      <a:pt x="38" y="67"/>
                      <a:pt x="38" y="67"/>
                    </a:cubicBezTo>
                    <a:cubicBezTo>
                      <a:pt x="38" y="67"/>
                      <a:pt x="38" y="67"/>
                      <a:pt x="38" y="67"/>
                    </a:cubicBezTo>
                    <a:cubicBezTo>
                      <a:pt x="38" y="68"/>
                      <a:pt x="38" y="68"/>
                      <a:pt x="38" y="68"/>
                    </a:cubicBezTo>
                    <a:cubicBezTo>
                      <a:pt x="39" y="69"/>
                      <a:pt x="39" y="69"/>
                      <a:pt x="39" y="69"/>
                    </a:cubicBezTo>
                    <a:cubicBezTo>
                      <a:pt x="39" y="69"/>
                      <a:pt x="39" y="69"/>
                      <a:pt x="39" y="69"/>
                    </a:cubicBezTo>
                    <a:cubicBezTo>
                      <a:pt x="39" y="70"/>
                      <a:pt x="39" y="70"/>
                      <a:pt x="39" y="70"/>
                    </a:cubicBezTo>
                    <a:cubicBezTo>
                      <a:pt x="39" y="70"/>
                      <a:pt x="39" y="70"/>
                      <a:pt x="39" y="70"/>
                    </a:cubicBezTo>
                    <a:cubicBezTo>
                      <a:pt x="40" y="70"/>
                      <a:pt x="40" y="70"/>
                      <a:pt x="40" y="70"/>
                    </a:cubicBezTo>
                    <a:cubicBezTo>
                      <a:pt x="40" y="71"/>
                      <a:pt x="40" y="71"/>
                      <a:pt x="40" y="71"/>
                    </a:cubicBezTo>
                    <a:cubicBezTo>
                      <a:pt x="40" y="71"/>
                      <a:pt x="40" y="71"/>
                      <a:pt x="40" y="71"/>
                    </a:cubicBezTo>
                    <a:cubicBezTo>
                      <a:pt x="39" y="71"/>
                      <a:pt x="39" y="71"/>
                      <a:pt x="39" y="71"/>
                    </a:cubicBezTo>
                    <a:cubicBezTo>
                      <a:pt x="39" y="71"/>
                      <a:pt x="39" y="71"/>
                      <a:pt x="39" y="71"/>
                    </a:cubicBezTo>
                    <a:cubicBezTo>
                      <a:pt x="40" y="72"/>
                      <a:pt x="40" y="72"/>
                      <a:pt x="40" y="72"/>
                    </a:cubicBezTo>
                    <a:cubicBezTo>
                      <a:pt x="40" y="72"/>
                      <a:pt x="40" y="72"/>
                      <a:pt x="40" y="72"/>
                    </a:cubicBezTo>
                    <a:cubicBezTo>
                      <a:pt x="40" y="73"/>
                      <a:pt x="40" y="73"/>
                      <a:pt x="40" y="73"/>
                    </a:cubicBezTo>
                    <a:cubicBezTo>
                      <a:pt x="41" y="73"/>
                      <a:pt x="41" y="73"/>
                      <a:pt x="41" y="73"/>
                    </a:cubicBezTo>
                    <a:cubicBezTo>
                      <a:pt x="41" y="74"/>
                      <a:pt x="41" y="74"/>
                      <a:pt x="41" y="74"/>
                    </a:cubicBezTo>
                    <a:cubicBezTo>
                      <a:pt x="41" y="74"/>
                      <a:pt x="41" y="74"/>
                      <a:pt x="41" y="74"/>
                    </a:cubicBezTo>
                    <a:cubicBezTo>
                      <a:pt x="40" y="74"/>
                      <a:pt x="39" y="74"/>
                      <a:pt x="38" y="74"/>
                    </a:cubicBezTo>
                    <a:cubicBezTo>
                      <a:pt x="23" y="74"/>
                      <a:pt x="9" y="63"/>
                      <a:pt x="5" y="49"/>
                    </a:cubicBezTo>
                    <a:cubicBezTo>
                      <a:pt x="4" y="45"/>
                      <a:pt x="3" y="42"/>
                      <a:pt x="3" y="39"/>
                    </a:cubicBezTo>
                    <a:cubicBezTo>
                      <a:pt x="3" y="32"/>
                      <a:pt x="6" y="25"/>
                      <a:pt x="10" y="19"/>
                    </a:cubicBezTo>
                    <a:cubicBezTo>
                      <a:pt x="10" y="19"/>
                      <a:pt x="10" y="19"/>
                      <a:pt x="10" y="19"/>
                    </a:cubicBezTo>
                    <a:cubicBezTo>
                      <a:pt x="10" y="18"/>
                      <a:pt x="10" y="18"/>
                      <a:pt x="10" y="18"/>
                    </a:cubicBezTo>
                    <a:cubicBezTo>
                      <a:pt x="10" y="18"/>
                      <a:pt x="10" y="18"/>
                      <a:pt x="10" y="18"/>
                    </a:cubicBezTo>
                    <a:cubicBezTo>
                      <a:pt x="11" y="18"/>
                      <a:pt x="11" y="18"/>
                      <a:pt x="11" y="18"/>
                    </a:cubicBezTo>
                    <a:cubicBezTo>
                      <a:pt x="11" y="18"/>
                      <a:pt x="11" y="18"/>
                      <a:pt x="11" y="18"/>
                    </a:cubicBezTo>
                    <a:cubicBezTo>
                      <a:pt x="11" y="17"/>
                      <a:pt x="11" y="17"/>
                      <a:pt x="11" y="17"/>
                    </a:cubicBezTo>
                    <a:cubicBezTo>
                      <a:pt x="12" y="17"/>
                      <a:pt x="12" y="17"/>
                      <a:pt x="12" y="17"/>
                    </a:cubicBezTo>
                    <a:cubicBezTo>
                      <a:pt x="12" y="17"/>
                      <a:pt x="12" y="17"/>
                      <a:pt x="12" y="17"/>
                    </a:cubicBezTo>
                    <a:cubicBezTo>
                      <a:pt x="12" y="17"/>
                      <a:pt x="12" y="17"/>
                      <a:pt x="12" y="17"/>
                    </a:cubicBezTo>
                    <a:cubicBezTo>
                      <a:pt x="13" y="17"/>
                      <a:pt x="13" y="17"/>
                      <a:pt x="13" y="17"/>
                    </a:cubicBezTo>
                    <a:cubicBezTo>
                      <a:pt x="14" y="16"/>
                      <a:pt x="14" y="16"/>
                      <a:pt x="14" y="16"/>
                    </a:cubicBezTo>
                    <a:cubicBezTo>
                      <a:pt x="14" y="16"/>
                      <a:pt x="14" y="16"/>
                      <a:pt x="14" y="16"/>
                    </a:cubicBezTo>
                    <a:cubicBezTo>
                      <a:pt x="14" y="16"/>
                      <a:pt x="14" y="16"/>
                      <a:pt x="14" y="16"/>
                    </a:cubicBezTo>
                    <a:cubicBezTo>
                      <a:pt x="15" y="16"/>
                      <a:pt x="15" y="16"/>
                      <a:pt x="15" y="16"/>
                    </a:cubicBezTo>
                    <a:cubicBezTo>
                      <a:pt x="15" y="16"/>
                      <a:pt x="15" y="16"/>
                      <a:pt x="15" y="16"/>
                    </a:cubicBezTo>
                    <a:moveTo>
                      <a:pt x="13" y="14"/>
                    </a:moveTo>
                    <a:cubicBezTo>
                      <a:pt x="14" y="14"/>
                      <a:pt x="14" y="14"/>
                      <a:pt x="14" y="14"/>
                    </a:cubicBezTo>
                    <a:cubicBezTo>
                      <a:pt x="14" y="14"/>
                      <a:pt x="14" y="14"/>
                      <a:pt x="14" y="14"/>
                    </a:cubicBezTo>
                    <a:cubicBezTo>
                      <a:pt x="13" y="14"/>
                      <a:pt x="13" y="14"/>
                      <a:pt x="13" y="14"/>
                    </a:cubicBezTo>
                    <a:moveTo>
                      <a:pt x="46" y="6"/>
                    </a:moveTo>
                    <a:cubicBezTo>
                      <a:pt x="47" y="6"/>
                      <a:pt x="47" y="6"/>
                      <a:pt x="47" y="6"/>
                    </a:cubicBezTo>
                    <a:cubicBezTo>
                      <a:pt x="47" y="6"/>
                      <a:pt x="47" y="6"/>
                      <a:pt x="47" y="6"/>
                    </a:cubicBezTo>
                    <a:cubicBezTo>
                      <a:pt x="48" y="6"/>
                      <a:pt x="48" y="6"/>
                      <a:pt x="48" y="6"/>
                    </a:cubicBezTo>
                    <a:cubicBezTo>
                      <a:pt x="48" y="6"/>
                      <a:pt x="48" y="6"/>
                      <a:pt x="48" y="6"/>
                    </a:cubicBezTo>
                    <a:cubicBezTo>
                      <a:pt x="49" y="6"/>
                      <a:pt x="49" y="6"/>
                      <a:pt x="49" y="6"/>
                    </a:cubicBezTo>
                    <a:cubicBezTo>
                      <a:pt x="49" y="6"/>
                      <a:pt x="50" y="6"/>
                      <a:pt x="50" y="6"/>
                    </a:cubicBezTo>
                    <a:cubicBezTo>
                      <a:pt x="50" y="6"/>
                      <a:pt x="50" y="6"/>
                      <a:pt x="50" y="6"/>
                    </a:cubicBezTo>
                    <a:cubicBezTo>
                      <a:pt x="51" y="7"/>
                      <a:pt x="51" y="7"/>
                      <a:pt x="51" y="7"/>
                    </a:cubicBezTo>
                    <a:cubicBezTo>
                      <a:pt x="51" y="7"/>
                      <a:pt x="51" y="7"/>
                      <a:pt x="51" y="7"/>
                    </a:cubicBezTo>
                    <a:cubicBezTo>
                      <a:pt x="52" y="7"/>
                      <a:pt x="52" y="7"/>
                      <a:pt x="52" y="7"/>
                    </a:cubicBezTo>
                    <a:cubicBezTo>
                      <a:pt x="53" y="7"/>
                      <a:pt x="53" y="7"/>
                      <a:pt x="53" y="7"/>
                    </a:cubicBezTo>
                    <a:cubicBezTo>
                      <a:pt x="54" y="8"/>
                      <a:pt x="54" y="8"/>
                      <a:pt x="54" y="8"/>
                    </a:cubicBezTo>
                    <a:cubicBezTo>
                      <a:pt x="54" y="9"/>
                      <a:pt x="54" y="9"/>
                      <a:pt x="54" y="9"/>
                    </a:cubicBezTo>
                    <a:cubicBezTo>
                      <a:pt x="55" y="10"/>
                      <a:pt x="55" y="10"/>
                      <a:pt x="55" y="10"/>
                    </a:cubicBezTo>
                    <a:cubicBezTo>
                      <a:pt x="55" y="10"/>
                      <a:pt x="55" y="10"/>
                      <a:pt x="55" y="10"/>
                    </a:cubicBezTo>
                    <a:cubicBezTo>
                      <a:pt x="55" y="10"/>
                      <a:pt x="55" y="10"/>
                      <a:pt x="55" y="10"/>
                    </a:cubicBezTo>
                    <a:cubicBezTo>
                      <a:pt x="54" y="10"/>
                      <a:pt x="54" y="10"/>
                      <a:pt x="54" y="10"/>
                    </a:cubicBezTo>
                    <a:cubicBezTo>
                      <a:pt x="54" y="11"/>
                      <a:pt x="54" y="11"/>
                      <a:pt x="54" y="11"/>
                    </a:cubicBezTo>
                    <a:cubicBezTo>
                      <a:pt x="54" y="11"/>
                      <a:pt x="54" y="11"/>
                      <a:pt x="54" y="11"/>
                    </a:cubicBezTo>
                    <a:cubicBezTo>
                      <a:pt x="54" y="12"/>
                      <a:pt x="54" y="12"/>
                      <a:pt x="54" y="12"/>
                    </a:cubicBezTo>
                    <a:cubicBezTo>
                      <a:pt x="55" y="13"/>
                      <a:pt x="55" y="13"/>
                      <a:pt x="55" y="13"/>
                    </a:cubicBezTo>
                    <a:cubicBezTo>
                      <a:pt x="55" y="13"/>
                      <a:pt x="56" y="14"/>
                      <a:pt x="56" y="14"/>
                    </a:cubicBezTo>
                    <a:cubicBezTo>
                      <a:pt x="57" y="14"/>
                      <a:pt x="57" y="14"/>
                      <a:pt x="57" y="14"/>
                    </a:cubicBezTo>
                    <a:cubicBezTo>
                      <a:pt x="57" y="14"/>
                      <a:pt x="57" y="14"/>
                      <a:pt x="57" y="14"/>
                    </a:cubicBezTo>
                    <a:cubicBezTo>
                      <a:pt x="57" y="13"/>
                      <a:pt x="57" y="13"/>
                      <a:pt x="57" y="13"/>
                    </a:cubicBezTo>
                    <a:cubicBezTo>
                      <a:pt x="58" y="13"/>
                      <a:pt x="58" y="13"/>
                      <a:pt x="58" y="13"/>
                    </a:cubicBezTo>
                    <a:cubicBezTo>
                      <a:pt x="59" y="13"/>
                      <a:pt x="59" y="13"/>
                      <a:pt x="59" y="13"/>
                    </a:cubicBezTo>
                    <a:cubicBezTo>
                      <a:pt x="59" y="13"/>
                      <a:pt x="59" y="13"/>
                      <a:pt x="59" y="13"/>
                    </a:cubicBezTo>
                    <a:cubicBezTo>
                      <a:pt x="60" y="13"/>
                      <a:pt x="60" y="13"/>
                      <a:pt x="60" y="13"/>
                    </a:cubicBezTo>
                    <a:cubicBezTo>
                      <a:pt x="61" y="13"/>
                      <a:pt x="61" y="13"/>
                      <a:pt x="61" y="13"/>
                    </a:cubicBezTo>
                    <a:cubicBezTo>
                      <a:pt x="61" y="13"/>
                      <a:pt x="61" y="13"/>
                      <a:pt x="61" y="13"/>
                    </a:cubicBezTo>
                    <a:cubicBezTo>
                      <a:pt x="61" y="13"/>
                      <a:pt x="62" y="13"/>
                      <a:pt x="62" y="14"/>
                    </a:cubicBezTo>
                    <a:cubicBezTo>
                      <a:pt x="62" y="14"/>
                      <a:pt x="62" y="14"/>
                      <a:pt x="62" y="14"/>
                    </a:cubicBezTo>
                    <a:cubicBezTo>
                      <a:pt x="67" y="18"/>
                      <a:pt x="70" y="23"/>
                      <a:pt x="72" y="29"/>
                    </a:cubicBezTo>
                    <a:cubicBezTo>
                      <a:pt x="73" y="32"/>
                      <a:pt x="73" y="36"/>
                      <a:pt x="73" y="39"/>
                    </a:cubicBezTo>
                    <a:cubicBezTo>
                      <a:pt x="73" y="54"/>
                      <a:pt x="63" y="68"/>
                      <a:pt x="48" y="72"/>
                    </a:cubicBezTo>
                    <a:cubicBezTo>
                      <a:pt x="46" y="73"/>
                      <a:pt x="45" y="73"/>
                      <a:pt x="43" y="73"/>
                    </a:cubicBezTo>
                    <a:cubicBezTo>
                      <a:pt x="43" y="73"/>
                      <a:pt x="43" y="73"/>
                      <a:pt x="43" y="73"/>
                    </a:cubicBezTo>
                    <a:cubicBezTo>
                      <a:pt x="43" y="73"/>
                      <a:pt x="43" y="73"/>
                      <a:pt x="43" y="73"/>
                    </a:cubicBezTo>
                    <a:cubicBezTo>
                      <a:pt x="43" y="72"/>
                      <a:pt x="43" y="72"/>
                      <a:pt x="43" y="72"/>
                    </a:cubicBezTo>
                    <a:cubicBezTo>
                      <a:pt x="44" y="72"/>
                      <a:pt x="44" y="72"/>
                      <a:pt x="44" y="72"/>
                    </a:cubicBezTo>
                    <a:cubicBezTo>
                      <a:pt x="44" y="71"/>
                      <a:pt x="44" y="71"/>
                      <a:pt x="44" y="71"/>
                    </a:cubicBezTo>
                    <a:cubicBezTo>
                      <a:pt x="43" y="71"/>
                      <a:pt x="43" y="71"/>
                      <a:pt x="43" y="71"/>
                    </a:cubicBezTo>
                    <a:cubicBezTo>
                      <a:pt x="43" y="70"/>
                      <a:pt x="43" y="70"/>
                      <a:pt x="43" y="70"/>
                    </a:cubicBezTo>
                    <a:cubicBezTo>
                      <a:pt x="43" y="70"/>
                      <a:pt x="43" y="70"/>
                      <a:pt x="43" y="70"/>
                    </a:cubicBezTo>
                    <a:cubicBezTo>
                      <a:pt x="44" y="70"/>
                      <a:pt x="44" y="70"/>
                      <a:pt x="44" y="70"/>
                    </a:cubicBezTo>
                    <a:cubicBezTo>
                      <a:pt x="44" y="69"/>
                      <a:pt x="44" y="69"/>
                      <a:pt x="44" y="69"/>
                    </a:cubicBezTo>
                    <a:cubicBezTo>
                      <a:pt x="43" y="69"/>
                      <a:pt x="43" y="69"/>
                      <a:pt x="43" y="69"/>
                    </a:cubicBezTo>
                    <a:cubicBezTo>
                      <a:pt x="44" y="69"/>
                      <a:pt x="44" y="69"/>
                      <a:pt x="44" y="69"/>
                    </a:cubicBezTo>
                    <a:cubicBezTo>
                      <a:pt x="44" y="69"/>
                      <a:pt x="44" y="69"/>
                      <a:pt x="44" y="69"/>
                    </a:cubicBezTo>
                    <a:cubicBezTo>
                      <a:pt x="44" y="68"/>
                      <a:pt x="44" y="68"/>
                      <a:pt x="44" y="68"/>
                    </a:cubicBezTo>
                    <a:cubicBezTo>
                      <a:pt x="45" y="67"/>
                      <a:pt x="45" y="67"/>
                      <a:pt x="45" y="67"/>
                    </a:cubicBezTo>
                    <a:cubicBezTo>
                      <a:pt x="45" y="67"/>
                      <a:pt x="45" y="67"/>
                      <a:pt x="46" y="67"/>
                    </a:cubicBezTo>
                    <a:cubicBezTo>
                      <a:pt x="46" y="67"/>
                      <a:pt x="46" y="67"/>
                      <a:pt x="46" y="67"/>
                    </a:cubicBezTo>
                    <a:cubicBezTo>
                      <a:pt x="47" y="67"/>
                      <a:pt x="47" y="67"/>
                      <a:pt x="47" y="67"/>
                    </a:cubicBezTo>
                    <a:cubicBezTo>
                      <a:pt x="47" y="66"/>
                      <a:pt x="47" y="66"/>
                      <a:pt x="47" y="66"/>
                    </a:cubicBezTo>
                    <a:cubicBezTo>
                      <a:pt x="47" y="66"/>
                      <a:pt x="46" y="65"/>
                      <a:pt x="46" y="65"/>
                    </a:cubicBezTo>
                    <a:cubicBezTo>
                      <a:pt x="46" y="65"/>
                      <a:pt x="46" y="65"/>
                      <a:pt x="46" y="65"/>
                    </a:cubicBezTo>
                    <a:cubicBezTo>
                      <a:pt x="47" y="65"/>
                      <a:pt x="47" y="65"/>
                      <a:pt x="47" y="65"/>
                    </a:cubicBezTo>
                    <a:cubicBezTo>
                      <a:pt x="48" y="65"/>
                      <a:pt x="48" y="65"/>
                      <a:pt x="48" y="65"/>
                    </a:cubicBezTo>
                    <a:cubicBezTo>
                      <a:pt x="48" y="64"/>
                      <a:pt x="48" y="64"/>
                      <a:pt x="48" y="64"/>
                    </a:cubicBezTo>
                    <a:cubicBezTo>
                      <a:pt x="49" y="64"/>
                      <a:pt x="49" y="64"/>
                      <a:pt x="49" y="63"/>
                    </a:cubicBezTo>
                    <a:cubicBezTo>
                      <a:pt x="50" y="63"/>
                      <a:pt x="50" y="63"/>
                      <a:pt x="50" y="63"/>
                    </a:cubicBezTo>
                    <a:cubicBezTo>
                      <a:pt x="50" y="62"/>
                      <a:pt x="50" y="62"/>
                      <a:pt x="50" y="62"/>
                    </a:cubicBezTo>
                    <a:cubicBezTo>
                      <a:pt x="50" y="62"/>
                      <a:pt x="50" y="62"/>
                      <a:pt x="50" y="62"/>
                    </a:cubicBezTo>
                    <a:cubicBezTo>
                      <a:pt x="50" y="61"/>
                      <a:pt x="50" y="61"/>
                      <a:pt x="50" y="61"/>
                    </a:cubicBezTo>
                    <a:cubicBezTo>
                      <a:pt x="51" y="61"/>
                      <a:pt x="51" y="61"/>
                      <a:pt x="51" y="61"/>
                    </a:cubicBezTo>
                    <a:cubicBezTo>
                      <a:pt x="50" y="60"/>
                      <a:pt x="50" y="60"/>
                      <a:pt x="50" y="60"/>
                    </a:cubicBezTo>
                    <a:cubicBezTo>
                      <a:pt x="51" y="59"/>
                      <a:pt x="51" y="59"/>
                      <a:pt x="51" y="59"/>
                    </a:cubicBezTo>
                    <a:cubicBezTo>
                      <a:pt x="51" y="59"/>
                      <a:pt x="51" y="59"/>
                      <a:pt x="52" y="59"/>
                    </a:cubicBezTo>
                    <a:cubicBezTo>
                      <a:pt x="52" y="59"/>
                      <a:pt x="52" y="59"/>
                      <a:pt x="53" y="58"/>
                    </a:cubicBezTo>
                    <a:cubicBezTo>
                      <a:pt x="53" y="58"/>
                      <a:pt x="53" y="58"/>
                      <a:pt x="53" y="58"/>
                    </a:cubicBezTo>
                    <a:cubicBezTo>
                      <a:pt x="54" y="58"/>
                      <a:pt x="54" y="58"/>
                      <a:pt x="54" y="58"/>
                    </a:cubicBezTo>
                    <a:cubicBezTo>
                      <a:pt x="54" y="57"/>
                      <a:pt x="54" y="57"/>
                      <a:pt x="54" y="57"/>
                    </a:cubicBezTo>
                    <a:cubicBezTo>
                      <a:pt x="55" y="57"/>
                      <a:pt x="55" y="57"/>
                      <a:pt x="55" y="57"/>
                    </a:cubicBezTo>
                    <a:cubicBezTo>
                      <a:pt x="55" y="57"/>
                      <a:pt x="55" y="57"/>
                      <a:pt x="55" y="57"/>
                    </a:cubicBezTo>
                    <a:cubicBezTo>
                      <a:pt x="55" y="56"/>
                      <a:pt x="55" y="56"/>
                      <a:pt x="55" y="56"/>
                    </a:cubicBezTo>
                    <a:cubicBezTo>
                      <a:pt x="55" y="56"/>
                      <a:pt x="55" y="56"/>
                      <a:pt x="55" y="56"/>
                    </a:cubicBezTo>
                    <a:cubicBezTo>
                      <a:pt x="55" y="55"/>
                      <a:pt x="55" y="55"/>
                      <a:pt x="55" y="55"/>
                    </a:cubicBezTo>
                    <a:cubicBezTo>
                      <a:pt x="55" y="55"/>
                      <a:pt x="55" y="55"/>
                      <a:pt x="55" y="55"/>
                    </a:cubicBezTo>
                    <a:cubicBezTo>
                      <a:pt x="56" y="55"/>
                      <a:pt x="56" y="55"/>
                      <a:pt x="56" y="55"/>
                    </a:cubicBezTo>
                    <a:cubicBezTo>
                      <a:pt x="56" y="54"/>
                      <a:pt x="56" y="54"/>
                      <a:pt x="56" y="54"/>
                    </a:cubicBezTo>
                    <a:cubicBezTo>
                      <a:pt x="56" y="53"/>
                      <a:pt x="56" y="53"/>
                      <a:pt x="56" y="53"/>
                    </a:cubicBezTo>
                    <a:cubicBezTo>
                      <a:pt x="57" y="52"/>
                      <a:pt x="57" y="52"/>
                      <a:pt x="57" y="52"/>
                    </a:cubicBezTo>
                    <a:cubicBezTo>
                      <a:pt x="57" y="51"/>
                      <a:pt x="57" y="51"/>
                      <a:pt x="57" y="51"/>
                    </a:cubicBezTo>
                    <a:cubicBezTo>
                      <a:pt x="58" y="51"/>
                      <a:pt x="58" y="51"/>
                      <a:pt x="58" y="51"/>
                    </a:cubicBezTo>
                    <a:cubicBezTo>
                      <a:pt x="58" y="50"/>
                      <a:pt x="58" y="50"/>
                      <a:pt x="58" y="50"/>
                    </a:cubicBezTo>
                    <a:cubicBezTo>
                      <a:pt x="58" y="50"/>
                      <a:pt x="58" y="50"/>
                      <a:pt x="58" y="50"/>
                    </a:cubicBezTo>
                    <a:cubicBezTo>
                      <a:pt x="58" y="50"/>
                      <a:pt x="58" y="50"/>
                      <a:pt x="58" y="50"/>
                    </a:cubicBezTo>
                    <a:cubicBezTo>
                      <a:pt x="58" y="49"/>
                      <a:pt x="58" y="49"/>
                      <a:pt x="59" y="49"/>
                    </a:cubicBezTo>
                    <a:cubicBezTo>
                      <a:pt x="59" y="49"/>
                      <a:pt x="59" y="49"/>
                      <a:pt x="59" y="49"/>
                    </a:cubicBezTo>
                    <a:cubicBezTo>
                      <a:pt x="58" y="48"/>
                      <a:pt x="58" y="48"/>
                      <a:pt x="58" y="48"/>
                    </a:cubicBezTo>
                    <a:cubicBezTo>
                      <a:pt x="58" y="48"/>
                      <a:pt x="57" y="48"/>
                      <a:pt x="57" y="48"/>
                    </a:cubicBezTo>
                    <a:cubicBezTo>
                      <a:pt x="56" y="48"/>
                      <a:pt x="56" y="47"/>
                      <a:pt x="56" y="47"/>
                    </a:cubicBezTo>
                    <a:cubicBezTo>
                      <a:pt x="55" y="47"/>
                      <a:pt x="55" y="47"/>
                      <a:pt x="55" y="47"/>
                    </a:cubicBezTo>
                    <a:cubicBezTo>
                      <a:pt x="54" y="47"/>
                      <a:pt x="54" y="47"/>
                      <a:pt x="54" y="47"/>
                    </a:cubicBezTo>
                    <a:cubicBezTo>
                      <a:pt x="54" y="47"/>
                      <a:pt x="54" y="47"/>
                      <a:pt x="53" y="47"/>
                    </a:cubicBezTo>
                    <a:cubicBezTo>
                      <a:pt x="53" y="46"/>
                      <a:pt x="53" y="46"/>
                      <a:pt x="53" y="46"/>
                    </a:cubicBezTo>
                    <a:cubicBezTo>
                      <a:pt x="52" y="46"/>
                      <a:pt x="52" y="46"/>
                      <a:pt x="52" y="46"/>
                    </a:cubicBezTo>
                    <a:cubicBezTo>
                      <a:pt x="51" y="46"/>
                      <a:pt x="51" y="46"/>
                      <a:pt x="51" y="46"/>
                    </a:cubicBezTo>
                    <a:cubicBezTo>
                      <a:pt x="51" y="46"/>
                      <a:pt x="51" y="46"/>
                      <a:pt x="50" y="46"/>
                    </a:cubicBezTo>
                    <a:cubicBezTo>
                      <a:pt x="50" y="45"/>
                      <a:pt x="50" y="45"/>
                      <a:pt x="50" y="45"/>
                    </a:cubicBezTo>
                    <a:cubicBezTo>
                      <a:pt x="49" y="45"/>
                      <a:pt x="49" y="45"/>
                      <a:pt x="49" y="45"/>
                    </a:cubicBezTo>
                    <a:cubicBezTo>
                      <a:pt x="49" y="44"/>
                      <a:pt x="49" y="44"/>
                      <a:pt x="49" y="44"/>
                    </a:cubicBezTo>
                    <a:cubicBezTo>
                      <a:pt x="49" y="43"/>
                      <a:pt x="49" y="43"/>
                      <a:pt x="49" y="43"/>
                    </a:cubicBezTo>
                    <a:cubicBezTo>
                      <a:pt x="48" y="43"/>
                      <a:pt x="48" y="43"/>
                      <a:pt x="48" y="43"/>
                    </a:cubicBezTo>
                    <a:cubicBezTo>
                      <a:pt x="48" y="42"/>
                      <a:pt x="48" y="42"/>
                      <a:pt x="47" y="42"/>
                    </a:cubicBezTo>
                    <a:cubicBezTo>
                      <a:pt x="47" y="42"/>
                      <a:pt x="47" y="42"/>
                      <a:pt x="47" y="42"/>
                    </a:cubicBezTo>
                    <a:cubicBezTo>
                      <a:pt x="46" y="42"/>
                      <a:pt x="46" y="42"/>
                      <a:pt x="45" y="42"/>
                    </a:cubicBezTo>
                    <a:cubicBezTo>
                      <a:pt x="45" y="42"/>
                      <a:pt x="45" y="42"/>
                      <a:pt x="45" y="42"/>
                    </a:cubicBezTo>
                    <a:cubicBezTo>
                      <a:pt x="45" y="41"/>
                      <a:pt x="45" y="41"/>
                      <a:pt x="44" y="41"/>
                    </a:cubicBezTo>
                    <a:cubicBezTo>
                      <a:pt x="44" y="41"/>
                      <a:pt x="44" y="41"/>
                      <a:pt x="44" y="41"/>
                    </a:cubicBezTo>
                    <a:cubicBezTo>
                      <a:pt x="43" y="40"/>
                      <a:pt x="43" y="40"/>
                      <a:pt x="43" y="40"/>
                    </a:cubicBezTo>
                    <a:cubicBezTo>
                      <a:pt x="43" y="40"/>
                      <a:pt x="43" y="40"/>
                      <a:pt x="43" y="40"/>
                    </a:cubicBezTo>
                    <a:cubicBezTo>
                      <a:pt x="43" y="39"/>
                      <a:pt x="43" y="39"/>
                      <a:pt x="43" y="39"/>
                    </a:cubicBezTo>
                    <a:cubicBezTo>
                      <a:pt x="44" y="39"/>
                      <a:pt x="44" y="39"/>
                      <a:pt x="44" y="39"/>
                    </a:cubicBezTo>
                    <a:cubicBezTo>
                      <a:pt x="43" y="39"/>
                      <a:pt x="43" y="39"/>
                      <a:pt x="43" y="39"/>
                    </a:cubicBezTo>
                    <a:cubicBezTo>
                      <a:pt x="43" y="39"/>
                      <a:pt x="43" y="39"/>
                      <a:pt x="43" y="39"/>
                    </a:cubicBezTo>
                    <a:cubicBezTo>
                      <a:pt x="42" y="39"/>
                      <a:pt x="42" y="39"/>
                      <a:pt x="42" y="39"/>
                    </a:cubicBezTo>
                    <a:cubicBezTo>
                      <a:pt x="42" y="39"/>
                      <a:pt x="42" y="39"/>
                      <a:pt x="41" y="39"/>
                    </a:cubicBezTo>
                    <a:cubicBezTo>
                      <a:pt x="40" y="39"/>
                      <a:pt x="40" y="39"/>
                      <a:pt x="40" y="39"/>
                    </a:cubicBezTo>
                    <a:cubicBezTo>
                      <a:pt x="40" y="39"/>
                      <a:pt x="39" y="39"/>
                      <a:pt x="39" y="39"/>
                    </a:cubicBezTo>
                    <a:cubicBezTo>
                      <a:pt x="38" y="39"/>
                      <a:pt x="38" y="39"/>
                      <a:pt x="38" y="39"/>
                    </a:cubicBezTo>
                    <a:cubicBezTo>
                      <a:pt x="38" y="39"/>
                      <a:pt x="38" y="39"/>
                      <a:pt x="38" y="39"/>
                    </a:cubicBezTo>
                    <a:cubicBezTo>
                      <a:pt x="37" y="39"/>
                      <a:pt x="37" y="39"/>
                      <a:pt x="37" y="39"/>
                    </a:cubicBezTo>
                    <a:cubicBezTo>
                      <a:pt x="36" y="39"/>
                      <a:pt x="36" y="38"/>
                      <a:pt x="36" y="38"/>
                    </a:cubicBezTo>
                    <a:cubicBezTo>
                      <a:pt x="35" y="39"/>
                      <a:pt x="35" y="39"/>
                      <a:pt x="35" y="39"/>
                    </a:cubicBezTo>
                    <a:cubicBezTo>
                      <a:pt x="35" y="39"/>
                      <a:pt x="35" y="39"/>
                      <a:pt x="35" y="39"/>
                    </a:cubicBezTo>
                    <a:cubicBezTo>
                      <a:pt x="34" y="39"/>
                      <a:pt x="34" y="39"/>
                      <a:pt x="34" y="39"/>
                    </a:cubicBezTo>
                    <a:cubicBezTo>
                      <a:pt x="33" y="40"/>
                      <a:pt x="33" y="40"/>
                      <a:pt x="33" y="40"/>
                    </a:cubicBezTo>
                    <a:cubicBezTo>
                      <a:pt x="33" y="40"/>
                      <a:pt x="33" y="40"/>
                      <a:pt x="32" y="40"/>
                    </a:cubicBezTo>
                    <a:cubicBezTo>
                      <a:pt x="32" y="40"/>
                      <a:pt x="32" y="40"/>
                      <a:pt x="32" y="40"/>
                    </a:cubicBezTo>
                    <a:cubicBezTo>
                      <a:pt x="31" y="40"/>
                      <a:pt x="31" y="40"/>
                      <a:pt x="31" y="40"/>
                    </a:cubicBezTo>
                    <a:cubicBezTo>
                      <a:pt x="30" y="40"/>
                      <a:pt x="30" y="40"/>
                      <a:pt x="30" y="40"/>
                    </a:cubicBezTo>
                    <a:cubicBezTo>
                      <a:pt x="30" y="40"/>
                      <a:pt x="30" y="40"/>
                      <a:pt x="30" y="40"/>
                    </a:cubicBezTo>
                    <a:cubicBezTo>
                      <a:pt x="29" y="39"/>
                      <a:pt x="29" y="39"/>
                      <a:pt x="29" y="39"/>
                    </a:cubicBezTo>
                    <a:cubicBezTo>
                      <a:pt x="29" y="39"/>
                      <a:pt x="29" y="39"/>
                      <a:pt x="29" y="39"/>
                    </a:cubicBezTo>
                    <a:cubicBezTo>
                      <a:pt x="29" y="38"/>
                      <a:pt x="29" y="38"/>
                      <a:pt x="29" y="38"/>
                    </a:cubicBezTo>
                    <a:cubicBezTo>
                      <a:pt x="29" y="38"/>
                      <a:pt x="29" y="38"/>
                      <a:pt x="29" y="38"/>
                    </a:cubicBezTo>
                    <a:cubicBezTo>
                      <a:pt x="29" y="37"/>
                      <a:pt x="29" y="37"/>
                      <a:pt x="29" y="37"/>
                    </a:cubicBezTo>
                    <a:cubicBezTo>
                      <a:pt x="29" y="36"/>
                      <a:pt x="29" y="36"/>
                      <a:pt x="29" y="36"/>
                    </a:cubicBezTo>
                    <a:cubicBezTo>
                      <a:pt x="28" y="36"/>
                      <a:pt x="28" y="36"/>
                      <a:pt x="28" y="36"/>
                    </a:cubicBezTo>
                    <a:cubicBezTo>
                      <a:pt x="27" y="36"/>
                      <a:pt x="27" y="36"/>
                      <a:pt x="26" y="36"/>
                    </a:cubicBezTo>
                    <a:cubicBezTo>
                      <a:pt x="26" y="36"/>
                      <a:pt x="26" y="36"/>
                      <a:pt x="26" y="36"/>
                    </a:cubicBezTo>
                    <a:cubicBezTo>
                      <a:pt x="26" y="36"/>
                      <a:pt x="26" y="36"/>
                      <a:pt x="27" y="35"/>
                    </a:cubicBezTo>
                    <a:cubicBezTo>
                      <a:pt x="27" y="34"/>
                      <a:pt x="27" y="34"/>
                      <a:pt x="27" y="34"/>
                    </a:cubicBezTo>
                    <a:cubicBezTo>
                      <a:pt x="27" y="33"/>
                      <a:pt x="27" y="33"/>
                      <a:pt x="27" y="33"/>
                    </a:cubicBezTo>
                    <a:cubicBezTo>
                      <a:pt x="27" y="33"/>
                      <a:pt x="27" y="33"/>
                      <a:pt x="27" y="33"/>
                    </a:cubicBezTo>
                    <a:cubicBezTo>
                      <a:pt x="26" y="33"/>
                      <a:pt x="26" y="33"/>
                      <a:pt x="26" y="33"/>
                    </a:cubicBezTo>
                    <a:cubicBezTo>
                      <a:pt x="26" y="33"/>
                      <a:pt x="26" y="33"/>
                      <a:pt x="26" y="33"/>
                    </a:cubicBezTo>
                    <a:cubicBezTo>
                      <a:pt x="25" y="34"/>
                      <a:pt x="25" y="34"/>
                      <a:pt x="25" y="34"/>
                    </a:cubicBezTo>
                    <a:cubicBezTo>
                      <a:pt x="25" y="34"/>
                      <a:pt x="25" y="34"/>
                      <a:pt x="25" y="34"/>
                    </a:cubicBezTo>
                    <a:cubicBezTo>
                      <a:pt x="24" y="34"/>
                      <a:pt x="24" y="34"/>
                      <a:pt x="24" y="34"/>
                    </a:cubicBezTo>
                    <a:cubicBezTo>
                      <a:pt x="23" y="34"/>
                      <a:pt x="23" y="34"/>
                      <a:pt x="23" y="34"/>
                    </a:cubicBezTo>
                    <a:cubicBezTo>
                      <a:pt x="22" y="34"/>
                      <a:pt x="22" y="34"/>
                      <a:pt x="22" y="34"/>
                    </a:cubicBezTo>
                    <a:cubicBezTo>
                      <a:pt x="22" y="34"/>
                      <a:pt x="22" y="34"/>
                      <a:pt x="22" y="34"/>
                    </a:cubicBezTo>
                    <a:cubicBezTo>
                      <a:pt x="22" y="33"/>
                      <a:pt x="22" y="33"/>
                      <a:pt x="22" y="33"/>
                    </a:cubicBezTo>
                    <a:cubicBezTo>
                      <a:pt x="21" y="32"/>
                      <a:pt x="21" y="32"/>
                      <a:pt x="21" y="32"/>
                    </a:cubicBezTo>
                    <a:cubicBezTo>
                      <a:pt x="22" y="32"/>
                      <a:pt x="22" y="32"/>
                      <a:pt x="22" y="31"/>
                    </a:cubicBezTo>
                    <a:cubicBezTo>
                      <a:pt x="22" y="30"/>
                      <a:pt x="22" y="30"/>
                      <a:pt x="22" y="30"/>
                    </a:cubicBezTo>
                    <a:cubicBezTo>
                      <a:pt x="22" y="30"/>
                      <a:pt x="23" y="30"/>
                      <a:pt x="23" y="29"/>
                    </a:cubicBezTo>
                    <a:cubicBezTo>
                      <a:pt x="23" y="29"/>
                      <a:pt x="24" y="29"/>
                      <a:pt x="24" y="29"/>
                    </a:cubicBezTo>
                    <a:cubicBezTo>
                      <a:pt x="25" y="29"/>
                      <a:pt x="25" y="29"/>
                      <a:pt x="25" y="28"/>
                    </a:cubicBezTo>
                    <a:cubicBezTo>
                      <a:pt x="26" y="28"/>
                      <a:pt x="26" y="28"/>
                      <a:pt x="26" y="28"/>
                    </a:cubicBezTo>
                    <a:cubicBezTo>
                      <a:pt x="27" y="29"/>
                      <a:pt x="27" y="29"/>
                      <a:pt x="27" y="29"/>
                    </a:cubicBezTo>
                    <a:cubicBezTo>
                      <a:pt x="27" y="28"/>
                      <a:pt x="27" y="28"/>
                      <a:pt x="27" y="28"/>
                    </a:cubicBezTo>
                    <a:cubicBezTo>
                      <a:pt x="28" y="28"/>
                      <a:pt x="28" y="28"/>
                      <a:pt x="28" y="28"/>
                    </a:cubicBezTo>
                    <a:cubicBezTo>
                      <a:pt x="28" y="28"/>
                      <a:pt x="28" y="28"/>
                      <a:pt x="28" y="28"/>
                    </a:cubicBezTo>
                    <a:cubicBezTo>
                      <a:pt x="29" y="28"/>
                      <a:pt x="29" y="28"/>
                      <a:pt x="29" y="28"/>
                    </a:cubicBezTo>
                    <a:cubicBezTo>
                      <a:pt x="30" y="28"/>
                      <a:pt x="30" y="28"/>
                      <a:pt x="30" y="28"/>
                    </a:cubicBezTo>
                    <a:cubicBezTo>
                      <a:pt x="30" y="28"/>
                      <a:pt x="30" y="28"/>
                      <a:pt x="31" y="28"/>
                    </a:cubicBezTo>
                    <a:cubicBezTo>
                      <a:pt x="31" y="29"/>
                      <a:pt x="31" y="29"/>
                      <a:pt x="31" y="29"/>
                    </a:cubicBezTo>
                    <a:cubicBezTo>
                      <a:pt x="31" y="29"/>
                      <a:pt x="31" y="29"/>
                      <a:pt x="31" y="29"/>
                    </a:cubicBezTo>
                    <a:cubicBezTo>
                      <a:pt x="31" y="30"/>
                      <a:pt x="31" y="30"/>
                      <a:pt x="31" y="30"/>
                    </a:cubicBezTo>
                    <a:cubicBezTo>
                      <a:pt x="31" y="31"/>
                      <a:pt x="31" y="31"/>
                      <a:pt x="31" y="31"/>
                    </a:cubicBezTo>
                    <a:cubicBezTo>
                      <a:pt x="32" y="31"/>
                      <a:pt x="32" y="31"/>
                      <a:pt x="32" y="31"/>
                    </a:cubicBezTo>
                    <a:cubicBezTo>
                      <a:pt x="32" y="31"/>
                      <a:pt x="32" y="31"/>
                      <a:pt x="32" y="31"/>
                    </a:cubicBezTo>
                    <a:cubicBezTo>
                      <a:pt x="33" y="31"/>
                      <a:pt x="33" y="31"/>
                      <a:pt x="33" y="31"/>
                    </a:cubicBezTo>
                    <a:cubicBezTo>
                      <a:pt x="33" y="31"/>
                      <a:pt x="33" y="31"/>
                      <a:pt x="33" y="31"/>
                    </a:cubicBezTo>
                    <a:cubicBezTo>
                      <a:pt x="33" y="31"/>
                      <a:pt x="33" y="31"/>
                      <a:pt x="33" y="31"/>
                    </a:cubicBezTo>
                    <a:cubicBezTo>
                      <a:pt x="33" y="31"/>
                      <a:pt x="33" y="31"/>
                      <a:pt x="33" y="31"/>
                    </a:cubicBezTo>
                    <a:cubicBezTo>
                      <a:pt x="34" y="31"/>
                      <a:pt x="34" y="31"/>
                      <a:pt x="34" y="31"/>
                    </a:cubicBezTo>
                    <a:cubicBezTo>
                      <a:pt x="34" y="30"/>
                      <a:pt x="34" y="30"/>
                      <a:pt x="34" y="30"/>
                    </a:cubicBezTo>
                    <a:cubicBezTo>
                      <a:pt x="35" y="30"/>
                      <a:pt x="35" y="30"/>
                      <a:pt x="35" y="30"/>
                    </a:cubicBezTo>
                    <a:cubicBezTo>
                      <a:pt x="35" y="29"/>
                      <a:pt x="35" y="29"/>
                      <a:pt x="35" y="29"/>
                    </a:cubicBezTo>
                    <a:cubicBezTo>
                      <a:pt x="34" y="29"/>
                      <a:pt x="34" y="29"/>
                      <a:pt x="34" y="29"/>
                    </a:cubicBezTo>
                    <a:cubicBezTo>
                      <a:pt x="33" y="29"/>
                      <a:pt x="33" y="29"/>
                      <a:pt x="33" y="29"/>
                    </a:cubicBezTo>
                    <a:cubicBezTo>
                      <a:pt x="33" y="30"/>
                      <a:pt x="33" y="30"/>
                      <a:pt x="33" y="30"/>
                    </a:cubicBezTo>
                    <a:cubicBezTo>
                      <a:pt x="32" y="29"/>
                      <a:pt x="32" y="29"/>
                      <a:pt x="32" y="29"/>
                    </a:cubicBezTo>
                    <a:cubicBezTo>
                      <a:pt x="32" y="29"/>
                      <a:pt x="32" y="29"/>
                      <a:pt x="32" y="28"/>
                    </a:cubicBezTo>
                    <a:cubicBezTo>
                      <a:pt x="32" y="28"/>
                      <a:pt x="32" y="28"/>
                      <a:pt x="32" y="28"/>
                    </a:cubicBezTo>
                    <a:cubicBezTo>
                      <a:pt x="32" y="28"/>
                      <a:pt x="32" y="28"/>
                      <a:pt x="32" y="28"/>
                    </a:cubicBezTo>
                    <a:cubicBezTo>
                      <a:pt x="33" y="27"/>
                      <a:pt x="33" y="27"/>
                      <a:pt x="33" y="27"/>
                    </a:cubicBezTo>
                    <a:cubicBezTo>
                      <a:pt x="33" y="27"/>
                      <a:pt x="33" y="26"/>
                      <a:pt x="34" y="26"/>
                    </a:cubicBezTo>
                    <a:cubicBezTo>
                      <a:pt x="34" y="26"/>
                      <a:pt x="34" y="26"/>
                      <a:pt x="34" y="26"/>
                    </a:cubicBezTo>
                    <a:cubicBezTo>
                      <a:pt x="35" y="25"/>
                      <a:pt x="35" y="25"/>
                      <a:pt x="35" y="25"/>
                    </a:cubicBezTo>
                    <a:cubicBezTo>
                      <a:pt x="36" y="25"/>
                      <a:pt x="36" y="25"/>
                      <a:pt x="36" y="25"/>
                    </a:cubicBezTo>
                    <a:cubicBezTo>
                      <a:pt x="36" y="25"/>
                      <a:pt x="36" y="25"/>
                      <a:pt x="36" y="25"/>
                    </a:cubicBezTo>
                    <a:cubicBezTo>
                      <a:pt x="36" y="24"/>
                      <a:pt x="36" y="24"/>
                      <a:pt x="36" y="24"/>
                    </a:cubicBezTo>
                    <a:cubicBezTo>
                      <a:pt x="37" y="23"/>
                      <a:pt x="37" y="23"/>
                      <a:pt x="37" y="23"/>
                    </a:cubicBezTo>
                    <a:cubicBezTo>
                      <a:pt x="37" y="23"/>
                      <a:pt x="37" y="23"/>
                      <a:pt x="37" y="23"/>
                    </a:cubicBezTo>
                    <a:cubicBezTo>
                      <a:pt x="37" y="23"/>
                      <a:pt x="37" y="23"/>
                      <a:pt x="37" y="23"/>
                    </a:cubicBezTo>
                    <a:cubicBezTo>
                      <a:pt x="38" y="22"/>
                      <a:pt x="38" y="22"/>
                      <a:pt x="38" y="22"/>
                    </a:cubicBezTo>
                    <a:cubicBezTo>
                      <a:pt x="38" y="22"/>
                      <a:pt x="38" y="22"/>
                      <a:pt x="38" y="22"/>
                    </a:cubicBezTo>
                    <a:cubicBezTo>
                      <a:pt x="39" y="22"/>
                      <a:pt x="39" y="22"/>
                      <a:pt x="39" y="22"/>
                    </a:cubicBezTo>
                    <a:cubicBezTo>
                      <a:pt x="39" y="22"/>
                      <a:pt x="39" y="22"/>
                      <a:pt x="39" y="22"/>
                    </a:cubicBezTo>
                    <a:cubicBezTo>
                      <a:pt x="40" y="21"/>
                      <a:pt x="40" y="21"/>
                      <a:pt x="40" y="21"/>
                    </a:cubicBezTo>
                    <a:cubicBezTo>
                      <a:pt x="40" y="21"/>
                      <a:pt x="40" y="21"/>
                      <a:pt x="41" y="21"/>
                    </a:cubicBezTo>
                    <a:cubicBezTo>
                      <a:pt x="42" y="20"/>
                      <a:pt x="42" y="20"/>
                      <a:pt x="42" y="20"/>
                    </a:cubicBezTo>
                    <a:cubicBezTo>
                      <a:pt x="43" y="20"/>
                      <a:pt x="43" y="20"/>
                      <a:pt x="43" y="20"/>
                    </a:cubicBezTo>
                    <a:cubicBezTo>
                      <a:pt x="44" y="20"/>
                      <a:pt x="44" y="20"/>
                      <a:pt x="44" y="20"/>
                    </a:cubicBezTo>
                    <a:cubicBezTo>
                      <a:pt x="43" y="20"/>
                      <a:pt x="43" y="20"/>
                      <a:pt x="43" y="20"/>
                    </a:cubicBezTo>
                    <a:cubicBezTo>
                      <a:pt x="44" y="20"/>
                      <a:pt x="44" y="20"/>
                      <a:pt x="44" y="20"/>
                    </a:cubicBezTo>
                    <a:cubicBezTo>
                      <a:pt x="45" y="20"/>
                      <a:pt x="45" y="20"/>
                      <a:pt x="45" y="20"/>
                    </a:cubicBezTo>
                    <a:cubicBezTo>
                      <a:pt x="45" y="20"/>
                      <a:pt x="45" y="20"/>
                      <a:pt x="46" y="20"/>
                    </a:cubicBezTo>
                    <a:cubicBezTo>
                      <a:pt x="46" y="20"/>
                      <a:pt x="47" y="20"/>
                      <a:pt x="47" y="19"/>
                    </a:cubicBezTo>
                    <a:cubicBezTo>
                      <a:pt x="47" y="19"/>
                      <a:pt x="47" y="19"/>
                      <a:pt x="47" y="19"/>
                    </a:cubicBezTo>
                    <a:cubicBezTo>
                      <a:pt x="47" y="19"/>
                      <a:pt x="47" y="19"/>
                      <a:pt x="47" y="19"/>
                    </a:cubicBezTo>
                    <a:cubicBezTo>
                      <a:pt x="46" y="19"/>
                      <a:pt x="46" y="19"/>
                      <a:pt x="46" y="19"/>
                    </a:cubicBezTo>
                    <a:cubicBezTo>
                      <a:pt x="45" y="19"/>
                      <a:pt x="45" y="19"/>
                      <a:pt x="45" y="19"/>
                    </a:cubicBezTo>
                    <a:cubicBezTo>
                      <a:pt x="46" y="18"/>
                      <a:pt x="46" y="18"/>
                      <a:pt x="46" y="18"/>
                    </a:cubicBezTo>
                    <a:cubicBezTo>
                      <a:pt x="45" y="17"/>
                      <a:pt x="45" y="17"/>
                      <a:pt x="45" y="17"/>
                    </a:cubicBezTo>
                    <a:cubicBezTo>
                      <a:pt x="45" y="17"/>
                      <a:pt x="45" y="17"/>
                      <a:pt x="45" y="17"/>
                    </a:cubicBezTo>
                    <a:cubicBezTo>
                      <a:pt x="46" y="17"/>
                      <a:pt x="46" y="17"/>
                      <a:pt x="46" y="17"/>
                    </a:cubicBezTo>
                    <a:cubicBezTo>
                      <a:pt x="46" y="17"/>
                      <a:pt x="46" y="17"/>
                      <a:pt x="46" y="17"/>
                    </a:cubicBezTo>
                    <a:cubicBezTo>
                      <a:pt x="47" y="17"/>
                      <a:pt x="47" y="17"/>
                      <a:pt x="47" y="17"/>
                    </a:cubicBezTo>
                    <a:cubicBezTo>
                      <a:pt x="48" y="17"/>
                      <a:pt x="48" y="17"/>
                      <a:pt x="48" y="17"/>
                    </a:cubicBezTo>
                    <a:cubicBezTo>
                      <a:pt x="49" y="17"/>
                      <a:pt x="49" y="17"/>
                      <a:pt x="49" y="17"/>
                    </a:cubicBezTo>
                    <a:cubicBezTo>
                      <a:pt x="49" y="17"/>
                      <a:pt x="49" y="17"/>
                      <a:pt x="49" y="17"/>
                    </a:cubicBezTo>
                    <a:cubicBezTo>
                      <a:pt x="48" y="18"/>
                      <a:pt x="48" y="18"/>
                      <a:pt x="48" y="18"/>
                    </a:cubicBezTo>
                    <a:cubicBezTo>
                      <a:pt x="48" y="18"/>
                      <a:pt x="48" y="18"/>
                      <a:pt x="48" y="18"/>
                    </a:cubicBezTo>
                    <a:cubicBezTo>
                      <a:pt x="49" y="19"/>
                      <a:pt x="49" y="19"/>
                      <a:pt x="49" y="19"/>
                    </a:cubicBezTo>
                    <a:cubicBezTo>
                      <a:pt x="50" y="19"/>
                      <a:pt x="50" y="19"/>
                      <a:pt x="50" y="19"/>
                    </a:cubicBezTo>
                    <a:cubicBezTo>
                      <a:pt x="51" y="19"/>
                      <a:pt x="51" y="19"/>
                      <a:pt x="51" y="19"/>
                    </a:cubicBezTo>
                    <a:cubicBezTo>
                      <a:pt x="51" y="19"/>
                      <a:pt x="51" y="19"/>
                      <a:pt x="51" y="19"/>
                    </a:cubicBezTo>
                    <a:cubicBezTo>
                      <a:pt x="51" y="18"/>
                      <a:pt x="51" y="18"/>
                      <a:pt x="51" y="18"/>
                    </a:cubicBezTo>
                    <a:cubicBezTo>
                      <a:pt x="50" y="18"/>
                      <a:pt x="50" y="18"/>
                      <a:pt x="50" y="18"/>
                    </a:cubicBezTo>
                    <a:cubicBezTo>
                      <a:pt x="50" y="17"/>
                      <a:pt x="50" y="17"/>
                      <a:pt x="50" y="17"/>
                    </a:cubicBezTo>
                    <a:cubicBezTo>
                      <a:pt x="50" y="16"/>
                      <a:pt x="50" y="16"/>
                      <a:pt x="50" y="16"/>
                    </a:cubicBezTo>
                    <a:cubicBezTo>
                      <a:pt x="51" y="16"/>
                      <a:pt x="51" y="16"/>
                      <a:pt x="51" y="16"/>
                    </a:cubicBezTo>
                    <a:cubicBezTo>
                      <a:pt x="51" y="16"/>
                      <a:pt x="51" y="16"/>
                      <a:pt x="51" y="16"/>
                    </a:cubicBezTo>
                    <a:cubicBezTo>
                      <a:pt x="50" y="15"/>
                      <a:pt x="50" y="15"/>
                      <a:pt x="50" y="15"/>
                    </a:cubicBezTo>
                    <a:cubicBezTo>
                      <a:pt x="50" y="15"/>
                      <a:pt x="50" y="15"/>
                      <a:pt x="50" y="15"/>
                    </a:cubicBezTo>
                    <a:cubicBezTo>
                      <a:pt x="49" y="15"/>
                      <a:pt x="49" y="15"/>
                      <a:pt x="49" y="15"/>
                    </a:cubicBezTo>
                    <a:cubicBezTo>
                      <a:pt x="49" y="13"/>
                      <a:pt x="49" y="13"/>
                      <a:pt x="49" y="13"/>
                    </a:cubicBezTo>
                    <a:cubicBezTo>
                      <a:pt x="48" y="13"/>
                      <a:pt x="48" y="13"/>
                      <a:pt x="48" y="13"/>
                    </a:cubicBezTo>
                    <a:cubicBezTo>
                      <a:pt x="48" y="12"/>
                      <a:pt x="48" y="12"/>
                      <a:pt x="48" y="12"/>
                    </a:cubicBezTo>
                    <a:cubicBezTo>
                      <a:pt x="47" y="12"/>
                      <a:pt x="47" y="12"/>
                      <a:pt x="47" y="12"/>
                    </a:cubicBezTo>
                    <a:cubicBezTo>
                      <a:pt x="47" y="13"/>
                      <a:pt x="47" y="13"/>
                      <a:pt x="47" y="13"/>
                    </a:cubicBezTo>
                    <a:cubicBezTo>
                      <a:pt x="47" y="13"/>
                      <a:pt x="47" y="13"/>
                      <a:pt x="47" y="13"/>
                    </a:cubicBezTo>
                    <a:cubicBezTo>
                      <a:pt x="46" y="13"/>
                      <a:pt x="46" y="13"/>
                      <a:pt x="46" y="13"/>
                    </a:cubicBezTo>
                    <a:cubicBezTo>
                      <a:pt x="46" y="12"/>
                      <a:pt x="46" y="12"/>
                      <a:pt x="46" y="12"/>
                    </a:cubicBezTo>
                    <a:cubicBezTo>
                      <a:pt x="46" y="11"/>
                      <a:pt x="46" y="11"/>
                      <a:pt x="46" y="11"/>
                    </a:cubicBezTo>
                    <a:cubicBezTo>
                      <a:pt x="45" y="11"/>
                      <a:pt x="45" y="11"/>
                      <a:pt x="45" y="11"/>
                    </a:cubicBezTo>
                    <a:cubicBezTo>
                      <a:pt x="45" y="11"/>
                      <a:pt x="45" y="11"/>
                      <a:pt x="45" y="11"/>
                    </a:cubicBezTo>
                    <a:cubicBezTo>
                      <a:pt x="44" y="11"/>
                      <a:pt x="44" y="11"/>
                      <a:pt x="44" y="11"/>
                    </a:cubicBezTo>
                    <a:cubicBezTo>
                      <a:pt x="43" y="11"/>
                      <a:pt x="43" y="11"/>
                      <a:pt x="43" y="11"/>
                    </a:cubicBezTo>
                    <a:cubicBezTo>
                      <a:pt x="43" y="11"/>
                      <a:pt x="43" y="11"/>
                      <a:pt x="43" y="11"/>
                    </a:cubicBezTo>
                    <a:cubicBezTo>
                      <a:pt x="43" y="11"/>
                      <a:pt x="43" y="11"/>
                      <a:pt x="43" y="11"/>
                    </a:cubicBezTo>
                    <a:cubicBezTo>
                      <a:pt x="42" y="12"/>
                      <a:pt x="42" y="12"/>
                      <a:pt x="42" y="12"/>
                    </a:cubicBezTo>
                    <a:cubicBezTo>
                      <a:pt x="42" y="12"/>
                      <a:pt x="42" y="12"/>
                      <a:pt x="42" y="12"/>
                    </a:cubicBezTo>
                    <a:cubicBezTo>
                      <a:pt x="42" y="13"/>
                      <a:pt x="42" y="13"/>
                      <a:pt x="42" y="13"/>
                    </a:cubicBezTo>
                    <a:cubicBezTo>
                      <a:pt x="42" y="13"/>
                      <a:pt x="42" y="13"/>
                      <a:pt x="42" y="13"/>
                    </a:cubicBezTo>
                    <a:cubicBezTo>
                      <a:pt x="41" y="14"/>
                      <a:pt x="41" y="14"/>
                      <a:pt x="41" y="14"/>
                    </a:cubicBezTo>
                    <a:cubicBezTo>
                      <a:pt x="40" y="14"/>
                      <a:pt x="40" y="14"/>
                      <a:pt x="40" y="14"/>
                    </a:cubicBezTo>
                    <a:cubicBezTo>
                      <a:pt x="40" y="14"/>
                      <a:pt x="40" y="14"/>
                      <a:pt x="40" y="14"/>
                    </a:cubicBezTo>
                    <a:cubicBezTo>
                      <a:pt x="40" y="15"/>
                      <a:pt x="40" y="15"/>
                      <a:pt x="40" y="15"/>
                    </a:cubicBezTo>
                    <a:cubicBezTo>
                      <a:pt x="39" y="16"/>
                      <a:pt x="39" y="16"/>
                      <a:pt x="39" y="16"/>
                    </a:cubicBezTo>
                    <a:cubicBezTo>
                      <a:pt x="38" y="16"/>
                      <a:pt x="38" y="16"/>
                      <a:pt x="38" y="16"/>
                    </a:cubicBezTo>
                    <a:cubicBezTo>
                      <a:pt x="38" y="15"/>
                      <a:pt x="38" y="15"/>
                      <a:pt x="38" y="15"/>
                    </a:cubicBezTo>
                    <a:cubicBezTo>
                      <a:pt x="38" y="15"/>
                      <a:pt x="38" y="15"/>
                      <a:pt x="38" y="15"/>
                    </a:cubicBezTo>
                    <a:cubicBezTo>
                      <a:pt x="39" y="14"/>
                      <a:pt x="39" y="14"/>
                      <a:pt x="39" y="14"/>
                    </a:cubicBezTo>
                    <a:cubicBezTo>
                      <a:pt x="38" y="14"/>
                      <a:pt x="38" y="14"/>
                      <a:pt x="38" y="14"/>
                    </a:cubicBezTo>
                    <a:cubicBezTo>
                      <a:pt x="38" y="14"/>
                      <a:pt x="38" y="14"/>
                      <a:pt x="38" y="14"/>
                    </a:cubicBezTo>
                    <a:cubicBezTo>
                      <a:pt x="37" y="13"/>
                      <a:pt x="37" y="13"/>
                      <a:pt x="37" y="13"/>
                    </a:cubicBezTo>
                    <a:cubicBezTo>
                      <a:pt x="37" y="13"/>
                      <a:pt x="37" y="13"/>
                      <a:pt x="37" y="13"/>
                    </a:cubicBezTo>
                    <a:cubicBezTo>
                      <a:pt x="36" y="13"/>
                      <a:pt x="36" y="13"/>
                      <a:pt x="36" y="13"/>
                    </a:cubicBezTo>
                    <a:cubicBezTo>
                      <a:pt x="35" y="12"/>
                      <a:pt x="35" y="12"/>
                      <a:pt x="35" y="12"/>
                    </a:cubicBezTo>
                    <a:cubicBezTo>
                      <a:pt x="35" y="12"/>
                      <a:pt x="35" y="12"/>
                      <a:pt x="35" y="12"/>
                    </a:cubicBezTo>
                    <a:cubicBezTo>
                      <a:pt x="35" y="12"/>
                      <a:pt x="35" y="12"/>
                      <a:pt x="35" y="12"/>
                    </a:cubicBezTo>
                    <a:cubicBezTo>
                      <a:pt x="36" y="11"/>
                      <a:pt x="36" y="11"/>
                      <a:pt x="36" y="11"/>
                    </a:cubicBezTo>
                    <a:cubicBezTo>
                      <a:pt x="37" y="11"/>
                      <a:pt x="37" y="11"/>
                      <a:pt x="37" y="11"/>
                    </a:cubicBezTo>
                    <a:cubicBezTo>
                      <a:pt x="37" y="11"/>
                      <a:pt x="37" y="11"/>
                      <a:pt x="38" y="11"/>
                    </a:cubicBezTo>
                    <a:cubicBezTo>
                      <a:pt x="38" y="10"/>
                      <a:pt x="38" y="10"/>
                      <a:pt x="38" y="10"/>
                    </a:cubicBezTo>
                    <a:cubicBezTo>
                      <a:pt x="39" y="10"/>
                      <a:pt x="39" y="10"/>
                      <a:pt x="39" y="10"/>
                    </a:cubicBezTo>
                    <a:cubicBezTo>
                      <a:pt x="40" y="10"/>
                      <a:pt x="40" y="10"/>
                      <a:pt x="40" y="10"/>
                    </a:cubicBezTo>
                    <a:cubicBezTo>
                      <a:pt x="40" y="10"/>
                      <a:pt x="40" y="10"/>
                      <a:pt x="40" y="10"/>
                    </a:cubicBezTo>
                    <a:cubicBezTo>
                      <a:pt x="41" y="10"/>
                      <a:pt x="41" y="10"/>
                      <a:pt x="41" y="10"/>
                    </a:cubicBezTo>
                    <a:cubicBezTo>
                      <a:pt x="42" y="10"/>
                      <a:pt x="42" y="10"/>
                      <a:pt x="42" y="10"/>
                    </a:cubicBezTo>
                    <a:cubicBezTo>
                      <a:pt x="42" y="10"/>
                      <a:pt x="42" y="10"/>
                      <a:pt x="42" y="10"/>
                    </a:cubicBezTo>
                    <a:cubicBezTo>
                      <a:pt x="43" y="10"/>
                      <a:pt x="43" y="10"/>
                      <a:pt x="43" y="10"/>
                    </a:cubicBezTo>
                    <a:cubicBezTo>
                      <a:pt x="43" y="10"/>
                      <a:pt x="43" y="10"/>
                      <a:pt x="43" y="10"/>
                    </a:cubicBezTo>
                    <a:cubicBezTo>
                      <a:pt x="42" y="9"/>
                      <a:pt x="42" y="9"/>
                      <a:pt x="42" y="9"/>
                    </a:cubicBezTo>
                    <a:cubicBezTo>
                      <a:pt x="42" y="9"/>
                      <a:pt x="42" y="9"/>
                      <a:pt x="42" y="9"/>
                    </a:cubicBezTo>
                    <a:cubicBezTo>
                      <a:pt x="43" y="9"/>
                      <a:pt x="43" y="9"/>
                      <a:pt x="43" y="9"/>
                    </a:cubicBezTo>
                    <a:cubicBezTo>
                      <a:pt x="43" y="9"/>
                      <a:pt x="43" y="9"/>
                      <a:pt x="43" y="9"/>
                    </a:cubicBezTo>
                    <a:cubicBezTo>
                      <a:pt x="44" y="9"/>
                      <a:pt x="44" y="9"/>
                      <a:pt x="44" y="9"/>
                    </a:cubicBezTo>
                    <a:cubicBezTo>
                      <a:pt x="44" y="8"/>
                      <a:pt x="44" y="8"/>
                      <a:pt x="44" y="8"/>
                    </a:cubicBezTo>
                    <a:cubicBezTo>
                      <a:pt x="44" y="8"/>
                      <a:pt x="44" y="8"/>
                      <a:pt x="44" y="8"/>
                    </a:cubicBezTo>
                    <a:cubicBezTo>
                      <a:pt x="44" y="8"/>
                      <a:pt x="44" y="8"/>
                      <a:pt x="44" y="8"/>
                    </a:cubicBezTo>
                    <a:cubicBezTo>
                      <a:pt x="45" y="8"/>
                      <a:pt x="45" y="8"/>
                      <a:pt x="45" y="8"/>
                    </a:cubicBezTo>
                    <a:cubicBezTo>
                      <a:pt x="45" y="8"/>
                      <a:pt x="45" y="8"/>
                      <a:pt x="45" y="8"/>
                    </a:cubicBezTo>
                    <a:cubicBezTo>
                      <a:pt x="46" y="8"/>
                      <a:pt x="46" y="8"/>
                      <a:pt x="46" y="8"/>
                    </a:cubicBezTo>
                    <a:cubicBezTo>
                      <a:pt x="47" y="9"/>
                      <a:pt x="47" y="9"/>
                      <a:pt x="47" y="9"/>
                    </a:cubicBezTo>
                    <a:cubicBezTo>
                      <a:pt x="47" y="9"/>
                      <a:pt x="47" y="9"/>
                      <a:pt x="47" y="9"/>
                    </a:cubicBezTo>
                    <a:cubicBezTo>
                      <a:pt x="47" y="9"/>
                      <a:pt x="47" y="9"/>
                      <a:pt x="47" y="9"/>
                    </a:cubicBezTo>
                    <a:cubicBezTo>
                      <a:pt x="46" y="9"/>
                      <a:pt x="46" y="9"/>
                      <a:pt x="46" y="9"/>
                    </a:cubicBezTo>
                    <a:cubicBezTo>
                      <a:pt x="46" y="9"/>
                      <a:pt x="46" y="9"/>
                      <a:pt x="46" y="9"/>
                    </a:cubicBezTo>
                    <a:cubicBezTo>
                      <a:pt x="45" y="9"/>
                      <a:pt x="45" y="9"/>
                      <a:pt x="45" y="9"/>
                    </a:cubicBezTo>
                    <a:cubicBezTo>
                      <a:pt x="44" y="9"/>
                      <a:pt x="44" y="9"/>
                      <a:pt x="44" y="9"/>
                    </a:cubicBezTo>
                    <a:cubicBezTo>
                      <a:pt x="44" y="10"/>
                      <a:pt x="44" y="10"/>
                      <a:pt x="44" y="10"/>
                    </a:cubicBezTo>
                    <a:cubicBezTo>
                      <a:pt x="44" y="10"/>
                      <a:pt x="44" y="10"/>
                      <a:pt x="44" y="10"/>
                    </a:cubicBezTo>
                    <a:cubicBezTo>
                      <a:pt x="45" y="10"/>
                      <a:pt x="45" y="10"/>
                      <a:pt x="45" y="10"/>
                    </a:cubicBezTo>
                    <a:cubicBezTo>
                      <a:pt x="45" y="10"/>
                      <a:pt x="45" y="10"/>
                      <a:pt x="45" y="10"/>
                    </a:cubicBezTo>
                    <a:cubicBezTo>
                      <a:pt x="46" y="10"/>
                      <a:pt x="46" y="10"/>
                      <a:pt x="46" y="10"/>
                    </a:cubicBezTo>
                    <a:cubicBezTo>
                      <a:pt x="46" y="11"/>
                      <a:pt x="46" y="11"/>
                      <a:pt x="46" y="11"/>
                    </a:cubicBezTo>
                    <a:cubicBezTo>
                      <a:pt x="47" y="11"/>
                      <a:pt x="47" y="11"/>
                      <a:pt x="47" y="11"/>
                    </a:cubicBezTo>
                    <a:cubicBezTo>
                      <a:pt x="47" y="11"/>
                      <a:pt x="47" y="11"/>
                      <a:pt x="48" y="12"/>
                    </a:cubicBezTo>
                    <a:cubicBezTo>
                      <a:pt x="48" y="11"/>
                      <a:pt x="48" y="11"/>
                      <a:pt x="48" y="11"/>
                    </a:cubicBezTo>
                    <a:cubicBezTo>
                      <a:pt x="48" y="11"/>
                      <a:pt x="48" y="11"/>
                      <a:pt x="48" y="11"/>
                    </a:cubicBezTo>
                    <a:cubicBezTo>
                      <a:pt x="49" y="11"/>
                      <a:pt x="49" y="11"/>
                      <a:pt x="49" y="11"/>
                    </a:cubicBezTo>
                    <a:cubicBezTo>
                      <a:pt x="49" y="11"/>
                      <a:pt x="49" y="11"/>
                      <a:pt x="49" y="11"/>
                    </a:cubicBezTo>
                    <a:cubicBezTo>
                      <a:pt x="49" y="11"/>
                      <a:pt x="49" y="11"/>
                      <a:pt x="49" y="11"/>
                    </a:cubicBezTo>
                    <a:cubicBezTo>
                      <a:pt x="49" y="10"/>
                      <a:pt x="49" y="10"/>
                      <a:pt x="49" y="10"/>
                    </a:cubicBezTo>
                    <a:cubicBezTo>
                      <a:pt x="49" y="10"/>
                      <a:pt x="49" y="10"/>
                      <a:pt x="49" y="10"/>
                    </a:cubicBezTo>
                    <a:cubicBezTo>
                      <a:pt x="50" y="10"/>
                      <a:pt x="50" y="10"/>
                      <a:pt x="50" y="10"/>
                    </a:cubicBezTo>
                    <a:cubicBezTo>
                      <a:pt x="50" y="10"/>
                      <a:pt x="50" y="10"/>
                      <a:pt x="50" y="10"/>
                    </a:cubicBezTo>
                    <a:cubicBezTo>
                      <a:pt x="50" y="10"/>
                      <a:pt x="50" y="10"/>
                      <a:pt x="50" y="10"/>
                    </a:cubicBezTo>
                    <a:cubicBezTo>
                      <a:pt x="50" y="10"/>
                      <a:pt x="50" y="10"/>
                      <a:pt x="50" y="10"/>
                    </a:cubicBezTo>
                    <a:cubicBezTo>
                      <a:pt x="49" y="9"/>
                      <a:pt x="49" y="9"/>
                      <a:pt x="49" y="9"/>
                    </a:cubicBezTo>
                    <a:cubicBezTo>
                      <a:pt x="49" y="8"/>
                      <a:pt x="49" y="8"/>
                      <a:pt x="49" y="8"/>
                    </a:cubicBezTo>
                    <a:cubicBezTo>
                      <a:pt x="49" y="8"/>
                      <a:pt x="49" y="8"/>
                      <a:pt x="49" y="8"/>
                    </a:cubicBezTo>
                    <a:cubicBezTo>
                      <a:pt x="48" y="8"/>
                      <a:pt x="48" y="8"/>
                      <a:pt x="48" y="8"/>
                    </a:cubicBezTo>
                    <a:cubicBezTo>
                      <a:pt x="48" y="7"/>
                      <a:pt x="48" y="7"/>
                      <a:pt x="48" y="7"/>
                    </a:cubicBezTo>
                    <a:cubicBezTo>
                      <a:pt x="47" y="7"/>
                      <a:pt x="47" y="7"/>
                      <a:pt x="47" y="7"/>
                    </a:cubicBezTo>
                    <a:cubicBezTo>
                      <a:pt x="46" y="7"/>
                      <a:pt x="46" y="7"/>
                      <a:pt x="46" y="7"/>
                    </a:cubicBezTo>
                    <a:cubicBezTo>
                      <a:pt x="46" y="6"/>
                      <a:pt x="46" y="6"/>
                      <a:pt x="46" y="6"/>
                    </a:cubicBezTo>
                    <a:cubicBezTo>
                      <a:pt x="46" y="6"/>
                      <a:pt x="46" y="6"/>
                      <a:pt x="46" y="6"/>
                    </a:cubicBezTo>
                    <a:moveTo>
                      <a:pt x="15" y="13"/>
                    </a:moveTo>
                    <a:cubicBezTo>
                      <a:pt x="18" y="10"/>
                      <a:pt x="23" y="7"/>
                      <a:pt x="28" y="5"/>
                    </a:cubicBezTo>
                    <a:cubicBezTo>
                      <a:pt x="32" y="4"/>
                      <a:pt x="35" y="4"/>
                      <a:pt x="38" y="4"/>
                    </a:cubicBezTo>
                    <a:cubicBezTo>
                      <a:pt x="41" y="4"/>
                      <a:pt x="43" y="4"/>
                      <a:pt x="46" y="5"/>
                    </a:cubicBezTo>
                    <a:cubicBezTo>
                      <a:pt x="46" y="5"/>
                      <a:pt x="46" y="5"/>
                      <a:pt x="46" y="5"/>
                    </a:cubicBezTo>
                    <a:cubicBezTo>
                      <a:pt x="46" y="5"/>
                      <a:pt x="46" y="5"/>
                      <a:pt x="46" y="5"/>
                    </a:cubicBezTo>
                    <a:cubicBezTo>
                      <a:pt x="45" y="5"/>
                      <a:pt x="45" y="5"/>
                      <a:pt x="45" y="5"/>
                    </a:cubicBezTo>
                    <a:cubicBezTo>
                      <a:pt x="45" y="5"/>
                      <a:pt x="45" y="5"/>
                      <a:pt x="45" y="5"/>
                    </a:cubicBezTo>
                    <a:cubicBezTo>
                      <a:pt x="45" y="5"/>
                      <a:pt x="45" y="5"/>
                      <a:pt x="45" y="5"/>
                    </a:cubicBezTo>
                    <a:cubicBezTo>
                      <a:pt x="45" y="5"/>
                      <a:pt x="45" y="5"/>
                      <a:pt x="45" y="5"/>
                    </a:cubicBezTo>
                    <a:cubicBezTo>
                      <a:pt x="45" y="5"/>
                      <a:pt x="45" y="5"/>
                      <a:pt x="45" y="5"/>
                    </a:cubicBezTo>
                    <a:cubicBezTo>
                      <a:pt x="44" y="5"/>
                      <a:pt x="44" y="5"/>
                      <a:pt x="44" y="5"/>
                    </a:cubicBezTo>
                    <a:cubicBezTo>
                      <a:pt x="44" y="5"/>
                      <a:pt x="44" y="5"/>
                      <a:pt x="44" y="5"/>
                    </a:cubicBezTo>
                    <a:cubicBezTo>
                      <a:pt x="43" y="5"/>
                      <a:pt x="43" y="5"/>
                      <a:pt x="43" y="5"/>
                    </a:cubicBezTo>
                    <a:cubicBezTo>
                      <a:pt x="43" y="5"/>
                      <a:pt x="43" y="5"/>
                      <a:pt x="43" y="5"/>
                    </a:cubicBezTo>
                    <a:cubicBezTo>
                      <a:pt x="43" y="5"/>
                      <a:pt x="43" y="5"/>
                      <a:pt x="43" y="5"/>
                    </a:cubicBezTo>
                    <a:cubicBezTo>
                      <a:pt x="43" y="6"/>
                      <a:pt x="43" y="6"/>
                      <a:pt x="43" y="6"/>
                    </a:cubicBezTo>
                    <a:cubicBezTo>
                      <a:pt x="43" y="6"/>
                      <a:pt x="43" y="6"/>
                      <a:pt x="43" y="6"/>
                    </a:cubicBezTo>
                    <a:cubicBezTo>
                      <a:pt x="43" y="6"/>
                      <a:pt x="43" y="6"/>
                      <a:pt x="43" y="6"/>
                    </a:cubicBezTo>
                    <a:cubicBezTo>
                      <a:pt x="43" y="6"/>
                      <a:pt x="43" y="6"/>
                      <a:pt x="43" y="6"/>
                    </a:cubicBezTo>
                    <a:cubicBezTo>
                      <a:pt x="43" y="6"/>
                      <a:pt x="43" y="6"/>
                      <a:pt x="43" y="6"/>
                    </a:cubicBezTo>
                    <a:cubicBezTo>
                      <a:pt x="42" y="6"/>
                      <a:pt x="42" y="6"/>
                      <a:pt x="42" y="6"/>
                    </a:cubicBezTo>
                    <a:cubicBezTo>
                      <a:pt x="42" y="5"/>
                      <a:pt x="42" y="5"/>
                      <a:pt x="42" y="5"/>
                    </a:cubicBezTo>
                    <a:cubicBezTo>
                      <a:pt x="42" y="5"/>
                      <a:pt x="42" y="5"/>
                      <a:pt x="42" y="5"/>
                    </a:cubicBezTo>
                    <a:cubicBezTo>
                      <a:pt x="41" y="6"/>
                      <a:pt x="41" y="6"/>
                      <a:pt x="41" y="6"/>
                    </a:cubicBezTo>
                    <a:cubicBezTo>
                      <a:pt x="41" y="6"/>
                      <a:pt x="41" y="6"/>
                      <a:pt x="41" y="6"/>
                    </a:cubicBezTo>
                    <a:cubicBezTo>
                      <a:pt x="40" y="6"/>
                      <a:pt x="40" y="6"/>
                      <a:pt x="40" y="6"/>
                    </a:cubicBezTo>
                    <a:cubicBezTo>
                      <a:pt x="40" y="6"/>
                      <a:pt x="40" y="6"/>
                      <a:pt x="40" y="6"/>
                    </a:cubicBezTo>
                    <a:cubicBezTo>
                      <a:pt x="39" y="6"/>
                      <a:pt x="39" y="6"/>
                      <a:pt x="39" y="6"/>
                    </a:cubicBezTo>
                    <a:cubicBezTo>
                      <a:pt x="39" y="6"/>
                      <a:pt x="39" y="6"/>
                      <a:pt x="39" y="6"/>
                    </a:cubicBezTo>
                    <a:cubicBezTo>
                      <a:pt x="38" y="6"/>
                      <a:pt x="38" y="6"/>
                      <a:pt x="38" y="6"/>
                    </a:cubicBezTo>
                    <a:cubicBezTo>
                      <a:pt x="38" y="6"/>
                      <a:pt x="38" y="6"/>
                      <a:pt x="38" y="6"/>
                    </a:cubicBezTo>
                    <a:cubicBezTo>
                      <a:pt x="38" y="7"/>
                      <a:pt x="38" y="7"/>
                      <a:pt x="38" y="7"/>
                    </a:cubicBezTo>
                    <a:cubicBezTo>
                      <a:pt x="39" y="7"/>
                      <a:pt x="39" y="7"/>
                      <a:pt x="39" y="7"/>
                    </a:cubicBezTo>
                    <a:cubicBezTo>
                      <a:pt x="39" y="7"/>
                      <a:pt x="39" y="7"/>
                      <a:pt x="39" y="7"/>
                    </a:cubicBezTo>
                    <a:cubicBezTo>
                      <a:pt x="39" y="7"/>
                      <a:pt x="39" y="7"/>
                      <a:pt x="39" y="7"/>
                    </a:cubicBezTo>
                    <a:cubicBezTo>
                      <a:pt x="38" y="7"/>
                      <a:pt x="38" y="7"/>
                      <a:pt x="38" y="7"/>
                    </a:cubicBezTo>
                    <a:cubicBezTo>
                      <a:pt x="38" y="7"/>
                      <a:pt x="38" y="7"/>
                      <a:pt x="38" y="7"/>
                    </a:cubicBezTo>
                    <a:cubicBezTo>
                      <a:pt x="37" y="7"/>
                      <a:pt x="37" y="7"/>
                      <a:pt x="37" y="7"/>
                    </a:cubicBezTo>
                    <a:cubicBezTo>
                      <a:pt x="37" y="8"/>
                      <a:pt x="37" y="8"/>
                      <a:pt x="37" y="8"/>
                    </a:cubicBezTo>
                    <a:cubicBezTo>
                      <a:pt x="37" y="8"/>
                      <a:pt x="37" y="8"/>
                      <a:pt x="37" y="8"/>
                    </a:cubicBezTo>
                    <a:cubicBezTo>
                      <a:pt x="36" y="8"/>
                      <a:pt x="36" y="8"/>
                      <a:pt x="36" y="8"/>
                    </a:cubicBezTo>
                    <a:cubicBezTo>
                      <a:pt x="36" y="8"/>
                      <a:pt x="36" y="8"/>
                      <a:pt x="36" y="8"/>
                    </a:cubicBezTo>
                    <a:cubicBezTo>
                      <a:pt x="37" y="7"/>
                      <a:pt x="37" y="7"/>
                      <a:pt x="37" y="7"/>
                    </a:cubicBezTo>
                    <a:cubicBezTo>
                      <a:pt x="37" y="7"/>
                      <a:pt x="37" y="7"/>
                      <a:pt x="37" y="7"/>
                    </a:cubicBezTo>
                    <a:cubicBezTo>
                      <a:pt x="37" y="7"/>
                      <a:pt x="37" y="7"/>
                      <a:pt x="37" y="7"/>
                    </a:cubicBezTo>
                    <a:cubicBezTo>
                      <a:pt x="37" y="7"/>
                      <a:pt x="37" y="7"/>
                      <a:pt x="37" y="7"/>
                    </a:cubicBezTo>
                    <a:cubicBezTo>
                      <a:pt x="37" y="7"/>
                      <a:pt x="37" y="7"/>
                      <a:pt x="37" y="7"/>
                    </a:cubicBezTo>
                    <a:cubicBezTo>
                      <a:pt x="37" y="6"/>
                      <a:pt x="37" y="6"/>
                      <a:pt x="37" y="6"/>
                    </a:cubicBezTo>
                    <a:cubicBezTo>
                      <a:pt x="37" y="6"/>
                      <a:pt x="37" y="6"/>
                      <a:pt x="37" y="6"/>
                    </a:cubicBezTo>
                    <a:cubicBezTo>
                      <a:pt x="37" y="6"/>
                      <a:pt x="37" y="6"/>
                      <a:pt x="37" y="6"/>
                    </a:cubicBezTo>
                    <a:cubicBezTo>
                      <a:pt x="36" y="6"/>
                      <a:pt x="36" y="6"/>
                      <a:pt x="36" y="6"/>
                    </a:cubicBezTo>
                    <a:cubicBezTo>
                      <a:pt x="36" y="6"/>
                      <a:pt x="36" y="6"/>
                      <a:pt x="36" y="6"/>
                    </a:cubicBezTo>
                    <a:cubicBezTo>
                      <a:pt x="35" y="6"/>
                      <a:pt x="35" y="6"/>
                      <a:pt x="35" y="6"/>
                    </a:cubicBezTo>
                    <a:cubicBezTo>
                      <a:pt x="35" y="6"/>
                      <a:pt x="35" y="6"/>
                      <a:pt x="35" y="6"/>
                    </a:cubicBezTo>
                    <a:cubicBezTo>
                      <a:pt x="34" y="6"/>
                      <a:pt x="34" y="6"/>
                      <a:pt x="34" y="6"/>
                    </a:cubicBezTo>
                    <a:cubicBezTo>
                      <a:pt x="34" y="6"/>
                      <a:pt x="34" y="6"/>
                      <a:pt x="34" y="6"/>
                    </a:cubicBezTo>
                    <a:cubicBezTo>
                      <a:pt x="33" y="6"/>
                      <a:pt x="33" y="6"/>
                      <a:pt x="33" y="6"/>
                    </a:cubicBezTo>
                    <a:cubicBezTo>
                      <a:pt x="33" y="6"/>
                      <a:pt x="33" y="6"/>
                      <a:pt x="33" y="6"/>
                    </a:cubicBezTo>
                    <a:cubicBezTo>
                      <a:pt x="32" y="6"/>
                      <a:pt x="32" y="6"/>
                      <a:pt x="32" y="6"/>
                    </a:cubicBezTo>
                    <a:cubicBezTo>
                      <a:pt x="32" y="6"/>
                      <a:pt x="31" y="6"/>
                      <a:pt x="31" y="6"/>
                    </a:cubicBezTo>
                    <a:cubicBezTo>
                      <a:pt x="30" y="7"/>
                      <a:pt x="30" y="7"/>
                      <a:pt x="30" y="7"/>
                    </a:cubicBezTo>
                    <a:cubicBezTo>
                      <a:pt x="30" y="7"/>
                      <a:pt x="30" y="7"/>
                      <a:pt x="30" y="7"/>
                    </a:cubicBezTo>
                    <a:cubicBezTo>
                      <a:pt x="30" y="7"/>
                      <a:pt x="30" y="7"/>
                      <a:pt x="30" y="7"/>
                    </a:cubicBezTo>
                    <a:cubicBezTo>
                      <a:pt x="30" y="7"/>
                      <a:pt x="30" y="7"/>
                      <a:pt x="30" y="7"/>
                    </a:cubicBezTo>
                    <a:cubicBezTo>
                      <a:pt x="31" y="7"/>
                      <a:pt x="31" y="7"/>
                      <a:pt x="31" y="7"/>
                    </a:cubicBezTo>
                    <a:cubicBezTo>
                      <a:pt x="31" y="7"/>
                      <a:pt x="31" y="7"/>
                      <a:pt x="31" y="7"/>
                    </a:cubicBezTo>
                    <a:cubicBezTo>
                      <a:pt x="32" y="7"/>
                      <a:pt x="32" y="7"/>
                      <a:pt x="32" y="7"/>
                    </a:cubicBezTo>
                    <a:cubicBezTo>
                      <a:pt x="31" y="8"/>
                      <a:pt x="31" y="8"/>
                      <a:pt x="31" y="8"/>
                    </a:cubicBezTo>
                    <a:cubicBezTo>
                      <a:pt x="31" y="8"/>
                      <a:pt x="31" y="8"/>
                      <a:pt x="31" y="8"/>
                    </a:cubicBezTo>
                    <a:cubicBezTo>
                      <a:pt x="31" y="8"/>
                      <a:pt x="31" y="8"/>
                      <a:pt x="31" y="8"/>
                    </a:cubicBezTo>
                    <a:cubicBezTo>
                      <a:pt x="30" y="8"/>
                      <a:pt x="30" y="8"/>
                      <a:pt x="30" y="8"/>
                    </a:cubicBezTo>
                    <a:cubicBezTo>
                      <a:pt x="30" y="8"/>
                      <a:pt x="30" y="8"/>
                      <a:pt x="30" y="8"/>
                    </a:cubicBezTo>
                    <a:cubicBezTo>
                      <a:pt x="29" y="8"/>
                      <a:pt x="29" y="8"/>
                      <a:pt x="29" y="8"/>
                    </a:cubicBezTo>
                    <a:cubicBezTo>
                      <a:pt x="29" y="8"/>
                      <a:pt x="29" y="8"/>
                      <a:pt x="28" y="8"/>
                    </a:cubicBezTo>
                    <a:cubicBezTo>
                      <a:pt x="28" y="8"/>
                      <a:pt x="28" y="8"/>
                      <a:pt x="28" y="8"/>
                    </a:cubicBezTo>
                    <a:cubicBezTo>
                      <a:pt x="27" y="8"/>
                      <a:pt x="27" y="8"/>
                      <a:pt x="27" y="8"/>
                    </a:cubicBezTo>
                    <a:cubicBezTo>
                      <a:pt x="26" y="9"/>
                      <a:pt x="26" y="9"/>
                      <a:pt x="26" y="9"/>
                    </a:cubicBezTo>
                    <a:cubicBezTo>
                      <a:pt x="25" y="9"/>
                      <a:pt x="25" y="9"/>
                      <a:pt x="25" y="9"/>
                    </a:cubicBezTo>
                    <a:cubicBezTo>
                      <a:pt x="24" y="9"/>
                      <a:pt x="24" y="9"/>
                      <a:pt x="24" y="9"/>
                    </a:cubicBezTo>
                    <a:cubicBezTo>
                      <a:pt x="24" y="9"/>
                      <a:pt x="24" y="9"/>
                      <a:pt x="24" y="9"/>
                    </a:cubicBezTo>
                    <a:cubicBezTo>
                      <a:pt x="23" y="9"/>
                      <a:pt x="23" y="9"/>
                      <a:pt x="23" y="9"/>
                    </a:cubicBezTo>
                    <a:cubicBezTo>
                      <a:pt x="22" y="10"/>
                      <a:pt x="22" y="10"/>
                      <a:pt x="22" y="10"/>
                    </a:cubicBezTo>
                    <a:cubicBezTo>
                      <a:pt x="22" y="10"/>
                      <a:pt x="22" y="10"/>
                      <a:pt x="22" y="10"/>
                    </a:cubicBezTo>
                    <a:cubicBezTo>
                      <a:pt x="21" y="10"/>
                      <a:pt x="21" y="10"/>
                      <a:pt x="21" y="10"/>
                    </a:cubicBezTo>
                    <a:cubicBezTo>
                      <a:pt x="21" y="10"/>
                      <a:pt x="21" y="10"/>
                      <a:pt x="21" y="10"/>
                    </a:cubicBezTo>
                    <a:cubicBezTo>
                      <a:pt x="20" y="10"/>
                      <a:pt x="20" y="10"/>
                      <a:pt x="20" y="10"/>
                    </a:cubicBezTo>
                    <a:cubicBezTo>
                      <a:pt x="20" y="10"/>
                      <a:pt x="19" y="10"/>
                      <a:pt x="19" y="11"/>
                    </a:cubicBezTo>
                    <a:cubicBezTo>
                      <a:pt x="19" y="11"/>
                      <a:pt x="18" y="11"/>
                      <a:pt x="18" y="11"/>
                    </a:cubicBezTo>
                    <a:cubicBezTo>
                      <a:pt x="17" y="11"/>
                      <a:pt x="17" y="11"/>
                      <a:pt x="17" y="11"/>
                    </a:cubicBezTo>
                    <a:cubicBezTo>
                      <a:pt x="17" y="12"/>
                      <a:pt x="17" y="12"/>
                      <a:pt x="17" y="12"/>
                    </a:cubicBezTo>
                    <a:cubicBezTo>
                      <a:pt x="16" y="12"/>
                      <a:pt x="16" y="12"/>
                      <a:pt x="16" y="12"/>
                    </a:cubicBezTo>
                    <a:cubicBezTo>
                      <a:pt x="16" y="12"/>
                      <a:pt x="16" y="12"/>
                      <a:pt x="16" y="12"/>
                    </a:cubicBezTo>
                    <a:cubicBezTo>
                      <a:pt x="15" y="13"/>
                      <a:pt x="15" y="13"/>
                      <a:pt x="15" y="13"/>
                    </a:cubicBezTo>
                    <a:cubicBezTo>
                      <a:pt x="15" y="13"/>
                      <a:pt x="15" y="13"/>
                      <a:pt x="15" y="13"/>
                    </a:cubicBezTo>
                    <a:moveTo>
                      <a:pt x="38" y="0"/>
                    </a:moveTo>
                    <a:cubicBezTo>
                      <a:pt x="35" y="0"/>
                      <a:pt x="31" y="1"/>
                      <a:pt x="27" y="2"/>
                    </a:cubicBezTo>
                    <a:cubicBezTo>
                      <a:pt x="11" y="7"/>
                      <a:pt x="0" y="22"/>
                      <a:pt x="0" y="39"/>
                    </a:cubicBezTo>
                    <a:cubicBezTo>
                      <a:pt x="0" y="42"/>
                      <a:pt x="0" y="46"/>
                      <a:pt x="1" y="49"/>
                    </a:cubicBezTo>
                    <a:cubicBezTo>
                      <a:pt x="6" y="66"/>
                      <a:pt x="21" y="77"/>
                      <a:pt x="38" y="77"/>
                    </a:cubicBezTo>
                    <a:cubicBezTo>
                      <a:pt x="38" y="77"/>
                      <a:pt x="38" y="77"/>
                      <a:pt x="38" y="77"/>
                    </a:cubicBezTo>
                    <a:cubicBezTo>
                      <a:pt x="42" y="77"/>
                      <a:pt x="45" y="77"/>
                      <a:pt x="49" y="76"/>
                    </a:cubicBezTo>
                    <a:cubicBezTo>
                      <a:pt x="59" y="73"/>
                      <a:pt x="67" y="66"/>
                      <a:pt x="72" y="57"/>
                    </a:cubicBezTo>
                    <a:cubicBezTo>
                      <a:pt x="75" y="52"/>
                      <a:pt x="77" y="45"/>
                      <a:pt x="77" y="39"/>
                    </a:cubicBezTo>
                    <a:cubicBezTo>
                      <a:pt x="77" y="35"/>
                      <a:pt x="76" y="32"/>
                      <a:pt x="75" y="28"/>
                    </a:cubicBezTo>
                    <a:cubicBezTo>
                      <a:pt x="70" y="12"/>
                      <a:pt x="55" y="0"/>
                      <a:pt x="38" y="0"/>
                    </a:cubicBezTo>
                  </a:path>
                </a:pathLst>
              </a:custGeom>
              <a:grpFill/>
              <a:ln w="9525">
                <a:noFill/>
                <a:round/>
              </a:ln>
            </p:spPr>
            <p:txBody>
              <a:bodyPr anchor="ctr"/>
              <a:lstStyle/>
              <a:p>
                <a:pPr algn="ctr"/>
                <a:endParaRPr/>
              </a:p>
            </p:txBody>
          </p:sp>
        </p:grpSp>
        <p:sp>
          <p:nvSpPr>
            <p:cNvPr id="43" name="Freeform: Shape 132"/>
            <p:cNvSpPr/>
            <p:nvPr/>
          </p:nvSpPr>
          <p:spPr bwMode="auto">
            <a:xfrm>
              <a:off x="1628036" y="3727732"/>
              <a:ext cx="373132" cy="300912"/>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anchor="ctr"/>
            <a:lstStyle/>
            <a:p>
              <a:pPr algn="ctr"/>
              <a:endParaRPr/>
            </a:p>
          </p:txBody>
        </p:sp>
        <p:sp>
          <p:nvSpPr>
            <p:cNvPr id="44" name="Rectangle 2"/>
            <p:cNvSpPr/>
            <p:nvPr/>
          </p:nvSpPr>
          <p:spPr>
            <a:xfrm rot="16200000">
              <a:off x="1150982" y="4807511"/>
              <a:ext cx="1261884" cy="307777"/>
            </a:xfrm>
            <a:prstGeom prst="rect">
              <a:avLst/>
            </a:prstGeom>
          </p:spPr>
          <p:txBody>
            <a:bodyPr wrap="none">
              <a:normAutofit fontScale="77500" lnSpcReduction="20000"/>
            </a:bodyPr>
            <a:lstStyle/>
            <a:p>
              <a:pPr lvl="0"/>
              <a:r>
                <a:rPr lang="zh-CN" altLang="en-US" sz="1400" b="1">
                  <a:solidFill>
                    <a:srgbClr val="FFFFFF"/>
                  </a:solidFill>
                </a:rPr>
                <a:t>标题文本预设</a:t>
              </a:r>
            </a:p>
          </p:txBody>
        </p:sp>
        <p:sp>
          <p:nvSpPr>
            <p:cNvPr id="45" name="Rectangle 82"/>
            <p:cNvSpPr/>
            <p:nvPr/>
          </p:nvSpPr>
          <p:spPr>
            <a:xfrm rot="16200000">
              <a:off x="2238571" y="4807511"/>
              <a:ext cx="1261884" cy="307777"/>
            </a:xfrm>
            <a:prstGeom prst="rect">
              <a:avLst/>
            </a:prstGeom>
          </p:spPr>
          <p:txBody>
            <a:bodyPr wrap="none">
              <a:normAutofit fontScale="77500" lnSpcReduction="20000"/>
            </a:bodyPr>
            <a:lstStyle/>
            <a:p>
              <a:pPr lvl="0"/>
              <a:r>
                <a:rPr lang="zh-CN" altLang="en-US" sz="1400" b="1">
                  <a:solidFill>
                    <a:srgbClr val="FFFFFF"/>
                  </a:solidFill>
                </a:rPr>
                <a:t>标题文本预设</a:t>
              </a:r>
            </a:p>
          </p:txBody>
        </p:sp>
        <p:sp>
          <p:nvSpPr>
            <p:cNvPr id="46" name="Rectangle 83"/>
            <p:cNvSpPr/>
            <p:nvPr/>
          </p:nvSpPr>
          <p:spPr>
            <a:xfrm rot="16200000">
              <a:off x="3321803" y="4807511"/>
              <a:ext cx="1261884" cy="307777"/>
            </a:xfrm>
            <a:prstGeom prst="rect">
              <a:avLst/>
            </a:prstGeom>
          </p:spPr>
          <p:txBody>
            <a:bodyPr wrap="none">
              <a:normAutofit fontScale="77500" lnSpcReduction="20000"/>
            </a:bodyPr>
            <a:lstStyle/>
            <a:p>
              <a:pPr lvl="0"/>
              <a:r>
                <a:rPr lang="zh-CN" altLang="en-US" sz="1400" b="1">
                  <a:solidFill>
                    <a:srgbClr val="FFFFFF"/>
                  </a:solidFill>
                </a:rPr>
                <a:t>标题文本预设</a:t>
              </a:r>
            </a:p>
          </p:txBody>
        </p:sp>
        <p:sp>
          <p:nvSpPr>
            <p:cNvPr id="47" name="Rectangle 84"/>
            <p:cNvSpPr/>
            <p:nvPr/>
          </p:nvSpPr>
          <p:spPr>
            <a:xfrm rot="16200000">
              <a:off x="4340097" y="4807511"/>
              <a:ext cx="1261884" cy="307777"/>
            </a:xfrm>
            <a:prstGeom prst="rect">
              <a:avLst/>
            </a:prstGeom>
          </p:spPr>
          <p:txBody>
            <a:bodyPr wrap="none">
              <a:normAutofit fontScale="77500" lnSpcReduction="20000"/>
            </a:bodyPr>
            <a:lstStyle/>
            <a:p>
              <a:pPr lvl="0"/>
              <a:r>
                <a:rPr lang="zh-CN" altLang="en-US" sz="1400" b="1">
                  <a:solidFill>
                    <a:srgbClr val="FFFFFF"/>
                  </a:solidFill>
                </a:rPr>
                <a:t>标题文本预设</a:t>
              </a:r>
            </a:p>
          </p:txBody>
        </p:sp>
        <p:sp>
          <p:nvSpPr>
            <p:cNvPr id="48" name="Rectangle 85"/>
            <p:cNvSpPr/>
            <p:nvPr/>
          </p:nvSpPr>
          <p:spPr>
            <a:xfrm rot="16200000">
              <a:off x="5383365" y="4807511"/>
              <a:ext cx="1261884" cy="307777"/>
            </a:xfrm>
            <a:prstGeom prst="rect">
              <a:avLst/>
            </a:prstGeom>
          </p:spPr>
          <p:txBody>
            <a:bodyPr wrap="none">
              <a:normAutofit fontScale="77500" lnSpcReduction="20000"/>
            </a:bodyPr>
            <a:lstStyle/>
            <a:p>
              <a:pPr lvl="0"/>
              <a:r>
                <a:rPr lang="zh-CN" altLang="en-US" sz="1400" b="1">
                  <a:solidFill>
                    <a:srgbClr val="FFFFFF"/>
                  </a:solidFill>
                </a:rPr>
                <a:t>标题文本预设</a:t>
              </a:r>
            </a:p>
          </p:txBody>
        </p:sp>
      </p:grpSp>
      <p:grpSp>
        <p:nvGrpSpPr>
          <p:cNvPr id="5" name="Group 12"/>
          <p:cNvGrpSpPr/>
          <p:nvPr/>
        </p:nvGrpSpPr>
        <p:grpSpPr>
          <a:xfrm>
            <a:off x="6013205" y="986183"/>
            <a:ext cx="2208752" cy="600865"/>
            <a:chOff x="8425238" y="1314218"/>
            <a:chExt cx="2944492" cy="801015"/>
          </a:xfrm>
        </p:grpSpPr>
        <p:sp>
          <p:nvSpPr>
            <p:cNvPr id="26" name="Freeform: Shape 120"/>
            <p:cNvSpPr/>
            <p:nvPr/>
          </p:nvSpPr>
          <p:spPr bwMode="auto">
            <a:xfrm>
              <a:off x="11034182" y="1519759"/>
              <a:ext cx="335548" cy="338232"/>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7" name="Group 5"/>
            <p:cNvGrpSpPr/>
            <p:nvPr/>
          </p:nvGrpSpPr>
          <p:grpSpPr>
            <a:xfrm>
              <a:off x="8425238" y="1314218"/>
              <a:ext cx="2608945" cy="801015"/>
              <a:chOff x="8425238" y="1314218"/>
              <a:chExt cx="2608945" cy="801015"/>
            </a:xfrm>
          </p:grpSpPr>
          <p:sp>
            <p:nvSpPr>
              <p:cNvPr id="28" name="TextBox 87"/>
              <p:cNvSpPr txBox="1"/>
              <p:nvPr/>
            </p:nvSpPr>
            <p:spPr bwMode="auto">
              <a:xfrm>
                <a:off x="8425238" y="1314218"/>
                <a:ext cx="2608945" cy="309958"/>
              </a:xfrm>
              <a:prstGeom prst="rect">
                <a:avLst/>
              </a:prstGeom>
              <a:noFill/>
            </p:spPr>
            <p:txBody>
              <a:bodyPr wrap="none" lIns="0" tIns="0" rIns="360062" bIns="0" anchor="ctr" anchorCtr="0">
                <a:normAutofit/>
              </a:bodyPr>
              <a:lstStyle/>
              <a:p>
                <a:pPr algn="r" latinLnBrk="0"/>
                <a:r>
                  <a:rPr lang="zh-CN" altLang="en-US" sz="140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29" name="TextBox 88"/>
              <p:cNvSpPr txBox="1"/>
              <p:nvPr/>
            </p:nvSpPr>
            <p:spPr bwMode="auto">
              <a:xfrm>
                <a:off x="8425238" y="1624176"/>
                <a:ext cx="2608945" cy="491057"/>
              </a:xfrm>
              <a:prstGeom prst="rect">
                <a:avLst/>
              </a:prstGeom>
              <a:noFill/>
            </p:spPr>
            <p:txBody>
              <a:bodyPr wrap="square" lIns="0" tIns="0" rIns="360062" bIns="0" anchor="t" anchorCtr="0">
                <a:normAutofit fontScale="92500"/>
              </a:bodyPr>
              <a:lstStyle/>
              <a:p>
                <a:pPr algn="r" latinLnBrk="0">
                  <a:lnSpc>
                    <a:spcPct val="12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900" dirty="0">
                    <a:solidFill>
                      <a:schemeClr val="bg1">
                        <a:lumMod val="50000"/>
                      </a:schemeClr>
                    </a:solidFill>
                    <a:latin typeface="微软雅黑" panose="020B0503020204020204" pitchFamily="34" charset="-122"/>
                    <a:ea typeface="微软雅黑" panose="020B0503020204020204" pitchFamily="34" charset="-122"/>
                  </a:rPr>
                </a:br>
                <a:r>
                  <a:rPr lang="zh-CN" altLang="en-US" sz="900" dirty="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grpSp>
        <p:nvGrpSpPr>
          <p:cNvPr id="6" name="Group 11"/>
          <p:cNvGrpSpPr/>
          <p:nvPr/>
        </p:nvGrpSpPr>
        <p:grpSpPr>
          <a:xfrm>
            <a:off x="6013205" y="1703066"/>
            <a:ext cx="2208752" cy="600865"/>
            <a:chOff x="8425238" y="2269895"/>
            <a:chExt cx="2944492" cy="801015"/>
          </a:xfrm>
        </p:grpSpPr>
        <p:sp>
          <p:nvSpPr>
            <p:cNvPr id="22" name="Freeform: Shape 121"/>
            <p:cNvSpPr/>
            <p:nvPr/>
          </p:nvSpPr>
          <p:spPr bwMode="auto">
            <a:xfrm>
              <a:off x="11034182" y="2465871"/>
              <a:ext cx="335548" cy="338232"/>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3" name="Group 125"/>
            <p:cNvGrpSpPr/>
            <p:nvPr/>
          </p:nvGrpSpPr>
          <p:grpSpPr>
            <a:xfrm>
              <a:off x="8425238" y="2269895"/>
              <a:ext cx="2608945" cy="801015"/>
              <a:chOff x="8425238" y="1314218"/>
              <a:chExt cx="2608945" cy="801015"/>
            </a:xfrm>
          </p:grpSpPr>
          <p:sp>
            <p:nvSpPr>
              <p:cNvPr id="24" name="TextBox 126"/>
              <p:cNvSpPr txBox="1"/>
              <p:nvPr/>
            </p:nvSpPr>
            <p:spPr bwMode="auto">
              <a:xfrm>
                <a:off x="8425238" y="1314218"/>
                <a:ext cx="2608945" cy="309958"/>
              </a:xfrm>
              <a:prstGeom prst="rect">
                <a:avLst/>
              </a:prstGeom>
              <a:noFill/>
            </p:spPr>
            <p:txBody>
              <a:bodyPr wrap="none" lIns="0" tIns="0" rIns="360062" bIns="0" anchor="ctr" anchorCtr="0">
                <a:normAutofit/>
              </a:bodyPr>
              <a:lstStyle/>
              <a:p>
                <a:pPr algn="r" latinLnBrk="0"/>
                <a:r>
                  <a:rPr lang="zh-CN" altLang="en-US" sz="140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25" name="TextBox 127"/>
              <p:cNvSpPr txBox="1"/>
              <p:nvPr/>
            </p:nvSpPr>
            <p:spPr bwMode="auto">
              <a:xfrm>
                <a:off x="8425238" y="1624176"/>
                <a:ext cx="2608945" cy="491057"/>
              </a:xfrm>
              <a:prstGeom prst="rect">
                <a:avLst/>
              </a:prstGeom>
              <a:noFill/>
            </p:spPr>
            <p:txBody>
              <a:bodyPr wrap="square" lIns="0" tIns="0" rIns="360062" bIns="0" anchor="t" anchorCtr="0">
                <a:normAutofit fontScale="92500"/>
              </a:bodyPr>
              <a:lstStyle/>
              <a:p>
                <a:pPr algn="r" latinLnBrk="0">
                  <a:lnSpc>
                    <a:spcPct val="120000"/>
                  </a:lnSpc>
                </a:pPr>
                <a:r>
                  <a:rPr lang="zh-CN" altLang="en-US" sz="9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900">
                    <a:solidFill>
                      <a:schemeClr val="bg1">
                        <a:lumMod val="50000"/>
                      </a:schemeClr>
                    </a:solidFill>
                    <a:latin typeface="微软雅黑" panose="020B0503020204020204" pitchFamily="34" charset="-122"/>
                    <a:ea typeface="微软雅黑" panose="020B0503020204020204" pitchFamily="34" charset="-122"/>
                  </a:rPr>
                </a:br>
                <a:r>
                  <a:rPr lang="zh-CN" altLang="en-US" sz="9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grpSp>
        <p:nvGrpSpPr>
          <p:cNvPr id="7" name="Group 13"/>
          <p:cNvGrpSpPr/>
          <p:nvPr/>
        </p:nvGrpSpPr>
        <p:grpSpPr>
          <a:xfrm>
            <a:off x="6013205" y="2419947"/>
            <a:ext cx="2208752" cy="600865"/>
            <a:chOff x="8425238" y="3225572"/>
            <a:chExt cx="2944492" cy="801015"/>
          </a:xfrm>
        </p:grpSpPr>
        <p:sp>
          <p:nvSpPr>
            <p:cNvPr id="18" name="Freeform: Shape 128"/>
            <p:cNvSpPr/>
            <p:nvPr/>
          </p:nvSpPr>
          <p:spPr bwMode="auto">
            <a:xfrm>
              <a:off x="11034182" y="3411983"/>
              <a:ext cx="335548" cy="338232"/>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9" name="Group 133"/>
            <p:cNvGrpSpPr/>
            <p:nvPr/>
          </p:nvGrpSpPr>
          <p:grpSpPr>
            <a:xfrm>
              <a:off x="8425238" y="3225572"/>
              <a:ext cx="2608945" cy="801015"/>
              <a:chOff x="8425238" y="1314218"/>
              <a:chExt cx="2608945" cy="801015"/>
            </a:xfrm>
          </p:grpSpPr>
          <p:sp>
            <p:nvSpPr>
              <p:cNvPr id="20" name="TextBox 134"/>
              <p:cNvSpPr txBox="1"/>
              <p:nvPr/>
            </p:nvSpPr>
            <p:spPr bwMode="auto">
              <a:xfrm>
                <a:off x="8425238" y="1314218"/>
                <a:ext cx="2608945" cy="309958"/>
              </a:xfrm>
              <a:prstGeom prst="rect">
                <a:avLst/>
              </a:prstGeom>
              <a:noFill/>
            </p:spPr>
            <p:txBody>
              <a:bodyPr wrap="none" lIns="0" tIns="0" rIns="360062" bIns="0" anchor="ctr" anchorCtr="0">
                <a:normAutofit/>
              </a:bodyPr>
              <a:lstStyle/>
              <a:p>
                <a:pPr algn="r" latinLnBrk="0"/>
                <a:r>
                  <a:rPr lang="zh-CN" altLang="en-US" sz="140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21" name="TextBox 135"/>
              <p:cNvSpPr txBox="1"/>
              <p:nvPr/>
            </p:nvSpPr>
            <p:spPr bwMode="auto">
              <a:xfrm>
                <a:off x="8425238" y="1624176"/>
                <a:ext cx="2608945" cy="491057"/>
              </a:xfrm>
              <a:prstGeom prst="rect">
                <a:avLst/>
              </a:prstGeom>
              <a:noFill/>
            </p:spPr>
            <p:txBody>
              <a:bodyPr wrap="square" lIns="0" tIns="0" rIns="360062" bIns="0" anchor="t" anchorCtr="0">
                <a:normAutofit fontScale="92500"/>
              </a:bodyPr>
              <a:lstStyle/>
              <a:p>
                <a:pPr algn="r" latinLnBrk="0">
                  <a:lnSpc>
                    <a:spcPct val="120000"/>
                  </a:lnSpc>
                </a:pPr>
                <a:r>
                  <a:rPr lang="zh-CN" altLang="en-US" sz="9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900">
                    <a:solidFill>
                      <a:schemeClr val="bg1">
                        <a:lumMod val="50000"/>
                      </a:schemeClr>
                    </a:solidFill>
                    <a:latin typeface="微软雅黑" panose="020B0503020204020204" pitchFamily="34" charset="-122"/>
                    <a:ea typeface="微软雅黑" panose="020B0503020204020204" pitchFamily="34" charset="-122"/>
                  </a:rPr>
                </a:br>
                <a:r>
                  <a:rPr lang="zh-CN" altLang="en-US" sz="9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grpSp>
        <p:nvGrpSpPr>
          <p:cNvPr id="8" name="Group 14"/>
          <p:cNvGrpSpPr/>
          <p:nvPr/>
        </p:nvGrpSpPr>
        <p:grpSpPr>
          <a:xfrm>
            <a:off x="6013205" y="3136830"/>
            <a:ext cx="2208752" cy="600865"/>
            <a:chOff x="8425238" y="4181249"/>
            <a:chExt cx="2944492" cy="801015"/>
          </a:xfrm>
        </p:grpSpPr>
        <p:sp>
          <p:nvSpPr>
            <p:cNvPr id="14" name="Freeform: Shape 129"/>
            <p:cNvSpPr/>
            <p:nvPr/>
          </p:nvSpPr>
          <p:spPr bwMode="auto">
            <a:xfrm>
              <a:off x="11034182" y="4358095"/>
              <a:ext cx="335548" cy="338232"/>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5" name="Group 136"/>
            <p:cNvGrpSpPr/>
            <p:nvPr/>
          </p:nvGrpSpPr>
          <p:grpSpPr>
            <a:xfrm>
              <a:off x="8425238" y="4181249"/>
              <a:ext cx="2608945" cy="801015"/>
              <a:chOff x="8425238" y="1314218"/>
              <a:chExt cx="2608945" cy="801015"/>
            </a:xfrm>
          </p:grpSpPr>
          <p:sp>
            <p:nvSpPr>
              <p:cNvPr id="16" name="TextBox 137"/>
              <p:cNvSpPr txBox="1"/>
              <p:nvPr/>
            </p:nvSpPr>
            <p:spPr bwMode="auto">
              <a:xfrm>
                <a:off x="8425238" y="1314218"/>
                <a:ext cx="2608945" cy="309958"/>
              </a:xfrm>
              <a:prstGeom prst="rect">
                <a:avLst/>
              </a:prstGeom>
              <a:noFill/>
            </p:spPr>
            <p:txBody>
              <a:bodyPr wrap="none" lIns="0" tIns="0" rIns="360062" bIns="0" anchor="ctr" anchorCtr="0">
                <a:normAutofit/>
              </a:bodyPr>
              <a:lstStyle/>
              <a:p>
                <a:pPr algn="r" latinLnBrk="0"/>
                <a:r>
                  <a:rPr lang="zh-CN" altLang="en-US" sz="140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17" name="TextBox 138"/>
              <p:cNvSpPr txBox="1"/>
              <p:nvPr/>
            </p:nvSpPr>
            <p:spPr bwMode="auto">
              <a:xfrm>
                <a:off x="8425238" y="1624176"/>
                <a:ext cx="2608945" cy="491057"/>
              </a:xfrm>
              <a:prstGeom prst="rect">
                <a:avLst/>
              </a:prstGeom>
              <a:noFill/>
            </p:spPr>
            <p:txBody>
              <a:bodyPr wrap="square" lIns="0" tIns="0" rIns="360062" bIns="0" anchor="t" anchorCtr="0">
                <a:normAutofit fontScale="92500"/>
              </a:bodyPr>
              <a:lstStyle/>
              <a:p>
                <a:pPr algn="r" latinLnBrk="0">
                  <a:lnSpc>
                    <a:spcPct val="120000"/>
                  </a:lnSpc>
                </a:pPr>
                <a:r>
                  <a:rPr lang="zh-CN" altLang="en-US" sz="9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900">
                    <a:solidFill>
                      <a:schemeClr val="bg1">
                        <a:lumMod val="50000"/>
                      </a:schemeClr>
                    </a:solidFill>
                    <a:latin typeface="微软雅黑" panose="020B0503020204020204" pitchFamily="34" charset="-122"/>
                    <a:ea typeface="微软雅黑" panose="020B0503020204020204" pitchFamily="34" charset="-122"/>
                  </a:rPr>
                </a:br>
                <a:r>
                  <a:rPr lang="zh-CN" altLang="en-US" sz="9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grpSp>
        <p:nvGrpSpPr>
          <p:cNvPr id="9" name="Group 15"/>
          <p:cNvGrpSpPr/>
          <p:nvPr/>
        </p:nvGrpSpPr>
        <p:grpSpPr>
          <a:xfrm>
            <a:off x="6013205" y="3853712"/>
            <a:ext cx="2208752" cy="600865"/>
            <a:chOff x="8425238" y="5136926"/>
            <a:chExt cx="2944492" cy="801015"/>
          </a:xfrm>
        </p:grpSpPr>
        <p:sp>
          <p:nvSpPr>
            <p:cNvPr id="10" name="Freeform: Shape 131"/>
            <p:cNvSpPr/>
            <p:nvPr/>
          </p:nvSpPr>
          <p:spPr bwMode="auto">
            <a:xfrm>
              <a:off x="11034182" y="5236945"/>
              <a:ext cx="335548" cy="338232"/>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5"/>
            </a:solidFill>
            <a:ln w="9525">
              <a:noFill/>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1" name="Group 139"/>
            <p:cNvGrpSpPr/>
            <p:nvPr/>
          </p:nvGrpSpPr>
          <p:grpSpPr>
            <a:xfrm>
              <a:off x="8425238" y="5136926"/>
              <a:ext cx="2608945" cy="801015"/>
              <a:chOff x="8425238" y="1314218"/>
              <a:chExt cx="2608945" cy="801015"/>
            </a:xfrm>
          </p:grpSpPr>
          <p:sp>
            <p:nvSpPr>
              <p:cNvPr id="12" name="TextBox 140"/>
              <p:cNvSpPr txBox="1"/>
              <p:nvPr/>
            </p:nvSpPr>
            <p:spPr bwMode="auto">
              <a:xfrm>
                <a:off x="8425238" y="1314218"/>
                <a:ext cx="2608945" cy="309958"/>
              </a:xfrm>
              <a:prstGeom prst="rect">
                <a:avLst/>
              </a:prstGeom>
              <a:noFill/>
            </p:spPr>
            <p:txBody>
              <a:bodyPr wrap="none" lIns="0" tIns="0" rIns="360062" bIns="0" anchor="ctr" anchorCtr="0">
                <a:normAutofit/>
              </a:bodyPr>
              <a:lstStyle/>
              <a:p>
                <a:pPr algn="r" latinLnBrk="0"/>
                <a:r>
                  <a:rPr lang="zh-CN" altLang="en-US" sz="140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13" name="TextBox 141"/>
              <p:cNvSpPr txBox="1"/>
              <p:nvPr/>
            </p:nvSpPr>
            <p:spPr bwMode="auto">
              <a:xfrm>
                <a:off x="8425238" y="1624176"/>
                <a:ext cx="2608945" cy="491057"/>
              </a:xfrm>
              <a:prstGeom prst="rect">
                <a:avLst/>
              </a:prstGeom>
              <a:noFill/>
            </p:spPr>
            <p:txBody>
              <a:bodyPr wrap="square" lIns="0" tIns="0" rIns="360062" bIns="0" anchor="t" anchorCtr="0">
                <a:normAutofit fontScale="92500"/>
              </a:bodyPr>
              <a:lstStyle/>
              <a:p>
                <a:pPr algn="r" latinLnBrk="0">
                  <a:lnSpc>
                    <a:spcPct val="120000"/>
                  </a:lnSpc>
                </a:pPr>
                <a:r>
                  <a:rPr lang="zh-CN" altLang="en-US" sz="9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900">
                    <a:solidFill>
                      <a:schemeClr val="bg1">
                        <a:lumMod val="50000"/>
                      </a:schemeClr>
                    </a:solidFill>
                    <a:latin typeface="微软雅黑" panose="020B0503020204020204" pitchFamily="34" charset="-122"/>
                    <a:ea typeface="微软雅黑" panose="020B0503020204020204" pitchFamily="34" charset="-122"/>
                  </a:rPr>
                </a:br>
                <a:r>
                  <a:rPr lang="zh-CN" altLang="en-US" sz="9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1+#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2"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2" presetClass="entr" presetSubtype="2"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1+#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 presetClass="entr" presetSubtype="2"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bwMode="auto">
          <a:xfrm>
            <a:off x="3868837" y="1567060"/>
            <a:ext cx="1484785" cy="609495"/>
          </a:xfrm>
          <a:custGeom>
            <a:avLst/>
            <a:gdLst>
              <a:gd name="T0" fmla="*/ 1 w 127"/>
              <a:gd name="T1" fmla="*/ 36 h 52"/>
              <a:gd name="T2" fmla="*/ 75 w 127"/>
              <a:gd name="T3" fmla="*/ 10 h 52"/>
              <a:gd name="T4" fmla="*/ 76 w 127"/>
              <a:gd name="T5" fmla="*/ 0 h 52"/>
              <a:gd name="T6" fmla="*/ 127 w 127"/>
              <a:gd name="T7" fmla="*/ 45 h 52"/>
              <a:gd name="T8" fmla="*/ 72 w 127"/>
              <a:gd name="T9" fmla="*/ 41 h 52"/>
              <a:gd name="T10" fmla="*/ 73 w 127"/>
              <a:gd name="T11" fmla="*/ 31 h 52"/>
              <a:gd name="T12" fmla="*/ 14 w 127"/>
              <a:gd name="T13" fmla="*/ 52 h 52"/>
              <a:gd name="T14" fmla="*/ 0 w 127"/>
              <a:gd name="T15" fmla="*/ 38 h 52"/>
              <a:gd name="T16" fmla="*/ 1 w 127"/>
              <a:gd name="T17"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52">
                <a:moveTo>
                  <a:pt x="1" y="36"/>
                </a:moveTo>
                <a:cubicBezTo>
                  <a:pt x="22" y="17"/>
                  <a:pt x="49" y="8"/>
                  <a:pt x="75" y="10"/>
                </a:cubicBezTo>
                <a:cubicBezTo>
                  <a:pt x="75" y="7"/>
                  <a:pt x="76" y="4"/>
                  <a:pt x="76" y="0"/>
                </a:cubicBezTo>
                <a:cubicBezTo>
                  <a:pt x="99" y="9"/>
                  <a:pt x="117" y="26"/>
                  <a:pt x="127" y="45"/>
                </a:cubicBezTo>
                <a:cubicBezTo>
                  <a:pt x="107" y="35"/>
                  <a:pt x="88" y="35"/>
                  <a:pt x="72" y="41"/>
                </a:cubicBezTo>
                <a:cubicBezTo>
                  <a:pt x="73" y="37"/>
                  <a:pt x="73" y="34"/>
                  <a:pt x="73" y="31"/>
                </a:cubicBezTo>
                <a:cubicBezTo>
                  <a:pt x="52" y="29"/>
                  <a:pt x="30" y="36"/>
                  <a:pt x="14" y="52"/>
                </a:cubicBezTo>
                <a:cubicBezTo>
                  <a:pt x="9" y="47"/>
                  <a:pt x="5" y="43"/>
                  <a:pt x="0" y="38"/>
                </a:cubicBezTo>
                <a:cubicBezTo>
                  <a:pt x="0" y="37"/>
                  <a:pt x="1" y="37"/>
                  <a:pt x="1" y="36"/>
                </a:cubicBezTo>
                <a:close/>
              </a:path>
            </a:pathLst>
          </a:custGeom>
          <a:solidFill>
            <a:schemeClr val="accent1"/>
          </a:solidFill>
          <a:ln>
            <a:noFill/>
          </a:ln>
        </p:spPr>
        <p:txBody>
          <a:bodyPr vert="horz" wrap="square" lIns="91428" tIns="45714" rIns="91428" bIns="45714" numCol="1" anchor="t" anchorCtr="0" compatLnSpc="1"/>
          <a:lstStyle/>
          <a:p>
            <a:endParaRPr 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Freeform 7"/>
          <p:cNvSpPr/>
          <p:nvPr/>
        </p:nvSpPr>
        <p:spPr bwMode="auto">
          <a:xfrm>
            <a:off x="5328777" y="2297969"/>
            <a:ext cx="607204" cy="1484786"/>
          </a:xfrm>
          <a:custGeom>
            <a:avLst/>
            <a:gdLst>
              <a:gd name="T0" fmla="*/ 16 w 52"/>
              <a:gd name="T1" fmla="*/ 2 h 127"/>
              <a:gd name="T2" fmla="*/ 42 w 52"/>
              <a:gd name="T3" fmla="*/ 75 h 127"/>
              <a:gd name="T4" fmla="*/ 52 w 52"/>
              <a:gd name="T5" fmla="*/ 76 h 127"/>
              <a:gd name="T6" fmla="*/ 7 w 52"/>
              <a:gd name="T7" fmla="*/ 127 h 127"/>
              <a:gd name="T8" fmla="*/ 11 w 52"/>
              <a:gd name="T9" fmla="*/ 73 h 127"/>
              <a:gd name="T10" fmla="*/ 21 w 52"/>
              <a:gd name="T11" fmla="*/ 74 h 127"/>
              <a:gd name="T12" fmla="*/ 0 w 52"/>
              <a:gd name="T13" fmla="*/ 14 h 127"/>
              <a:gd name="T14" fmla="*/ 14 w 52"/>
              <a:gd name="T15" fmla="*/ 0 h 127"/>
              <a:gd name="T16" fmla="*/ 16 w 52"/>
              <a:gd name="T17" fmla="*/ 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127">
                <a:moveTo>
                  <a:pt x="16" y="2"/>
                </a:moveTo>
                <a:cubicBezTo>
                  <a:pt x="35" y="22"/>
                  <a:pt x="44" y="49"/>
                  <a:pt x="42" y="75"/>
                </a:cubicBezTo>
                <a:cubicBezTo>
                  <a:pt x="45" y="76"/>
                  <a:pt x="48" y="76"/>
                  <a:pt x="52" y="76"/>
                </a:cubicBezTo>
                <a:cubicBezTo>
                  <a:pt x="43" y="99"/>
                  <a:pt x="26" y="117"/>
                  <a:pt x="7" y="127"/>
                </a:cubicBezTo>
                <a:cubicBezTo>
                  <a:pt x="17" y="108"/>
                  <a:pt x="17" y="88"/>
                  <a:pt x="11" y="73"/>
                </a:cubicBezTo>
                <a:cubicBezTo>
                  <a:pt x="15" y="73"/>
                  <a:pt x="18" y="73"/>
                  <a:pt x="21" y="74"/>
                </a:cubicBezTo>
                <a:cubicBezTo>
                  <a:pt x="23" y="52"/>
                  <a:pt x="16" y="31"/>
                  <a:pt x="0" y="14"/>
                </a:cubicBezTo>
                <a:cubicBezTo>
                  <a:pt x="4" y="10"/>
                  <a:pt x="9" y="5"/>
                  <a:pt x="14" y="0"/>
                </a:cubicBezTo>
                <a:cubicBezTo>
                  <a:pt x="15" y="1"/>
                  <a:pt x="15" y="1"/>
                  <a:pt x="16" y="2"/>
                </a:cubicBezTo>
                <a:close/>
              </a:path>
            </a:pathLst>
          </a:custGeom>
          <a:solidFill>
            <a:schemeClr val="accent2"/>
          </a:solidFill>
          <a:ln>
            <a:noFill/>
          </a:ln>
        </p:spPr>
        <p:txBody>
          <a:bodyPr vert="horz" wrap="square" lIns="91428" tIns="45714" rIns="91428" bIns="45714" numCol="1" anchor="t" anchorCtr="0" compatLnSpc="1"/>
          <a:lstStyle/>
          <a:p>
            <a:endParaRPr 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Freeform 9"/>
          <p:cNvSpPr/>
          <p:nvPr/>
        </p:nvSpPr>
        <p:spPr bwMode="auto">
          <a:xfrm>
            <a:off x="3694695" y="3724517"/>
            <a:ext cx="1484785" cy="609495"/>
          </a:xfrm>
          <a:custGeom>
            <a:avLst/>
            <a:gdLst>
              <a:gd name="T0" fmla="*/ 125 w 127"/>
              <a:gd name="T1" fmla="*/ 16 h 52"/>
              <a:gd name="T2" fmla="*/ 52 w 127"/>
              <a:gd name="T3" fmla="*/ 42 h 52"/>
              <a:gd name="T4" fmla="*/ 51 w 127"/>
              <a:gd name="T5" fmla="*/ 52 h 52"/>
              <a:gd name="T6" fmla="*/ 0 w 127"/>
              <a:gd name="T7" fmla="*/ 7 h 52"/>
              <a:gd name="T8" fmla="*/ 54 w 127"/>
              <a:gd name="T9" fmla="*/ 11 h 52"/>
              <a:gd name="T10" fmla="*/ 53 w 127"/>
              <a:gd name="T11" fmla="*/ 22 h 52"/>
              <a:gd name="T12" fmla="*/ 113 w 127"/>
              <a:gd name="T13" fmla="*/ 0 h 52"/>
              <a:gd name="T14" fmla="*/ 127 w 127"/>
              <a:gd name="T15" fmla="*/ 14 h 52"/>
              <a:gd name="T16" fmla="*/ 125 w 127"/>
              <a:gd name="T17" fmla="*/ 1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52">
                <a:moveTo>
                  <a:pt x="125" y="16"/>
                </a:moveTo>
                <a:cubicBezTo>
                  <a:pt x="105" y="35"/>
                  <a:pt x="78" y="44"/>
                  <a:pt x="52" y="42"/>
                </a:cubicBezTo>
                <a:cubicBezTo>
                  <a:pt x="51" y="45"/>
                  <a:pt x="51" y="48"/>
                  <a:pt x="51" y="52"/>
                </a:cubicBezTo>
                <a:cubicBezTo>
                  <a:pt x="27" y="43"/>
                  <a:pt x="10" y="27"/>
                  <a:pt x="0" y="7"/>
                </a:cubicBezTo>
                <a:cubicBezTo>
                  <a:pt x="19" y="17"/>
                  <a:pt x="39" y="17"/>
                  <a:pt x="54" y="11"/>
                </a:cubicBezTo>
                <a:cubicBezTo>
                  <a:pt x="54" y="15"/>
                  <a:pt x="54" y="18"/>
                  <a:pt x="53" y="22"/>
                </a:cubicBezTo>
                <a:cubicBezTo>
                  <a:pt x="75" y="23"/>
                  <a:pt x="96" y="16"/>
                  <a:pt x="113" y="0"/>
                </a:cubicBezTo>
                <a:cubicBezTo>
                  <a:pt x="117" y="5"/>
                  <a:pt x="122" y="9"/>
                  <a:pt x="127" y="14"/>
                </a:cubicBezTo>
                <a:cubicBezTo>
                  <a:pt x="126" y="15"/>
                  <a:pt x="126" y="15"/>
                  <a:pt x="125" y="16"/>
                </a:cubicBezTo>
                <a:close/>
              </a:path>
            </a:pathLst>
          </a:custGeom>
          <a:solidFill>
            <a:schemeClr val="accent3"/>
          </a:solidFill>
          <a:ln>
            <a:noFill/>
          </a:ln>
        </p:spPr>
        <p:txBody>
          <a:bodyPr vert="horz" wrap="square" lIns="91428" tIns="45714" rIns="91428" bIns="45714" numCol="1" anchor="t" anchorCtr="0" compatLnSpc="1"/>
          <a:lstStyle/>
          <a:p>
            <a:endParaRPr 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Freeform 11"/>
          <p:cNvSpPr/>
          <p:nvPr/>
        </p:nvSpPr>
        <p:spPr bwMode="auto">
          <a:xfrm>
            <a:off x="3137611" y="2121537"/>
            <a:ext cx="607204" cy="1484786"/>
          </a:xfrm>
          <a:custGeom>
            <a:avLst/>
            <a:gdLst>
              <a:gd name="T0" fmla="*/ 36 w 52"/>
              <a:gd name="T1" fmla="*/ 126 h 127"/>
              <a:gd name="T2" fmla="*/ 10 w 52"/>
              <a:gd name="T3" fmla="*/ 52 h 127"/>
              <a:gd name="T4" fmla="*/ 0 w 52"/>
              <a:gd name="T5" fmla="*/ 51 h 127"/>
              <a:gd name="T6" fmla="*/ 45 w 52"/>
              <a:gd name="T7" fmla="*/ 0 h 127"/>
              <a:gd name="T8" fmla="*/ 40 w 52"/>
              <a:gd name="T9" fmla="*/ 54 h 127"/>
              <a:gd name="T10" fmla="*/ 30 w 52"/>
              <a:gd name="T11" fmla="*/ 54 h 127"/>
              <a:gd name="T12" fmla="*/ 52 w 52"/>
              <a:gd name="T13" fmla="*/ 113 h 127"/>
              <a:gd name="T14" fmla="*/ 38 w 52"/>
              <a:gd name="T15" fmla="*/ 127 h 127"/>
              <a:gd name="T16" fmla="*/ 36 w 52"/>
              <a:gd name="T17" fmla="*/ 12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127">
                <a:moveTo>
                  <a:pt x="36" y="126"/>
                </a:moveTo>
                <a:cubicBezTo>
                  <a:pt x="17" y="105"/>
                  <a:pt x="8" y="78"/>
                  <a:pt x="10" y="52"/>
                </a:cubicBezTo>
                <a:cubicBezTo>
                  <a:pt x="7" y="52"/>
                  <a:pt x="3" y="51"/>
                  <a:pt x="0" y="51"/>
                </a:cubicBezTo>
                <a:cubicBezTo>
                  <a:pt x="9" y="28"/>
                  <a:pt x="25" y="10"/>
                  <a:pt x="45" y="0"/>
                </a:cubicBezTo>
                <a:cubicBezTo>
                  <a:pt x="35" y="20"/>
                  <a:pt x="35" y="39"/>
                  <a:pt x="40" y="54"/>
                </a:cubicBezTo>
                <a:cubicBezTo>
                  <a:pt x="37" y="54"/>
                  <a:pt x="34" y="54"/>
                  <a:pt x="30" y="54"/>
                </a:cubicBezTo>
                <a:cubicBezTo>
                  <a:pt x="29" y="75"/>
                  <a:pt x="36" y="97"/>
                  <a:pt x="52" y="113"/>
                </a:cubicBezTo>
                <a:cubicBezTo>
                  <a:pt x="47" y="118"/>
                  <a:pt x="42" y="122"/>
                  <a:pt x="38" y="127"/>
                </a:cubicBezTo>
                <a:cubicBezTo>
                  <a:pt x="37" y="127"/>
                  <a:pt x="37" y="126"/>
                  <a:pt x="36" y="126"/>
                </a:cubicBezTo>
                <a:close/>
              </a:path>
            </a:pathLst>
          </a:custGeom>
          <a:solidFill>
            <a:schemeClr val="accent4"/>
          </a:solidFill>
          <a:ln>
            <a:noFill/>
          </a:ln>
        </p:spPr>
        <p:txBody>
          <a:bodyPr vert="horz" wrap="square" lIns="91428" tIns="45714" rIns="91428" bIns="45714" numCol="1" anchor="t" anchorCtr="0" compatLnSpc="1"/>
          <a:lstStyle/>
          <a:p>
            <a:endParaRPr lang="en-US" sz="1800">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20" name="Diagram 19"/>
          <p:cNvGraphicFramePr/>
          <p:nvPr/>
        </p:nvGraphicFramePr>
        <p:xfrm>
          <a:off x="3868835" y="2296824"/>
          <a:ext cx="1310644" cy="1310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Oval 21"/>
          <p:cNvSpPr/>
          <p:nvPr/>
        </p:nvSpPr>
        <p:spPr>
          <a:xfrm>
            <a:off x="1083191" y="2324648"/>
            <a:ext cx="485160" cy="4851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TextBox 22"/>
          <p:cNvSpPr txBox="1"/>
          <p:nvPr/>
        </p:nvSpPr>
        <p:spPr>
          <a:xfrm>
            <a:off x="1685225" y="2310374"/>
            <a:ext cx="1213274" cy="276962"/>
          </a:xfrm>
          <a:prstGeom prst="rect">
            <a:avLst/>
          </a:prstGeom>
          <a:noFill/>
        </p:spPr>
        <p:txBody>
          <a:bodyPr wrap="square" rtlCol="0">
            <a:spAutoFit/>
          </a:bodyPr>
          <a:lstStyle/>
          <a:p>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4" name="Rectangle 23"/>
          <p:cNvSpPr/>
          <p:nvPr/>
        </p:nvSpPr>
        <p:spPr>
          <a:xfrm>
            <a:off x="1685224" y="2565391"/>
            <a:ext cx="1447604" cy="646443"/>
          </a:xfrm>
          <a:prstGeom prst="rect">
            <a:avLst/>
          </a:prstGeom>
        </p:spPr>
        <p:txBody>
          <a:bodyPr wrap="square">
            <a:spAutoFit/>
          </a:bodyPr>
          <a:lstStyle/>
          <a:p>
            <a:pPr>
              <a:lnSpc>
                <a:spcPct val="150000"/>
              </a:lnSpc>
            </a:pPr>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p>
        </p:txBody>
      </p:sp>
      <p:sp>
        <p:nvSpPr>
          <p:cNvPr id="25" name="Oval 24"/>
          <p:cNvSpPr/>
          <p:nvPr/>
        </p:nvSpPr>
        <p:spPr>
          <a:xfrm>
            <a:off x="1075533" y="3361260"/>
            <a:ext cx="485160" cy="485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TextBox 25"/>
          <p:cNvSpPr txBox="1"/>
          <p:nvPr/>
        </p:nvSpPr>
        <p:spPr>
          <a:xfrm>
            <a:off x="1677568" y="3346985"/>
            <a:ext cx="1213274" cy="276962"/>
          </a:xfrm>
          <a:prstGeom prst="rect">
            <a:avLst/>
          </a:prstGeom>
          <a:noFill/>
        </p:spPr>
        <p:txBody>
          <a:bodyPr wrap="square" rtlCol="0">
            <a:spAutoFit/>
          </a:bodyPr>
          <a:lstStyle/>
          <a:p>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7" name="Rectangle 26"/>
          <p:cNvSpPr/>
          <p:nvPr/>
        </p:nvSpPr>
        <p:spPr>
          <a:xfrm>
            <a:off x="1677567" y="3602003"/>
            <a:ext cx="1447604" cy="461745"/>
          </a:xfrm>
          <a:prstGeom prst="rect">
            <a:avLst/>
          </a:prstGeom>
        </p:spPr>
        <p:txBody>
          <a:bodyPr wrap="square">
            <a:spAutoFit/>
          </a:bodyPr>
          <a:lstStyle/>
          <a:p>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sz="800" dirty="0">
              <a:solidFill>
                <a:schemeClr val="bg1">
                  <a:lumMod val="7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Oval 30"/>
          <p:cNvSpPr/>
          <p:nvPr/>
        </p:nvSpPr>
        <p:spPr>
          <a:xfrm>
            <a:off x="6272412" y="2324648"/>
            <a:ext cx="485160" cy="4851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TextBox 31"/>
          <p:cNvSpPr txBox="1"/>
          <p:nvPr/>
        </p:nvSpPr>
        <p:spPr>
          <a:xfrm>
            <a:off x="6874446" y="2310374"/>
            <a:ext cx="1213274" cy="276962"/>
          </a:xfrm>
          <a:prstGeom prst="rect">
            <a:avLst/>
          </a:prstGeom>
          <a:noFill/>
        </p:spPr>
        <p:txBody>
          <a:bodyPr wrap="square" rtlCol="0">
            <a:spAutoFit/>
          </a:bodyPr>
          <a:lstStyle/>
          <a:p>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3" name="Rectangle 32"/>
          <p:cNvSpPr/>
          <p:nvPr/>
        </p:nvSpPr>
        <p:spPr>
          <a:xfrm>
            <a:off x="6874445" y="2565391"/>
            <a:ext cx="1447604" cy="646443"/>
          </a:xfrm>
          <a:prstGeom prst="rect">
            <a:avLst/>
          </a:prstGeom>
        </p:spPr>
        <p:txBody>
          <a:bodyPr wrap="square">
            <a:spAutoFit/>
          </a:bodyPr>
          <a:lstStyle/>
          <a:p>
            <a:pPr>
              <a:lnSpc>
                <a:spcPct val="150000"/>
              </a:lnSpc>
            </a:pPr>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p>
        </p:txBody>
      </p:sp>
      <p:sp>
        <p:nvSpPr>
          <p:cNvPr id="34" name="Oval 33"/>
          <p:cNvSpPr/>
          <p:nvPr/>
        </p:nvSpPr>
        <p:spPr>
          <a:xfrm>
            <a:off x="6264754" y="3361260"/>
            <a:ext cx="485160" cy="485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TextBox 34"/>
          <p:cNvSpPr txBox="1"/>
          <p:nvPr/>
        </p:nvSpPr>
        <p:spPr>
          <a:xfrm>
            <a:off x="6866787" y="3346985"/>
            <a:ext cx="1213274" cy="276962"/>
          </a:xfrm>
          <a:prstGeom prst="rect">
            <a:avLst/>
          </a:prstGeom>
          <a:noFill/>
        </p:spPr>
        <p:txBody>
          <a:bodyPr wrap="square" rtlCol="0">
            <a:spAutoFit/>
          </a:bodyPr>
          <a:lstStyle/>
          <a:p>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6" name="Rectangle 35"/>
          <p:cNvSpPr/>
          <p:nvPr/>
        </p:nvSpPr>
        <p:spPr>
          <a:xfrm>
            <a:off x="6866787" y="3602003"/>
            <a:ext cx="1447604" cy="646443"/>
          </a:xfrm>
          <a:prstGeom prst="rect">
            <a:avLst/>
          </a:prstGeom>
        </p:spPr>
        <p:txBody>
          <a:bodyPr wrap="square">
            <a:spAutoFit/>
          </a:bodyPr>
          <a:lstStyle/>
          <a:p>
            <a:pPr>
              <a:lnSpc>
                <a:spcPct val="150000"/>
              </a:lnSpc>
            </a:pPr>
            <a:r>
              <a:rPr lang="zh-CN" altLang="en-US" sz="8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此处添加详细文本描述，建议与标题相关并符合整体，语言描述尽量简洁。</a:t>
            </a:r>
          </a:p>
        </p:txBody>
      </p:sp>
      <p:sp>
        <p:nvSpPr>
          <p:cNvPr id="40" name="TextBox 39"/>
          <p:cNvSpPr txBox="1"/>
          <p:nvPr/>
        </p:nvSpPr>
        <p:spPr>
          <a:xfrm>
            <a:off x="1111763" y="2417157"/>
            <a:ext cx="434062" cy="307735"/>
          </a:xfrm>
          <a:prstGeom prst="rect">
            <a:avLst/>
          </a:prstGeom>
          <a:noFill/>
        </p:spPr>
        <p:txBody>
          <a:bodyPr wrap="square" rtlCol="0">
            <a:spAutoFit/>
          </a:bodyPr>
          <a:lstStyle/>
          <a:p>
            <a:r>
              <a:rPr 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01</a:t>
            </a:r>
          </a:p>
        </p:txBody>
      </p:sp>
      <p:sp>
        <p:nvSpPr>
          <p:cNvPr id="41" name="TextBox 40"/>
          <p:cNvSpPr txBox="1"/>
          <p:nvPr/>
        </p:nvSpPr>
        <p:spPr>
          <a:xfrm>
            <a:off x="1104105" y="3453770"/>
            <a:ext cx="434062" cy="307735"/>
          </a:xfrm>
          <a:prstGeom prst="rect">
            <a:avLst/>
          </a:prstGeom>
          <a:noFill/>
        </p:spPr>
        <p:txBody>
          <a:bodyPr wrap="square" rtlCol="0">
            <a:spAutoFit/>
          </a:bodyPr>
          <a:lstStyle/>
          <a:p>
            <a:r>
              <a:rPr 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02</a:t>
            </a:r>
          </a:p>
        </p:txBody>
      </p:sp>
      <p:sp>
        <p:nvSpPr>
          <p:cNvPr id="43" name="TextBox 42"/>
          <p:cNvSpPr txBox="1"/>
          <p:nvPr/>
        </p:nvSpPr>
        <p:spPr>
          <a:xfrm>
            <a:off x="6300983" y="2417157"/>
            <a:ext cx="434062" cy="307735"/>
          </a:xfrm>
          <a:prstGeom prst="rect">
            <a:avLst/>
          </a:prstGeom>
          <a:noFill/>
        </p:spPr>
        <p:txBody>
          <a:bodyPr wrap="square" rtlCol="0">
            <a:spAutoFit/>
          </a:bodyPr>
          <a:lstStyle/>
          <a:p>
            <a:r>
              <a:rPr 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04</a:t>
            </a:r>
          </a:p>
        </p:txBody>
      </p:sp>
      <p:sp>
        <p:nvSpPr>
          <p:cNvPr id="44" name="TextBox 43"/>
          <p:cNvSpPr txBox="1"/>
          <p:nvPr/>
        </p:nvSpPr>
        <p:spPr>
          <a:xfrm>
            <a:off x="6293325" y="3453770"/>
            <a:ext cx="434062" cy="307735"/>
          </a:xfrm>
          <a:prstGeom prst="rect">
            <a:avLst/>
          </a:prstGeom>
          <a:noFill/>
        </p:spPr>
        <p:txBody>
          <a:bodyPr wrap="square" rtlCol="0">
            <a:spAutoFit/>
          </a:bodyPr>
          <a:lstStyle/>
          <a:p>
            <a:r>
              <a:rPr 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05</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1500"/>
                            </p:stCondLst>
                            <p:childTnLst>
                              <p:par>
                                <p:cTn id="19" presetID="22" presetClass="entr" presetSubtype="2"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right)">
                                      <p:cBhvr>
                                        <p:cTn id="21" dur="500"/>
                                        <p:tgtEl>
                                          <p:spTgt spid="14"/>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par>
                          <p:cTn id="26" fill="hold">
                            <p:stCondLst>
                              <p:cond delay="2500"/>
                            </p:stCondLst>
                            <p:childTnLst>
                              <p:par>
                                <p:cTn id="27" presetID="16" presetClass="entr" presetSubtype="21"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arn(inVertical)">
                                      <p:cBhvr>
                                        <p:cTn id="29" dur="500"/>
                                        <p:tgtEl>
                                          <p:spTgt spid="22"/>
                                        </p:tgtEl>
                                      </p:cBhvr>
                                    </p:animEffect>
                                  </p:childTnLst>
                                </p:cTn>
                              </p:par>
                            </p:childTnLst>
                          </p:cTn>
                        </p:par>
                        <p:par>
                          <p:cTn id="30" fill="hold">
                            <p:stCondLst>
                              <p:cond delay="3000"/>
                            </p:stCondLst>
                            <p:childTnLst>
                              <p:par>
                                <p:cTn id="31" presetID="16" presetClass="entr" presetSubtype="21"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childTnLst>
                          </p:cTn>
                        </p:par>
                        <p:par>
                          <p:cTn id="34" fill="hold">
                            <p:stCondLst>
                              <p:cond delay="3500"/>
                            </p:stCondLst>
                            <p:childTnLst>
                              <p:par>
                                <p:cTn id="35" presetID="16" presetClass="entr" presetSubtype="21"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arn(inVertical)">
                                      <p:cBhvr>
                                        <p:cTn id="37" dur="500"/>
                                        <p:tgtEl>
                                          <p:spTgt spid="31"/>
                                        </p:tgtEl>
                                      </p:cBhvr>
                                    </p:animEffect>
                                  </p:childTnLst>
                                </p:cTn>
                              </p:par>
                            </p:childTnLst>
                          </p:cTn>
                        </p:par>
                        <p:par>
                          <p:cTn id="38" fill="hold">
                            <p:stCondLst>
                              <p:cond delay="4000"/>
                            </p:stCondLst>
                            <p:childTnLst>
                              <p:par>
                                <p:cTn id="39" presetID="16" presetClass="entr" presetSubtype="21"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barn(inVertical)">
                                      <p:cBhvr>
                                        <p:cTn id="41" dur="500"/>
                                        <p:tgtEl>
                                          <p:spTgt spid="34"/>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500"/>
                                        <p:tgtEl>
                                          <p:spTgt spid="40"/>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500"/>
                                        <p:tgtEl>
                                          <p:spTgt spid="41"/>
                                        </p:tgtEl>
                                      </p:cBhvr>
                                    </p:animEffect>
                                  </p:childTnLst>
                                </p:cTn>
                              </p:par>
                            </p:childTnLst>
                          </p:cTn>
                        </p:par>
                        <p:par>
                          <p:cTn id="50" fill="hold">
                            <p:stCondLst>
                              <p:cond delay="5500"/>
                            </p:stCondLst>
                            <p:childTnLst>
                              <p:par>
                                <p:cTn id="51" presetID="10" presetClass="entr" presetSubtype="0"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fade">
                                      <p:cBhvr>
                                        <p:cTn id="53" dur="500"/>
                                        <p:tgtEl>
                                          <p:spTgt spid="43"/>
                                        </p:tgtEl>
                                      </p:cBhvr>
                                    </p:animEffect>
                                  </p:childTnLst>
                                </p:cTn>
                              </p:par>
                            </p:childTnLst>
                          </p:cTn>
                        </p:par>
                        <p:par>
                          <p:cTn id="54" fill="hold">
                            <p:stCondLst>
                              <p:cond delay="6000"/>
                            </p:stCondLst>
                            <p:childTnLst>
                              <p:par>
                                <p:cTn id="55" presetID="10"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500"/>
                                        <p:tgtEl>
                                          <p:spTgt spid="44"/>
                                        </p:tgtEl>
                                      </p:cBhvr>
                                    </p:animEffect>
                                  </p:childTnLst>
                                </p:cTn>
                              </p:par>
                            </p:childTnLst>
                          </p:cTn>
                        </p:par>
                        <p:par>
                          <p:cTn id="58" fill="hold">
                            <p:stCondLst>
                              <p:cond delay="6500"/>
                            </p:stCondLst>
                            <p:childTnLst>
                              <p:par>
                                <p:cTn id="59" presetID="2" presetClass="entr" presetSubtype="4"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2" presetClass="entr" presetSubtype="4"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 calcmode="lin" valueType="num">
                                      <p:cBhvr additive="base">
                                        <p:cTn id="66" dur="500" fill="hold"/>
                                        <p:tgtEl>
                                          <p:spTgt spid="26"/>
                                        </p:tgtEl>
                                        <p:attrNameLst>
                                          <p:attrName>ppt_x</p:attrName>
                                        </p:attrNameLst>
                                      </p:cBhvr>
                                      <p:tavLst>
                                        <p:tav tm="0">
                                          <p:val>
                                            <p:strVal val="#ppt_x"/>
                                          </p:val>
                                        </p:tav>
                                        <p:tav tm="100000">
                                          <p:val>
                                            <p:strVal val="#ppt_x"/>
                                          </p:val>
                                        </p:tav>
                                      </p:tavLst>
                                    </p:anim>
                                    <p:anim calcmode="lin" valueType="num">
                                      <p:cBhvr additive="base">
                                        <p:cTn id="67" dur="500" fill="hold"/>
                                        <p:tgtEl>
                                          <p:spTgt spid="26"/>
                                        </p:tgtEl>
                                        <p:attrNameLst>
                                          <p:attrName>ppt_y</p:attrName>
                                        </p:attrNameLst>
                                      </p:cBhvr>
                                      <p:tavLst>
                                        <p:tav tm="0">
                                          <p:val>
                                            <p:strVal val="1+#ppt_h/2"/>
                                          </p:val>
                                        </p:tav>
                                        <p:tav tm="100000">
                                          <p:val>
                                            <p:strVal val="#ppt_y"/>
                                          </p:val>
                                        </p:tav>
                                      </p:tavLst>
                                    </p:anim>
                                  </p:childTnLst>
                                </p:cTn>
                              </p:par>
                            </p:childTnLst>
                          </p:cTn>
                        </p:par>
                        <p:par>
                          <p:cTn id="68" fill="hold">
                            <p:stCondLst>
                              <p:cond delay="7500"/>
                            </p:stCondLst>
                            <p:childTnLst>
                              <p:par>
                                <p:cTn id="69" presetID="2" presetClass="entr" presetSubtype="4"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additive="base">
                                        <p:cTn id="71" dur="500" fill="hold"/>
                                        <p:tgtEl>
                                          <p:spTgt spid="32"/>
                                        </p:tgtEl>
                                        <p:attrNameLst>
                                          <p:attrName>ppt_x</p:attrName>
                                        </p:attrNameLst>
                                      </p:cBhvr>
                                      <p:tavLst>
                                        <p:tav tm="0">
                                          <p:val>
                                            <p:strVal val="#ppt_x"/>
                                          </p:val>
                                        </p:tav>
                                        <p:tav tm="100000">
                                          <p:val>
                                            <p:strVal val="#ppt_x"/>
                                          </p:val>
                                        </p:tav>
                                      </p:tavLst>
                                    </p:anim>
                                    <p:anim calcmode="lin" valueType="num">
                                      <p:cBhvr additive="base">
                                        <p:cTn id="72" dur="500" fill="hold"/>
                                        <p:tgtEl>
                                          <p:spTgt spid="32"/>
                                        </p:tgtEl>
                                        <p:attrNameLst>
                                          <p:attrName>ppt_y</p:attrName>
                                        </p:attrNameLst>
                                      </p:cBhvr>
                                      <p:tavLst>
                                        <p:tav tm="0">
                                          <p:val>
                                            <p:strVal val="1+#ppt_h/2"/>
                                          </p:val>
                                        </p:tav>
                                        <p:tav tm="100000">
                                          <p:val>
                                            <p:strVal val="#ppt_y"/>
                                          </p:val>
                                        </p:tav>
                                      </p:tavLst>
                                    </p:anim>
                                  </p:childTnLst>
                                </p:cTn>
                              </p:par>
                            </p:childTnLst>
                          </p:cTn>
                        </p:par>
                        <p:par>
                          <p:cTn id="73" fill="hold">
                            <p:stCondLst>
                              <p:cond delay="8000"/>
                            </p:stCondLst>
                            <p:childTnLst>
                              <p:par>
                                <p:cTn id="74" presetID="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additive="base">
                                        <p:cTn id="76" dur="500" fill="hold"/>
                                        <p:tgtEl>
                                          <p:spTgt spid="35"/>
                                        </p:tgtEl>
                                        <p:attrNameLst>
                                          <p:attrName>ppt_x</p:attrName>
                                        </p:attrNameLst>
                                      </p:cBhvr>
                                      <p:tavLst>
                                        <p:tav tm="0">
                                          <p:val>
                                            <p:strVal val="#ppt_x"/>
                                          </p:val>
                                        </p:tav>
                                        <p:tav tm="100000">
                                          <p:val>
                                            <p:strVal val="#ppt_x"/>
                                          </p:val>
                                        </p:tav>
                                      </p:tavLst>
                                    </p:anim>
                                    <p:anim calcmode="lin" valueType="num">
                                      <p:cBhvr additive="base">
                                        <p:cTn id="77" dur="500" fill="hold"/>
                                        <p:tgtEl>
                                          <p:spTgt spid="35"/>
                                        </p:tgtEl>
                                        <p:attrNameLst>
                                          <p:attrName>ppt_y</p:attrName>
                                        </p:attrNameLst>
                                      </p:cBhvr>
                                      <p:tavLst>
                                        <p:tav tm="0">
                                          <p:val>
                                            <p:strVal val="1+#ppt_h/2"/>
                                          </p:val>
                                        </p:tav>
                                        <p:tav tm="100000">
                                          <p:val>
                                            <p:strVal val="#ppt_y"/>
                                          </p:val>
                                        </p:tav>
                                      </p:tavLst>
                                    </p:anim>
                                  </p:childTnLst>
                                </p:cTn>
                              </p:par>
                            </p:childTnLst>
                          </p:cTn>
                        </p:par>
                        <p:par>
                          <p:cTn id="78" fill="hold">
                            <p:stCondLst>
                              <p:cond delay="8500"/>
                            </p:stCondLst>
                            <p:childTnLst>
                              <p:par>
                                <p:cTn id="79" presetID="10" presetClass="entr" presetSubtype="0" fill="hold" grpId="0" nodeType="after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500"/>
                                        <p:tgtEl>
                                          <p:spTgt spid="24"/>
                                        </p:tgtEl>
                                      </p:cBhvr>
                                    </p:animEffect>
                                  </p:childTnLst>
                                </p:cTn>
                              </p:par>
                            </p:childTnLst>
                          </p:cTn>
                        </p:par>
                        <p:par>
                          <p:cTn id="82" fill="hold">
                            <p:stCondLst>
                              <p:cond delay="9000"/>
                            </p:stCondLst>
                            <p:childTnLst>
                              <p:par>
                                <p:cTn id="83" presetID="10"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500"/>
                                        <p:tgtEl>
                                          <p:spTgt spid="27"/>
                                        </p:tgtEl>
                                      </p:cBhvr>
                                    </p:animEffect>
                                  </p:childTnLst>
                                </p:cTn>
                              </p:par>
                            </p:childTnLst>
                          </p:cTn>
                        </p:par>
                        <p:par>
                          <p:cTn id="86" fill="hold">
                            <p:stCondLst>
                              <p:cond delay="9500"/>
                            </p:stCondLst>
                            <p:childTnLst>
                              <p:par>
                                <p:cTn id="87" presetID="10" presetClass="entr" presetSubtype="0"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500"/>
                                        <p:tgtEl>
                                          <p:spTgt spid="33"/>
                                        </p:tgtEl>
                                      </p:cBhvr>
                                    </p:animEffect>
                                  </p:childTnLst>
                                </p:cTn>
                              </p:par>
                            </p:childTnLst>
                          </p:cTn>
                        </p:par>
                        <p:par>
                          <p:cTn id="90" fill="hold">
                            <p:stCondLst>
                              <p:cond delay="10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6" grpId="0" animBg="1"/>
      <p:bldGraphic spid="20" grpId="0">
        <p:bldAsOne/>
      </p:bldGraphic>
      <p:bldP spid="22" grpId="0" animBg="1"/>
      <p:bldP spid="23" grpId="0"/>
      <p:bldP spid="24" grpId="0"/>
      <p:bldP spid="25" grpId="0" animBg="1"/>
      <p:bldP spid="26" grpId="0"/>
      <p:bldP spid="27" grpId="0"/>
      <p:bldP spid="31" grpId="0" animBg="1"/>
      <p:bldP spid="32" grpId="0"/>
      <p:bldP spid="33" grpId="0"/>
      <p:bldP spid="34" grpId="0" animBg="1"/>
      <p:bldP spid="35" grpId="0"/>
      <p:bldP spid="36" grpId="0"/>
      <p:bldP spid="40" grpId="0"/>
      <p:bldP spid="41"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p:cNvGrpSpPr/>
          <p:nvPr/>
        </p:nvGrpSpPr>
        <p:grpSpPr>
          <a:xfrm>
            <a:off x="1196168" y="1111758"/>
            <a:ext cx="6753252" cy="3485924"/>
            <a:chOff x="1195504" y="1110874"/>
            <a:chExt cx="6752991" cy="3484244"/>
          </a:xfrm>
        </p:grpSpPr>
        <p:grpSp>
          <p:nvGrpSpPr>
            <p:cNvPr id="3" name="组合 6"/>
            <p:cNvGrpSpPr/>
            <p:nvPr/>
          </p:nvGrpSpPr>
          <p:grpSpPr>
            <a:xfrm>
              <a:off x="1195504" y="1110874"/>
              <a:ext cx="6752991" cy="245553"/>
              <a:chOff x="1195504" y="1043941"/>
              <a:chExt cx="6752991" cy="245553"/>
            </a:xfrm>
          </p:grpSpPr>
          <p:sp>
            <p:nvSpPr>
              <p:cNvPr id="9" name="Freeform 7"/>
              <p:cNvSpPr/>
              <p:nvPr/>
            </p:nvSpPr>
            <p:spPr bwMode="auto">
              <a:xfrm>
                <a:off x="1195504" y="1043941"/>
                <a:ext cx="6752991" cy="245553"/>
              </a:xfrm>
              <a:custGeom>
                <a:avLst/>
                <a:gdLst>
                  <a:gd name="T0" fmla="*/ 5903 w 5951"/>
                  <a:gd name="T1" fmla="*/ 0 h 216"/>
                  <a:gd name="T2" fmla="*/ 48 w 5951"/>
                  <a:gd name="T3" fmla="*/ 0 h 216"/>
                  <a:gd name="T4" fmla="*/ 0 w 5951"/>
                  <a:gd name="T5" fmla="*/ 48 h 216"/>
                  <a:gd name="T6" fmla="*/ 0 w 5951"/>
                  <a:gd name="T7" fmla="*/ 216 h 216"/>
                  <a:gd name="T8" fmla="*/ 5951 w 5951"/>
                  <a:gd name="T9" fmla="*/ 216 h 216"/>
                  <a:gd name="T10" fmla="*/ 5951 w 5951"/>
                  <a:gd name="T11" fmla="*/ 48 h 216"/>
                  <a:gd name="T12" fmla="*/ 5903 w 5951"/>
                  <a:gd name="T13" fmla="*/ 0 h 216"/>
                </a:gdLst>
                <a:ahLst/>
                <a:cxnLst>
                  <a:cxn ang="0">
                    <a:pos x="T0" y="T1"/>
                  </a:cxn>
                  <a:cxn ang="0">
                    <a:pos x="T2" y="T3"/>
                  </a:cxn>
                  <a:cxn ang="0">
                    <a:pos x="T4" y="T5"/>
                  </a:cxn>
                  <a:cxn ang="0">
                    <a:pos x="T6" y="T7"/>
                  </a:cxn>
                  <a:cxn ang="0">
                    <a:pos x="T8" y="T9"/>
                  </a:cxn>
                  <a:cxn ang="0">
                    <a:pos x="T10" y="T11"/>
                  </a:cxn>
                  <a:cxn ang="0">
                    <a:pos x="T12" y="T13"/>
                  </a:cxn>
                </a:cxnLst>
                <a:rect l="0" t="0" r="r" b="b"/>
                <a:pathLst>
                  <a:path w="5951" h="216">
                    <a:moveTo>
                      <a:pt x="5903" y="0"/>
                    </a:moveTo>
                    <a:cubicBezTo>
                      <a:pt x="48" y="0"/>
                      <a:pt x="48" y="0"/>
                      <a:pt x="48" y="0"/>
                    </a:cubicBezTo>
                    <a:cubicBezTo>
                      <a:pt x="21" y="0"/>
                      <a:pt x="0" y="22"/>
                      <a:pt x="0" y="48"/>
                    </a:cubicBezTo>
                    <a:cubicBezTo>
                      <a:pt x="0" y="216"/>
                      <a:pt x="0" y="216"/>
                      <a:pt x="0" y="216"/>
                    </a:cubicBezTo>
                    <a:cubicBezTo>
                      <a:pt x="5951" y="216"/>
                      <a:pt x="5951" y="216"/>
                      <a:pt x="5951" y="216"/>
                    </a:cubicBezTo>
                    <a:cubicBezTo>
                      <a:pt x="5951" y="48"/>
                      <a:pt x="5951" y="48"/>
                      <a:pt x="5951" y="48"/>
                    </a:cubicBezTo>
                    <a:cubicBezTo>
                      <a:pt x="5951" y="22"/>
                      <a:pt x="5930" y="0"/>
                      <a:pt x="5903" y="0"/>
                    </a:cubicBezTo>
                    <a:close/>
                  </a:path>
                </a:pathLst>
              </a:custGeom>
              <a:gradFill>
                <a:gsLst>
                  <a:gs pos="100000">
                    <a:srgbClr val="E4E4E4"/>
                  </a:gs>
                  <a:gs pos="0">
                    <a:schemeClr val="bg1">
                      <a:lumMod val="95000"/>
                    </a:schemeClr>
                  </a:gs>
                </a:gsLst>
                <a:lin ang="5400000" scaled="0"/>
              </a:gradFill>
              <a:ln>
                <a:noFill/>
              </a:ln>
              <a:effectLst>
                <a:outerShdw blurRad="38100" dist="12700" dir="2700000" algn="tl" rotWithShape="0">
                  <a:prstClr val="black">
                    <a:alpha val="20000"/>
                  </a:prstClr>
                </a:outerShdw>
              </a:effectLst>
            </p:spPr>
            <p:txBody>
              <a:bodyPr vert="horz" wrap="square" lIns="91428" tIns="45714" rIns="91428" bIns="45714" numCol="1" anchor="t" anchorCtr="0" compatLnSpc="1"/>
              <a:lstStyle/>
              <a:p>
                <a:endParaRPr lang="zh-CN" altLang="en-US" sz="1800"/>
              </a:p>
            </p:txBody>
          </p:sp>
          <p:sp>
            <p:nvSpPr>
              <p:cNvPr id="10" name="Oval 9"/>
              <p:cNvSpPr>
                <a:spLocks noChangeArrowheads="1"/>
              </p:cNvSpPr>
              <p:nvPr/>
            </p:nvSpPr>
            <p:spPr bwMode="auto">
              <a:xfrm>
                <a:off x="1305521" y="1138079"/>
                <a:ext cx="72588" cy="73156"/>
              </a:xfrm>
              <a:prstGeom prst="ellipse">
                <a:avLst/>
              </a:prstGeom>
              <a:solidFill>
                <a:schemeClr val="bg1">
                  <a:lumMod val="50000"/>
                </a:schemeClr>
              </a:solidFill>
              <a:ln>
                <a:noFill/>
              </a:ln>
            </p:spPr>
            <p:txBody>
              <a:bodyPr vert="horz" wrap="square" lIns="91428" tIns="45714" rIns="91428" bIns="45714" numCol="1" anchor="t" anchorCtr="0" compatLnSpc="1"/>
              <a:lstStyle/>
              <a:p>
                <a:endParaRPr lang="zh-CN" altLang="en-US" sz="1800"/>
              </a:p>
            </p:txBody>
          </p:sp>
          <p:sp>
            <p:nvSpPr>
              <p:cNvPr id="11" name="Oval 10"/>
              <p:cNvSpPr>
                <a:spLocks noChangeArrowheads="1"/>
              </p:cNvSpPr>
              <p:nvPr/>
            </p:nvSpPr>
            <p:spPr bwMode="auto">
              <a:xfrm>
                <a:off x="1417806" y="1138079"/>
                <a:ext cx="72588" cy="73156"/>
              </a:xfrm>
              <a:prstGeom prst="ellipse">
                <a:avLst/>
              </a:prstGeom>
              <a:solidFill>
                <a:schemeClr val="bg1">
                  <a:lumMod val="85000"/>
                </a:schemeClr>
              </a:solidFill>
              <a:ln>
                <a:noFill/>
              </a:ln>
            </p:spPr>
            <p:txBody>
              <a:bodyPr vert="horz" wrap="square" lIns="91428" tIns="45714" rIns="91428" bIns="45714" numCol="1" anchor="t" anchorCtr="0" compatLnSpc="1"/>
              <a:lstStyle/>
              <a:p>
                <a:endParaRPr lang="zh-CN" altLang="en-US" sz="1800"/>
              </a:p>
            </p:txBody>
          </p:sp>
          <p:sp>
            <p:nvSpPr>
              <p:cNvPr id="16" name="Oval 11"/>
              <p:cNvSpPr>
                <a:spLocks noChangeArrowheads="1"/>
              </p:cNvSpPr>
              <p:nvPr/>
            </p:nvSpPr>
            <p:spPr bwMode="auto">
              <a:xfrm>
                <a:off x="1531226" y="1138079"/>
                <a:ext cx="73156" cy="73156"/>
              </a:xfrm>
              <a:prstGeom prst="ellipse">
                <a:avLst/>
              </a:prstGeom>
              <a:solidFill>
                <a:schemeClr val="bg1">
                  <a:lumMod val="75000"/>
                </a:schemeClr>
              </a:solidFill>
              <a:ln>
                <a:noFill/>
              </a:ln>
            </p:spPr>
            <p:txBody>
              <a:bodyPr vert="horz" wrap="square" lIns="91428" tIns="45714" rIns="91428" bIns="45714" numCol="1" anchor="t" anchorCtr="0" compatLnSpc="1"/>
              <a:lstStyle/>
              <a:p>
                <a:endParaRPr lang="zh-CN" altLang="en-US" sz="1800"/>
              </a:p>
            </p:txBody>
          </p:sp>
          <p:sp>
            <p:nvSpPr>
              <p:cNvPr id="17" name="Freeform 12"/>
              <p:cNvSpPr/>
              <p:nvPr/>
            </p:nvSpPr>
            <p:spPr bwMode="auto">
              <a:xfrm>
                <a:off x="7710315" y="1132408"/>
                <a:ext cx="79394" cy="84498"/>
              </a:xfrm>
              <a:custGeom>
                <a:avLst/>
                <a:gdLst>
                  <a:gd name="T0" fmla="*/ 67 w 70"/>
                  <a:gd name="T1" fmla="*/ 25 h 74"/>
                  <a:gd name="T2" fmla="*/ 65 w 70"/>
                  <a:gd name="T3" fmla="*/ 24 h 74"/>
                  <a:gd name="T4" fmla="*/ 64 w 70"/>
                  <a:gd name="T5" fmla="*/ 26 h 74"/>
                  <a:gd name="T6" fmla="*/ 67 w 70"/>
                  <a:gd name="T7" fmla="*/ 39 h 74"/>
                  <a:gd name="T8" fmla="*/ 35 w 70"/>
                  <a:gd name="T9" fmla="*/ 71 h 74"/>
                  <a:gd name="T10" fmla="*/ 3 w 70"/>
                  <a:gd name="T11" fmla="*/ 39 h 74"/>
                  <a:gd name="T12" fmla="*/ 16 w 70"/>
                  <a:gd name="T13" fmla="*/ 13 h 74"/>
                  <a:gd name="T14" fmla="*/ 19 w 70"/>
                  <a:gd name="T15" fmla="*/ 23 h 74"/>
                  <a:gd name="T16" fmla="*/ 35 w 70"/>
                  <a:gd name="T17" fmla="*/ 5 h 74"/>
                  <a:gd name="T18" fmla="*/ 12 w 70"/>
                  <a:gd name="T19" fmla="*/ 0 h 74"/>
                  <a:gd name="T20" fmla="*/ 15 w 70"/>
                  <a:gd name="T21" fmla="*/ 10 h 74"/>
                  <a:gd name="T22" fmla="*/ 0 w 70"/>
                  <a:gd name="T23" fmla="*/ 39 h 74"/>
                  <a:gd name="T24" fmla="*/ 35 w 70"/>
                  <a:gd name="T25" fmla="*/ 74 h 74"/>
                  <a:gd name="T26" fmla="*/ 70 w 70"/>
                  <a:gd name="T27" fmla="*/ 39 h 74"/>
                  <a:gd name="T28" fmla="*/ 67 w 70"/>
                  <a:gd name="T29" fmla="*/ 2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74">
                    <a:moveTo>
                      <a:pt x="67" y="25"/>
                    </a:moveTo>
                    <a:cubicBezTo>
                      <a:pt x="67" y="24"/>
                      <a:pt x="66" y="24"/>
                      <a:pt x="65" y="24"/>
                    </a:cubicBezTo>
                    <a:cubicBezTo>
                      <a:pt x="64" y="24"/>
                      <a:pt x="64" y="25"/>
                      <a:pt x="64" y="26"/>
                    </a:cubicBezTo>
                    <a:cubicBezTo>
                      <a:pt x="66" y="30"/>
                      <a:pt x="67" y="34"/>
                      <a:pt x="67" y="39"/>
                    </a:cubicBezTo>
                    <a:cubicBezTo>
                      <a:pt x="67" y="57"/>
                      <a:pt x="53" y="71"/>
                      <a:pt x="35" y="71"/>
                    </a:cubicBezTo>
                    <a:cubicBezTo>
                      <a:pt x="18" y="71"/>
                      <a:pt x="3" y="57"/>
                      <a:pt x="3" y="39"/>
                    </a:cubicBezTo>
                    <a:cubicBezTo>
                      <a:pt x="3" y="29"/>
                      <a:pt x="8" y="19"/>
                      <a:pt x="16" y="13"/>
                    </a:cubicBezTo>
                    <a:cubicBezTo>
                      <a:pt x="19" y="23"/>
                      <a:pt x="19" y="23"/>
                      <a:pt x="19" y="23"/>
                    </a:cubicBezTo>
                    <a:cubicBezTo>
                      <a:pt x="35" y="5"/>
                      <a:pt x="35" y="5"/>
                      <a:pt x="35" y="5"/>
                    </a:cubicBezTo>
                    <a:cubicBezTo>
                      <a:pt x="12" y="0"/>
                      <a:pt x="12" y="0"/>
                      <a:pt x="12" y="0"/>
                    </a:cubicBezTo>
                    <a:cubicBezTo>
                      <a:pt x="15" y="10"/>
                      <a:pt x="15" y="10"/>
                      <a:pt x="15" y="10"/>
                    </a:cubicBezTo>
                    <a:cubicBezTo>
                      <a:pt x="6" y="17"/>
                      <a:pt x="0" y="28"/>
                      <a:pt x="0" y="39"/>
                    </a:cubicBezTo>
                    <a:cubicBezTo>
                      <a:pt x="0" y="58"/>
                      <a:pt x="16" y="74"/>
                      <a:pt x="35" y="74"/>
                    </a:cubicBezTo>
                    <a:cubicBezTo>
                      <a:pt x="54" y="74"/>
                      <a:pt x="70" y="58"/>
                      <a:pt x="70" y="39"/>
                    </a:cubicBezTo>
                    <a:cubicBezTo>
                      <a:pt x="70" y="34"/>
                      <a:pt x="69" y="29"/>
                      <a:pt x="67" y="25"/>
                    </a:cubicBezTo>
                    <a:close/>
                  </a:path>
                </a:pathLst>
              </a:custGeom>
              <a:solidFill>
                <a:schemeClr val="bg1">
                  <a:lumMod val="50000"/>
                </a:schemeClr>
              </a:solidFill>
              <a:ln>
                <a:noFill/>
              </a:ln>
            </p:spPr>
            <p:txBody>
              <a:bodyPr vert="horz" wrap="square" lIns="91428" tIns="45714" rIns="91428" bIns="45714" numCol="1" anchor="t" anchorCtr="0" compatLnSpc="1"/>
              <a:lstStyle/>
              <a:p>
                <a:endParaRPr lang="zh-CN" altLang="en-US" sz="1800"/>
              </a:p>
            </p:txBody>
          </p:sp>
        </p:grpSp>
        <p:sp>
          <p:nvSpPr>
            <p:cNvPr id="8" name="Freeform 8"/>
            <p:cNvSpPr/>
            <p:nvPr/>
          </p:nvSpPr>
          <p:spPr bwMode="auto">
            <a:xfrm>
              <a:off x="1195504" y="1356427"/>
              <a:ext cx="6752991" cy="3238691"/>
            </a:xfrm>
            <a:custGeom>
              <a:avLst/>
              <a:gdLst>
                <a:gd name="T0" fmla="*/ 0 w 11908"/>
                <a:gd name="T1" fmla="*/ 0 h 5711"/>
                <a:gd name="T2" fmla="*/ 0 w 11908"/>
                <a:gd name="T3" fmla="*/ 144 h 5711"/>
                <a:gd name="T4" fmla="*/ 0 w 11908"/>
                <a:gd name="T5" fmla="*/ 5711 h 5711"/>
                <a:gd name="T6" fmla="*/ 11908 w 11908"/>
                <a:gd name="T7" fmla="*/ 5711 h 5711"/>
                <a:gd name="T8" fmla="*/ 11908 w 11908"/>
                <a:gd name="T9" fmla="*/ 144 h 5711"/>
                <a:gd name="T10" fmla="*/ 11908 w 11908"/>
                <a:gd name="T11" fmla="*/ 0 h 5711"/>
                <a:gd name="T12" fmla="*/ 0 w 11908"/>
                <a:gd name="T13" fmla="*/ 0 h 5711"/>
              </a:gdLst>
              <a:ahLst/>
              <a:cxnLst>
                <a:cxn ang="0">
                  <a:pos x="T0" y="T1"/>
                </a:cxn>
                <a:cxn ang="0">
                  <a:pos x="T2" y="T3"/>
                </a:cxn>
                <a:cxn ang="0">
                  <a:pos x="T4" y="T5"/>
                </a:cxn>
                <a:cxn ang="0">
                  <a:pos x="T6" y="T7"/>
                </a:cxn>
                <a:cxn ang="0">
                  <a:pos x="T8" y="T9"/>
                </a:cxn>
                <a:cxn ang="0">
                  <a:pos x="T10" y="T11"/>
                </a:cxn>
                <a:cxn ang="0">
                  <a:pos x="T12" y="T13"/>
                </a:cxn>
              </a:cxnLst>
              <a:rect l="0" t="0" r="r" b="b"/>
              <a:pathLst>
                <a:path w="11908" h="5711">
                  <a:moveTo>
                    <a:pt x="0" y="0"/>
                  </a:moveTo>
                  <a:lnTo>
                    <a:pt x="0" y="144"/>
                  </a:lnTo>
                  <a:lnTo>
                    <a:pt x="0" y="5711"/>
                  </a:lnTo>
                  <a:lnTo>
                    <a:pt x="11908" y="5711"/>
                  </a:lnTo>
                  <a:lnTo>
                    <a:pt x="11908" y="144"/>
                  </a:lnTo>
                  <a:lnTo>
                    <a:pt x="11908" y="0"/>
                  </a:lnTo>
                  <a:lnTo>
                    <a:pt x="0" y="0"/>
                  </a:lnTo>
                  <a:close/>
                </a:path>
              </a:pathLst>
            </a:custGeom>
            <a:solidFill>
              <a:srgbClr val="FFFFFF"/>
            </a:solidFill>
            <a:ln>
              <a:noFill/>
            </a:ln>
            <a:effectLst>
              <a:outerShdw blurRad="38100" dist="12700" dir="2700000" algn="tl" rotWithShape="0">
                <a:prstClr val="black">
                  <a:alpha val="2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sz="1800"/>
            </a:p>
          </p:txBody>
        </p:sp>
      </p:grpSp>
      <p:grpSp>
        <p:nvGrpSpPr>
          <p:cNvPr id="4" name="组合 17"/>
          <p:cNvGrpSpPr/>
          <p:nvPr/>
        </p:nvGrpSpPr>
        <p:grpSpPr>
          <a:xfrm>
            <a:off x="1019227" y="2706068"/>
            <a:ext cx="352747" cy="354608"/>
            <a:chOff x="1018570" y="2637483"/>
            <a:chExt cx="352734" cy="354436"/>
          </a:xfrm>
        </p:grpSpPr>
        <p:sp>
          <p:nvSpPr>
            <p:cNvPr id="19" name="Oval 13"/>
            <p:cNvSpPr>
              <a:spLocks noChangeArrowheads="1"/>
            </p:cNvSpPr>
            <p:nvPr/>
          </p:nvSpPr>
          <p:spPr bwMode="auto">
            <a:xfrm>
              <a:off x="1018570" y="2637483"/>
              <a:ext cx="352734" cy="354436"/>
            </a:xfrm>
            <a:prstGeom prst="ellipse">
              <a:avLst/>
            </a:prstGeom>
            <a:solidFill>
              <a:schemeClr val="accent1"/>
            </a:solidFill>
            <a:ln>
              <a:noFill/>
            </a:ln>
          </p:spPr>
          <p:txBody>
            <a:bodyPr vert="horz" wrap="square" lIns="91428" tIns="45714" rIns="91428" bIns="45714" numCol="1" anchor="t" anchorCtr="0" compatLnSpc="1"/>
            <a:lstStyle/>
            <a:p>
              <a:endParaRPr lang="zh-CN" altLang="en-US" sz="1800"/>
            </a:p>
          </p:txBody>
        </p:sp>
        <p:sp>
          <p:nvSpPr>
            <p:cNvPr id="20" name="Freeform 14"/>
            <p:cNvSpPr/>
            <p:nvPr/>
          </p:nvSpPr>
          <p:spPr bwMode="auto">
            <a:xfrm>
              <a:off x="1147868" y="2749769"/>
              <a:ext cx="95272" cy="132701"/>
            </a:xfrm>
            <a:custGeom>
              <a:avLst/>
              <a:gdLst>
                <a:gd name="T0" fmla="*/ 75 w 84"/>
                <a:gd name="T1" fmla="*/ 117 h 117"/>
                <a:gd name="T2" fmla="*/ 70 w 84"/>
                <a:gd name="T3" fmla="*/ 115 h 117"/>
                <a:gd name="T4" fmla="*/ 3 w 84"/>
                <a:gd name="T5" fmla="*/ 65 h 117"/>
                <a:gd name="T6" fmla="*/ 0 w 84"/>
                <a:gd name="T7" fmla="*/ 59 h 117"/>
                <a:gd name="T8" fmla="*/ 3 w 84"/>
                <a:gd name="T9" fmla="*/ 52 h 117"/>
                <a:gd name="T10" fmla="*/ 70 w 84"/>
                <a:gd name="T11" fmla="*/ 3 h 117"/>
                <a:gd name="T12" fmla="*/ 82 w 84"/>
                <a:gd name="T13" fmla="*/ 5 h 117"/>
                <a:gd name="T14" fmla="*/ 80 w 84"/>
                <a:gd name="T15" fmla="*/ 16 h 117"/>
                <a:gd name="T16" fmla="*/ 21 w 84"/>
                <a:gd name="T17" fmla="*/ 59 h 117"/>
                <a:gd name="T18" fmla="*/ 80 w 84"/>
                <a:gd name="T19" fmla="*/ 102 h 117"/>
                <a:gd name="T20" fmla="*/ 82 w 84"/>
                <a:gd name="T21" fmla="*/ 113 h 117"/>
                <a:gd name="T22" fmla="*/ 75 w 84"/>
                <a:gd name="T23"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17">
                  <a:moveTo>
                    <a:pt x="75" y="117"/>
                  </a:moveTo>
                  <a:cubicBezTo>
                    <a:pt x="73" y="117"/>
                    <a:pt x="72" y="116"/>
                    <a:pt x="70" y="115"/>
                  </a:cubicBezTo>
                  <a:cubicBezTo>
                    <a:pt x="3" y="65"/>
                    <a:pt x="3" y="65"/>
                    <a:pt x="3" y="65"/>
                  </a:cubicBezTo>
                  <a:cubicBezTo>
                    <a:pt x="1" y="64"/>
                    <a:pt x="0" y="61"/>
                    <a:pt x="0" y="59"/>
                  </a:cubicBezTo>
                  <a:cubicBezTo>
                    <a:pt x="0" y="56"/>
                    <a:pt x="1" y="54"/>
                    <a:pt x="3" y="52"/>
                  </a:cubicBezTo>
                  <a:cubicBezTo>
                    <a:pt x="70" y="3"/>
                    <a:pt x="70" y="3"/>
                    <a:pt x="70" y="3"/>
                  </a:cubicBezTo>
                  <a:cubicBezTo>
                    <a:pt x="74" y="0"/>
                    <a:pt x="79" y="1"/>
                    <a:pt x="82" y="5"/>
                  </a:cubicBezTo>
                  <a:cubicBezTo>
                    <a:pt x="84" y="8"/>
                    <a:pt x="83" y="13"/>
                    <a:pt x="80" y="16"/>
                  </a:cubicBezTo>
                  <a:cubicBezTo>
                    <a:pt x="21" y="59"/>
                    <a:pt x="21" y="59"/>
                    <a:pt x="21" y="59"/>
                  </a:cubicBezTo>
                  <a:cubicBezTo>
                    <a:pt x="80" y="102"/>
                    <a:pt x="80" y="102"/>
                    <a:pt x="80" y="102"/>
                  </a:cubicBezTo>
                  <a:cubicBezTo>
                    <a:pt x="83" y="105"/>
                    <a:pt x="84" y="110"/>
                    <a:pt x="82" y="113"/>
                  </a:cubicBezTo>
                  <a:cubicBezTo>
                    <a:pt x="80" y="116"/>
                    <a:pt x="78" y="117"/>
                    <a:pt x="75" y="1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sz="1800"/>
            </a:p>
          </p:txBody>
        </p:sp>
      </p:grpSp>
      <p:grpSp>
        <p:nvGrpSpPr>
          <p:cNvPr id="5" name="组合 20"/>
          <p:cNvGrpSpPr/>
          <p:nvPr/>
        </p:nvGrpSpPr>
        <p:grpSpPr>
          <a:xfrm>
            <a:off x="7772480" y="2706068"/>
            <a:ext cx="353882" cy="354608"/>
            <a:chOff x="7771561" y="2637483"/>
            <a:chExt cx="353869" cy="354436"/>
          </a:xfrm>
        </p:grpSpPr>
        <p:sp>
          <p:nvSpPr>
            <p:cNvPr id="22" name="Oval 15"/>
            <p:cNvSpPr>
              <a:spLocks noChangeArrowheads="1"/>
            </p:cNvSpPr>
            <p:nvPr/>
          </p:nvSpPr>
          <p:spPr bwMode="auto">
            <a:xfrm>
              <a:off x="7771561" y="2637483"/>
              <a:ext cx="353869" cy="354436"/>
            </a:xfrm>
            <a:prstGeom prst="ellipse">
              <a:avLst/>
            </a:prstGeom>
            <a:solidFill>
              <a:schemeClr val="accent1"/>
            </a:solidFill>
            <a:ln>
              <a:noFill/>
            </a:ln>
          </p:spPr>
          <p:txBody>
            <a:bodyPr vert="horz" wrap="square" lIns="91428" tIns="45714" rIns="91428" bIns="45714" numCol="1" anchor="t" anchorCtr="0" compatLnSpc="1"/>
            <a:lstStyle/>
            <a:p>
              <a:endParaRPr lang="zh-CN" altLang="en-US" sz="1800"/>
            </a:p>
          </p:txBody>
        </p:sp>
        <p:sp>
          <p:nvSpPr>
            <p:cNvPr id="23" name="Freeform 16"/>
            <p:cNvSpPr/>
            <p:nvPr/>
          </p:nvSpPr>
          <p:spPr bwMode="auto">
            <a:xfrm>
              <a:off x="7900860" y="2746366"/>
              <a:ext cx="95272" cy="132701"/>
            </a:xfrm>
            <a:custGeom>
              <a:avLst/>
              <a:gdLst>
                <a:gd name="T0" fmla="*/ 9 w 84"/>
                <a:gd name="T1" fmla="*/ 0 h 117"/>
                <a:gd name="T2" fmla="*/ 13 w 84"/>
                <a:gd name="T3" fmla="*/ 2 h 117"/>
                <a:gd name="T4" fmla="*/ 81 w 84"/>
                <a:gd name="T5" fmla="*/ 52 h 117"/>
                <a:gd name="T6" fmla="*/ 84 w 84"/>
                <a:gd name="T7" fmla="*/ 58 h 117"/>
                <a:gd name="T8" fmla="*/ 81 w 84"/>
                <a:gd name="T9" fmla="*/ 65 h 117"/>
                <a:gd name="T10" fmla="*/ 13 w 84"/>
                <a:gd name="T11" fmla="*/ 114 h 117"/>
                <a:gd name="T12" fmla="*/ 2 w 84"/>
                <a:gd name="T13" fmla="*/ 112 h 117"/>
                <a:gd name="T14" fmla="*/ 4 w 84"/>
                <a:gd name="T15" fmla="*/ 101 h 117"/>
                <a:gd name="T16" fmla="*/ 62 w 84"/>
                <a:gd name="T17" fmla="*/ 58 h 117"/>
                <a:gd name="T18" fmla="*/ 4 w 84"/>
                <a:gd name="T19" fmla="*/ 15 h 117"/>
                <a:gd name="T20" fmla="*/ 2 w 84"/>
                <a:gd name="T21" fmla="*/ 4 h 117"/>
                <a:gd name="T22" fmla="*/ 9 w 84"/>
                <a:gd name="T2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17">
                  <a:moveTo>
                    <a:pt x="9" y="0"/>
                  </a:moveTo>
                  <a:cubicBezTo>
                    <a:pt x="10" y="0"/>
                    <a:pt x="12" y="1"/>
                    <a:pt x="13" y="2"/>
                  </a:cubicBezTo>
                  <a:cubicBezTo>
                    <a:pt x="81" y="52"/>
                    <a:pt x="81" y="52"/>
                    <a:pt x="81" y="52"/>
                  </a:cubicBezTo>
                  <a:cubicBezTo>
                    <a:pt x="83" y="53"/>
                    <a:pt x="84" y="56"/>
                    <a:pt x="84" y="58"/>
                  </a:cubicBezTo>
                  <a:cubicBezTo>
                    <a:pt x="84" y="61"/>
                    <a:pt x="83" y="63"/>
                    <a:pt x="81" y="65"/>
                  </a:cubicBezTo>
                  <a:cubicBezTo>
                    <a:pt x="13" y="114"/>
                    <a:pt x="13" y="114"/>
                    <a:pt x="13" y="114"/>
                  </a:cubicBezTo>
                  <a:cubicBezTo>
                    <a:pt x="10" y="117"/>
                    <a:pt x="5" y="116"/>
                    <a:pt x="2" y="112"/>
                  </a:cubicBezTo>
                  <a:cubicBezTo>
                    <a:pt x="0" y="109"/>
                    <a:pt x="0" y="104"/>
                    <a:pt x="4" y="101"/>
                  </a:cubicBezTo>
                  <a:cubicBezTo>
                    <a:pt x="62" y="58"/>
                    <a:pt x="62" y="58"/>
                    <a:pt x="62" y="58"/>
                  </a:cubicBezTo>
                  <a:cubicBezTo>
                    <a:pt x="4" y="15"/>
                    <a:pt x="4" y="15"/>
                    <a:pt x="4" y="15"/>
                  </a:cubicBezTo>
                  <a:cubicBezTo>
                    <a:pt x="0" y="12"/>
                    <a:pt x="0" y="7"/>
                    <a:pt x="2" y="4"/>
                  </a:cubicBezTo>
                  <a:cubicBezTo>
                    <a:pt x="4" y="1"/>
                    <a:pt x="6" y="0"/>
                    <a:pt x="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sz="1800"/>
            </a:p>
          </p:txBody>
        </p:sp>
      </p:grpSp>
      <p:sp>
        <p:nvSpPr>
          <p:cNvPr id="24" name="Freeform 8"/>
          <p:cNvSpPr/>
          <p:nvPr/>
        </p:nvSpPr>
        <p:spPr bwMode="auto">
          <a:xfrm>
            <a:off x="1599331" y="1635988"/>
            <a:ext cx="1934628" cy="1610401"/>
          </a:xfrm>
          <a:custGeom>
            <a:avLst/>
            <a:gdLst>
              <a:gd name="T0" fmla="*/ 0 w 11908"/>
              <a:gd name="T1" fmla="*/ 0 h 5711"/>
              <a:gd name="T2" fmla="*/ 0 w 11908"/>
              <a:gd name="T3" fmla="*/ 144 h 5711"/>
              <a:gd name="T4" fmla="*/ 0 w 11908"/>
              <a:gd name="T5" fmla="*/ 5711 h 5711"/>
              <a:gd name="T6" fmla="*/ 11908 w 11908"/>
              <a:gd name="T7" fmla="*/ 5711 h 5711"/>
              <a:gd name="T8" fmla="*/ 11908 w 11908"/>
              <a:gd name="T9" fmla="*/ 144 h 5711"/>
              <a:gd name="T10" fmla="*/ 11908 w 11908"/>
              <a:gd name="T11" fmla="*/ 0 h 5711"/>
              <a:gd name="T12" fmla="*/ 0 w 11908"/>
              <a:gd name="T13" fmla="*/ 0 h 5711"/>
            </a:gdLst>
            <a:ahLst/>
            <a:cxnLst>
              <a:cxn ang="0">
                <a:pos x="T0" y="T1"/>
              </a:cxn>
              <a:cxn ang="0">
                <a:pos x="T2" y="T3"/>
              </a:cxn>
              <a:cxn ang="0">
                <a:pos x="T4" y="T5"/>
              </a:cxn>
              <a:cxn ang="0">
                <a:pos x="T6" y="T7"/>
              </a:cxn>
              <a:cxn ang="0">
                <a:pos x="T8" y="T9"/>
              </a:cxn>
              <a:cxn ang="0">
                <a:pos x="T10" y="T11"/>
              </a:cxn>
              <a:cxn ang="0">
                <a:pos x="T12" y="T13"/>
              </a:cxn>
            </a:cxnLst>
            <a:rect l="0" t="0" r="r" b="b"/>
            <a:pathLst>
              <a:path w="11908" h="5711">
                <a:moveTo>
                  <a:pt x="0" y="0"/>
                </a:moveTo>
                <a:lnTo>
                  <a:pt x="0" y="144"/>
                </a:lnTo>
                <a:lnTo>
                  <a:pt x="0" y="5711"/>
                </a:lnTo>
                <a:lnTo>
                  <a:pt x="11908" y="5711"/>
                </a:lnTo>
                <a:lnTo>
                  <a:pt x="11908" y="144"/>
                </a:lnTo>
                <a:lnTo>
                  <a:pt x="11908" y="0"/>
                </a:lnTo>
                <a:lnTo>
                  <a:pt x="0"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p:spPr>
        <p:txBody>
          <a:bodyPr vert="horz" wrap="square" lIns="91455" tIns="45728" rIns="91455" bIns="45728" numCol="1" anchor="t" anchorCtr="0" compatLnSpc="1"/>
          <a:lstStyle/>
          <a:p>
            <a:endParaRPr lang="zh-CN" altLang="en-US" sz="1800"/>
          </a:p>
        </p:txBody>
      </p:sp>
      <p:sp>
        <p:nvSpPr>
          <p:cNvPr id="25" name="Rectangle 24"/>
          <p:cNvSpPr>
            <a:spLocks noChangeArrowheads="1"/>
          </p:cNvSpPr>
          <p:nvPr/>
        </p:nvSpPr>
        <p:spPr bwMode="auto">
          <a:xfrm>
            <a:off x="1651187" y="3763729"/>
            <a:ext cx="1806846" cy="4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50" indent="-171450">
              <a:lnSpc>
                <a:spcPct val="120000"/>
              </a:lnSpc>
              <a:spcBef>
                <a:spcPts val="500"/>
              </a:spcBef>
              <a:buClr>
                <a:schemeClr val="bg1">
                  <a:lumMod val="50000"/>
                </a:schemeClr>
              </a:buClr>
              <a:buFont typeface="Wingdings" panose="05000000000000000000" pitchFamily="2" charset="2"/>
              <a:buChar char="n"/>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Rectangle 24"/>
          <p:cNvSpPr>
            <a:spLocks noChangeArrowheads="1"/>
          </p:cNvSpPr>
          <p:nvPr/>
        </p:nvSpPr>
        <p:spPr bwMode="auto">
          <a:xfrm>
            <a:off x="1927456" y="3382646"/>
            <a:ext cx="1254305" cy="22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lumMod val="50000"/>
                </a:schemeClr>
              </a:solidFill>
            </a:endParaRPr>
          </a:p>
        </p:txBody>
      </p:sp>
      <p:cxnSp>
        <p:nvCxnSpPr>
          <p:cNvPr id="27" name="直接连接符 26"/>
          <p:cNvCxnSpPr/>
          <p:nvPr/>
        </p:nvCxnSpPr>
        <p:spPr>
          <a:xfrm>
            <a:off x="1927456" y="3653567"/>
            <a:ext cx="1254305"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直角三角形 27"/>
          <p:cNvSpPr/>
          <p:nvPr/>
        </p:nvSpPr>
        <p:spPr>
          <a:xfrm rot="5400000">
            <a:off x="1599219" y="1636100"/>
            <a:ext cx="504299" cy="50407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55" tIns="45728" rIns="91455" bIns="45728" rtlCol="0" anchor="ctr"/>
          <a:lstStyle/>
          <a:p>
            <a:pPr algn="ctr"/>
            <a:endParaRPr lang="zh-CN" altLang="en-US" sz="1800">
              <a:solidFill>
                <a:schemeClr val="accent2"/>
              </a:solidFill>
            </a:endParaRPr>
          </a:p>
        </p:txBody>
      </p:sp>
      <p:sp>
        <p:nvSpPr>
          <p:cNvPr id="29" name="TextBox 28"/>
          <p:cNvSpPr txBox="1"/>
          <p:nvPr/>
        </p:nvSpPr>
        <p:spPr>
          <a:xfrm>
            <a:off x="1597032" y="1670008"/>
            <a:ext cx="316124" cy="246340"/>
          </a:xfrm>
          <a:prstGeom prst="rect">
            <a:avLst/>
          </a:prstGeom>
          <a:noFill/>
        </p:spPr>
        <p:txBody>
          <a:bodyPr wrap="none" lIns="91455" tIns="45728" rIns="91455" bIns="45728" rtlCol="0">
            <a:spAutoFit/>
          </a:bodyPr>
          <a:lstStyle/>
          <a:p>
            <a:r>
              <a:rPr lang="en-US" altLang="zh-CN" sz="1000" dirty="0">
                <a:solidFill>
                  <a:schemeClr val="bg1"/>
                </a:solidFill>
              </a:rPr>
              <a:t>01</a:t>
            </a:r>
            <a:endParaRPr lang="zh-CN" altLang="en-US" sz="1000" dirty="0">
              <a:solidFill>
                <a:schemeClr val="bg1"/>
              </a:solidFill>
            </a:endParaRPr>
          </a:p>
        </p:txBody>
      </p:sp>
      <p:sp>
        <p:nvSpPr>
          <p:cNvPr id="30" name="Freeform 8"/>
          <p:cNvSpPr/>
          <p:nvPr/>
        </p:nvSpPr>
        <p:spPr bwMode="auto">
          <a:xfrm>
            <a:off x="3626992" y="1635988"/>
            <a:ext cx="1934628" cy="1610401"/>
          </a:xfrm>
          <a:custGeom>
            <a:avLst/>
            <a:gdLst>
              <a:gd name="T0" fmla="*/ 0 w 11908"/>
              <a:gd name="T1" fmla="*/ 0 h 5711"/>
              <a:gd name="T2" fmla="*/ 0 w 11908"/>
              <a:gd name="T3" fmla="*/ 144 h 5711"/>
              <a:gd name="T4" fmla="*/ 0 w 11908"/>
              <a:gd name="T5" fmla="*/ 5711 h 5711"/>
              <a:gd name="T6" fmla="*/ 11908 w 11908"/>
              <a:gd name="T7" fmla="*/ 5711 h 5711"/>
              <a:gd name="T8" fmla="*/ 11908 w 11908"/>
              <a:gd name="T9" fmla="*/ 144 h 5711"/>
              <a:gd name="T10" fmla="*/ 11908 w 11908"/>
              <a:gd name="T11" fmla="*/ 0 h 5711"/>
              <a:gd name="T12" fmla="*/ 0 w 11908"/>
              <a:gd name="T13" fmla="*/ 0 h 5711"/>
            </a:gdLst>
            <a:ahLst/>
            <a:cxnLst>
              <a:cxn ang="0">
                <a:pos x="T0" y="T1"/>
              </a:cxn>
              <a:cxn ang="0">
                <a:pos x="T2" y="T3"/>
              </a:cxn>
              <a:cxn ang="0">
                <a:pos x="T4" y="T5"/>
              </a:cxn>
              <a:cxn ang="0">
                <a:pos x="T6" y="T7"/>
              </a:cxn>
              <a:cxn ang="0">
                <a:pos x="T8" y="T9"/>
              </a:cxn>
              <a:cxn ang="0">
                <a:pos x="T10" y="T11"/>
              </a:cxn>
              <a:cxn ang="0">
                <a:pos x="T12" y="T13"/>
              </a:cxn>
            </a:cxnLst>
            <a:rect l="0" t="0" r="r" b="b"/>
            <a:pathLst>
              <a:path w="11908" h="5711">
                <a:moveTo>
                  <a:pt x="0" y="0"/>
                </a:moveTo>
                <a:lnTo>
                  <a:pt x="0" y="144"/>
                </a:lnTo>
                <a:lnTo>
                  <a:pt x="0" y="5711"/>
                </a:lnTo>
                <a:lnTo>
                  <a:pt x="11908" y="5711"/>
                </a:lnTo>
                <a:lnTo>
                  <a:pt x="11908" y="144"/>
                </a:lnTo>
                <a:lnTo>
                  <a:pt x="11908" y="0"/>
                </a:lnTo>
                <a:lnTo>
                  <a:pt x="0" y="0"/>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a:effectLst/>
        </p:spPr>
        <p:txBody>
          <a:bodyPr vert="horz" wrap="square" lIns="91455" tIns="45728" rIns="91455" bIns="45728" numCol="1" anchor="t" anchorCtr="0" compatLnSpc="1"/>
          <a:lstStyle/>
          <a:p>
            <a:endParaRPr lang="zh-CN" altLang="en-US" sz="1800"/>
          </a:p>
        </p:txBody>
      </p:sp>
      <p:sp>
        <p:nvSpPr>
          <p:cNvPr id="31" name="Rectangle 24"/>
          <p:cNvSpPr>
            <a:spLocks noChangeArrowheads="1"/>
          </p:cNvSpPr>
          <p:nvPr/>
        </p:nvSpPr>
        <p:spPr bwMode="auto">
          <a:xfrm>
            <a:off x="3678848" y="3763729"/>
            <a:ext cx="1806846" cy="4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50" indent="-171450">
              <a:lnSpc>
                <a:spcPct val="120000"/>
              </a:lnSpc>
              <a:spcBef>
                <a:spcPts val="500"/>
              </a:spcBef>
              <a:buClr>
                <a:schemeClr val="bg1">
                  <a:lumMod val="50000"/>
                </a:schemeClr>
              </a:buClr>
              <a:buFont typeface="Wingdings" panose="05000000000000000000" pitchFamily="2" charset="2"/>
              <a:buChar char="n"/>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2" name="Rectangle 24"/>
          <p:cNvSpPr>
            <a:spLocks noChangeArrowheads="1"/>
          </p:cNvSpPr>
          <p:nvPr/>
        </p:nvSpPr>
        <p:spPr bwMode="auto">
          <a:xfrm>
            <a:off x="3955118" y="3382646"/>
            <a:ext cx="1254305" cy="22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lumMod val="50000"/>
                </a:schemeClr>
              </a:solidFill>
            </a:endParaRPr>
          </a:p>
        </p:txBody>
      </p:sp>
      <p:cxnSp>
        <p:nvCxnSpPr>
          <p:cNvPr id="33" name="直接连接符 32"/>
          <p:cNvCxnSpPr/>
          <p:nvPr/>
        </p:nvCxnSpPr>
        <p:spPr>
          <a:xfrm>
            <a:off x="3955118" y="3653567"/>
            <a:ext cx="1254305"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4" name="直角三角形 33"/>
          <p:cNvSpPr/>
          <p:nvPr/>
        </p:nvSpPr>
        <p:spPr>
          <a:xfrm rot="5400000">
            <a:off x="3626881" y="1636100"/>
            <a:ext cx="504299" cy="504075"/>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55" tIns="45728" rIns="91455" bIns="45728" rtlCol="0" anchor="ctr"/>
          <a:lstStyle/>
          <a:p>
            <a:pPr algn="ctr"/>
            <a:endParaRPr lang="zh-CN" altLang="en-US" sz="1800"/>
          </a:p>
        </p:txBody>
      </p:sp>
      <p:sp>
        <p:nvSpPr>
          <p:cNvPr id="35" name="TextBox 34"/>
          <p:cNvSpPr txBox="1"/>
          <p:nvPr/>
        </p:nvSpPr>
        <p:spPr>
          <a:xfrm>
            <a:off x="3624693" y="1670008"/>
            <a:ext cx="316124" cy="246340"/>
          </a:xfrm>
          <a:prstGeom prst="rect">
            <a:avLst/>
          </a:prstGeom>
          <a:noFill/>
        </p:spPr>
        <p:txBody>
          <a:bodyPr wrap="none" lIns="91455" tIns="45728" rIns="91455" bIns="45728" rtlCol="0">
            <a:spAutoFit/>
          </a:bodyPr>
          <a:lstStyle/>
          <a:p>
            <a:r>
              <a:rPr lang="en-US" altLang="zh-CN" sz="1000" dirty="0">
                <a:solidFill>
                  <a:schemeClr val="bg1"/>
                </a:solidFill>
              </a:rPr>
              <a:t>02</a:t>
            </a:r>
            <a:endParaRPr lang="zh-CN" altLang="en-US" sz="1000" dirty="0">
              <a:solidFill>
                <a:schemeClr val="bg1"/>
              </a:solidFill>
            </a:endParaRPr>
          </a:p>
        </p:txBody>
      </p:sp>
      <p:sp>
        <p:nvSpPr>
          <p:cNvPr id="36" name="Freeform 8"/>
          <p:cNvSpPr/>
          <p:nvPr/>
        </p:nvSpPr>
        <p:spPr bwMode="auto">
          <a:xfrm>
            <a:off x="5654653" y="1635988"/>
            <a:ext cx="1934628" cy="1610401"/>
          </a:xfrm>
          <a:custGeom>
            <a:avLst/>
            <a:gdLst>
              <a:gd name="T0" fmla="*/ 0 w 11908"/>
              <a:gd name="T1" fmla="*/ 0 h 5711"/>
              <a:gd name="T2" fmla="*/ 0 w 11908"/>
              <a:gd name="T3" fmla="*/ 144 h 5711"/>
              <a:gd name="T4" fmla="*/ 0 w 11908"/>
              <a:gd name="T5" fmla="*/ 5711 h 5711"/>
              <a:gd name="T6" fmla="*/ 11908 w 11908"/>
              <a:gd name="T7" fmla="*/ 5711 h 5711"/>
              <a:gd name="T8" fmla="*/ 11908 w 11908"/>
              <a:gd name="T9" fmla="*/ 144 h 5711"/>
              <a:gd name="T10" fmla="*/ 11908 w 11908"/>
              <a:gd name="T11" fmla="*/ 0 h 5711"/>
              <a:gd name="T12" fmla="*/ 0 w 11908"/>
              <a:gd name="T13" fmla="*/ 0 h 5711"/>
            </a:gdLst>
            <a:ahLst/>
            <a:cxnLst>
              <a:cxn ang="0">
                <a:pos x="T0" y="T1"/>
              </a:cxn>
              <a:cxn ang="0">
                <a:pos x="T2" y="T3"/>
              </a:cxn>
              <a:cxn ang="0">
                <a:pos x="T4" y="T5"/>
              </a:cxn>
              <a:cxn ang="0">
                <a:pos x="T6" y="T7"/>
              </a:cxn>
              <a:cxn ang="0">
                <a:pos x="T8" y="T9"/>
              </a:cxn>
              <a:cxn ang="0">
                <a:pos x="T10" y="T11"/>
              </a:cxn>
              <a:cxn ang="0">
                <a:pos x="T12" y="T13"/>
              </a:cxn>
            </a:cxnLst>
            <a:rect l="0" t="0" r="r" b="b"/>
            <a:pathLst>
              <a:path w="11908" h="5711">
                <a:moveTo>
                  <a:pt x="0" y="0"/>
                </a:moveTo>
                <a:lnTo>
                  <a:pt x="0" y="144"/>
                </a:lnTo>
                <a:lnTo>
                  <a:pt x="0" y="5711"/>
                </a:lnTo>
                <a:lnTo>
                  <a:pt x="11908" y="5711"/>
                </a:lnTo>
                <a:lnTo>
                  <a:pt x="11908" y="144"/>
                </a:lnTo>
                <a:lnTo>
                  <a:pt x="11908" y="0"/>
                </a:lnTo>
                <a:lnTo>
                  <a:pt x="0" y="0"/>
                </a:ln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a:effectLst/>
        </p:spPr>
        <p:txBody>
          <a:bodyPr vert="horz" wrap="square" lIns="91455" tIns="45728" rIns="91455" bIns="45728" numCol="1" anchor="t" anchorCtr="0" compatLnSpc="1"/>
          <a:lstStyle/>
          <a:p>
            <a:endParaRPr lang="zh-CN" altLang="en-US" sz="1800"/>
          </a:p>
        </p:txBody>
      </p:sp>
      <p:sp>
        <p:nvSpPr>
          <p:cNvPr id="37" name="Rectangle 24"/>
          <p:cNvSpPr>
            <a:spLocks noChangeArrowheads="1"/>
          </p:cNvSpPr>
          <p:nvPr/>
        </p:nvSpPr>
        <p:spPr bwMode="auto">
          <a:xfrm>
            <a:off x="5706508" y="3763729"/>
            <a:ext cx="1806846" cy="4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50" indent="-171450">
              <a:lnSpc>
                <a:spcPct val="120000"/>
              </a:lnSpc>
              <a:spcBef>
                <a:spcPts val="500"/>
              </a:spcBef>
              <a:buClr>
                <a:schemeClr val="bg1">
                  <a:lumMod val="50000"/>
                </a:schemeClr>
              </a:buClr>
              <a:buFont typeface="Wingdings" panose="05000000000000000000" pitchFamily="2" charset="2"/>
              <a:buChar char="n"/>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8" name="Rectangle 24"/>
          <p:cNvSpPr>
            <a:spLocks noChangeArrowheads="1"/>
          </p:cNvSpPr>
          <p:nvPr/>
        </p:nvSpPr>
        <p:spPr bwMode="auto">
          <a:xfrm>
            <a:off x="5982778" y="3382646"/>
            <a:ext cx="1254305" cy="22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lumMod val="50000"/>
                </a:schemeClr>
              </a:solidFill>
            </a:endParaRPr>
          </a:p>
        </p:txBody>
      </p:sp>
      <p:cxnSp>
        <p:nvCxnSpPr>
          <p:cNvPr id="39" name="直接连接符 38"/>
          <p:cNvCxnSpPr/>
          <p:nvPr/>
        </p:nvCxnSpPr>
        <p:spPr>
          <a:xfrm>
            <a:off x="5982778" y="3653567"/>
            <a:ext cx="1254305"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直角三角形 39"/>
          <p:cNvSpPr/>
          <p:nvPr/>
        </p:nvSpPr>
        <p:spPr>
          <a:xfrm rot="5400000">
            <a:off x="5654541" y="1636100"/>
            <a:ext cx="504299" cy="504075"/>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55" tIns="45728" rIns="91455" bIns="45728" rtlCol="0" anchor="ctr"/>
          <a:lstStyle/>
          <a:p>
            <a:pPr algn="ctr"/>
            <a:endParaRPr lang="zh-CN" altLang="en-US" sz="1800"/>
          </a:p>
        </p:txBody>
      </p:sp>
      <p:sp>
        <p:nvSpPr>
          <p:cNvPr id="41" name="TextBox 40"/>
          <p:cNvSpPr txBox="1"/>
          <p:nvPr/>
        </p:nvSpPr>
        <p:spPr>
          <a:xfrm>
            <a:off x="5652354" y="1670008"/>
            <a:ext cx="316124" cy="246340"/>
          </a:xfrm>
          <a:prstGeom prst="rect">
            <a:avLst/>
          </a:prstGeom>
          <a:noFill/>
        </p:spPr>
        <p:txBody>
          <a:bodyPr wrap="none" lIns="91455" tIns="45728" rIns="91455" bIns="45728" rtlCol="0">
            <a:spAutoFit/>
          </a:bodyPr>
          <a:lstStyle/>
          <a:p>
            <a:r>
              <a:rPr lang="en-US" altLang="zh-CN" sz="1000" dirty="0">
                <a:solidFill>
                  <a:schemeClr val="bg1"/>
                </a:solidFill>
              </a:rPr>
              <a:t>03</a:t>
            </a:r>
            <a:endParaRPr lang="zh-CN" altLang="en-US" sz="10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6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11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110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par>
                                <p:cTn id="18" presetID="47" presetClass="entr" presetSubtype="0" fill="hold" grpId="0" nodeType="withEffect">
                                  <p:stCondLst>
                                    <p:cond delay="160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anim calcmode="lin" valueType="num">
                                      <p:cBhvr>
                                        <p:cTn id="21" dur="500" fill="hold"/>
                                        <p:tgtEl>
                                          <p:spTgt spid="24"/>
                                        </p:tgtEl>
                                        <p:attrNameLst>
                                          <p:attrName>ppt_x</p:attrName>
                                        </p:attrNameLst>
                                      </p:cBhvr>
                                      <p:tavLst>
                                        <p:tav tm="0">
                                          <p:val>
                                            <p:strVal val="#ppt_x"/>
                                          </p:val>
                                        </p:tav>
                                        <p:tav tm="100000">
                                          <p:val>
                                            <p:strVal val="#ppt_x"/>
                                          </p:val>
                                        </p:tav>
                                      </p:tavLst>
                                    </p:anim>
                                    <p:anim calcmode="lin" valueType="num">
                                      <p:cBhvr>
                                        <p:cTn id="22" dur="500" fill="hold"/>
                                        <p:tgtEl>
                                          <p:spTgt spid="24"/>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160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anim calcmode="lin" valueType="num">
                                      <p:cBhvr>
                                        <p:cTn id="26" dur="500" fill="hold"/>
                                        <p:tgtEl>
                                          <p:spTgt spid="28"/>
                                        </p:tgtEl>
                                        <p:attrNameLst>
                                          <p:attrName>ppt_x</p:attrName>
                                        </p:attrNameLst>
                                      </p:cBhvr>
                                      <p:tavLst>
                                        <p:tav tm="0">
                                          <p:val>
                                            <p:strVal val="#ppt_x"/>
                                          </p:val>
                                        </p:tav>
                                        <p:tav tm="100000">
                                          <p:val>
                                            <p:strVal val="#ppt_x"/>
                                          </p:val>
                                        </p:tav>
                                      </p:tavLst>
                                    </p:anim>
                                    <p:anim calcmode="lin" valueType="num">
                                      <p:cBhvr>
                                        <p:cTn id="27" dur="500" fill="hold"/>
                                        <p:tgtEl>
                                          <p:spTgt spid="2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160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anim calcmode="lin" valueType="num">
                                      <p:cBhvr>
                                        <p:cTn id="31" dur="500" fill="hold"/>
                                        <p:tgtEl>
                                          <p:spTgt spid="29"/>
                                        </p:tgtEl>
                                        <p:attrNameLst>
                                          <p:attrName>ppt_x</p:attrName>
                                        </p:attrNameLst>
                                      </p:cBhvr>
                                      <p:tavLst>
                                        <p:tav tm="0">
                                          <p:val>
                                            <p:strVal val="#ppt_x"/>
                                          </p:val>
                                        </p:tav>
                                        <p:tav tm="100000">
                                          <p:val>
                                            <p:strVal val="#ppt_x"/>
                                          </p:val>
                                        </p:tav>
                                      </p:tavLst>
                                    </p:anim>
                                    <p:anim calcmode="lin" valueType="num">
                                      <p:cBhvr>
                                        <p:cTn id="32" dur="500" fill="hold"/>
                                        <p:tgtEl>
                                          <p:spTgt spid="29"/>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160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anim calcmode="lin" valueType="num">
                                      <p:cBhvr>
                                        <p:cTn id="36" dur="500" fill="hold"/>
                                        <p:tgtEl>
                                          <p:spTgt spid="25"/>
                                        </p:tgtEl>
                                        <p:attrNameLst>
                                          <p:attrName>ppt_x</p:attrName>
                                        </p:attrNameLst>
                                      </p:cBhvr>
                                      <p:tavLst>
                                        <p:tav tm="0">
                                          <p:val>
                                            <p:strVal val="#ppt_x"/>
                                          </p:val>
                                        </p:tav>
                                        <p:tav tm="100000">
                                          <p:val>
                                            <p:strVal val="#ppt_x"/>
                                          </p:val>
                                        </p:tav>
                                      </p:tavLst>
                                    </p:anim>
                                    <p:anim calcmode="lin" valueType="num">
                                      <p:cBhvr>
                                        <p:cTn id="37" dur="500" fill="hold"/>
                                        <p:tgtEl>
                                          <p:spTgt spid="2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160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anim calcmode="lin" valueType="num">
                                      <p:cBhvr>
                                        <p:cTn id="41" dur="500" fill="hold"/>
                                        <p:tgtEl>
                                          <p:spTgt spid="26"/>
                                        </p:tgtEl>
                                        <p:attrNameLst>
                                          <p:attrName>ppt_x</p:attrName>
                                        </p:attrNameLst>
                                      </p:cBhvr>
                                      <p:tavLst>
                                        <p:tav tm="0">
                                          <p:val>
                                            <p:strVal val="#ppt_x"/>
                                          </p:val>
                                        </p:tav>
                                        <p:tav tm="100000">
                                          <p:val>
                                            <p:strVal val="#ppt_x"/>
                                          </p:val>
                                        </p:tav>
                                      </p:tavLst>
                                    </p:anim>
                                    <p:anim calcmode="lin" valueType="num">
                                      <p:cBhvr>
                                        <p:cTn id="42" dur="500" fill="hold"/>
                                        <p:tgtEl>
                                          <p:spTgt spid="26"/>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160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anim calcmode="lin" valueType="num">
                                      <p:cBhvr>
                                        <p:cTn id="46" dur="500" fill="hold"/>
                                        <p:tgtEl>
                                          <p:spTgt spid="27"/>
                                        </p:tgtEl>
                                        <p:attrNameLst>
                                          <p:attrName>ppt_x</p:attrName>
                                        </p:attrNameLst>
                                      </p:cBhvr>
                                      <p:tavLst>
                                        <p:tav tm="0">
                                          <p:val>
                                            <p:strVal val="#ppt_x"/>
                                          </p:val>
                                        </p:tav>
                                        <p:tav tm="100000">
                                          <p:val>
                                            <p:strVal val="#ppt_x"/>
                                          </p:val>
                                        </p:tav>
                                      </p:tavLst>
                                    </p:anim>
                                    <p:anim calcmode="lin" valueType="num">
                                      <p:cBhvr>
                                        <p:cTn id="47" dur="500" fill="hold"/>
                                        <p:tgtEl>
                                          <p:spTgt spid="27"/>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220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strVal val="#ppt_x"/>
                                          </p:val>
                                        </p:tav>
                                        <p:tav tm="100000">
                                          <p:val>
                                            <p:strVal val="#ppt_x"/>
                                          </p:val>
                                        </p:tav>
                                      </p:tavLst>
                                    </p:anim>
                                    <p:anim calcmode="lin" valueType="num">
                                      <p:cBhvr>
                                        <p:cTn id="52" dur="500" fill="hold"/>
                                        <p:tgtEl>
                                          <p:spTgt spid="30"/>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220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anim calcmode="lin" valueType="num">
                                      <p:cBhvr>
                                        <p:cTn id="56" dur="500" fill="hold"/>
                                        <p:tgtEl>
                                          <p:spTgt spid="34"/>
                                        </p:tgtEl>
                                        <p:attrNameLst>
                                          <p:attrName>ppt_x</p:attrName>
                                        </p:attrNameLst>
                                      </p:cBhvr>
                                      <p:tavLst>
                                        <p:tav tm="0">
                                          <p:val>
                                            <p:strVal val="#ppt_x"/>
                                          </p:val>
                                        </p:tav>
                                        <p:tav tm="100000">
                                          <p:val>
                                            <p:strVal val="#ppt_x"/>
                                          </p:val>
                                        </p:tav>
                                      </p:tavLst>
                                    </p:anim>
                                    <p:anim calcmode="lin" valueType="num">
                                      <p:cBhvr>
                                        <p:cTn id="57" dur="500" fill="hold"/>
                                        <p:tgtEl>
                                          <p:spTgt spid="3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220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500"/>
                                        <p:tgtEl>
                                          <p:spTgt spid="35"/>
                                        </p:tgtEl>
                                      </p:cBhvr>
                                    </p:animEffect>
                                    <p:anim calcmode="lin" valueType="num">
                                      <p:cBhvr>
                                        <p:cTn id="61" dur="500" fill="hold"/>
                                        <p:tgtEl>
                                          <p:spTgt spid="35"/>
                                        </p:tgtEl>
                                        <p:attrNameLst>
                                          <p:attrName>ppt_x</p:attrName>
                                        </p:attrNameLst>
                                      </p:cBhvr>
                                      <p:tavLst>
                                        <p:tav tm="0">
                                          <p:val>
                                            <p:strVal val="#ppt_x"/>
                                          </p:val>
                                        </p:tav>
                                        <p:tav tm="100000">
                                          <p:val>
                                            <p:strVal val="#ppt_x"/>
                                          </p:val>
                                        </p:tav>
                                      </p:tavLst>
                                    </p:anim>
                                    <p:anim calcmode="lin" valueType="num">
                                      <p:cBhvr>
                                        <p:cTn id="62" dur="500" fill="hold"/>
                                        <p:tgtEl>
                                          <p:spTgt spid="3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220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500"/>
                                        <p:tgtEl>
                                          <p:spTgt spid="31"/>
                                        </p:tgtEl>
                                      </p:cBhvr>
                                    </p:animEffect>
                                    <p:anim calcmode="lin" valueType="num">
                                      <p:cBhvr>
                                        <p:cTn id="66" dur="500" fill="hold"/>
                                        <p:tgtEl>
                                          <p:spTgt spid="31"/>
                                        </p:tgtEl>
                                        <p:attrNameLst>
                                          <p:attrName>ppt_x</p:attrName>
                                        </p:attrNameLst>
                                      </p:cBhvr>
                                      <p:tavLst>
                                        <p:tav tm="0">
                                          <p:val>
                                            <p:strVal val="#ppt_x"/>
                                          </p:val>
                                        </p:tav>
                                        <p:tav tm="100000">
                                          <p:val>
                                            <p:strVal val="#ppt_x"/>
                                          </p:val>
                                        </p:tav>
                                      </p:tavLst>
                                    </p:anim>
                                    <p:anim calcmode="lin" valueType="num">
                                      <p:cBhvr>
                                        <p:cTn id="67" dur="500" fill="hold"/>
                                        <p:tgtEl>
                                          <p:spTgt spid="3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20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anim calcmode="lin" valueType="num">
                                      <p:cBhvr>
                                        <p:cTn id="71" dur="500" fill="hold"/>
                                        <p:tgtEl>
                                          <p:spTgt spid="32"/>
                                        </p:tgtEl>
                                        <p:attrNameLst>
                                          <p:attrName>ppt_x</p:attrName>
                                        </p:attrNameLst>
                                      </p:cBhvr>
                                      <p:tavLst>
                                        <p:tav tm="0">
                                          <p:val>
                                            <p:strVal val="#ppt_x"/>
                                          </p:val>
                                        </p:tav>
                                        <p:tav tm="100000">
                                          <p:val>
                                            <p:strVal val="#ppt_x"/>
                                          </p:val>
                                        </p:tav>
                                      </p:tavLst>
                                    </p:anim>
                                    <p:anim calcmode="lin" valueType="num">
                                      <p:cBhvr>
                                        <p:cTn id="72" dur="500" fill="hold"/>
                                        <p:tgtEl>
                                          <p:spTgt spid="32"/>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220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500"/>
                                        <p:tgtEl>
                                          <p:spTgt spid="33"/>
                                        </p:tgtEl>
                                      </p:cBhvr>
                                    </p:animEffect>
                                    <p:anim calcmode="lin" valueType="num">
                                      <p:cBhvr>
                                        <p:cTn id="76" dur="500" fill="hold"/>
                                        <p:tgtEl>
                                          <p:spTgt spid="33"/>
                                        </p:tgtEl>
                                        <p:attrNameLst>
                                          <p:attrName>ppt_x</p:attrName>
                                        </p:attrNameLst>
                                      </p:cBhvr>
                                      <p:tavLst>
                                        <p:tav tm="0">
                                          <p:val>
                                            <p:strVal val="#ppt_x"/>
                                          </p:val>
                                        </p:tav>
                                        <p:tav tm="100000">
                                          <p:val>
                                            <p:strVal val="#ppt_x"/>
                                          </p:val>
                                        </p:tav>
                                      </p:tavLst>
                                    </p:anim>
                                    <p:anim calcmode="lin" valueType="num">
                                      <p:cBhvr>
                                        <p:cTn id="77" dur="500" fill="hold"/>
                                        <p:tgtEl>
                                          <p:spTgt spid="33"/>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270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500"/>
                                        <p:tgtEl>
                                          <p:spTgt spid="36"/>
                                        </p:tgtEl>
                                      </p:cBhvr>
                                    </p:animEffect>
                                    <p:anim calcmode="lin" valueType="num">
                                      <p:cBhvr>
                                        <p:cTn id="81" dur="500" fill="hold"/>
                                        <p:tgtEl>
                                          <p:spTgt spid="36"/>
                                        </p:tgtEl>
                                        <p:attrNameLst>
                                          <p:attrName>ppt_x</p:attrName>
                                        </p:attrNameLst>
                                      </p:cBhvr>
                                      <p:tavLst>
                                        <p:tav tm="0">
                                          <p:val>
                                            <p:strVal val="#ppt_x"/>
                                          </p:val>
                                        </p:tav>
                                        <p:tav tm="100000">
                                          <p:val>
                                            <p:strVal val="#ppt_x"/>
                                          </p:val>
                                        </p:tav>
                                      </p:tavLst>
                                    </p:anim>
                                    <p:anim calcmode="lin" valueType="num">
                                      <p:cBhvr>
                                        <p:cTn id="82" dur="5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2700"/>
                                  </p:stCondLst>
                                  <p:childTnLst>
                                    <p:set>
                                      <p:cBhvr>
                                        <p:cTn id="84" dur="1" fill="hold">
                                          <p:stCondLst>
                                            <p:cond delay="0"/>
                                          </p:stCondLst>
                                        </p:cTn>
                                        <p:tgtEl>
                                          <p:spTgt spid="40"/>
                                        </p:tgtEl>
                                        <p:attrNameLst>
                                          <p:attrName>style.visibility</p:attrName>
                                        </p:attrNameLst>
                                      </p:cBhvr>
                                      <p:to>
                                        <p:strVal val="visible"/>
                                      </p:to>
                                    </p:set>
                                    <p:animEffect transition="in" filter="fade">
                                      <p:cBhvr>
                                        <p:cTn id="85" dur="500"/>
                                        <p:tgtEl>
                                          <p:spTgt spid="40"/>
                                        </p:tgtEl>
                                      </p:cBhvr>
                                    </p:animEffect>
                                    <p:anim calcmode="lin" valueType="num">
                                      <p:cBhvr>
                                        <p:cTn id="86" dur="500" fill="hold"/>
                                        <p:tgtEl>
                                          <p:spTgt spid="40"/>
                                        </p:tgtEl>
                                        <p:attrNameLst>
                                          <p:attrName>ppt_x</p:attrName>
                                        </p:attrNameLst>
                                      </p:cBhvr>
                                      <p:tavLst>
                                        <p:tav tm="0">
                                          <p:val>
                                            <p:strVal val="#ppt_x"/>
                                          </p:val>
                                        </p:tav>
                                        <p:tav tm="100000">
                                          <p:val>
                                            <p:strVal val="#ppt_x"/>
                                          </p:val>
                                        </p:tav>
                                      </p:tavLst>
                                    </p:anim>
                                    <p:anim calcmode="lin" valueType="num">
                                      <p:cBhvr>
                                        <p:cTn id="87" dur="500" fill="hold"/>
                                        <p:tgtEl>
                                          <p:spTgt spid="4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2700"/>
                                  </p:stCondLst>
                                  <p:childTnLst>
                                    <p:set>
                                      <p:cBhvr>
                                        <p:cTn id="89" dur="1" fill="hold">
                                          <p:stCondLst>
                                            <p:cond delay="0"/>
                                          </p:stCondLst>
                                        </p:cTn>
                                        <p:tgtEl>
                                          <p:spTgt spid="41"/>
                                        </p:tgtEl>
                                        <p:attrNameLst>
                                          <p:attrName>style.visibility</p:attrName>
                                        </p:attrNameLst>
                                      </p:cBhvr>
                                      <p:to>
                                        <p:strVal val="visible"/>
                                      </p:to>
                                    </p:set>
                                    <p:animEffect transition="in" filter="fade">
                                      <p:cBhvr>
                                        <p:cTn id="90" dur="500"/>
                                        <p:tgtEl>
                                          <p:spTgt spid="41"/>
                                        </p:tgtEl>
                                      </p:cBhvr>
                                    </p:animEffect>
                                    <p:anim calcmode="lin" valueType="num">
                                      <p:cBhvr>
                                        <p:cTn id="91" dur="500" fill="hold"/>
                                        <p:tgtEl>
                                          <p:spTgt spid="41"/>
                                        </p:tgtEl>
                                        <p:attrNameLst>
                                          <p:attrName>ppt_x</p:attrName>
                                        </p:attrNameLst>
                                      </p:cBhvr>
                                      <p:tavLst>
                                        <p:tav tm="0">
                                          <p:val>
                                            <p:strVal val="#ppt_x"/>
                                          </p:val>
                                        </p:tav>
                                        <p:tav tm="100000">
                                          <p:val>
                                            <p:strVal val="#ppt_x"/>
                                          </p:val>
                                        </p:tav>
                                      </p:tavLst>
                                    </p:anim>
                                    <p:anim calcmode="lin" valueType="num">
                                      <p:cBhvr>
                                        <p:cTn id="92" dur="500" fill="hold"/>
                                        <p:tgtEl>
                                          <p:spTgt spid="41"/>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2700"/>
                                  </p:stCondLst>
                                  <p:childTnLst>
                                    <p:set>
                                      <p:cBhvr>
                                        <p:cTn id="94" dur="1" fill="hold">
                                          <p:stCondLst>
                                            <p:cond delay="0"/>
                                          </p:stCondLst>
                                        </p:cTn>
                                        <p:tgtEl>
                                          <p:spTgt spid="37"/>
                                        </p:tgtEl>
                                        <p:attrNameLst>
                                          <p:attrName>style.visibility</p:attrName>
                                        </p:attrNameLst>
                                      </p:cBhvr>
                                      <p:to>
                                        <p:strVal val="visible"/>
                                      </p:to>
                                    </p:set>
                                    <p:animEffect transition="in" filter="fade">
                                      <p:cBhvr>
                                        <p:cTn id="95" dur="500"/>
                                        <p:tgtEl>
                                          <p:spTgt spid="37"/>
                                        </p:tgtEl>
                                      </p:cBhvr>
                                    </p:animEffect>
                                    <p:anim calcmode="lin" valueType="num">
                                      <p:cBhvr>
                                        <p:cTn id="96" dur="500" fill="hold"/>
                                        <p:tgtEl>
                                          <p:spTgt spid="37"/>
                                        </p:tgtEl>
                                        <p:attrNameLst>
                                          <p:attrName>ppt_x</p:attrName>
                                        </p:attrNameLst>
                                      </p:cBhvr>
                                      <p:tavLst>
                                        <p:tav tm="0">
                                          <p:val>
                                            <p:strVal val="#ppt_x"/>
                                          </p:val>
                                        </p:tav>
                                        <p:tav tm="100000">
                                          <p:val>
                                            <p:strVal val="#ppt_x"/>
                                          </p:val>
                                        </p:tav>
                                      </p:tavLst>
                                    </p:anim>
                                    <p:anim calcmode="lin" valueType="num">
                                      <p:cBhvr>
                                        <p:cTn id="97" dur="500" fill="hold"/>
                                        <p:tgtEl>
                                          <p:spTgt spid="37"/>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270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500"/>
                                        <p:tgtEl>
                                          <p:spTgt spid="38"/>
                                        </p:tgtEl>
                                      </p:cBhvr>
                                    </p:animEffect>
                                    <p:anim calcmode="lin" valueType="num">
                                      <p:cBhvr>
                                        <p:cTn id="101" dur="500" fill="hold"/>
                                        <p:tgtEl>
                                          <p:spTgt spid="38"/>
                                        </p:tgtEl>
                                        <p:attrNameLst>
                                          <p:attrName>ppt_x</p:attrName>
                                        </p:attrNameLst>
                                      </p:cBhvr>
                                      <p:tavLst>
                                        <p:tav tm="0">
                                          <p:val>
                                            <p:strVal val="#ppt_x"/>
                                          </p:val>
                                        </p:tav>
                                        <p:tav tm="100000">
                                          <p:val>
                                            <p:strVal val="#ppt_x"/>
                                          </p:val>
                                        </p:tav>
                                      </p:tavLst>
                                    </p:anim>
                                    <p:anim calcmode="lin" valueType="num">
                                      <p:cBhvr>
                                        <p:cTn id="102" dur="500" fill="hold"/>
                                        <p:tgtEl>
                                          <p:spTgt spid="38"/>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270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500"/>
                                        <p:tgtEl>
                                          <p:spTgt spid="39"/>
                                        </p:tgtEl>
                                      </p:cBhvr>
                                    </p:animEffect>
                                    <p:anim calcmode="lin" valueType="num">
                                      <p:cBhvr>
                                        <p:cTn id="106" dur="500" fill="hold"/>
                                        <p:tgtEl>
                                          <p:spTgt spid="39"/>
                                        </p:tgtEl>
                                        <p:attrNameLst>
                                          <p:attrName>ppt_x</p:attrName>
                                        </p:attrNameLst>
                                      </p:cBhvr>
                                      <p:tavLst>
                                        <p:tav tm="0">
                                          <p:val>
                                            <p:strVal val="#ppt_x"/>
                                          </p:val>
                                        </p:tav>
                                        <p:tav tm="100000">
                                          <p:val>
                                            <p:strVal val="#ppt_x"/>
                                          </p:val>
                                        </p:tav>
                                      </p:tavLst>
                                    </p:anim>
                                    <p:anim calcmode="lin" valueType="num">
                                      <p:cBhvr>
                                        <p:cTn id="107"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p:bldP spid="28" grpId="0" animBg="1"/>
      <p:bldP spid="29" grpId="0"/>
      <p:bldP spid="30" grpId="0" animBg="1"/>
      <p:bldP spid="31" grpId="0"/>
      <p:bldP spid="32" grpId="0"/>
      <p:bldP spid="34" grpId="0" animBg="1"/>
      <p:bldP spid="35" grpId="0"/>
      <p:bldP spid="36" grpId="0" animBg="1"/>
      <p:bldP spid="37" grpId="0"/>
      <p:bldP spid="38" grpId="0"/>
      <p:bldP spid="40" grpId="0" animBg="1"/>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6"/>
          <p:cNvSpPr/>
          <p:nvPr/>
        </p:nvSpPr>
        <p:spPr>
          <a:xfrm>
            <a:off x="1327231" y="1111889"/>
            <a:ext cx="2101670" cy="346309"/>
          </a:xfrm>
          <a:prstGeom prst="rect">
            <a:avLst/>
          </a:prstGeom>
        </p:spPr>
        <p:txBody>
          <a:bodyPr wrap="square">
            <a:noAutofit/>
          </a:bodyPr>
          <a:lstStyle/>
          <a:p>
            <a:pPr algn="r">
              <a:lnSpc>
                <a:spcPct val="12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此部分内容作为文字排版占位显示</a:t>
            </a:r>
          </a:p>
          <a:p>
            <a:pPr algn="r">
              <a:lnSpc>
                <a:spcPct val="12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（建议使用主题字体）</a:t>
            </a:r>
            <a:endParaRPr lang="id-ID"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2" name="Rectangle 37"/>
          <p:cNvSpPr/>
          <p:nvPr/>
        </p:nvSpPr>
        <p:spPr>
          <a:xfrm>
            <a:off x="5855533" y="1103943"/>
            <a:ext cx="1985780" cy="346309"/>
          </a:xfrm>
          <a:prstGeom prst="rect">
            <a:avLst/>
          </a:prstGeom>
        </p:spPr>
        <p:txBody>
          <a:bodyPr wrap="square">
            <a:noAutofit/>
          </a:bodyPr>
          <a:lstStyle/>
          <a:p>
            <a:pPr>
              <a:lnSpc>
                <a:spcPct val="120000"/>
              </a:lnSpc>
            </a:pPr>
            <a:r>
              <a:rPr lang="zh-CN" altLang="en-US" sz="900">
                <a:solidFill>
                  <a:schemeClr val="bg1">
                    <a:lumMod val="50000"/>
                  </a:schemeClr>
                </a:solidFill>
                <a:latin typeface="微软雅黑" panose="020B0503020204020204" pitchFamily="34" charset="-122"/>
                <a:ea typeface="微软雅黑" panose="020B0503020204020204" pitchFamily="34" charset="-122"/>
                <a:cs typeface="+mn-ea"/>
                <a:sym typeface="+mn-lt"/>
              </a:rPr>
              <a:t>此部分内容作为文字排版占位显示</a:t>
            </a:r>
          </a:p>
          <a:p>
            <a:pPr>
              <a:lnSpc>
                <a:spcPct val="120000"/>
              </a:lnSpc>
            </a:pPr>
            <a:r>
              <a:rPr lang="zh-CN" altLang="en-US" sz="900">
                <a:solidFill>
                  <a:schemeClr val="bg1">
                    <a:lumMod val="50000"/>
                  </a:schemeClr>
                </a:solidFill>
                <a:latin typeface="微软雅黑" panose="020B0503020204020204" pitchFamily="34" charset="-122"/>
                <a:ea typeface="微软雅黑" panose="020B0503020204020204" pitchFamily="34" charset="-122"/>
                <a:cs typeface="+mn-ea"/>
                <a:sym typeface="+mn-lt"/>
              </a:rPr>
              <a:t>（建议使用主题字体）</a:t>
            </a:r>
            <a:endParaRPr lang="id-ID"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3" name="TextBox 38"/>
          <p:cNvSpPr txBox="1"/>
          <p:nvPr/>
        </p:nvSpPr>
        <p:spPr>
          <a:xfrm>
            <a:off x="1327231" y="879730"/>
            <a:ext cx="2101670" cy="207785"/>
          </a:xfrm>
          <a:prstGeom prst="rect">
            <a:avLst/>
          </a:prstGeom>
          <a:noFill/>
        </p:spPr>
        <p:txBody>
          <a:bodyPr wrap="square" rtlCol="0">
            <a:noAutofit/>
          </a:bodyPr>
          <a:lstStyle/>
          <a:p>
            <a:pPr algn="r"/>
            <a:r>
              <a:rPr lang="zh-CN" altLang="en-US" sz="1200" b="1">
                <a:solidFill>
                  <a:schemeClr val="bg1">
                    <a:lumMod val="50000"/>
                  </a:schemeClr>
                </a:solidFill>
                <a:latin typeface="微软雅黑" panose="020B0503020204020204" pitchFamily="34" charset="-122"/>
                <a:ea typeface="微软雅黑" panose="020B0503020204020204" pitchFamily="34" charset="-122"/>
                <a:cs typeface="+mn-ea"/>
                <a:sym typeface="+mn-lt"/>
              </a:rPr>
              <a:t>标题文本预设</a:t>
            </a:r>
            <a:endParaRPr lang="id-ID" sz="1200" b="1"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4" name="TextBox 39"/>
          <p:cNvSpPr txBox="1"/>
          <p:nvPr/>
        </p:nvSpPr>
        <p:spPr>
          <a:xfrm>
            <a:off x="5855533" y="876189"/>
            <a:ext cx="1985780" cy="207785"/>
          </a:xfrm>
          <a:prstGeom prst="rect">
            <a:avLst/>
          </a:prstGeom>
          <a:noFill/>
        </p:spPr>
        <p:txBody>
          <a:bodyPr wrap="square" rtlCol="0">
            <a:noAutofit/>
          </a:bodyPr>
          <a:lstStyle/>
          <a:p>
            <a:r>
              <a:rPr lang="zh-CN" altLang="en-US" sz="1200" b="1">
                <a:solidFill>
                  <a:schemeClr val="bg1">
                    <a:lumMod val="50000"/>
                  </a:schemeClr>
                </a:solidFill>
                <a:latin typeface="微软雅黑" panose="020B0503020204020204" pitchFamily="34" charset="-122"/>
                <a:ea typeface="微软雅黑" panose="020B0503020204020204" pitchFamily="34" charset="-122"/>
                <a:cs typeface="+mn-ea"/>
                <a:sym typeface="+mn-lt"/>
              </a:rPr>
              <a:t>标题文本预设</a:t>
            </a:r>
            <a:endParaRPr lang="id-ID" sz="1200" b="1"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5" name="Rectangle 40"/>
          <p:cNvSpPr/>
          <p:nvPr/>
        </p:nvSpPr>
        <p:spPr>
          <a:xfrm>
            <a:off x="1327231" y="3875956"/>
            <a:ext cx="2101670" cy="346309"/>
          </a:xfrm>
          <a:prstGeom prst="rect">
            <a:avLst/>
          </a:prstGeom>
        </p:spPr>
        <p:txBody>
          <a:bodyPr wrap="square">
            <a:noAutofit/>
          </a:bodyPr>
          <a:lstStyle/>
          <a:p>
            <a:pPr algn="r">
              <a:lnSpc>
                <a:spcPct val="120000"/>
              </a:lnSpc>
            </a:pPr>
            <a:r>
              <a:rPr lang="zh-CN" altLang="en-US" sz="900">
                <a:solidFill>
                  <a:schemeClr val="bg1">
                    <a:lumMod val="50000"/>
                  </a:schemeClr>
                </a:solidFill>
                <a:latin typeface="微软雅黑" panose="020B0503020204020204" pitchFamily="34" charset="-122"/>
                <a:ea typeface="微软雅黑" panose="020B0503020204020204" pitchFamily="34" charset="-122"/>
                <a:cs typeface="+mn-ea"/>
                <a:sym typeface="+mn-lt"/>
              </a:rPr>
              <a:t>此部分内容作为文字排版占位显示</a:t>
            </a:r>
          </a:p>
          <a:p>
            <a:pPr algn="r">
              <a:lnSpc>
                <a:spcPct val="120000"/>
              </a:lnSpc>
            </a:pPr>
            <a:r>
              <a:rPr lang="zh-CN" altLang="en-US" sz="900">
                <a:solidFill>
                  <a:schemeClr val="bg1">
                    <a:lumMod val="50000"/>
                  </a:schemeClr>
                </a:solidFill>
                <a:latin typeface="微软雅黑" panose="020B0503020204020204" pitchFamily="34" charset="-122"/>
                <a:ea typeface="微软雅黑" panose="020B0503020204020204" pitchFamily="34" charset="-122"/>
                <a:cs typeface="+mn-ea"/>
                <a:sym typeface="+mn-lt"/>
              </a:rPr>
              <a:t>（建议使用主题字体）</a:t>
            </a:r>
            <a:endParaRPr lang="id-ID"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6" name="Rectangle 41"/>
          <p:cNvSpPr/>
          <p:nvPr/>
        </p:nvSpPr>
        <p:spPr>
          <a:xfrm>
            <a:off x="5855533" y="3868008"/>
            <a:ext cx="1985780" cy="346309"/>
          </a:xfrm>
          <a:prstGeom prst="rect">
            <a:avLst/>
          </a:prstGeom>
        </p:spPr>
        <p:txBody>
          <a:bodyPr wrap="square">
            <a:noAutofit/>
          </a:bodyPr>
          <a:lstStyle/>
          <a:p>
            <a:pPr>
              <a:lnSpc>
                <a:spcPct val="120000"/>
              </a:lnSpc>
            </a:pPr>
            <a:r>
              <a:rPr lang="zh-CN" altLang="en-US" sz="900">
                <a:solidFill>
                  <a:schemeClr val="bg1">
                    <a:lumMod val="50000"/>
                  </a:schemeClr>
                </a:solidFill>
                <a:latin typeface="微软雅黑" panose="020B0503020204020204" pitchFamily="34" charset="-122"/>
                <a:ea typeface="微软雅黑" panose="020B0503020204020204" pitchFamily="34" charset="-122"/>
                <a:cs typeface="+mn-ea"/>
                <a:sym typeface="+mn-lt"/>
              </a:rPr>
              <a:t>此部分内容作为文字排版占位显示</a:t>
            </a:r>
          </a:p>
          <a:p>
            <a:pPr>
              <a:lnSpc>
                <a:spcPct val="120000"/>
              </a:lnSpc>
            </a:pPr>
            <a:r>
              <a:rPr lang="zh-CN" altLang="en-US" sz="900">
                <a:solidFill>
                  <a:schemeClr val="bg1">
                    <a:lumMod val="50000"/>
                  </a:schemeClr>
                </a:solidFill>
                <a:latin typeface="微软雅黑" panose="020B0503020204020204" pitchFamily="34" charset="-122"/>
                <a:ea typeface="微软雅黑" panose="020B0503020204020204" pitchFamily="34" charset="-122"/>
                <a:cs typeface="+mn-ea"/>
                <a:sym typeface="+mn-lt"/>
              </a:rPr>
              <a:t>（建议使用主题字体）</a:t>
            </a:r>
            <a:endParaRPr lang="id-ID"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7" name="TextBox 42"/>
          <p:cNvSpPr txBox="1"/>
          <p:nvPr/>
        </p:nvSpPr>
        <p:spPr>
          <a:xfrm>
            <a:off x="1327230" y="3643796"/>
            <a:ext cx="2101670" cy="207785"/>
          </a:xfrm>
          <a:prstGeom prst="rect">
            <a:avLst/>
          </a:prstGeom>
          <a:noFill/>
        </p:spPr>
        <p:txBody>
          <a:bodyPr wrap="square" rtlCol="0">
            <a:noAutofit/>
          </a:bodyPr>
          <a:lstStyle/>
          <a:p>
            <a:pPr algn="r"/>
            <a:r>
              <a:rPr lang="zh-CN" altLang="en-US" sz="1200" b="1">
                <a:solidFill>
                  <a:schemeClr val="bg1">
                    <a:lumMod val="50000"/>
                  </a:schemeClr>
                </a:solidFill>
                <a:latin typeface="微软雅黑" panose="020B0503020204020204" pitchFamily="34" charset="-122"/>
                <a:ea typeface="微软雅黑" panose="020B0503020204020204" pitchFamily="34" charset="-122"/>
                <a:cs typeface="+mn-ea"/>
                <a:sym typeface="+mn-lt"/>
              </a:rPr>
              <a:t>标题文本预设</a:t>
            </a:r>
            <a:endParaRPr lang="id-ID" sz="1200" b="1"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8" name="TextBox 43"/>
          <p:cNvSpPr txBox="1"/>
          <p:nvPr/>
        </p:nvSpPr>
        <p:spPr>
          <a:xfrm>
            <a:off x="5855533" y="3640255"/>
            <a:ext cx="1985780" cy="207785"/>
          </a:xfrm>
          <a:prstGeom prst="rect">
            <a:avLst/>
          </a:prstGeom>
          <a:noFill/>
        </p:spPr>
        <p:txBody>
          <a:bodyPr wrap="square" rtlCol="0">
            <a:noAutofit/>
          </a:bodyPr>
          <a:lstStyle/>
          <a:p>
            <a:r>
              <a:rPr lang="zh-CN" altLang="en-US" sz="1200" b="1">
                <a:solidFill>
                  <a:schemeClr val="bg1">
                    <a:lumMod val="50000"/>
                  </a:schemeClr>
                </a:solidFill>
                <a:latin typeface="微软雅黑" panose="020B0503020204020204" pitchFamily="34" charset="-122"/>
                <a:ea typeface="微软雅黑" panose="020B0503020204020204" pitchFamily="34" charset="-122"/>
                <a:cs typeface="+mn-ea"/>
                <a:sym typeface="+mn-lt"/>
              </a:rPr>
              <a:t>标题文本预设</a:t>
            </a:r>
            <a:endParaRPr lang="id-ID" sz="1200" b="1"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9" name="Rectangle 44"/>
          <p:cNvSpPr/>
          <p:nvPr/>
        </p:nvSpPr>
        <p:spPr>
          <a:xfrm>
            <a:off x="6679877" y="2426694"/>
            <a:ext cx="1985780" cy="346309"/>
          </a:xfrm>
          <a:prstGeom prst="rect">
            <a:avLst/>
          </a:prstGeom>
        </p:spPr>
        <p:txBody>
          <a:bodyPr wrap="square">
            <a:noAutofit/>
          </a:bodyPr>
          <a:lstStyle/>
          <a:p>
            <a:pPr>
              <a:lnSpc>
                <a:spcPct val="120000"/>
              </a:lnSpc>
            </a:pPr>
            <a:r>
              <a:rPr lang="zh-CN" altLang="en-US" sz="900">
                <a:solidFill>
                  <a:schemeClr val="bg1">
                    <a:lumMod val="50000"/>
                  </a:schemeClr>
                </a:solidFill>
                <a:latin typeface="微软雅黑" panose="020B0503020204020204" pitchFamily="34" charset="-122"/>
                <a:ea typeface="微软雅黑" panose="020B0503020204020204" pitchFamily="34" charset="-122"/>
                <a:cs typeface="+mn-ea"/>
                <a:sym typeface="+mn-lt"/>
              </a:rPr>
              <a:t>此部分内容作为文字排版占位显示</a:t>
            </a:r>
          </a:p>
          <a:p>
            <a:pPr>
              <a:lnSpc>
                <a:spcPct val="120000"/>
              </a:lnSpc>
            </a:pPr>
            <a:r>
              <a:rPr lang="zh-CN" altLang="en-US" sz="900">
                <a:solidFill>
                  <a:schemeClr val="bg1">
                    <a:lumMod val="50000"/>
                  </a:schemeClr>
                </a:solidFill>
                <a:latin typeface="微软雅黑" panose="020B0503020204020204" pitchFamily="34" charset="-122"/>
                <a:ea typeface="微软雅黑" panose="020B0503020204020204" pitchFamily="34" charset="-122"/>
                <a:cs typeface="+mn-ea"/>
                <a:sym typeface="+mn-lt"/>
              </a:rPr>
              <a:t>（建议使用主题字体）</a:t>
            </a:r>
            <a:endParaRPr lang="id-ID"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0" name="TextBox 45"/>
          <p:cNvSpPr txBox="1"/>
          <p:nvPr/>
        </p:nvSpPr>
        <p:spPr>
          <a:xfrm>
            <a:off x="6679877" y="2198941"/>
            <a:ext cx="1985780" cy="207785"/>
          </a:xfrm>
          <a:prstGeom prst="rect">
            <a:avLst/>
          </a:prstGeom>
          <a:noFill/>
        </p:spPr>
        <p:txBody>
          <a:bodyPr wrap="square" rtlCol="0">
            <a:noAutofit/>
          </a:bodyPr>
          <a:lstStyle/>
          <a:p>
            <a:r>
              <a:rPr lang="zh-CN" altLang="en-US" sz="1200" b="1">
                <a:solidFill>
                  <a:schemeClr val="bg1">
                    <a:lumMod val="50000"/>
                  </a:schemeClr>
                </a:solidFill>
                <a:latin typeface="微软雅黑" panose="020B0503020204020204" pitchFamily="34" charset="-122"/>
                <a:ea typeface="微软雅黑" panose="020B0503020204020204" pitchFamily="34" charset="-122"/>
                <a:cs typeface="+mn-ea"/>
                <a:sym typeface="+mn-lt"/>
              </a:rPr>
              <a:t>标题文本预设</a:t>
            </a:r>
            <a:endParaRPr lang="id-ID" sz="1200" b="1"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1" name="Rectangle 46"/>
          <p:cNvSpPr/>
          <p:nvPr/>
        </p:nvSpPr>
        <p:spPr>
          <a:xfrm>
            <a:off x="479932" y="2422439"/>
            <a:ext cx="2101670" cy="346309"/>
          </a:xfrm>
          <a:prstGeom prst="rect">
            <a:avLst/>
          </a:prstGeom>
        </p:spPr>
        <p:txBody>
          <a:bodyPr wrap="square">
            <a:noAutofit/>
          </a:bodyPr>
          <a:lstStyle/>
          <a:p>
            <a:pPr algn="r">
              <a:lnSpc>
                <a:spcPct val="120000"/>
              </a:lnSpc>
            </a:pPr>
            <a:r>
              <a:rPr lang="zh-CN" altLang="en-US" sz="900">
                <a:solidFill>
                  <a:schemeClr val="bg1">
                    <a:lumMod val="50000"/>
                  </a:schemeClr>
                </a:solidFill>
                <a:latin typeface="微软雅黑" panose="020B0503020204020204" pitchFamily="34" charset="-122"/>
                <a:ea typeface="微软雅黑" panose="020B0503020204020204" pitchFamily="34" charset="-122"/>
                <a:cs typeface="+mn-ea"/>
                <a:sym typeface="+mn-lt"/>
              </a:rPr>
              <a:t>此部分内容作为文字排版占位显示</a:t>
            </a:r>
          </a:p>
          <a:p>
            <a:pPr algn="r">
              <a:lnSpc>
                <a:spcPct val="120000"/>
              </a:lnSpc>
            </a:pPr>
            <a:r>
              <a:rPr lang="zh-CN" altLang="en-US" sz="900">
                <a:solidFill>
                  <a:schemeClr val="bg1">
                    <a:lumMod val="50000"/>
                  </a:schemeClr>
                </a:solidFill>
                <a:latin typeface="微软雅黑" panose="020B0503020204020204" pitchFamily="34" charset="-122"/>
                <a:ea typeface="微软雅黑" panose="020B0503020204020204" pitchFamily="34" charset="-122"/>
                <a:cs typeface="+mn-ea"/>
                <a:sym typeface="+mn-lt"/>
              </a:rPr>
              <a:t>（建议使用主题字体）</a:t>
            </a:r>
            <a:endParaRPr lang="id-ID" sz="9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2" name="TextBox 47"/>
          <p:cNvSpPr txBox="1"/>
          <p:nvPr/>
        </p:nvSpPr>
        <p:spPr>
          <a:xfrm>
            <a:off x="479932" y="2190279"/>
            <a:ext cx="2101670" cy="207785"/>
          </a:xfrm>
          <a:prstGeom prst="rect">
            <a:avLst/>
          </a:prstGeom>
          <a:noFill/>
        </p:spPr>
        <p:txBody>
          <a:bodyPr wrap="square" rtlCol="0">
            <a:noAutofit/>
          </a:bodyPr>
          <a:lstStyle/>
          <a:p>
            <a:pPr algn="r"/>
            <a:r>
              <a:rPr lang="zh-CN" altLang="en-US" sz="1200" b="1">
                <a:solidFill>
                  <a:schemeClr val="bg1">
                    <a:lumMod val="50000"/>
                  </a:schemeClr>
                </a:solidFill>
                <a:latin typeface="微软雅黑" panose="020B0503020204020204" pitchFamily="34" charset="-122"/>
                <a:ea typeface="微软雅黑" panose="020B0503020204020204" pitchFamily="34" charset="-122"/>
                <a:cs typeface="+mn-ea"/>
                <a:sym typeface="+mn-lt"/>
              </a:rPr>
              <a:t>标题文本预设</a:t>
            </a:r>
            <a:endParaRPr lang="id-ID" sz="1200" b="1"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nvGrpSpPr>
          <p:cNvPr id="2" name="组合 1"/>
          <p:cNvGrpSpPr/>
          <p:nvPr/>
        </p:nvGrpSpPr>
        <p:grpSpPr>
          <a:xfrm>
            <a:off x="2631198" y="795669"/>
            <a:ext cx="3984872" cy="3553753"/>
            <a:chOff x="2630741" y="795183"/>
            <a:chExt cx="3984180" cy="3553136"/>
          </a:xfrm>
        </p:grpSpPr>
        <p:grpSp>
          <p:nvGrpSpPr>
            <p:cNvPr id="6" name="Group 15"/>
            <p:cNvGrpSpPr/>
            <p:nvPr/>
          </p:nvGrpSpPr>
          <p:grpSpPr>
            <a:xfrm rot="18900000">
              <a:off x="3526203" y="1459228"/>
              <a:ext cx="2158063" cy="2158062"/>
              <a:chOff x="3943350" y="1757363"/>
              <a:chExt cx="4302126" cy="4302125"/>
            </a:xfrm>
          </p:grpSpPr>
          <p:sp>
            <p:nvSpPr>
              <p:cNvPr id="48" name="Freeform 5"/>
              <p:cNvSpPr/>
              <p:nvPr/>
            </p:nvSpPr>
            <p:spPr bwMode="auto">
              <a:xfrm>
                <a:off x="3943350" y="1757363"/>
                <a:ext cx="2122488" cy="2124075"/>
              </a:xfrm>
              <a:custGeom>
                <a:avLst/>
                <a:gdLst>
                  <a:gd name="T0" fmla="*/ 198 w 667"/>
                  <a:gd name="T1" fmla="*/ 667 h 667"/>
                  <a:gd name="T2" fmla="*/ 667 w 667"/>
                  <a:gd name="T3" fmla="*/ 198 h 667"/>
                  <a:gd name="T4" fmla="*/ 667 w 667"/>
                  <a:gd name="T5" fmla="*/ 0 h 667"/>
                  <a:gd name="T6" fmla="*/ 0 w 667"/>
                  <a:gd name="T7" fmla="*/ 667 h 667"/>
                  <a:gd name="T8" fmla="*/ 198 w 667"/>
                  <a:gd name="T9" fmla="*/ 667 h 667"/>
                </a:gdLst>
                <a:ahLst/>
                <a:cxnLst>
                  <a:cxn ang="0">
                    <a:pos x="T0" y="T1"/>
                  </a:cxn>
                  <a:cxn ang="0">
                    <a:pos x="T2" y="T3"/>
                  </a:cxn>
                  <a:cxn ang="0">
                    <a:pos x="T4" y="T5"/>
                  </a:cxn>
                  <a:cxn ang="0">
                    <a:pos x="T6" y="T7"/>
                  </a:cxn>
                  <a:cxn ang="0">
                    <a:pos x="T8" y="T9"/>
                  </a:cxn>
                </a:cxnLst>
                <a:rect l="0" t="0" r="r" b="b"/>
                <a:pathLst>
                  <a:path w="667" h="667">
                    <a:moveTo>
                      <a:pt x="198" y="667"/>
                    </a:moveTo>
                    <a:cubicBezTo>
                      <a:pt x="202" y="410"/>
                      <a:pt x="410" y="202"/>
                      <a:pt x="667" y="198"/>
                    </a:cubicBezTo>
                    <a:cubicBezTo>
                      <a:pt x="667" y="0"/>
                      <a:pt x="667" y="0"/>
                      <a:pt x="667" y="0"/>
                    </a:cubicBezTo>
                    <a:cubicBezTo>
                      <a:pt x="301" y="4"/>
                      <a:pt x="4" y="300"/>
                      <a:pt x="0" y="667"/>
                    </a:cubicBezTo>
                    <a:lnTo>
                      <a:pt x="198" y="667"/>
                    </a:lnTo>
                    <a:close/>
                  </a:path>
                </a:pathLst>
              </a:custGeom>
              <a:solidFill>
                <a:schemeClr val="accent1"/>
              </a:solidFill>
              <a:ln>
                <a:noFill/>
              </a:ln>
            </p:spPr>
            <p:txBody>
              <a:bodyPr vert="horz" wrap="square" lIns="91456" tIns="45728" rIns="91456" bIns="45728" numCol="1" anchor="t" anchorCtr="0" compatLnSpc="1"/>
              <a:lstStyle/>
              <a:p>
                <a:endParaRPr lang="en-US" sz="16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9" name="Freeform 6"/>
              <p:cNvSpPr/>
              <p:nvPr/>
            </p:nvSpPr>
            <p:spPr bwMode="auto">
              <a:xfrm>
                <a:off x="6119813" y="1757363"/>
                <a:ext cx="2125663" cy="2124075"/>
              </a:xfrm>
              <a:custGeom>
                <a:avLst/>
                <a:gdLst>
                  <a:gd name="T0" fmla="*/ 0 w 668"/>
                  <a:gd name="T1" fmla="*/ 198 h 667"/>
                  <a:gd name="T2" fmla="*/ 470 w 668"/>
                  <a:gd name="T3" fmla="*/ 667 h 667"/>
                  <a:gd name="T4" fmla="*/ 668 w 668"/>
                  <a:gd name="T5" fmla="*/ 667 h 667"/>
                  <a:gd name="T6" fmla="*/ 0 w 668"/>
                  <a:gd name="T7" fmla="*/ 0 h 667"/>
                  <a:gd name="T8" fmla="*/ 0 w 668"/>
                  <a:gd name="T9" fmla="*/ 198 h 667"/>
                </a:gdLst>
                <a:ahLst/>
                <a:cxnLst>
                  <a:cxn ang="0">
                    <a:pos x="T0" y="T1"/>
                  </a:cxn>
                  <a:cxn ang="0">
                    <a:pos x="T2" y="T3"/>
                  </a:cxn>
                  <a:cxn ang="0">
                    <a:pos x="T4" y="T5"/>
                  </a:cxn>
                  <a:cxn ang="0">
                    <a:pos x="T6" y="T7"/>
                  </a:cxn>
                  <a:cxn ang="0">
                    <a:pos x="T8" y="T9"/>
                  </a:cxn>
                </a:cxnLst>
                <a:rect l="0" t="0" r="r" b="b"/>
                <a:pathLst>
                  <a:path w="668" h="667">
                    <a:moveTo>
                      <a:pt x="0" y="198"/>
                    </a:moveTo>
                    <a:cubicBezTo>
                      <a:pt x="257" y="202"/>
                      <a:pt x="465" y="410"/>
                      <a:pt x="470" y="667"/>
                    </a:cubicBezTo>
                    <a:cubicBezTo>
                      <a:pt x="668" y="667"/>
                      <a:pt x="668" y="667"/>
                      <a:pt x="668" y="667"/>
                    </a:cubicBezTo>
                    <a:cubicBezTo>
                      <a:pt x="663" y="300"/>
                      <a:pt x="367" y="4"/>
                      <a:pt x="0" y="0"/>
                    </a:cubicBezTo>
                    <a:lnTo>
                      <a:pt x="0" y="198"/>
                    </a:lnTo>
                    <a:close/>
                  </a:path>
                </a:pathLst>
              </a:custGeom>
              <a:solidFill>
                <a:schemeClr val="accent2"/>
              </a:solidFill>
              <a:ln>
                <a:noFill/>
              </a:ln>
            </p:spPr>
            <p:txBody>
              <a:bodyPr vert="horz" wrap="square" lIns="91456" tIns="45728" rIns="91456" bIns="45728" numCol="1" anchor="t" anchorCtr="0" compatLnSpc="1"/>
              <a:lstStyle/>
              <a:p>
                <a:endParaRPr lang="en-US" sz="16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50" name="Freeform 7"/>
              <p:cNvSpPr/>
              <p:nvPr/>
            </p:nvSpPr>
            <p:spPr bwMode="auto">
              <a:xfrm>
                <a:off x="6119813" y="3935413"/>
                <a:ext cx="2125663" cy="2124075"/>
              </a:xfrm>
              <a:custGeom>
                <a:avLst/>
                <a:gdLst>
                  <a:gd name="T0" fmla="*/ 470 w 668"/>
                  <a:gd name="T1" fmla="*/ 0 h 667"/>
                  <a:gd name="T2" fmla="*/ 0 w 668"/>
                  <a:gd name="T3" fmla="*/ 469 h 667"/>
                  <a:gd name="T4" fmla="*/ 0 w 668"/>
                  <a:gd name="T5" fmla="*/ 667 h 667"/>
                  <a:gd name="T6" fmla="*/ 668 w 668"/>
                  <a:gd name="T7" fmla="*/ 0 h 667"/>
                  <a:gd name="T8" fmla="*/ 470 w 668"/>
                  <a:gd name="T9" fmla="*/ 0 h 667"/>
                </a:gdLst>
                <a:ahLst/>
                <a:cxnLst>
                  <a:cxn ang="0">
                    <a:pos x="T0" y="T1"/>
                  </a:cxn>
                  <a:cxn ang="0">
                    <a:pos x="T2" y="T3"/>
                  </a:cxn>
                  <a:cxn ang="0">
                    <a:pos x="T4" y="T5"/>
                  </a:cxn>
                  <a:cxn ang="0">
                    <a:pos x="T6" y="T7"/>
                  </a:cxn>
                  <a:cxn ang="0">
                    <a:pos x="T8" y="T9"/>
                  </a:cxn>
                </a:cxnLst>
                <a:rect l="0" t="0" r="r" b="b"/>
                <a:pathLst>
                  <a:path w="668" h="667">
                    <a:moveTo>
                      <a:pt x="470" y="0"/>
                    </a:moveTo>
                    <a:cubicBezTo>
                      <a:pt x="465" y="257"/>
                      <a:pt x="257" y="465"/>
                      <a:pt x="0" y="469"/>
                    </a:cubicBezTo>
                    <a:cubicBezTo>
                      <a:pt x="0" y="667"/>
                      <a:pt x="0" y="667"/>
                      <a:pt x="0" y="667"/>
                    </a:cubicBezTo>
                    <a:cubicBezTo>
                      <a:pt x="367" y="663"/>
                      <a:pt x="663" y="367"/>
                      <a:pt x="668" y="0"/>
                    </a:cubicBezTo>
                    <a:lnTo>
                      <a:pt x="470" y="0"/>
                    </a:lnTo>
                    <a:close/>
                  </a:path>
                </a:pathLst>
              </a:custGeom>
              <a:solidFill>
                <a:schemeClr val="accent3"/>
              </a:solidFill>
              <a:ln>
                <a:noFill/>
              </a:ln>
            </p:spPr>
            <p:txBody>
              <a:bodyPr vert="horz" wrap="square" lIns="91456" tIns="45728" rIns="91456" bIns="45728" numCol="1" anchor="t" anchorCtr="0" compatLnSpc="1"/>
              <a:lstStyle/>
              <a:p>
                <a:endParaRPr lang="en-US" sz="16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51" name="Freeform 8"/>
              <p:cNvSpPr/>
              <p:nvPr/>
            </p:nvSpPr>
            <p:spPr bwMode="auto">
              <a:xfrm>
                <a:off x="3943350" y="3935413"/>
                <a:ext cx="2122488" cy="2124075"/>
              </a:xfrm>
              <a:custGeom>
                <a:avLst/>
                <a:gdLst>
                  <a:gd name="T0" fmla="*/ 667 w 667"/>
                  <a:gd name="T1" fmla="*/ 469 h 667"/>
                  <a:gd name="T2" fmla="*/ 198 w 667"/>
                  <a:gd name="T3" fmla="*/ 0 h 667"/>
                  <a:gd name="T4" fmla="*/ 0 w 667"/>
                  <a:gd name="T5" fmla="*/ 0 h 667"/>
                  <a:gd name="T6" fmla="*/ 667 w 667"/>
                  <a:gd name="T7" fmla="*/ 667 h 667"/>
                  <a:gd name="T8" fmla="*/ 667 w 667"/>
                  <a:gd name="T9" fmla="*/ 469 h 667"/>
                </a:gdLst>
                <a:ahLst/>
                <a:cxnLst>
                  <a:cxn ang="0">
                    <a:pos x="T0" y="T1"/>
                  </a:cxn>
                  <a:cxn ang="0">
                    <a:pos x="T2" y="T3"/>
                  </a:cxn>
                  <a:cxn ang="0">
                    <a:pos x="T4" y="T5"/>
                  </a:cxn>
                  <a:cxn ang="0">
                    <a:pos x="T6" y="T7"/>
                  </a:cxn>
                  <a:cxn ang="0">
                    <a:pos x="T8" y="T9"/>
                  </a:cxn>
                </a:cxnLst>
                <a:rect l="0" t="0" r="r" b="b"/>
                <a:pathLst>
                  <a:path w="667" h="667">
                    <a:moveTo>
                      <a:pt x="667" y="469"/>
                    </a:moveTo>
                    <a:cubicBezTo>
                      <a:pt x="410" y="465"/>
                      <a:pt x="202" y="257"/>
                      <a:pt x="198" y="0"/>
                    </a:cubicBezTo>
                    <a:cubicBezTo>
                      <a:pt x="0" y="0"/>
                      <a:pt x="0" y="0"/>
                      <a:pt x="0" y="0"/>
                    </a:cubicBezTo>
                    <a:cubicBezTo>
                      <a:pt x="4" y="367"/>
                      <a:pt x="301" y="663"/>
                      <a:pt x="667" y="667"/>
                    </a:cubicBezTo>
                    <a:lnTo>
                      <a:pt x="667" y="469"/>
                    </a:lnTo>
                    <a:close/>
                  </a:path>
                </a:pathLst>
              </a:custGeom>
              <a:solidFill>
                <a:schemeClr val="accent4"/>
              </a:solidFill>
              <a:ln>
                <a:noFill/>
              </a:ln>
            </p:spPr>
            <p:txBody>
              <a:bodyPr vert="horz" wrap="square" lIns="91456" tIns="45728" rIns="91456" bIns="45728" numCol="1" anchor="t" anchorCtr="0" compatLnSpc="1"/>
              <a:lstStyle/>
              <a:p>
                <a:endParaRPr lang="en-US" sz="16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7" name="Group 14"/>
            <p:cNvGrpSpPr/>
            <p:nvPr/>
          </p:nvGrpSpPr>
          <p:grpSpPr>
            <a:xfrm>
              <a:off x="5496532" y="2229179"/>
              <a:ext cx="1118389" cy="618160"/>
              <a:chOff x="7493848" y="2076947"/>
              <a:chExt cx="1497467" cy="827686"/>
            </a:xfrm>
            <a:solidFill>
              <a:schemeClr val="accent3"/>
            </a:solidFill>
          </p:grpSpPr>
          <p:sp>
            <p:nvSpPr>
              <p:cNvPr id="46" name="Freeform 5"/>
              <p:cNvSpPr/>
              <p:nvPr/>
            </p:nvSpPr>
            <p:spPr bwMode="auto">
              <a:xfrm rot="2700000">
                <a:off x="7493176" y="2077619"/>
                <a:ext cx="818233" cy="816890"/>
              </a:xfrm>
              <a:custGeom>
                <a:avLst/>
                <a:gdLst>
                  <a:gd name="T0" fmla="*/ 0 w 370"/>
                  <a:gd name="T1" fmla="*/ 181 h 369"/>
                  <a:gd name="T2" fmla="*/ 231 w 370"/>
                  <a:gd name="T3" fmla="*/ 0 h 369"/>
                  <a:gd name="T4" fmla="*/ 370 w 370"/>
                  <a:gd name="T5" fmla="*/ 142 h 369"/>
                  <a:gd name="T6" fmla="*/ 240 w 370"/>
                  <a:gd name="T7" fmla="*/ 203 h 369"/>
                  <a:gd name="T8" fmla="*/ 184 w 370"/>
                  <a:gd name="T9" fmla="*/ 369 h 369"/>
                  <a:gd name="T10" fmla="*/ 0 w 370"/>
                  <a:gd name="T11" fmla="*/ 181 h 369"/>
                </a:gdLst>
                <a:ahLst/>
                <a:cxnLst>
                  <a:cxn ang="0">
                    <a:pos x="T0" y="T1"/>
                  </a:cxn>
                  <a:cxn ang="0">
                    <a:pos x="T2" y="T3"/>
                  </a:cxn>
                  <a:cxn ang="0">
                    <a:pos x="T4" y="T5"/>
                  </a:cxn>
                  <a:cxn ang="0">
                    <a:pos x="T6" y="T7"/>
                  </a:cxn>
                  <a:cxn ang="0">
                    <a:pos x="T8" y="T9"/>
                  </a:cxn>
                  <a:cxn ang="0">
                    <a:pos x="T10" y="T11"/>
                  </a:cxn>
                </a:cxnLst>
                <a:rect l="0" t="0" r="r" b="b"/>
                <a:pathLst>
                  <a:path w="370" h="369">
                    <a:moveTo>
                      <a:pt x="0" y="181"/>
                    </a:moveTo>
                    <a:cubicBezTo>
                      <a:pt x="167" y="180"/>
                      <a:pt x="216" y="91"/>
                      <a:pt x="231" y="0"/>
                    </a:cubicBezTo>
                    <a:cubicBezTo>
                      <a:pt x="370" y="142"/>
                      <a:pt x="370" y="142"/>
                      <a:pt x="370" y="142"/>
                    </a:cubicBezTo>
                    <a:cubicBezTo>
                      <a:pt x="312" y="151"/>
                      <a:pt x="270" y="171"/>
                      <a:pt x="240" y="203"/>
                    </a:cubicBezTo>
                    <a:cubicBezTo>
                      <a:pt x="205" y="241"/>
                      <a:pt x="186" y="296"/>
                      <a:pt x="184" y="369"/>
                    </a:cubicBezTo>
                    <a:lnTo>
                      <a:pt x="0" y="181"/>
                    </a:lnTo>
                    <a:close/>
                  </a:path>
                </a:pathLst>
              </a:custGeom>
              <a:grpFill/>
              <a:ln>
                <a:noFill/>
              </a:ln>
            </p:spPr>
            <p:txBody>
              <a:bodyPr vert="horz" wrap="square" lIns="91456" tIns="45728" rIns="91456" bIns="45728" numCol="1" anchor="t" anchorCtr="0" compatLnSpc="1"/>
              <a:lstStyle/>
              <a:p>
                <a:endParaRPr lang="en-US" sz="16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7" name="Oval 6"/>
              <p:cNvSpPr>
                <a:spLocks noChangeArrowheads="1"/>
              </p:cNvSpPr>
              <p:nvPr/>
            </p:nvSpPr>
            <p:spPr bwMode="auto">
              <a:xfrm rot="2700000">
                <a:off x="8163006" y="2076323"/>
                <a:ext cx="827638" cy="828981"/>
              </a:xfrm>
              <a:prstGeom prst="ellipse">
                <a:avLst/>
              </a:prstGeom>
              <a:grpFill/>
              <a:ln>
                <a:noFill/>
              </a:ln>
            </p:spPr>
            <p:txBody>
              <a:bodyPr vert="horz" wrap="square" lIns="91456" tIns="45728" rIns="91456" bIns="45728" numCol="1" anchor="t" anchorCtr="0" compatLnSpc="1"/>
              <a:lstStyle/>
              <a:p>
                <a:endParaRPr lang="en-US" sz="16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8" name="Group 16"/>
            <p:cNvGrpSpPr/>
            <p:nvPr/>
          </p:nvGrpSpPr>
          <p:grpSpPr>
            <a:xfrm rot="10800000">
              <a:off x="2630741" y="2229179"/>
              <a:ext cx="1118389" cy="618160"/>
              <a:chOff x="7493848" y="2076947"/>
              <a:chExt cx="1497467" cy="827686"/>
            </a:xfrm>
            <a:solidFill>
              <a:schemeClr val="accent1"/>
            </a:solidFill>
          </p:grpSpPr>
          <p:sp>
            <p:nvSpPr>
              <p:cNvPr id="44" name="Freeform 5"/>
              <p:cNvSpPr/>
              <p:nvPr/>
            </p:nvSpPr>
            <p:spPr bwMode="auto">
              <a:xfrm rot="2700000">
                <a:off x="7493176" y="2077619"/>
                <a:ext cx="818233" cy="816890"/>
              </a:xfrm>
              <a:custGeom>
                <a:avLst/>
                <a:gdLst>
                  <a:gd name="T0" fmla="*/ 0 w 370"/>
                  <a:gd name="T1" fmla="*/ 181 h 369"/>
                  <a:gd name="T2" fmla="*/ 231 w 370"/>
                  <a:gd name="T3" fmla="*/ 0 h 369"/>
                  <a:gd name="T4" fmla="*/ 370 w 370"/>
                  <a:gd name="T5" fmla="*/ 142 h 369"/>
                  <a:gd name="T6" fmla="*/ 240 w 370"/>
                  <a:gd name="T7" fmla="*/ 203 h 369"/>
                  <a:gd name="T8" fmla="*/ 184 w 370"/>
                  <a:gd name="T9" fmla="*/ 369 h 369"/>
                  <a:gd name="T10" fmla="*/ 0 w 370"/>
                  <a:gd name="T11" fmla="*/ 181 h 369"/>
                </a:gdLst>
                <a:ahLst/>
                <a:cxnLst>
                  <a:cxn ang="0">
                    <a:pos x="T0" y="T1"/>
                  </a:cxn>
                  <a:cxn ang="0">
                    <a:pos x="T2" y="T3"/>
                  </a:cxn>
                  <a:cxn ang="0">
                    <a:pos x="T4" y="T5"/>
                  </a:cxn>
                  <a:cxn ang="0">
                    <a:pos x="T6" y="T7"/>
                  </a:cxn>
                  <a:cxn ang="0">
                    <a:pos x="T8" y="T9"/>
                  </a:cxn>
                  <a:cxn ang="0">
                    <a:pos x="T10" y="T11"/>
                  </a:cxn>
                </a:cxnLst>
                <a:rect l="0" t="0" r="r" b="b"/>
                <a:pathLst>
                  <a:path w="370" h="369">
                    <a:moveTo>
                      <a:pt x="0" y="181"/>
                    </a:moveTo>
                    <a:cubicBezTo>
                      <a:pt x="167" y="180"/>
                      <a:pt x="216" y="91"/>
                      <a:pt x="231" y="0"/>
                    </a:cubicBezTo>
                    <a:cubicBezTo>
                      <a:pt x="370" y="142"/>
                      <a:pt x="370" y="142"/>
                      <a:pt x="370" y="142"/>
                    </a:cubicBezTo>
                    <a:cubicBezTo>
                      <a:pt x="312" y="151"/>
                      <a:pt x="270" y="171"/>
                      <a:pt x="240" y="203"/>
                    </a:cubicBezTo>
                    <a:cubicBezTo>
                      <a:pt x="205" y="241"/>
                      <a:pt x="186" y="296"/>
                      <a:pt x="184" y="369"/>
                    </a:cubicBezTo>
                    <a:lnTo>
                      <a:pt x="0" y="181"/>
                    </a:lnTo>
                    <a:close/>
                  </a:path>
                </a:pathLst>
              </a:custGeom>
              <a:grpFill/>
              <a:ln>
                <a:noFill/>
              </a:ln>
            </p:spPr>
            <p:txBody>
              <a:bodyPr vert="horz" wrap="square" lIns="91456" tIns="45728" rIns="91456" bIns="45728" numCol="1" anchor="t" anchorCtr="0" compatLnSpc="1"/>
              <a:lstStyle/>
              <a:p>
                <a:endParaRPr lang="en-US" sz="16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5" name="Oval 6"/>
              <p:cNvSpPr>
                <a:spLocks noChangeArrowheads="1"/>
              </p:cNvSpPr>
              <p:nvPr/>
            </p:nvSpPr>
            <p:spPr bwMode="auto">
              <a:xfrm rot="2700000">
                <a:off x="8163006" y="2076323"/>
                <a:ext cx="827638" cy="828981"/>
              </a:xfrm>
              <a:prstGeom prst="ellipse">
                <a:avLst/>
              </a:prstGeom>
              <a:grpFill/>
              <a:ln>
                <a:noFill/>
              </a:ln>
            </p:spPr>
            <p:txBody>
              <a:bodyPr vert="horz" wrap="square" lIns="91456" tIns="45728" rIns="91456" bIns="45728" numCol="1" anchor="t" anchorCtr="0" compatLnSpc="1"/>
              <a:lstStyle/>
              <a:p>
                <a:endParaRPr lang="en-US" sz="16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9" name="Group 27"/>
            <p:cNvGrpSpPr/>
            <p:nvPr/>
          </p:nvGrpSpPr>
          <p:grpSpPr>
            <a:xfrm>
              <a:off x="3667147" y="3229930"/>
              <a:ext cx="1953069" cy="1118389"/>
              <a:chOff x="4506836" y="5023348"/>
              <a:chExt cx="3218132" cy="1842803"/>
            </a:xfrm>
          </p:grpSpPr>
          <p:grpSp>
            <p:nvGrpSpPr>
              <p:cNvPr id="38" name="Group 21"/>
              <p:cNvGrpSpPr/>
              <p:nvPr/>
            </p:nvGrpSpPr>
            <p:grpSpPr>
              <a:xfrm rot="3600000">
                <a:off x="6294286" y="5435469"/>
                <a:ext cx="1842803" cy="1018561"/>
                <a:chOff x="7493848" y="2076947"/>
                <a:chExt cx="1497467" cy="827686"/>
              </a:xfrm>
              <a:solidFill>
                <a:schemeClr val="accent4"/>
              </a:solidFill>
            </p:grpSpPr>
            <p:sp>
              <p:nvSpPr>
                <p:cNvPr id="42" name="Freeform 5"/>
                <p:cNvSpPr/>
                <p:nvPr/>
              </p:nvSpPr>
              <p:spPr bwMode="auto">
                <a:xfrm rot="2700000">
                  <a:off x="7493176" y="2077619"/>
                  <a:ext cx="818233" cy="816890"/>
                </a:xfrm>
                <a:custGeom>
                  <a:avLst/>
                  <a:gdLst>
                    <a:gd name="T0" fmla="*/ 0 w 370"/>
                    <a:gd name="T1" fmla="*/ 181 h 369"/>
                    <a:gd name="T2" fmla="*/ 231 w 370"/>
                    <a:gd name="T3" fmla="*/ 0 h 369"/>
                    <a:gd name="T4" fmla="*/ 370 w 370"/>
                    <a:gd name="T5" fmla="*/ 142 h 369"/>
                    <a:gd name="T6" fmla="*/ 240 w 370"/>
                    <a:gd name="T7" fmla="*/ 203 h 369"/>
                    <a:gd name="T8" fmla="*/ 184 w 370"/>
                    <a:gd name="T9" fmla="*/ 369 h 369"/>
                    <a:gd name="T10" fmla="*/ 0 w 370"/>
                    <a:gd name="T11" fmla="*/ 181 h 369"/>
                  </a:gdLst>
                  <a:ahLst/>
                  <a:cxnLst>
                    <a:cxn ang="0">
                      <a:pos x="T0" y="T1"/>
                    </a:cxn>
                    <a:cxn ang="0">
                      <a:pos x="T2" y="T3"/>
                    </a:cxn>
                    <a:cxn ang="0">
                      <a:pos x="T4" y="T5"/>
                    </a:cxn>
                    <a:cxn ang="0">
                      <a:pos x="T6" y="T7"/>
                    </a:cxn>
                    <a:cxn ang="0">
                      <a:pos x="T8" y="T9"/>
                    </a:cxn>
                    <a:cxn ang="0">
                      <a:pos x="T10" y="T11"/>
                    </a:cxn>
                  </a:cxnLst>
                  <a:rect l="0" t="0" r="r" b="b"/>
                  <a:pathLst>
                    <a:path w="370" h="369">
                      <a:moveTo>
                        <a:pt x="0" y="181"/>
                      </a:moveTo>
                      <a:cubicBezTo>
                        <a:pt x="167" y="180"/>
                        <a:pt x="216" y="91"/>
                        <a:pt x="231" y="0"/>
                      </a:cubicBezTo>
                      <a:cubicBezTo>
                        <a:pt x="370" y="142"/>
                        <a:pt x="370" y="142"/>
                        <a:pt x="370" y="142"/>
                      </a:cubicBezTo>
                      <a:cubicBezTo>
                        <a:pt x="312" y="151"/>
                        <a:pt x="270" y="171"/>
                        <a:pt x="240" y="203"/>
                      </a:cubicBezTo>
                      <a:cubicBezTo>
                        <a:pt x="205" y="241"/>
                        <a:pt x="186" y="296"/>
                        <a:pt x="184" y="369"/>
                      </a:cubicBezTo>
                      <a:lnTo>
                        <a:pt x="0" y="181"/>
                      </a:lnTo>
                      <a:close/>
                    </a:path>
                  </a:pathLst>
                </a:custGeom>
                <a:grpFill/>
                <a:ln>
                  <a:noFill/>
                </a:ln>
              </p:spPr>
              <p:txBody>
                <a:bodyPr vert="horz" wrap="square" lIns="91456" tIns="45728" rIns="91456" bIns="45728" numCol="1" anchor="t" anchorCtr="0" compatLnSpc="1"/>
                <a:lstStyle/>
                <a:p>
                  <a:endParaRPr lang="en-US" sz="16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3" name="Oval 6"/>
                <p:cNvSpPr>
                  <a:spLocks noChangeArrowheads="1"/>
                </p:cNvSpPr>
                <p:nvPr/>
              </p:nvSpPr>
              <p:spPr bwMode="auto">
                <a:xfrm rot="2700000">
                  <a:off x="8163006" y="2076323"/>
                  <a:ext cx="827638" cy="828981"/>
                </a:xfrm>
                <a:prstGeom prst="ellipse">
                  <a:avLst/>
                </a:prstGeom>
                <a:grpFill/>
                <a:ln>
                  <a:noFill/>
                </a:ln>
              </p:spPr>
              <p:txBody>
                <a:bodyPr vert="horz" wrap="square" lIns="91456" tIns="45728" rIns="91456" bIns="45728" numCol="1" anchor="t" anchorCtr="0" compatLnSpc="1"/>
                <a:lstStyle/>
                <a:p>
                  <a:endParaRPr lang="en-US" sz="16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39" name="Group 24"/>
              <p:cNvGrpSpPr/>
              <p:nvPr/>
            </p:nvGrpSpPr>
            <p:grpSpPr>
              <a:xfrm rot="18000000" flipH="1">
                <a:off x="4094715" y="5435469"/>
                <a:ext cx="1842803" cy="1018561"/>
                <a:chOff x="7493848" y="2076947"/>
                <a:chExt cx="1497467" cy="827686"/>
              </a:xfrm>
              <a:solidFill>
                <a:schemeClr val="accent4"/>
              </a:solidFill>
            </p:grpSpPr>
            <p:sp>
              <p:nvSpPr>
                <p:cNvPr id="40" name="Freeform 5"/>
                <p:cNvSpPr/>
                <p:nvPr/>
              </p:nvSpPr>
              <p:spPr bwMode="auto">
                <a:xfrm rot="2700000">
                  <a:off x="7493176" y="2077619"/>
                  <a:ext cx="818233" cy="816890"/>
                </a:xfrm>
                <a:custGeom>
                  <a:avLst/>
                  <a:gdLst>
                    <a:gd name="T0" fmla="*/ 0 w 370"/>
                    <a:gd name="T1" fmla="*/ 181 h 369"/>
                    <a:gd name="T2" fmla="*/ 231 w 370"/>
                    <a:gd name="T3" fmla="*/ 0 h 369"/>
                    <a:gd name="T4" fmla="*/ 370 w 370"/>
                    <a:gd name="T5" fmla="*/ 142 h 369"/>
                    <a:gd name="T6" fmla="*/ 240 w 370"/>
                    <a:gd name="T7" fmla="*/ 203 h 369"/>
                    <a:gd name="T8" fmla="*/ 184 w 370"/>
                    <a:gd name="T9" fmla="*/ 369 h 369"/>
                    <a:gd name="T10" fmla="*/ 0 w 370"/>
                    <a:gd name="T11" fmla="*/ 181 h 369"/>
                  </a:gdLst>
                  <a:ahLst/>
                  <a:cxnLst>
                    <a:cxn ang="0">
                      <a:pos x="T0" y="T1"/>
                    </a:cxn>
                    <a:cxn ang="0">
                      <a:pos x="T2" y="T3"/>
                    </a:cxn>
                    <a:cxn ang="0">
                      <a:pos x="T4" y="T5"/>
                    </a:cxn>
                    <a:cxn ang="0">
                      <a:pos x="T6" y="T7"/>
                    </a:cxn>
                    <a:cxn ang="0">
                      <a:pos x="T8" y="T9"/>
                    </a:cxn>
                    <a:cxn ang="0">
                      <a:pos x="T10" y="T11"/>
                    </a:cxn>
                  </a:cxnLst>
                  <a:rect l="0" t="0" r="r" b="b"/>
                  <a:pathLst>
                    <a:path w="370" h="369">
                      <a:moveTo>
                        <a:pt x="0" y="181"/>
                      </a:moveTo>
                      <a:cubicBezTo>
                        <a:pt x="167" y="180"/>
                        <a:pt x="216" y="91"/>
                        <a:pt x="231" y="0"/>
                      </a:cubicBezTo>
                      <a:cubicBezTo>
                        <a:pt x="370" y="142"/>
                        <a:pt x="370" y="142"/>
                        <a:pt x="370" y="142"/>
                      </a:cubicBezTo>
                      <a:cubicBezTo>
                        <a:pt x="312" y="151"/>
                        <a:pt x="270" y="171"/>
                        <a:pt x="240" y="203"/>
                      </a:cubicBezTo>
                      <a:cubicBezTo>
                        <a:pt x="205" y="241"/>
                        <a:pt x="186" y="296"/>
                        <a:pt x="184" y="369"/>
                      </a:cubicBezTo>
                      <a:lnTo>
                        <a:pt x="0" y="181"/>
                      </a:lnTo>
                      <a:close/>
                    </a:path>
                  </a:pathLst>
                </a:custGeom>
                <a:grpFill/>
                <a:ln>
                  <a:noFill/>
                </a:ln>
              </p:spPr>
              <p:txBody>
                <a:bodyPr vert="horz" wrap="square" lIns="91456" tIns="45728" rIns="91456" bIns="45728" numCol="1" anchor="t" anchorCtr="0" compatLnSpc="1"/>
                <a:lstStyle/>
                <a:p>
                  <a:endParaRPr lang="en-US" sz="16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1" name="Oval 6"/>
                <p:cNvSpPr>
                  <a:spLocks noChangeArrowheads="1"/>
                </p:cNvSpPr>
                <p:nvPr/>
              </p:nvSpPr>
              <p:spPr bwMode="auto">
                <a:xfrm rot="2700000">
                  <a:off x="8163006" y="2076323"/>
                  <a:ext cx="827638" cy="828981"/>
                </a:xfrm>
                <a:prstGeom prst="ellipse">
                  <a:avLst/>
                </a:prstGeom>
                <a:grpFill/>
                <a:ln>
                  <a:noFill/>
                </a:ln>
              </p:spPr>
              <p:txBody>
                <a:bodyPr vert="horz" wrap="square" lIns="91456" tIns="45728" rIns="91456" bIns="45728" numCol="1" anchor="t" anchorCtr="0" compatLnSpc="1"/>
                <a:lstStyle/>
                <a:p>
                  <a:endParaRPr lang="en-US" sz="16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grpSp>
          <p:nvGrpSpPr>
            <p:cNvPr id="10" name="Group 28"/>
            <p:cNvGrpSpPr/>
            <p:nvPr/>
          </p:nvGrpSpPr>
          <p:grpSpPr>
            <a:xfrm rot="10800000">
              <a:off x="3667147" y="795183"/>
              <a:ext cx="1953069" cy="1118389"/>
              <a:chOff x="4506836" y="5023348"/>
              <a:chExt cx="3218132" cy="1842803"/>
            </a:xfrm>
            <a:solidFill>
              <a:schemeClr val="accent2"/>
            </a:solidFill>
          </p:grpSpPr>
          <p:grpSp>
            <p:nvGrpSpPr>
              <p:cNvPr id="32" name="Group 29"/>
              <p:cNvGrpSpPr/>
              <p:nvPr/>
            </p:nvGrpSpPr>
            <p:grpSpPr>
              <a:xfrm rot="3600000">
                <a:off x="6294286" y="5435469"/>
                <a:ext cx="1842803" cy="1018561"/>
                <a:chOff x="7493848" y="2076947"/>
                <a:chExt cx="1497467" cy="827686"/>
              </a:xfrm>
              <a:grpFill/>
            </p:grpSpPr>
            <p:sp>
              <p:nvSpPr>
                <p:cNvPr id="36" name="Freeform 5"/>
                <p:cNvSpPr/>
                <p:nvPr/>
              </p:nvSpPr>
              <p:spPr bwMode="auto">
                <a:xfrm rot="2700000">
                  <a:off x="7493176" y="2077619"/>
                  <a:ext cx="818233" cy="816890"/>
                </a:xfrm>
                <a:custGeom>
                  <a:avLst/>
                  <a:gdLst>
                    <a:gd name="T0" fmla="*/ 0 w 370"/>
                    <a:gd name="T1" fmla="*/ 181 h 369"/>
                    <a:gd name="T2" fmla="*/ 231 w 370"/>
                    <a:gd name="T3" fmla="*/ 0 h 369"/>
                    <a:gd name="T4" fmla="*/ 370 w 370"/>
                    <a:gd name="T5" fmla="*/ 142 h 369"/>
                    <a:gd name="T6" fmla="*/ 240 w 370"/>
                    <a:gd name="T7" fmla="*/ 203 h 369"/>
                    <a:gd name="T8" fmla="*/ 184 w 370"/>
                    <a:gd name="T9" fmla="*/ 369 h 369"/>
                    <a:gd name="T10" fmla="*/ 0 w 370"/>
                    <a:gd name="T11" fmla="*/ 181 h 369"/>
                  </a:gdLst>
                  <a:ahLst/>
                  <a:cxnLst>
                    <a:cxn ang="0">
                      <a:pos x="T0" y="T1"/>
                    </a:cxn>
                    <a:cxn ang="0">
                      <a:pos x="T2" y="T3"/>
                    </a:cxn>
                    <a:cxn ang="0">
                      <a:pos x="T4" y="T5"/>
                    </a:cxn>
                    <a:cxn ang="0">
                      <a:pos x="T6" y="T7"/>
                    </a:cxn>
                    <a:cxn ang="0">
                      <a:pos x="T8" y="T9"/>
                    </a:cxn>
                    <a:cxn ang="0">
                      <a:pos x="T10" y="T11"/>
                    </a:cxn>
                  </a:cxnLst>
                  <a:rect l="0" t="0" r="r" b="b"/>
                  <a:pathLst>
                    <a:path w="370" h="369">
                      <a:moveTo>
                        <a:pt x="0" y="181"/>
                      </a:moveTo>
                      <a:cubicBezTo>
                        <a:pt x="167" y="180"/>
                        <a:pt x="216" y="91"/>
                        <a:pt x="231" y="0"/>
                      </a:cubicBezTo>
                      <a:cubicBezTo>
                        <a:pt x="370" y="142"/>
                        <a:pt x="370" y="142"/>
                        <a:pt x="370" y="142"/>
                      </a:cubicBezTo>
                      <a:cubicBezTo>
                        <a:pt x="312" y="151"/>
                        <a:pt x="270" y="171"/>
                        <a:pt x="240" y="203"/>
                      </a:cubicBezTo>
                      <a:cubicBezTo>
                        <a:pt x="205" y="241"/>
                        <a:pt x="186" y="296"/>
                        <a:pt x="184" y="369"/>
                      </a:cubicBezTo>
                      <a:lnTo>
                        <a:pt x="0" y="181"/>
                      </a:lnTo>
                      <a:close/>
                    </a:path>
                  </a:pathLst>
                </a:custGeom>
                <a:grpFill/>
                <a:ln>
                  <a:noFill/>
                </a:ln>
              </p:spPr>
              <p:txBody>
                <a:bodyPr vert="horz" wrap="square" lIns="91456" tIns="45728" rIns="91456" bIns="45728" numCol="1" anchor="t" anchorCtr="0" compatLnSpc="1"/>
                <a:lstStyle/>
                <a:p>
                  <a:endParaRPr lang="en-US" sz="16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7" name="Oval 6"/>
                <p:cNvSpPr>
                  <a:spLocks noChangeArrowheads="1"/>
                </p:cNvSpPr>
                <p:nvPr/>
              </p:nvSpPr>
              <p:spPr bwMode="auto">
                <a:xfrm rot="2700000">
                  <a:off x="8163006" y="2076323"/>
                  <a:ext cx="827638" cy="828981"/>
                </a:xfrm>
                <a:prstGeom prst="ellipse">
                  <a:avLst/>
                </a:prstGeom>
                <a:grpFill/>
                <a:ln>
                  <a:noFill/>
                </a:ln>
              </p:spPr>
              <p:txBody>
                <a:bodyPr vert="horz" wrap="square" lIns="91456" tIns="45728" rIns="91456" bIns="45728" numCol="1" anchor="t" anchorCtr="0" compatLnSpc="1"/>
                <a:lstStyle/>
                <a:p>
                  <a:endParaRPr lang="en-US" sz="16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33" name="Group 30"/>
              <p:cNvGrpSpPr/>
              <p:nvPr/>
            </p:nvGrpSpPr>
            <p:grpSpPr>
              <a:xfrm rot="18000000" flipH="1">
                <a:off x="4094715" y="5435469"/>
                <a:ext cx="1842803" cy="1018561"/>
                <a:chOff x="7493848" y="2076947"/>
                <a:chExt cx="1497467" cy="827686"/>
              </a:xfrm>
              <a:grpFill/>
            </p:grpSpPr>
            <p:sp>
              <p:nvSpPr>
                <p:cNvPr id="34" name="Freeform 5"/>
                <p:cNvSpPr/>
                <p:nvPr/>
              </p:nvSpPr>
              <p:spPr bwMode="auto">
                <a:xfrm rot="2700000">
                  <a:off x="7493176" y="2077619"/>
                  <a:ext cx="818233" cy="816890"/>
                </a:xfrm>
                <a:custGeom>
                  <a:avLst/>
                  <a:gdLst>
                    <a:gd name="T0" fmla="*/ 0 w 370"/>
                    <a:gd name="T1" fmla="*/ 181 h 369"/>
                    <a:gd name="T2" fmla="*/ 231 w 370"/>
                    <a:gd name="T3" fmla="*/ 0 h 369"/>
                    <a:gd name="T4" fmla="*/ 370 w 370"/>
                    <a:gd name="T5" fmla="*/ 142 h 369"/>
                    <a:gd name="T6" fmla="*/ 240 w 370"/>
                    <a:gd name="T7" fmla="*/ 203 h 369"/>
                    <a:gd name="T8" fmla="*/ 184 w 370"/>
                    <a:gd name="T9" fmla="*/ 369 h 369"/>
                    <a:gd name="T10" fmla="*/ 0 w 370"/>
                    <a:gd name="T11" fmla="*/ 181 h 369"/>
                  </a:gdLst>
                  <a:ahLst/>
                  <a:cxnLst>
                    <a:cxn ang="0">
                      <a:pos x="T0" y="T1"/>
                    </a:cxn>
                    <a:cxn ang="0">
                      <a:pos x="T2" y="T3"/>
                    </a:cxn>
                    <a:cxn ang="0">
                      <a:pos x="T4" y="T5"/>
                    </a:cxn>
                    <a:cxn ang="0">
                      <a:pos x="T6" y="T7"/>
                    </a:cxn>
                    <a:cxn ang="0">
                      <a:pos x="T8" y="T9"/>
                    </a:cxn>
                    <a:cxn ang="0">
                      <a:pos x="T10" y="T11"/>
                    </a:cxn>
                  </a:cxnLst>
                  <a:rect l="0" t="0" r="r" b="b"/>
                  <a:pathLst>
                    <a:path w="370" h="369">
                      <a:moveTo>
                        <a:pt x="0" y="181"/>
                      </a:moveTo>
                      <a:cubicBezTo>
                        <a:pt x="167" y="180"/>
                        <a:pt x="216" y="91"/>
                        <a:pt x="231" y="0"/>
                      </a:cubicBezTo>
                      <a:cubicBezTo>
                        <a:pt x="370" y="142"/>
                        <a:pt x="370" y="142"/>
                        <a:pt x="370" y="142"/>
                      </a:cubicBezTo>
                      <a:cubicBezTo>
                        <a:pt x="312" y="151"/>
                        <a:pt x="270" y="171"/>
                        <a:pt x="240" y="203"/>
                      </a:cubicBezTo>
                      <a:cubicBezTo>
                        <a:pt x="205" y="241"/>
                        <a:pt x="186" y="296"/>
                        <a:pt x="184" y="369"/>
                      </a:cubicBezTo>
                      <a:lnTo>
                        <a:pt x="0" y="181"/>
                      </a:lnTo>
                      <a:close/>
                    </a:path>
                  </a:pathLst>
                </a:custGeom>
                <a:grpFill/>
                <a:ln>
                  <a:noFill/>
                </a:ln>
              </p:spPr>
              <p:txBody>
                <a:bodyPr vert="horz" wrap="square" lIns="91456" tIns="45728" rIns="91456" bIns="45728" numCol="1" anchor="t" anchorCtr="0" compatLnSpc="1"/>
                <a:lstStyle/>
                <a:p>
                  <a:endParaRPr lang="en-US" sz="16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5" name="Oval 6"/>
                <p:cNvSpPr>
                  <a:spLocks noChangeArrowheads="1"/>
                </p:cNvSpPr>
                <p:nvPr/>
              </p:nvSpPr>
              <p:spPr bwMode="auto">
                <a:xfrm rot="2700000">
                  <a:off x="8163006" y="2076323"/>
                  <a:ext cx="827638" cy="828981"/>
                </a:xfrm>
                <a:prstGeom prst="ellipse">
                  <a:avLst/>
                </a:prstGeom>
                <a:grpFill/>
                <a:ln>
                  <a:noFill/>
                </a:ln>
              </p:spPr>
              <p:txBody>
                <a:bodyPr vert="horz" wrap="square" lIns="91456" tIns="45728" rIns="91456" bIns="45728" numCol="1" anchor="t" anchorCtr="0" compatLnSpc="1"/>
                <a:lstStyle/>
                <a:p>
                  <a:endParaRPr lang="en-US" sz="16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sp>
          <p:nvSpPr>
            <p:cNvPr id="23" name="Freeform 8"/>
            <p:cNvSpPr>
              <a:spLocks noEditPoints="1"/>
            </p:cNvSpPr>
            <p:nvPr/>
          </p:nvSpPr>
          <p:spPr bwMode="auto">
            <a:xfrm>
              <a:off x="6205416" y="2396333"/>
              <a:ext cx="213122" cy="270272"/>
            </a:xfrm>
            <a:custGeom>
              <a:avLst/>
              <a:gdLst>
                <a:gd name="T0" fmla="*/ 76 w 76"/>
                <a:gd name="T1" fmla="*/ 58 h 96"/>
                <a:gd name="T2" fmla="*/ 38 w 76"/>
                <a:gd name="T3" fmla="*/ 96 h 96"/>
                <a:gd name="T4" fmla="*/ 0 w 76"/>
                <a:gd name="T5" fmla="*/ 58 h 96"/>
                <a:gd name="T6" fmla="*/ 23 w 76"/>
                <a:gd name="T7" fmla="*/ 24 h 96"/>
                <a:gd name="T8" fmla="*/ 14 w 76"/>
                <a:gd name="T9" fmla="*/ 3 h 96"/>
                <a:gd name="T10" fmla="*/ 17 w 76"/>
                <a:gd name="T11" fmla="*/ 0 h 96"/>
                <a:gd name="T12" fmla="*/ 59 w 76"/>
                <a:gd name="T13" fmla="*/ 0 h 96"/>
                <a:gd name="T14" fmla="*/ 62 w 76"/>
                <a:gd name="T15" fmla="*/ 3 h 96"/>
                <a:gd name="T16" fmla="*/ 53 w 76"/>
                <a:gd name="T17" fmla="*/ 24 h 96"/>
                <a:gd name="T18" fmla="*/ 76 w 76"/>
                <a:gd name="T19" fmla="*/ 58 h 96"/>
                <a:gd name="T20" fmla="*/ 52 w 76"/>
                <a:gd name="T21" fmla="*/ 49 h 96"/>
                <a:gd name="T22" fmla="*/ 53 w 76"/>
                <a:gd name="T23" fmla="*/ 49 h 96"/>
                <a:gd name="T24" fmla="*/ 58 w 76"/>
                <a:gd name="T25" fmla="*/ 39 h 96"/>
                <a:gd name="T26" fmla="*/ 58 w 76"/>
                <a:gd name="T27" fmla="*/ 38 h 96"/>
                <a:gd name="T28" fmla="*/ 56 w 76"/>
                <a:gd name="T29" fmla="*/ 39 h 96"/>
                <a:gd name="T30" fmla="*/ 55 w 76"/>
                <a:gd name="T31" fmla="*/ 39 h 96"/>
                <a:gd name="T32" fmla="*/ 40 w 76"/>
                <a:gd name="T33" fmla="*/ 35 h 96"/>
                <a:gd name="T34" fmla="*/ 40 w 76"/>
                <a:gd name="T35" fmla="*/ 33 h 96"/>
                <a:gd name="T36" fmla="*/ 42 w 76"/>
                <a:gd name="T37" fmla="*/ 31 h 96"/>
                <a:gd name="T38" fmla="*/ 42 w 76"/>
                <a:gd name="T39" fmla="*/ 30 h 96"/>
                <a:gd name="T40" fmla="*/ 33 w 76"/>
                <a:gd name="T41" fmla="*/ 30 h 96"/>
                <a:gd name="T42" fmla="*/ 33 w 76"/>
                <a:gd name="T43" fmla="*/ 31 h 96"/>
                <a:gd name="T44" fmla="*/ 35 w 76"/>
                <a:gd name="T45" fmla="*/ 33 h 96"/>
                <a:gd name="T46" fmla="*/ 35 w 76"/>
                <a:gd name="T47" fmla="*/ 34 h 96"/>
                <a:gd name="T48" fmla="*/ 18 w 76"/>
                <a:gd name="T49" fmla="*/ 49 h 96"/>
                <a:gd name="T50" fmla="*/ 35 w 76"/>
                <a:gd name="T51" fmla="*/ 61 h 96"/>
                <a:gd name="T52" fmla="*/ 35 w 76"/>
                <a:gd name="T53" fmla="*/ 72 h 96"/>
                <a:gd name="T54" fmla="*/ 22 w 76"/>
                <a:gd name="T55" fmla="*/ 65 h 96"/>
                <a:gd name="T56" fmla="*/ 21 w 76"/>
                <a:gd name="T57" fmla="*/ 65 h 96"/>
                <a:gd name="T58" fmla="*/ 16 w 76"/>
                <a:gd name="T59" fmla="*/ 75 h 96"/>
                <a:gd name="T60" fmla="*/ 17 w 76"/>
                <a:gd name="T61" fmla="*/ 76 h 96"/>
                <a:gd name="T62" fmla="*/ 18 w 76"/>
                <a:gd name="T63" fmla="*/ 75 h 96"/>
                <a:gd name="T64" fmla="*/ 19 w 76"/>
                <a:gd name="T65" fmla="*/ 75 h 96"/>
                <a:gd name="T66" fmla="*/ 35 w 76"/>
                <a:gd name="T67" fmla="*/ 80 h 96"/>
                <a:gd name="T68" fmla="*/ 35 w 76"/>
                <a:gd name="T69" fmla="*/ 82 h 96"/>
                <a:gd name="T70" fmla="*/ 33 w 76"/>
                <a:gd name="T71" fmla="*/ 85 h 96"/>
                <a:gd name="T72" fmla="*/ 33 w 76"/>
                <a:gd name="T73" fmla="*/ 86 h 96"/>
                <a:gd name="T74" fmla="*/ 42 w 76"/>
                <a:gd name="T75" fmla="*/ 86 h 96"/>
                <a:gd name="T76" fmla="*/ 42 w 76"/>
                <a:gd name="T77" fmla="*/ 85 h 96"/>
                <a:gd name="T78" fmla="*/ 40 w 76"/>
                <a:gd name="T79" fmla="*/ 82 h 96"/>
                <a:gd name="T80" fmla="*/ 40 w 76"/>
                <a:gd name="T81" fmla="*/ 80 h 96"/>
                <a:gd name="T82" fmla="*/ 58 w 76"/>
                <a:gd name="T83" fmla="*/ 66 h 96"/>
                <a:gd name="T84" fmla="*/ 41 w 76"/>
                <a:gd name="T85" fmla="*/ 52 h 96"/>
                <a:gd name="T86" fmla="*/ 40 w 76"/>
                <a:gd name="T87" fmla="*/ 52 h 96"/>
                <a:gd name="T88" fmla="*/ 40 w 76"/>
                <a:gd name="T89" fmla="*/ 42 h 96"/>
                <a:gd name="T90" fmla="*/ 48 w 76"/>
                <a:gd name="T91" fmla="*/ 44 h 96"/>
                <a:gd name="T92" fmla="*/ 52 w 76"/>
                <a:gd name="T93" fmla="*/ 49 h 96"/>
                <a:gd name="T94" fmla="*/ 35 w 76"/>
                <a:gd name="T95" fmla="*/ 42 h 96"/>
                <a:gd name="T96" fmla="*/ 35 w 76"/>
                <a:gd name="T97" fmla="*/ 52 h 96"/>
                <a:gd name="T98" fmla="*/ 27 w 76"/>
                <a:gd name="T99" fmla="*/ 47 h 96"/>
                <a:gd name="T100" fmla="*/ 28 w 76"/>
                <a:gd name="T101" fmla="*/ 45 h 96"/>
                <a:gd name="T102" fmla="*/ 35 w 76"/>
                <a:gd name="T103" fmla="*/ 42 h 96"/>
                <a:gd name="T104" fmla="*/ 40 w 76"/>
                <a:gd name="T105" fmla="*/ 62 h 96"/>
                <a:gd name="T106" fmla="*/ 49 w 76"/>
                <a:gd name="T107" fmla="*/ 66 h 96"/>
                <a:gd name="T108" fmla="*/ 40 w 76"/>
                <a:gd name="T109" fmla="*/ 73 h 96"/>
                <a:gd name="T110" fmla="*/ 40 w 76"/>
                <a:gd name="T111" fmla="*/ 6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 h="96">
                  <a:moveTo>
                    <a:pt x="76" y="58"/>
                  </a:moveTo>
                  <a:cubicBezTo>
                    <a:pt x="76" y="79"/>
                    <a:pt x="59" y="96"/>
                    <a:pt x="38" y="96"/>
                  </a:cubicBezTo>
                  <a:cubicBezTo>
                    <a:pt x="17" y="96"/>
                    <a:pt x="0" y="79"/>
                    <a:pt x="0" y="58"/>
                  </a:cubicBezTo>
                  <a:cubicBezTo>
                    <a:pt x="0" y="43"/>
                    <a:pt x="10" y="29"/>
                    <a:pt x="23" y="24"/>
                  </a:cubicBezTo>
                  <a:cubicBezTo>
                    <a:pt x="14" y="3"/>
                    <a:pt x="14" y="3"/>
                    <a:pt x="14" y="3"/>
                  </a:cubicBezTo>
                  <a:cubicBezTo>
                    <a:pt x="14" y="1"/>
                    <a:pt x="15" y="0"/>
                    <a:pt x="17" y="0"/>
                  </a:cubicBezTo>
                  <a:cubicBezTo>
                    <a:pt x="59" y="0"/>
                    <a:pt x="59" y="0"/>
                    <a:pt x="59" y="0"/>
                  </a:cubicBezTo>
                  <a:cubicBezTo>
                    <a:pt x="61" y="0"/>
                    <a:pt x="62" y="1"/>
                    <a:pt x="62" y="3"/>
                  </a:cubicBezTo>
                  <a:cubicBezTo>
                    <a:pt x="53" y="24"/>
                    <a:pt x="53" y="24"/>
                    <a:pt x="53" y="24"/>
                  </a:cubicBezTo>
                  <a:cubicBezTo>
                    <a:pt x="66" y="29"/>
                    <a:pt x="76" y="43"/>
                    <a:pt x="76" y="58"/>
                  </a:cubicBezTo>
                  <a:close/>
                  <a:moveTo>
                    <a:pt x="52" y="49"/>
                  </a:moveTo>
                  <a:cubicBezTo>
                    <a:pt x="53" y="49"/>
                    <a:pt x="53" y="49"/>
                    <a:pt x="53" y="49"/>
                  </a:cubicBezTo>
                  <a:cubicBezTo>
                    <a:pt x="58" y="39"/>
                    <a:pt x="58" y="39"/>
                    <a:pt x="58" y="39"/>
                  </a:cubicBezTo>
                  <a:cubicBezTo>
                    <a:pt x="58" y="38"/>
                    <a:pt x="58" y="38"/>
                    <a:pt x="58" y="38"/>
                  </a:cubicBezTo>
                  <a:cubicBezTo>
                    <a:pt x="57" y="39"/>
                    <a:pt x="57" y="39"/>
                    <a:pt x="56" y="39"/>
                  </a:cubicBezTo>
                  <a:cubicBezTo>
                    <a:pt x="56" y="39"/>
                    <a:pt x="55" y="39"/>
                    <a:pt x="55" y="39"/>
                  </a:cubicBezTo>
                  <a:cubicBezTo>
                    <a:pt x="48" y="36"/>
                    <a:pt x="44" y="35"/>
                    <a:pt x="40" y="35"/>
                  </a:cubicBezTo>
                  <a:cubicBezTo>
                    <a:pt x="40" y="33"/>
                    <a:pt x="40" y="33"/>
                    <a:pt x="40" y="33"/>
                  </a:cubicBezTo>
                  <a:cubicBezTo>
                    <a:pt x="40" y="32"/>
                    <a:pt x="41" y="31"/>
                    <a:pt x="42" y="31"/>
                  </a:cubicBezTo>
                  <a:cubicBezTo>
                    <a:pt x="42" y="30"/>
                    <a:pt x="42" y="30"/>
                    <a:pt x="42" y="30"/>
                  </a:cubicBezTo>
                  <a:cubicBezTo>
                    <a:pt x="33" y="30"/>
                    <a:pt x="33" y="30"/>
                    <a:pt x="33" y="30"/>
                  </a:cubicBezTo>
                  <a:cubicBezTo>
                    <a:pt x="33" y="31"/>
                    <a:pt x="33" y="31"/>
                    <a:pt x="33" y="31"/>
                  </a:cubicBezTo>
                  <a:cubicBezTo>
                    <a:pt x="35" y="31"/>
                    <a:pt x="35" y="32"/>
                    <a:pt x="35" y="33"/>
                  </a:cubicBezTo>
                  <a:cubicBezTo>
                    <a:pt x="35" y="34"/>
                    <a:pt x="35" y="34"/>
                    <a:pt x="35" y="34"/>
                  </a:cubicBezTo>
                  <a:cubicBezTo>
                    <a:pt x="24" y="35"/>
                    <a:pt x="18" y="40"/>
                    <a:pt x="18" y="49"/>
                  </a:cubicBezTo>
                  <a:cubicBezTo>
                    <a:pt x="18" y="57"/>
                    <a:pt x="22" y="60"/>
                    <a:pt x="35" y="61"/>
                  </a:cubicBezTo>
                  <a:cubicBezTo>
                    <a:pt x="35" y="72"/>
                    <a:pt x="35" y="72"/>
                    <a:pt x="35" y="72"/>
                  </a:cubicBezTo>
                  <a:cubicBezTo>
                    <a:pt x="26" y="71"/>
                    <a:pt x="22" y="68"/>
                    <a:pt x="22" y="65"/>
                  </a:cubicBezTo>
                  <a:cubicBezTo>
                    <a:pt x="21" y="65"/>
                    <a:pt x="21" y="65"/>
                    <a:pt x="21" y="65"/>
                  </a:cubicBezTo>
                  <a:cubicBezTo>
                    <a:pt x="16" y="75"/>
                    <a:pt x="16" y="75"/>
                    <a:pt x="16" y="75"/>
                  </a:cubicBezTo>
                  <a:cubicBezTo>
                    <a:pt x="17" y="76"/>
                    <a:pt x="17" y="76"/>
                    <a:pt x="17" y="76"/>
                  </a:cubicBezTo>
                  <a:cubicBezTo>
                    <a:pt x="18" y="75"/>
                    <a:pt x="18" y="75"/>
                    <a:pt x="18" y="75"/>
                  </a:cubicBezTo>
                  <a:cubicBezTo>
                    <a:pt x="19" y="75"/>
                    <a:pt x="19" y="75"/>
                    <a:pt x="19" y="75"/>
                  </a:cubicBezTo>
                  <a:cubicBezTo>
                    <a:pt x="25" y="78"/>
                    <a:pt x="30" y="80"/>
                    <a:pt x="35" y="80"/>
                  </a:cubicBezTo>
                  <a:cubicBezTo>
                    <a:pt x="35" y="82"/>
                    <a:pt x="35" y="82"/>
                    <a:pt x="35" y="82"/>
                  </a:cubicBezTo>
                  <a:cubicBezTo>
                    <a:pt x="35" y="83"/>
                    <a:pt x="35" y="84"/>
                    <a:pt x="33" y="85"/>
                  </a:cubicBezTo>
                  <a:cubicBezTo>
                    <a:pt x="33" y="86"/>
                    <a:pt x="33" y="86"/>
                    <a:pt x="33" y="86"/>
                  </a:cubicBezTo>
                  <a:cubicBezTo>
                    <a:pt x="42" y="86"/>
                    <a:pt x="42" y="86"/>
                    <a:pt x="42" y="86"/>
                  </a:cubicBezTo>
                  <a:cubicBezTo>
                    <a:pt x="42" y="85"/>
                    <a:pt x="42" y="85"/>
                    <a:pt x="42" y="85"/>
                  </a:cubicBezTo>
                  <a:cubicBezTo>
                    <a:pt x="41" y="84"/>
                    <a:pt x="40" y="84"/>
                    <a:pt x="40" y="82"/>
                  </a:cubicBezTo>
                  <a:cubicBezTo>
                    <a:pt x="40" y="80"/>
                    <a:pt x="40" y="80"/>
                    <a:pt x="40" y="80"/>
                  </a:cubicBezTo>
                  <a:cubicBezTo>
                    <a:pt x="51" y="79"/>
                    <a:pt x="58" y="74"/>
                    <a:pt x="58" y="66"/>
                  </a:cubicBezTo>
                  <a:cubicBezTo>
                    <a:pt x="58" y="57"/>
                    <a:pt x="52" y="53"/>
                    <a:pt x="41" y="52"/>
                  </a:cubicBezTo>
                  <a:cubicBezTo>
                    <a:pt x="40" y="52"/>
                    <a:pt x="40" y="52"/>
                    <a:pt x="40" y="52"/>
                  </a:cubicBezTo>
                  <a:cubicBezTo>
                    <a:pt x="40" y="42"/>
                    <a:pt x="40" y="42"/>
                    <a:pt x="40" y="42"/>
                  </a:cubicBezTo>
                  <a:cubicBezTo>
                    <a:pt x="43" y="42"/>
                    <a:pt x="46" y="43"/>
                    <a:pt x="48" y="44"/>
                  </a:cubicBezTo>
                  <a:cubicBezTo>
                    <a:pt x="52" y="46"/>
                    <a:pt x="52" y="47"/>
                    <a:pt x="52" y="49"/>
                  </a:cubicBezTo>
                  <a:close/>
                  <a:moveTo>
                    <a:pt x="35" y="42"/>
                  </a:moveTo>
                  <a:cubicBezTo>
                    <a:pt x="35" y="52"/>
                    <a:pt x="35" y="52"/>
                    <a:pt x="35" y="52"/>
                  </a:cubicBezTo>
                  <a:cubicBezTo>
                    <a:pt x="30" y="51"/>
                    <a:pt x="27" y="51"/>
                    <a:pt x="27" y="47"/>
                  </a:cubicBezTo>
                  <a:cubicBezTo>
                    <a:pt x="27" y="47"/>
                    <a:pt x="27" y="46"/>
                    <a:pt x="28" y="45"/>
                  </a:cubicBezTo>
                  <a:cubicBezTo>
                    <a:pt x="29" y="43"/>
                    <a:pt x="32" y="42"/>
                    <a:pt x="35" y="42"/>
                  </a:cubicBezTo>
                  <a:close/>
                  <a:moveTo>
                    <a:pt x="40" y="62"/>
                  </a:moveTo>
                  <a:cubicBezTo>
                    <a:pt x="47" y="63"/>
                    <a:pt x="49" y="63"/>
                    <a:pt x="49" y="66"/>
                  </a:cubicBezTo>
                  <a:cubicBezTo>
                    <a:pt x="49" y="70"/>
                    <a:pt x="46" y="72"/>
                    <a:pt x="40" y="73"/>
                  </a:cubicBezTo>
                  <a:lnTo>
                    <a:pt x="40" y="62"/>
                  </a:lnTo>
                  <a:close/>
                </a:path>
              </a:pathLst>
            </a:custGeom>
            <a:solidFill>
              <a:schemeClr val="bg1"/>
            </a:solidFill>
            <a:ln>
              <a:noFill/>
            </a:ln>
          </p:spPr>
          <p:txBody>
            <a:bodyPr vert="horz" wrap="square" lIns="91456" tIns="45728" rIns="91456" bIns="45728" numCol="1" anchor="t" anchorCtr="0" compatLnSpc="1"/>
            <a:lstStyle/>
            <a:p>
              <a:endParaRPr lang="en-US" sz="16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4" name="Freeform 12"/>
            <p:cNvSpPr>
              <a:spLocks noEditPoints="1"/>
            </p:cNvSpPr>
            <p:nvPr/>
          </p:nvSpPr>
          <p:spPr bwMode="auto">
            <a:xfrm>
              <a:off x="3697931" y="981040"/>
              <a:ext cx="311944" cy="267891"/>
            </a:xfrm>
            <a:custGeom>
              <a:avLst/>
              <a:gdLst>
                <a:gd name="T0" fmla="*/ 88 w 111"/>
                <a:gd name="T1" fmla="*/ 79 h 95"/>
                <a:gd name="T2" fmla="*/ 88 w 111"/>
                <a:gd name="T3" fmla="*/ 92 h 95"/>
                <a:gd name="T4" fmla="*/ 75 w 111"/>
                <a:gd name="T5" fmla="*/ 92 h 95"/>
                <a:gd name="T6" fmla="*/ 52 w 111"/>
                <a:gd name="T7" fmla="*/ 67 h 95"/>
                <a:gd name="T8" fmla="*/ 30 w 111"/>
                <a:gd name="T9" fmla="*/ 93 h 95"/>
                <a:gd name="T10" fmla="*/ 23 w 111"/>
                <a:gd name="T11" fmla="*/ 93 h 95"/>
                <a:gd name="T12" fmla="*/ 17 w 111"/>
                <a:gd name="T13" fmla="*/ 88 h 95"/>
                <a:gd name="T14" fmla="*/ 17 w 111"/>
                <a:gd name="T15" fmla="*/ 80 h 95"/>
                <a:gd name="T16" fmla="*/ 42 w 111"/>
                <a:gd name="T17" fmla="*/ 57 h 95"/>
                <a:gd name="T18" fmla="*/ 30 w 111"/>
                <a:gd name="T19" fmla="*/ 45 h 95"/>
                <a:gd name="T20" fmla="*/ 20 w 111"/>
                <a:gd name="T21" fmla="*/ 41 h 95"/>
                <a:gd name="T22" fmla="*/ 9 w 111"/>
                <a:gd name="T23" fmla="*/ 40 h 95"/>
                <a:gd name="T24" fmla="*/ 0 w 111"/>
                <a:gd name="T25" fmla="*/ 23 h 95"/>
                <a:gd name="T26" fmla="*/ 1 w 111"/>
                <a:gd name="T27" fmla="*/ 22 h 95"/>
                <a:gd name="T28" fmla="*/ 10 w 111"/>
                <a:gd name="T29" fmla="*/ 28 h 95"/>
                <a:gd name="T30" fmla="*/ 20 w 111"/>
                <a:gd name="T31" fmla="*/ 25 h 95"/>
                <a:gd name="T32" fmla="*/ 19 w 111"/>
                <a:gd name="T33" fmla="*/ 14 h 95"/>
                <a:gd name="T34" fmla="*/ 10 w 111"/>
                <a:gd name="T35" fmla="*/ 8 h 95"/>
                <a:gd name="T36" fmla="*/ 11 w 111"/>
                <a:gd name="T37" fmla="*/ 7 h 95"/>
                <a:gd name="T38" fmla="*/ 29 w 111"/>
                <a:gd name="T39" fmla="*/ 7 h 95"/>
                <a:gd name="T40" fmla="*/ 32 w 111"/>
                <a:gd name="T41" fmla="*/ 10 h 95"/>
                <a:gd name="T42" fmla="*/ 37 w 111"/>
                <a:gd name="T43" fmla="*/ 25 h 95"/>
                <a:gd name="T44" fmla="*/ 40 w 111"/>
                <a:gd name="T45" fmla="*/ 34 h 95"/>
                <a:gd name="T46" fmla="*/ 52 w 111"/>
                <a:gd name="T47" fmla="*/ 46 h 95"/>
                <a:gd name="T48" fmla="*/ 66 w 111"/>
                <a:gd name="T49" fmla="*/ 31 h 95"/>
                <a:gd name="T50" fmla="*/ 77 w 111"/>
                <a:gd name="T51" fmla="*/ 42 h 95"/>
                <a:gd name="T52" fmla="*/ 63 w 111"/>
                <a:gd name="T53" fmla="*/ 56 h 95"/>
                <a:gd name="T54" fmla="*/ 88 w 111"/>
                <a:gd name="T55" fmla="*/ 79 h 95"/>
                <a:gd name="T56" fmla="*/ 110 w 111"/>
                <a:gd name="T57" fmla="*/ 42 h 95"/>
                <a:gd name="T58" fmla="*/ 102 w 111"/>
                <a:gd name="T59" fmla="*/ 50 h 95"/>
                <a:gd name="T60" fmla="*/ 96 w 111"/>
                <a:gd name="T61" fmla="*/ 50 h 95"/>
                <a:gd name="T62" fmla="*/ 95 w 111"/>
                <a:gd name="T63" fmla="*/ 48 h 95"/>
                <a:gd name="T64" fmla="*/ 93 w 111"/>
                <a:gd name="T65" fmla="*/ 44 h 95"/>
                <a:gd name="T66" fmla="*/ 92 w 111"/>
                <a:gd name="T67" fmla="*/ 38 h 95"/>
                <a:gd name="T68" fmla="*/ 82 w 111"/>
                <a:gd name="T69" fmla="*/ 36 h 95"/>
                <a:gd name="T70" fmla="*/ 79 w 111"/>
                <a:gd name="T71" fmla="*/ 39 h 95"/>
                <a:gd name="T72" fmla="*/ 68 w 111"/>
                <a:gd name="T73" fmla="*/ 29 h 95"/>
                <a:gd name="T74" fmla="*/ 70 w 111"/>
                <a:gd name="T75" fmla="*/ 27 h 95"/>
                <a:gd name="T76" fmla="*/ 71 w 111"/>
                <a:gd name="T77" fmla="*/ 26 h 95"/>
                <a:gd name="T78" fmla="*/ 71 w 111"/>
                <a:gd name="T79" fmla="*/ 19 h 95"/>
                <a:gd name="T80" fmla="*/ 49 w 111"/>
                <a:gd name="T81" fmla="*/ 10 h 95"/>
                <a:gd name="T82" fmla="*/ 49 w 111"/>
                <a:gd name="T83" fmla="*/ 6 h 95"/>
                <a:gd name="T84" fmla="*/ 89 w 111"/>
                <a:gd name="T85" fmla="*/ 15 h 95"/>
                <a:gd name="T86" fmla="*/ 96 w 111"/>
                <a:gd name="T87" fmla="*/ 22 h 95"/>
                <a:gd name="T88" fmla="*/ 99 w 111"/>
                <a:gd name="T89" fmla="*/ 33 h 95"/>
                <a:gd name="T90" fmla="*/ 103 w 111"/>
                <a:gd name="T91" fmla="*/ 34 h 95"/>
                <a:gd name="T92" fmla="*/ 108 w 111"/>
                <a:gd name="T93" fmla="*/ 35 h 95"/>
                <a:gd name="T94" fmla="*/ 110 w 111"/>
                <a:gd name="T95" fmla="*/ 37 h 95"/>
                <a:gd name="T96" fmla="*/ 110 w 111"/>
                <a:gd name="T97" fmla="*/ 42 h 95"/>
                <a:gd name="T98" fmla="*/ 85 w 111"/>
                <a:gd name="T99" fmla="*/ 82 h 95"/>
                <a:gd name="T100" fmla="*/ 78 w 111"/>
                <a:gd name="T101" fmla="*/ 82 h 95"/>
                <a:gd name="T102" fmla="*/ 78 w 111"/>
                <a:gd name="T103" fmla="*/ 89 h 95"/>
                <a:gd name="T104" fmla="*/ 85 w 111"/>
                <a:gd name="T105" fmla="*/ 89 h 95"/>
                <a:gd name="T106" fmla="*/ 85 w 111"/>
                <a:gd name="T107" fmla="*/ 8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 h="95">
                  <a:moveTo>
                    <a:pt x="88" y="79"/>
                  </a:moveTo>
                  <a:cubicBezTo>
                    <a:pt x="92" y="82"/>
                    <a:pt x="92" y="88"/>
                    <a:pt x="88" y="92"/>
                  </a:cubicBezTo>
                  <a:cubicBezTo>
                    <a:pt x="84" y="95"/>
                    <a:pt x="79" y="95"/>
                    <a:pt x="75" y="92"/>
                  </a:cubicBezTo>
                  <a:cubicBezTo>
                    <a:pt x="52" y="67"/>
                    <a:pt x="52" y="67"/>
                    <a:pt x="52" y="67"/>
                  </a:cubicBezTo>
                  <a:cubicBezTo>
                    <a:pt x="30" y="93"/>
                    <a:pt x="30" y="93"/>
                    <a:pt x="30" y="93"/>
                  </a:cubicBezTo>
                  <a:cubicBezTo>
                    <a:pt x="28" y="95"/>
                    <a:pt x="25" y="95"/>
                    <a:pt x="23" y="93"/>
                  </a:cubicBezTo>
                  <a:cubicBezTo>
                    <a:pt x="17" y="88"/>
                    <a:pt x="17" y="88"/>
                    <a:pt x="17" y="88"/>
                  </a:cubicBezTo>
                  <a:cubicBezTo>
                    <a:pt x="15" y="86"/>
                    <a:pt x="15" y="82"/>
                    <a:pt x="17" y="80"/>
                  </a:cubicBezTo>
                  <a:cubicBezTo>
                    <a:pt x="42" y="57"/>
                    <a:pt x="42" y="57"/>
                    <a:pt x="42" y="57"/>
                  </a:cubicBezTo>
                  <a:cubicBezTo>
                    <a:pt x="30" y="45"/>
                    <a:pt x="30" y="45"/>
                    <a:pt x="30" y="45"/>
                  </a:cubicBezTo>
                  <a:cubicBezTo>
                    <a:pt x="26" y="41"/>
                    <a:pt x="24" y="40"/>
                    <a:pt x="20" y="41"/>
                  </a:cubicBezTo>
                  <a:cubicBezTo>
                    <a:pt x="17" y="42"/>
                    <a:pt x="13" y="42"/>
                    <a:pt x="9" y="40"/>
                  </a:cubicBezTo>
                  <a:cubicBezTo>
                    <a:pt x="0" y="34"/>
                    <a:pt x="0" y="23"/>
                    <a:pt x="0" y="23"/>
                  </a:cubicBezTo>
                  <a:cubicBezTo>
                    <a:pt x="1" y="22"/>
                    <a:pt x="1" y="22"/>
                    <a:pt x="1" y="22"/>
                  </a:cubicBezTo>
                  <a:cubicBezTo>
                    <a:pt x="1" y="22"/>
                    <a:pt x="9" y="27"/>
                    <a:pt x="10" y="28"/>
                  </a:cubicBezTo>
                  <a:cubicBezTo>
                    <a:pt x="11" y="29"/>
                    <a:pt x="16" y="31"/>
                    <a:pt x="20" y="25"/>
                  </a:cubicBezTo>
                  <a:cubicBezTo>
                    <a:pt x="24" y="18"/>
                    <a:pt x="21" y="15"/>
                    <a:pt x="19" y="14"/>
                  </a:cubicBezTo>
                  <a:cubicBezTo>
                    <a:pt x="18" y="13"/>
                    <a:pt x="10" y="8"/>
                    <a:pt x="10" y="8"/>
                  </a:cubicBezTo>
                  <a:cubicBezTo>
                    <a:pt x="11" y="7"/>
                    <a:pt x="11" y="7"/>
                    <a:pt x="11" y="7"/>
                  </a:cubicBezTo>
                  <a:cubicBezTo>
                    <a:pt x="11" y="7"/>
                    <a:pt x="20" y="2"/>
                    <a:pt x="29" y="7"/>
                  </a:cubicBezTo>
                  <a:cubicBezTo>
                    <a:pt x="29" y="7"/>
                    <a:pt x="31" y="9"/>
                    <a:pt x="32" y="10"/>
                  </a:cubicBezTo>
                  <a:cubicBezTo>
                    <a:pt x="38" y="15"/>
                    <a:pt x="38" y="20"/>
                    <a:pt x="37" y="25"/>
                  </a:cubicBezTo>
                  <a:cubicBezTo>
                    <a:pt x="36" y="29"/>
                    <a:pt x="37" y="30"/>
                    <a:pt x="40" y="34"/>
                  </a:cubicBezTo>
                  <a:cubicBezTo>
                    <a:pt x="52" y="46"/>
                    <a:pt x="52" y="46"/>
                    <a:pt x="52" y="46"/>
                  </a:cubicBezTo>
                  <a:cubicBezTo>
                    <a:pt x="66" y="31"/>
                    <a:pt x="66" y="31"/>
                    <a:pt x="66" y="31"/>
                  </a:cubicBezTo>
                  <a:cubicBezTo>
                    <a:pt x="77" y="42"/>
                    <a:pt x="77" y="42"/>
                    <a:pt x="77" y="42"/>
                  </a:cubicBezTo>
                  <a:cubicBezTo>
                    <a:pt x="63" y="56"/>
                    <a:pt x="63" y="56"/>
                    <a:pt x="63" y="56"/>
                  </a:cubicBezTo>
                  <a:lnTo>
                    <a:pt x="88" y="79"/>
                  </a:lnTo>
                  <a:close/>
                  <a:moveTo>
                    <a:pt x="110" y="42"/>
                  </a:moveTo>
                  <a:cubicBezTo>
                    <a:pt x="102" y="50"/>
                    <a:pt x="102" y="50"/>
                    <a:pt x="102" y="50"/>
                  </a:cubicBezTo>
                  <a:cubicBezTo>
                    <a:pt x="100" y="52"/>
                    <a:pt x="98" y="52"/>
                    <a:pt x="96" y="50"/>
                  </a:cubicBezTo>
                  <a:cubicBezTo>
                    <a:pt x="95" y="48"/>
                    <a:pt x="95" y="48"/>
                    <a:pt x="95" y="48"/>
                  </a:cubicBezTo>
                  <a:cubicBezTo>
                    <a:pt x="93" y="47"/>
                    <a:pt x="93" y="45"/>
                    <a:pt x="93" y="44"/>
                  </a:cubicBezTo>
                  <a:cubicBezTo>
                    <a:pt x="95" y="43"/>
                    <a:pt x="94" y="41"/>
                    <a:pt x="92" y="38"/>
                  </a:cubicBezTo>
                  <a:cubicBezTo>
                    <a:pt x="88" y="35"/>
                    <a:pt x="84" y="35"/>
                    <a:pt x="82" y="36"/>
                  </a:cubicBezTo>
                  <a:cubicBezTo>
                    <a:pt x="81" y="37"/>
                    <a:pt x="79" y="39"/>
                    <a:pt x="79" y="39"/>
                  </a:cubicBezTo>
                  <a:cubicBezTo>
                    <a:pt x="68" y="29"/>
                    <a:pt x="68" y="29"/>
                    <a:pt x="68" y="29"/>
                  </a:cubicBezTo>
                  <a:cubicBezTo>
                    <a:pt x="70" y="27"/>
                    <a:pt x="70" y="27"/>
                    <a:pt x="70" y="27"/>
                  </a:cubicBezTo>
                  <a:cubicBezTo>
                    <a:pt x="70" y="27"/>
                    <a:pt x="71" y="27"/>
                    <a:pt x="71" y="26"/>
                  </a:cubicBezTo>
                  <a:cubicBezTo>
                    <a:pt x="75" y="22"/>
                    <a:pt x="71" y="19"/>
                    <a:pt x="71" y="19"/>
                  </a:cubicBezTo>
                  <a:cubicBezTo>
                    <a:pt x="62" y="10"/>
                    <a:pt x="49" y="10"/>
                    <a:pt x="49" y="10"/>
                  </a:cubicBezTo>
                  <a:cubicBezTo>
                    <a:pt x="49" y="6"/>
                    <a:pt x="49" y="6"/>
                    <a:pt x="49" y="6"/>
                  </a:cubicBezTo>
                  <a:cubicBezTo>
                    <a:pt x="75" y="0"/>
                    <a:pt x="85" y="11"/>
                    <a:pt x="89" y="15"/>
                  </a:cubicBezTo>
                  <a:cubicBezTo>
                    <a:pt x="92" y="18"/>
                    <a:pt x="95" y="21"/>
                    <a:pt x="96" y="22"/>
                  </a:cubicBezTo>
                  <a:cubicBezTo>
                    <a:pt x="98" y="24"/>
                    <a:pt x="96" y="30"/>
                    <a:pt x="99" y="33"/>
                  </a:cubicBezTo>
                  <a:cubicBezTo>
                    <a:pt x="100" y="34"/>
                    <a:pt x="102" y="34"/>
                    <a:pt x="103" y="34"/>
                  </a:cubicBezTo>
                  <a:cubicBezTo>
                    <a:pt x="105" y="33"/>
                    <a:pt x="107" y="34"/>
                    <a:pt x="108" y="35"/>
                  </a:cubicBezTo>
                  <a:cubicBezTo>
                    <a:pt x="110" y="37"/>
                    <a:pt x="110" y="37"/>
                    <a:pt x="110" y="37"/>
                  </a:cubicBezTo>
                  <a:cubicBezTo>
                    <a:pt x="111" y="38"/>
                    <a:pt x="111" y="41"/>
                    <a:pt x="110" y="42"/>
                  </a:cubicBezTo>
                  <a:close/>
                  <a:moveTo>
                    <a:pt x="85" y="82"/>
                  </a:moveTo>
                  <a:cubicBezTo>
                    <a:pt x="83" y="80"/>
                    <a:pt x="80" y="80"/>
                    <a:pt x="78" y="82"/>
                  </a:cubicBezTo>
                  <a:cubicBezTo>
                    <a:pt x="76" y="84"/>
                    <a:pt x="76" y="87"/>
                    <a:pt x="78" y="89"/>
                  </a:cubicBezTo>
                  <a:cubicBezTo>
                    <a:pt x="80" y="90"/>
                    <a:pt x="83" y="91"/>
                    <a:pt x="85" y="89"/>
                  </a:cubicBezTo>
                  <a:cubicBezTo>
                    <a:pt x="87" y="87"/>
                    <a:pt x="87" y="84"/>
                    <a:pt x="85" y="82"/>
                  </a:cubicBezTo>
                  <a:close/>
                </a:path>
              </a:pathLst>
            </a:custGeom>
            <a:solidFill>
              <a:schemeClr val="bg1"/>
            </a:solidFill>
            <a:ln>
              <a:noFill/>
            </a:ln>
          </p:spPr>
          <p:txBody>
            <a:bodyPr vert="horz" wrap="square" lIns="91456" tIns="45728" rIns="91456" bIns="45728" numCol="1" anchor="t" anchorCtr="0" compatLnSpc="1"/>
            <a:lstStyle/>
            <a:p>
              <a:endParaRPr lang="en-US" sz="16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5" name="Freeform 18"/>
            <p:cNvSpPr>
              <a:spLocks noEditPoints="1"/>
            </p:cNvSpPr>
            <p:nvPr/>
          </p:nvSpPr>
          <p:spPr bwMode="auto">
            <a:xfrm>
              <a:off x="5284060" y="1003140"/>
              <a:ext cx="258366" cy="245269"/>
            </a:xfrm>
            <a:custGeom>
              <a:avLst/>
              <a:gdLst>
                <a:gd name="T0" fmla="*/ 92 w 92"/>
                <a:gd name="T1" fmla="*/ 22 h 87"/>
                <a:gd name="T2" fmla="*/ 92 w 92"/>
                <a:gd name="T3" fmla="*/ 55 h 87"/>
                <a:gd name="T4" fmla="*/ 87 w 92"/>
                <a:gd name="T5" fmla="*/ 61 h 87"/>
                <a:gd name="T6" fmla="*/ 32 w 92"/>
                <a:gd name="T7" fmla="*/ 61 h 87"/>
                <a:gd name="T8" fmla="*/ 26 w 92"/>
                <a:gd name="T9" fmla="*/ 56 h 87"/>
                <a:gd name="T10" fmla="*/ 16 w 92"/>
                <a:gd name="T11" fmla="*/ 19 h 87"/>
                <a:gd name="T12" fmla="*/ 11 w 92"/>
                <a:gd name="T13" fmla="*/ 12 h 87"/>
                <a:gd name="T14" fmla="*/ 0 w 92"/>
                <a:gd name="T15" fmla="*/ 5 h 87"/>
                <a:gd name="T16" fmla="*/ 4 w 92"/>
                <a:gd name="T17" fmla="*/ 0 h 87"/>
                <a:gd name="T18" fmla="*/ 6 w 92"/>
                <a:gd name="T19" fmla="*/ 0 h 87"/>
                <a:gd name="T20" fmla="*/ 25 w 92"/>
                <a:gd name="T21" fmla="*/ 12 h 87"/>
                <a:gd name="T22" fmla="*/ 87 w 92"/>
                <a:gd name="T23" fmla="*/ 16 h 87"/>
                <a:gd name="T24" fmla="*/ 92 w 92"/>
                <a:gd name="T25" fmla="*/ 22 h 87"/>
                <a:gd name="T26" fmla="*/ 31 w 92"/>
                <a:gd name="T27" fmla="*/ 67 h 87"/>
                <a:gd name="T28" fmla="*/ 22 w 92"/>
                <a:gd name="T29" fmla="*/ 77 h 87"/>
                <a:gd name="T30" fmla="*/ 31 w 92"/>
                <a:gd name="T31" fmla="*/ 87 h 87"/>
                <a:gd name="T32" fmla="*/ 41 w 92"/>
                <a:gd name="T33" fmla="*/ 77 h 87"/>
                <a:gd name="T34" fmla="*/ 31 w 92"/>
                <a:gd name="T35" fmla="*/ 67 h 87"/>
                <a:gd name="T36" fmla="*/ 27 w 92"/>
                <a:gd name="T37" fmla="*/ 23 h 87"/>
                <a:gd name="T38" fmla="*/ 31 w 92"/>
                <a:gd name="T39" fmla="*/ 36 h 87"/>
                <a:gd name="T40" fmla="*/ 45 w 92"/>
                <a:gd name="T41" fmla="*/ 36 h 87"/>
                <a:gd name="T42" fmla="*/ 45 w 92"/>
                <a:gd name="T43" fmla="*/ 24 h 87"/>
                <a:gd name="T44" fmla="*/ 27 w 92"/>
                <a:gd name="T45" fmla="*/ 23 h 87"/>
                <a:gd name="T46" fmla="*/ 36 w 92"/>
                <a:gd name="T47" fmla="*/ 50 h 87"/>
                <a:gd name="T48" fmla="*/ 45 w 92"/>
                <a:gd name="T49" fmla="*/ 50 h 87"/>
                <a:gd name="T50" fmla="*/ 45 w 92"/>
                <a:gd name="T51" fmla="*/ 39 h 87"/>
                <a:gd name="T52" fmla="*/ 32 w 92"/>
                <a:gd name="T53" fmla="*/ 39 h 87"/>
                <a:gd name="T54" fmla="*/ 36 w 92"/>
                <a:gd name="T55" fmla="*/ 50 h 87"/>
                <a:gd name="T56" fmla="*/ 64 w 92"/>
                <a:gd name="T57" fmla="*/ 36 h 87"/>
                <a:gd name="T58" fmla="*/ 64 w 92"/>
                <a:gd name="T59" fmla="*/ 25 h 87"/>
                <a:gd name="T60" fmla="*/ 50 w 92"/>
                <a:gd name="T61" fmla="*/ 24 h 87"/>
                <a:gd name="T62" fmla="*/ 50 w 92"/>
                <a:gd name="T63" fmla="*/ 36 h 87"/>
                <a:gd name="T64" fmla="*/ 64 w 92"/>
                <a:gd name="T65" fmla="*/ 36 h 87"/>
                <a:gd name="T66" fmla="*/ 50 w 92"/>
                <a:gd name="T67" fmla="*/ 39 h 87"/>
                <a:gd name="T68" fmla="*/ 50 w 92"/>
                <a:gd name="T69" fmla="*/ 50 h 87"/>
                <a:gd name="T70" fmla="*/ 64 w 92"/>
                <a:gd name="T71" fmla="*/ 50 h 87"/>
                <a:gd name="T72" fmla="*/ 64 w 92"/>
                <a:gd name="T73" fmla="*/ 39 h 87"/>
                <a:gd name="T74" fmla="*/ 50 w 92"/>
                <a:gd name="T75" fmla="*/ 39 h 87"/>
                <a:gd name="T76" fmla="*/ 78 w 92"/>
                <a:gd name="T77" fmla="*/ 67 h 87"/>
                <a:gd name="T78" fmla="*/ 68 w 92"/>
                <a:gd name="T79" fmla="*/ 77 h 87"/>
                <a:gd name="T80" fmla="*/ 78 w 92"/>
                <a:gd name="T81" fmla="*/ 87 h 87"/>
                <a:gd name="T82" fmla="*/ 88 w 92"/>
                <a:gd name="T83" fmla="*/ 77 h 87"/>
                <a:gd name="T84" fmla="*/ 78 w 92"/>
                <a:gd name="T85" fmla="*/ 67 h 87"/>
                <a:gd name="T86" fmla="*/ 82 w 92"/>
                <a:gd name="T87" fmla="*/ 26 h 87"/>
                <a:gd name="T88" fmla="*/ 69 w 92"/>
                <a:gd name="T89" fmla="*/ 25 h 87"/>
                <a:gd name="T90" fmla="*/ 69 w 92"/>
                <a:gd name="T91" fmla="*/ 36 h 87"/>
                <a:gd name="T92" fmla="*/ 82 w 92"/>
                <a:gd name="T93" fmla="*/ 36 h 87"/>
                <a:gd name="T94" fmla="*/ 82 w 92"/>
                <a:gd name="T95" fmla="*/ 26 h 87"/>
                <a:gd name="T96" fmla="*/ 82 w 92"/>
                <a:gd name="T97" fmla="*/ 50 h 87"/>
                <a:gd name="T98" fmla="*/ 82 w 92"/>
                <a:gd name="T99" fmla="*/ 39 h 87"/>
                <a:gd name="T100" fmla="*/ 69 w 92"/>
                <a:gd name="T101" fmla="*/ 39 h 87"/>
                <a:gd name="T102" fmla="*/ 69 w 92"/>
                <a:gd name="T103" fmla="*/ 50 h 87"/>
                <a:gd name="T104" fmla="*/ 82 w 92"/>
                <a:gd name="T105" fmla="*/ 5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87">
                  <a:moveTo>
                    <a:pt x="92" y="22"/>
                  </a:moveTo>
                  <a:cubicBezTo>
                    <a:pt x="92" y="55"/>
                    <a:pt x="92" y="55"/>
                    <a:pt x="92" y="55"/>
                  </a:cubicBezTo>
                  <a:cubicBezTo>
                    <a:pt x="92" y="58"/>
                    <a:pt x="90" y="61"/>
                    <a:pt x="87" y="61"/>
                  </a:cubicBezTo>
                  <a:cubicBezTo>
                    <a:pt x="32" y="61"/>
                    <a:pt x="32" y="61"/>
                    <a:pt x="32" y="61"/>
                  </a:cubicBezTo>
                  <a:cubicBezTo>
                    <a:pt x="29" y="61"/>
                    <a:pt x="26" y="58"/>
                    <a:pt x="26" y="56"/>
                  </a:cubicBezTo>
                  <a:cubicBezTo>
                    <a:pt x="16" y="19"/>
                    <a:pt x="16" y="19"/>
                    <a:pt x="16" y="19"/>
                  </a:cubicBezTo>
                  <a:cubicBezTo>
                    <a:pt x="16" y="19"/>
                    <a:pt x="14" y="12"/>
                    <a:pt x="11" y="12"/>
                  </a:cubicBezTo>
                  <a:cubicBezTo>
                    <a:pt x="6" y="10"/>
                    <a:pt x="0" y="13"/>
                    <a:pt x="0" y="5"/>
                  </a:cubicBezTo>
                  <a:cubicBezTo>
                    <a:pt x="0" y="0"/>
                    <a:pt x="4" y="0"/>
                    <a:pt x="4" y="0"/>
                  </a:cubicBezTo>
                  <a:cubicBezTo>
                    <a:pt x="4" y="0"/>
                    <a:pt x="5" y="0"/>
                    <a:pt x="6" y="0"/>
                  </a:cubicBezTo>
                  <a:cubicBezTo>
                    <a:pt x="13" y="0"/>
                    <a:pt x="21" y="3"/>
                    <a:pt x="25" y="12"/>
                  </a:cubicBezTo>
                  <a:cubicBezTo>
                    <a:pt x="87" y="16"/>
                    <a:pt x="87" y="16"/>
                    <a:pt x="87" y="16"/>
                  </a:cubicBezTo>
                  <a:cubicBezTo>
                    <a:pt x="90" y="17"/>
                    <a:pt x="92" y="19"/>
                    <a:pt x="92" y="22"/>
                  </a:cubicBezTo>
                  <a:close/>
                  <a:moveTo>
                    <a:pt x="31" y="67"/>
                  </a:moveTo>
                  <a:cubicBezTo>
                    <a:pt x="26" y="67"/>
                    <a:pt x="22" y="72"/>
                    <a:pt x="22" y="77"/>
                  </a:cubicBezTo>
                  <a:cubicBezTo>
                    <a:pt x="22" y="82"/>
                    <a:pt x="26" y="87"/>
                    <a:pt x="31" y="87"/>
                  </a:cubicBezTo>
                  <a:cubicBezTo>
                    <a:pt x="37" y="87"/>
                    <a:pt x="41" y="82"/>
                    <a:pt x="41" y="77"/>
                  </a:cubicBezTo>
                  <a:cubicBezTo>
                    <a:pt x="41" y="72"/>
                    <a:pt x="37" y="67"/>
                    <a:pt x="31" y="67"/>
                  </a:cubicBezTo>
                  <a:close/>
                  <a:moveTo>
                    <a:pt x="27" y="23"/>
                  </a:moveTo>
                  <a:cubicBezTo>
                    <a:pt x="31" y="36"/>
                    <a:pt x="31" y="36"/>
                    <a:pt x="31" y="36"/>
                  </a:cubicBezTo>
                  <a:cubicBezTo>
                    <a:pt x="45" y="36"/>
                    <a:pt x="45" y="36"/>
                    <a:pt x="45" y="36"/>
                  </a:cubicBezTo>
                  <a:cubicBezTo>
                    <a:pt x="45" y="24"/>
                    <a:pt x="45" y="24"/>
                    <a:pt x="45" y="24"/>
                  </a:cubicBezTo>
                  <a:lnTo>
                    <a:pt x="27" y="23"/>
                  </a:lnTo>
                  <a:close/>
                  <a:moveTo>
                    <a:pt x="36" y="50"/>
                  </a:moveTo>
                  <a:cubicBezTo>
                    <a:pt x="45" y="50"/>
                    <a:pt x="45" y="50"/>
                    <a:pt x="45" y="50"/>
                  </a:cubicBezTo>
                  <a:cubicBezTo>
                    <a:pt x="45" y="39"/>
                    <a:pt x="45" y="39"/>
                    <a:pt x="45" y="39"/>
                  </a:cubicBezTo>
                  <a:cubicBezTo>
                    <a:pt x="32" y="39"/>
                    <a:pt x="32" y="39"/>
                    <a:pt x="32" y="39"/>
                  </a:cubicBezTo>
                  <a:lnTo>
                    <a:pt x="36" y="50"/>
                  </a:lnTo>
                  <a:close/>
                  <a:moveTo>
                    <a:pt x="64" y="36"/>
                  </a:moveTo>
                  <a:cubicBezTo>
                    <a:pt x="64" y="25"/>
                    <a:pt x="64" y="25"/>
                    <a:pt x="64" y="25"/>
                  </a:cubicBezTo>
                  <a:cubicBezTo>
                    <a:pt x="50" y="24"/>
                    <a:pt x="50" y="24"/>
                    <a:pt x="50" y="24"/>
                  </a:cubicBezTo>
                  <a:cubicBezTo>
                    <a:pt x="50" y="36"/>
                    <a:pt x="50" y="36"/>
                    <a:pt x="50" y="36"/>
                  </a:cubicBezTo>
                  <a:lnTo>
                    <a:pt x="64" y="36"/>
                  </a:lnTo>
                  <a:close/>
                  <a:moveTo>
                    <a:pt x="50" y="39"/>
                  </a:moveTo>
                  <a:cubicBezTo>
                    <a:pt x="50" y="50"/>
                    <a:pt x="50" y="50"/>
                    <a:pt x="50" y="50"/>
                  </a:cubicBezTo>
                  <a:cubicBezTo>
                    <a:pt x="64" y="50"/>
                    <a:pt x="64" y="50"/>
                    <a:pt x="64" y="50"/>
                  </a:cubicBezTo>
                  <a:cubicBezTo>
                    <a:pt x="64" y="39"/>
                    <a:pt x="64" y="39"/>
                    <a:pt x="64" y="39"/>
                  </a:cubicBezTo>
                  <a:lnTo>
                    <a:pt x="50" y="39"/>
                  </a:lnTo>
                  <a:close/>
                  <a:moveTo>
                    <a:pt x="78" y="67"/>
                  </a:moveTo>
                  <a:cubicBezTo>
                    <a:pt x="73" y="67"/>
                    <a:pt x="68" y="72"/>
                    <a:pt x="68" y="77"/>
                  </a:cubicBezTo>
                  <a:cubicBezTo>
                    <a:pt x="68" y="82"/>
                    <a:pt x="73" y="87"/>
                    <a:pt x="78" y="87"/>
                  </a:cubicBezTo>
                  <a:cubicBezTo>
                    <a:pt x="83" y="87"/>
                    <a:pt x="88" y="82"/>
                    <a:pt x="88" y="77"/>
                  </a:cubicBezTo>
                  <a:cubicBezTo>
                    <a:pt x="87" y="72"/>
                    <a:pt x="83" y="67"/>
                    <a:pt x="78" y="67"/>
                  </a:cubicBezTo>
                  <a:close/>
                  <a:moveTo>
                    <a:pt x="82" y="26"/>
                  </a:moveTo>
                  <a:cubicBezTo>
                    <a:pt x="69" y="25"/>
                    <a:pt x="69" y="25"/>
                    <a:pt x="69" y="25"/>
                  </a:cubicBezTo>
                  <a:cubicBezTo>
                    <a:pt x="69" y="36"/>
                    <a:pt x="69" y="36"/>
                    <a:pt x="69" y="36"/>
                  </a:cubicBezTo>
                  <a:cubicBezTo>
                    <a:pt x="82" y="36"/>
                    <a:pt x="82" y="36"/>
                    <a:pt x="82" y="36"/>
                  </a:cubicBezTo>
                  <a:lnTo>
                    <a:pt x="82" y="26"/>
                  </a:lnTo>
                  <a:close/>
                  <a:moveTo>
                    <a:pt x="82" y="50"/>
                  </a:moveTo>
                  <a:cubicBezTo>
                    <a:pt x="82" y="39"/>
                    <a:pt x="82" y="39"/>
                    <a:pt x="82" y="39"/>
                  </a:cubicBezTo>
                  <a:cubicBezTo>
                    <a:pt x="69" y="39"/>
                    <a:pt x="69" y="39"/>
                    <a:pt x="69" y="39"/>
                  </a:cubicBezTo>
                  <a:cubicBezTo>
                    <a:pt x="69" y="50"/>
                    <a:pt x="69" y="50"/>
                    <a:pt x="69" y="50"/>
                  </a:cubicBezTo>
                  <a:lnTo>
                    <a:pt x="82" y="50"/>
                  </a:lnTo>
                  <a:close/>
                </a:path>
              </a:pathLst>
            </a:custGeom>
            <a:solidFill>
              <a:schemeClr val="bg1"/>
            </a:solidFill>
            <a:ln>
              <a:noFill/>
            </a:ln>
          </p:spPr>
          <p:txBody>
            <a:bodyPr vert="horz" wrap="square" lIns="91456" tIns="45728" rIns="91456" bIns="45728" numCol="1" anchor="t" anchorCtr="0" compatLnSpc="1"/>
            <a:lstStyle/>
            <a:p>
              <a:endParaRPr lang="en-US" sz="16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6" name="Freeform 28"/>
            <p:cNvSpPr>
              <a:spLocks noEditPoints="1"/>
            </p:cNvSpPr>
            <p:nvPr/>
          </p:nvSpPr>
          <p:spPr bwMode="auto">
            <a:xfrm>
              <a:off x="2819351" y="2401210"/>
              <a:ext cx="247650" cy="251222"/>
            </a:xfrm>
            <a:custGeom>
              <a:avLst/>
              <a:gdLst>
                <a:gd name="T0" fmla="*/ 76 w 88"/>
                <a:gd name="T1" fmla="*/ 51 h 89"/>
                <a:gd name="T2" fmla="*/ 76 w 88"/>
                <a:gd name="T3" fmla="*/ 51 h 89"/>
                <a:gd name="T4" fmla="*/ 38 w 88"/>
                <a:gd name="T5" fmla="*/ 89 h 89"/>
                <a:gd name="T6" fmla="*/ 0 w 88"/>
                <a:gd name="T7" fmla="*/ 51 h 89"/>
                <a:gd name="T8" fmla="*/ 38 w 88"/>
                <a:gd name="T9" fmla="*/ 12 h 89"/>
                <a:gd name="T10" fmla="*/ 38 w 88"/>
                <a:gd name="T11" fmla="*/ 51 h 89"/>
                <a:gd name="T12" fmla="*/ 76 w 88"/>
                <a:gd name="T13" fmla="*/ 51 h 89"/>
                <a:gd name="T14" fmla="*/ 50 w 88"/>
                <a:gd name="T15" fmla="*/ 39 h 89"/>
                <a:gd name="T16" fmla="*/ 50 w 88"/>
                <a:gd name="T17" fmla="*/ 0 h 89"/>
                <a:gd name="T18" fmla="*/ 88 w 88"/>
                <a:gd name="T19" fmla="*/ 38 h 89"/>
                <a:gd name="T20" fmla="*/ 88 w 88"/>
                <a:gd name="T21" fmla="*/ 39 h 89"/>
                <a:gd name="T22" fmla="*/ 50 w 88"/>
                <a:gd name="T23" fmla="*/ 3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89">
                  <a:moveTo>
                    <a:pt x="76" y="51"/>
                  </a:moveTo>
                  <a:cubicBezTo>
                    <a:pt x="76" y="51"/>
                    <a:pt x="76" y="51"/>
                    <a:pt x="76" y="51"/>
                  </a:cubicBezTo>
                  <a:cubicBezTo>
                    <a:pt x="76" y="72"/>
                    <a:pt x="59" y="89"/>
                    <a:pt x="38" y="89"/>
                  </a:cubicBezTo>
                  <a:cubicBezTo>
                    <a:pt x="17" y="89"/>
                    <a:pt x="0" y="72"/>
                    <a:pt x="0" y="51"/>
                  </a:cubicBezTo>
                  <a:cubicBezTo>
                    <a:pt x="0" y="29"/>
                    <a:pt x="17" y="12"/>
                    <a:pt x="38" y="12"/>
                  </a:cubicBezTo>
                  <a:cubicBezTo>
                    <a:pt x="38" y="51"/>
                    <a:pt x="38" y="51"/>
                    <a:pt x="38" y="51"/>
                  </a:cubicBezTo>
                  <a:lnTo>
                    <a:pt x="76" y="51"/>
                  </a:lnTo>
                  <a:close/>
                  <a:moveTo>
                    <a:pt x="50" y="39"/>
                  </a:moveTo>
                  <a:cubicBezTo>
                    <a:pt x="50" y="0"/>
                    <a:pt x="50" y="0"/>
                    <a:pt x="50" y="0"/>
                  </a:cubicBezTo>
                  <a:cubicBezTo>
                    <a:pt x="71" y="0"/>
                    <a:pt x="88" y="17"/>
                    <a:pt x="88" y="38"/>
                  </a:cubicBezTo>
                  <a:cubicBezTo>
                    <a:pt x="88" y="39"/>
                    <a:pt x="88" y="39"/>
                    <a:pt x="88" y="39"/>
                  </a:cubicBezTo>
                  <a:lnTo>
                    <a:pt x="50" y="39"/>
                  </a:lnTo>
                  <a:close/>
                </a:path>
              </a:pathLst>
            </a:custGeom>
            <a:solidFill>
              <a:schemeClr val="bg1"/>
            </a:solidFill>
            <a:ln>
              <a:noFill/>
            </a:ln>
          </p:spPr>
          <p:txBody>
            <a:bodyPr vert="horz" wrap="square" lIns="91456" tIns="45728" rIns="91456" bIns="45728" numCol="1" anchor="t" anchorCtr="0" compatLnSpc="1"/>
            <a:lstStyle/>
            <a:p>
              <a:endParaRPr lang="en-US" sz="16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7" name="Freeform 38"/>
            <p:cNvSpPr>
              <a:spLocks noEditPoints="1"/>
            </p:cNvSpPr>
            <p:nvPr/>
          </p:nvSpPr>
          <p:spPr bwMode="auto">
            <a:xfrm>
              <a:off x="5319366" y="3860440"/>
              <a:ext cx="205978" cy="255985"/>
            </a:xfrm>
            <a:custGeom>
              <a:avLst/>
              <a:gdLst>
                <a:gd name="T0" fmla="*/ 73 w 73"/>
                <a:gd name="T1" fmla="*/ 13 h 91"/>
                <a:gd name="T2" fmla="*/ 73 w 73"/>
                <a:gd name="T3" fmla="*/ 91 h 91"/>
                <a:gd name="T4" fmla="*/ 15 w 73"/>
                <a:gd name="T5" fmla="*/ 91 h 91"/>
                <a:gd name="T6" fmla="*/ 0 w 73"/>
                <a:gd name="T7" fmla="*/ 76 h 91"/>
                <a:gd name="T8" fmla="*/ 0 w 73"/>
                <a:gd name="T9" fmla="*/ 9 h 91"/>
                <a:gd name="T10" fmla="*/ 9 w 73"/>
                <a:gd name="T11" fmla="*/ 0 h 91"/>
                <a:gd name="T12" fmla="*/ 62 w 73"/>
                <a:gd name="T13" fmla="*/ 0 h 91"/>
                <a:gd name="T14" fmla="*/ 62 w 73"/>
                <a:gd name="T15" fmla="*/ 67 h 91"/>
                <a:gd name="T16" fmla="*/ 15 w 73"/>
                <a:gd name="T17" fmla="*/ 67 h 91"/>
                <a:gd name="T18" fmla="*/ 5 w 73"/>
                <a:gd name="T19" fmla="*/ 76 h 91"/>
                <a:gd name="T20" fmla="*/ 5 w 73"/>
                <a:gd name="T21" fmla="*/ 76 h 91"/>
                <a:gd name="T22" fmla="*/ 15 w 73"/>
                <a:gd name="T23" fmla="*/ 86 h 91"/>
                <a:gd name="T24" fmla="*/ 69 w 73"/>
                <a:gd name="T25" fmla="*/ 86 h 91"/>
                <a:gd name="T26" fmla="*/ 69 w 73"/>
                <a:gd name="T27" fmla="*/ 13 h 91"/>
                <a:gd name="T28" fmla="*/ 73 w 73"/>
                <a:gd name="T29" fmla="*/ 13 h 91"/>
                <a:gd name="T30" fmla="*/ 62 w 73"/>
                <a:gd name="T31" fmla="*/ 74 h 91"/>
                <a:gd name="T32" fmla="*/ 16 w 73"/>
                <a:gd name="T33" fmla="*/ 74 h 91"/>
                <a:gd name="T34" fmla="*/ 13 w 73"/>
                <a:gd name="T35" fmla="*/ 76 h 91"/>
                <a:gd name="T36" fmla="*/ 16 w 73"/>
                <a:gd name="T37" fmla="*/ 78 h 91"/>
                <a:gd name="T38" fmla="*/ 62 w 73"/>
                <a:gd name="T39" fmla="*/ 78 h 91"/>
                <a:gd name="T40" fmla="*/ 62 w 73"/>
                <a:gd name="T41" fmla="*/ 7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91">
                  <a:moveTo>
                    <a:pt x="73" y="13"/>
                  </a:moveTo>
                  <a:cubicBezTo>
                    <a:pt x="73" y="91"/>
                    <a:pt x="73" y="91"/>
                    <a:pt x="73" y="91"/>
                  </a:cubicBezTo>
                  <a:cubicBezTo>
                    <a:pt x="15" y="91"/>
                    <a:pt x="15" y="91"/>
                    <a:pt x="15" y="91"/>
                  </a:cubicBezTo>
                  <a:cubicBezTo>
                    <a:pt x="7" y="91"/>
                    <a:pt x="0" y="85"/>
                    <a:pt x="0" y="76"/>
                  </a:cubicBezTo>
                  <a:cubicBezTo>
                    <a:pt x="0" y="9"/>
                    <a:pt x="0" y="9"/>
                    <a:pt x="0" y="9"/>
                  </a:cubicBezTo>
                  <a:cubicBezTo>
                    <a:pt x="0" y="4"/>
                    <a:pt x="4" y="0"/>
                    <a:pt x="9" y="0"/>
                  </a:cubicBezTo>
                  <a:cubicBezTo>
                    <a:pt x="62" y="0"/>
                    <a:pt x="62" y="0"/>
                    <a:pt x="62" y="0"/>
                  </a:cubicBezTo>
                  <a:cubicBezTo>
                    <a:pt x="62" y="67"/>
                    <a:pt x="62" y="67"/>
                    <a:pt x="62" y="67"/>
                  </a:cubicBezTo>
                  <a:cubicBezTo>
                    <a:pt x="15" y="67"/>
                    <a:pt x="15" y="67"/>
                    <a:pt x="15" y="67"/>
                  </a:cubicBezTo>
                  <a:cubicBezTo>
                    <a:pt x="9" y="67"/>
                    <a:pt x="5" y="70"/>
                    <a:pt x="5" y="76"/>
                  </a:cubicBezTo>
                  <a:cubicBezTo>
                    <a:pt x="5" y="76"/>
                    <a:pt x="5" y="76"/>
                    <a:pt x="5" y="76"/>
                  </a:cubicBezTo>
                  <a:cubicBezTo>
                    <a:pt x="5" y="82"/>
                    <a:pt x="9" y="86"/>
                    <a:pt x="15" y="86"/>
                  </a:cubicBezTo>
                  <a:cubicBezTo>
                    <a:pt x="69" y="86"/>
                    <a:pt x="69" y="86"/>
                    <a:pt x="69" y="86"/>
                  </a:cubicBezTo>
                  <a:cubicBezTo>
                    <a:pt x="69" y="13"/>
                    <a:pt x="69" y="13"/>
                    <a:pt x="69" y="13"/>
                  </a:cubicBezTo>
                  <a:lnTo>
                    <a:pt x="73" y="13"/>
                  </a:lnTo>
                  <a:close/>
                  <a:moveTo>
                    <a:pt x="62" y="74"/>
                  </a:moveTo>
                  <a:cubicBezTo>
                    <a:pt x="16" y="74"/>
                    <a:pt x="16" y="74"/>
                    <a:pt x="16" y="74"/>
                  </a:cubicBezTo>
                  <a:cubicBezTo>
                    <a:pt x="15" y="74"/>
                    <a:pt x="13" y="75"/>
                    <a:pt x="13" y="76"/>
                  </a:cubicBezTo>
                  <a:cubicBezTo>
                    <a:pt x="13" y="77"/>
                    <a:pt x="15" y="78"/>
                    <a:pt x="16" y="78"/>
                  </a:cubicBezTo>
                  <a:cubicBezTo>
                    <a:pt x="62" y="78"/>
                    <a:pt x="62" y="78"/>
                    <a:pt x="62" y="78"/>
                  </a:cubicBezTo>
                  <a:lnTo>
                    <a:pt x="62" y="74"/>
                  </a:lnTo>
                  <a:close/>
                </a:path>
              </a:pathLst>
            </a:custGeom>
            <a:solidFill>
              <a:schemeClr val="bg1"/>
            </a:solidFill>
            <a:ln>
              <a:noFill/>
            </a:ln>
          </p:spPr>
          <p:txBody>
            <a:bodyPr vert="horz" wrap="square" lIns="91456" tIns="45728" rIns="91456" bIns="45728" numCol="1" anchor="t" anchorCtr="0" compatLnSpc="1"/>
            <a:lstStyle/>
            <a:p>
              <a:endParaRPr lang="en-US" sz="16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8" name="Freeform 70"/>
            <p:cNvSpPr>
              <a:spLocks noEditPoints="1"/>
            </p:cNvSpPr>
            <p:nvPr/>
          </p:nvSpPr>
          <p:spPr bwMode="auto">
            <a:xfrm>
              <a:off x="3729065" y="3874133"/>
              <a:ext cx="230981" cy="228600"/>
            </a:xfrm>
            <a:custGeom>
              <a:avLst/>
              <a:gdLst>
                <a:gd name="T0" fmla="*/ 13 w 82"/>
                <a:gd name="T1" fmla="*/ 30 h 81"/>
                <a:gd name="T2" fmla="*/ 41 w 82"/>
                <a:gd name="T3" fmla="*/ 3 h 81"/>
                <a:gd name="T4" fmla="*/ 60 w 82"/>
                <a:gd name="T5" fmla="*/ 3 h 81"/>
                <a:gd name="T6" fmla="*/ 36 w 82"/>
                <a:gd name="T7" fmla="*/ 26 h 81"/>
                <a:gd name="T8" fmla="*/ 18 w 82"/>
                <a:gd name="T9" fmla="*/ 35 h 81"/>
                <a:gd name="T10" fmla="*/ 15 w 82"/>
                <a:gd name="T11" fmla="*/ 56 h 81"/>
                <a:gd name="T12" fmla="*/ 26 w 82"/>
                <a:gd name="T13" fmla="*/ 67 h 81"/>
                <a:gd name="T14" fmla="*/ 46 w 82"/>
                <a:gd name="T15" fmla="*/ 63 h 81"/>
                <a:gd name="T16" fmla="*/ 55 w 82"/>
                <a:gd name="T17" fmla="*/ 46 h 81"/>
                <a:gd name="T18" fmla="*/ 79 w 82"/>
                <a:gd name="T19" fmla="*/ 22 h 81"/>
                <a:gd name="T20" fmla="*/ 79 w 82"/>
                <a:gd name="T21" fmla="*/ 41 h 81"/>
                <a:gd name="T22" fmla="*/ 52 w 82"/>
                <a:gd name="T23" fmla="*/ 68 h 81"/>
                <a:gd name="T24" fmla="*/ 0 w 82"/>
                <a:gd name="T25" fmla="*/ 81 h 81"/>
                <a:gd name="T26" fmla="*/ 0 w 82"/>
                <a:gd name="T27" fmla="*/ 81 h 81"/>
                <a:gd name="T28" fmla="*/ 13 w 82"/>
                <a:gd name="T29" fmla="*/ 30 h 81"/>
                <a:gd name="T30" fmla="*/ 42 w 82"/>
                <a:gd name="T31" fmla="*/ 33 h 81"/>
                <a:gd name="T32" fmla="*/ 68 w 82"/>
                <a:gd name="T33" fmla="*/ 7 h 81"/>
                <a:gd name="T34" fmla="*/ 72 w 82"/>
                <a:gd name="T35" fmla="*/ 10 h 81"/>
                <a:gd name="T36" fmla="*/ 75 w 82"/>
                <a:gd name="T37" fmla="*/ 13 h 81"/>
                <a:gd name="T38" fmla="*/ 49 w 82"/>
                <a:gd name="T39" fmla="*/ 40 h 81"/>
                <a:gd name="T40" fmla="*/ 35 w 82"/>
                <a:gd name="T41" fmla="*/ 46 h 81"/>
                <a:gd name="T42" fmla="*/ 35 w 82"/>
                <a:gd name="T43" fmla="*/ 46 h 81"/>
                <a:gd name="T44" fmla="*/ 42 w 82"/>
                <a:gd name="T45"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 h="81">
                  <a:moveTo>
                    <a:pt x="13" y="30"/>
                  </a:moveTo>
                  <a:cubicBezTo>
                    <a:pt x="41" y="3"/>
                    <a:pt x="41" y="3"/>
                    <a:pt x="41" y="3"/>
                  </a:cubicBezTo>
                  <a:cubicBezTo>
                    <a:pt x="41" y="3"/>
                    <a:pt x="50" y="0"/>
                    <a:pt x="60" y="3"/>
                  </a:cubicBezTo>
                  <a:cubicBezTo>
                    <a:pt x="36" y="26"/>
                    <a:pt x="36" y="26"/>
                    <a:pt x="36" y="26"/>
                  </a:cubicBezTo>
                  <a:cubicBezTo>
                    <a:pt x="18" y="35"/>
                    <a:pt x="18" y="35"/>
                    <a:pt x="18" y="35"/>
                  </a:cubicBezTo>
                  <a:cubicBezTo>
                    <a:pt x="15" y="56"/>
                    <a:pt x="15" y="56"/>
                    <a:pt x="15" y="56"/>
                  </a:cubicBezTo>
                  <a:cubicBezTo>
                    <a:pt x="19" y="61"/>
                    <a:pt x="22" y="63"/>
                    <a:pt x="26" y="67"/>
                  </a:cubicBezTo>
                  <a:cubicBezTo>
                    <a:pt x="46" y="63"/>
                    <a:pt x="46" y="63"/>
                    <a:pt x="46" y="63"/>
                  </a:cubicBezTo>
                  <a:cubicBezTo>
                    <a:pt x="55" y="46"/>
                    <a:pt x="55" y="46"/>
                    <a:pt x="55" y="46"/>
                  </a:cubicBezTo>
                  <a:cubicBezTo>
                    <a:pt x="79" y="22"/>
                    <a:pt x="79" y="22"/>
                    <a:pt x="79" y="22"/>
                  </a:cubicBezTo>
                  <a:cubicBezTo>
                    <a:pt x="82" y="32"/>
                    <a:pt x="79" y="41"/>
                    <a:pt x="79" y="41"/>
                  </a:cubicBezTo>
                  <a:cubicBezTo>
                    <a:pt x="52" y="68"/>
                    <a:pt x="52" y="68"/>
                    <a:pt x="52" y="68"/>
                  </a:cubicBezTo>
                  <a:cubicBezTo>
                    <a:pt x="0" y="81"/>
                    <a:pt x="0" y="81"/>
                    <a:pt x="0" y="81"/>
                  </a:cubicBezTo>
                  <a:cubicBezTo>
                    <a:pt x="0" y="81"/>
                    <a:pt x="0" y="81"/>
                    <a:pt x="0" y="81"/>
                  </a:cubicBezTo>
                  <a:lnTo>
                    <a:pt x="13" y="30"/>
                  </a:lnTo>
                  <a:close/>
                  <a:moveTo>
                    <a:pt x="42" y="33"/>
                  </a:moveTo>
                  <a:cubicBezTo>
                    <a:pt x="68" y="7"/>
                    <a:pt x="68" y="7"/>
                    <a:pt x="68" y="7"/>
                  </a:cubicBezTo>
                  <a:cubicBezTo>
                    <a:pt x="70" y="8"/>
                    <a:pt x="70" y="8"/>
                    <a:pt x="72" y="10"/>
                  </a:cubicBezTo>
                  <a:cubicBezTo>
                    <a:pt x="74" y="11"/>
                    <a:pt x="74" y="12"/>
                    <a:pt x="75" y="13"/>
                  </a:cubicBezTo>
                  <a:cubicBezTo>
                    <a:pt x="49" y="40"/>
                    <a:pt x="49" y="40"/>
                    <a:pt x="49" y="40"/>
                  </a:cubicBezTo>
                  <a:cubicBezTo>
                    <a:pt x="35" y="46"/>
                    <a:pt x="35" y="46"/>
                    <a:pt x="35" y="46"/>
                  </a:cubicBezTo>
                  <a:cubicBezTo>
                    <a:pt x="35" y="46"/>
                    <a:pt x="35" y="46"/>
                    <a:pt x="35" y="46"/>
                  </a:cubicBezTo>
                  <a:lnTo>
                    <a:pt x="42" y="33"/>
                  </a:lnTo>
                  <a:close/>
                </a:path>
              </a:pathLst>
            </a:custGeom>
            <a:solidFill>
              <a:schemeClr val="bg1"/>
            </a:solidFill>
            <a:ln>
              <a:noFill/>
            </a:ln>
          </p:spPr>
          <p:txBody>
            <a:bodyPr vert="horz" wrap="square" lIns="91456" tIns="45728" rIns="91456" bIns="45728" numCol="1" anchor="t" anchorCtr="0" compatLnSpc="1"/>
            <a:lstStyle/>
            <a:p>
              <a:endParaRPr lang="en-US" sz="16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nvGrpSpPr>
            <p:cNvPr id="29" name="Group 56"/>
            <p:cNvGrpSpPr/>
            <p:nvPr/>
          </p:nvGrpSpPr>
          <p:grpSpPr>
            <a:xfrm>
              <a:off x="4027117" y="2038624"/>
              <a:ext cx="1101895" cy="986110"/>
              <a:chOff x="4411663" y="2100263"/>
              <a:chExt cx="3625850" cy="3244850"/>
            </a:xfrm>
            <a:solidFill>
              <a:schemeClr val="tx1">
                <a:lumMod val="40000"/>
                <a:lumOff val="60000"/>
              </a:schemeClr>
            </a:solidFill>
          </p:grpSpPr>
          <p:sp>
            <p:nvSpPr>
              <p:cNvPr id="30" name="Freeform 5"/>
              <p:cNvSpPr/>
              <p:nvPr/>
            </p:nvSpPr>
            <p:spPr bwMode="auto">
              <a:xfrm>
                <a:off x="5495926" y="2655888"/>
                <a:ext cx="1331913" cy="965200"/>
              </a:xfrm>
              <a:custGeom>
                <a:avLst/>
                <a:gdLst>
                  <a:gd name="T0" fmla="*/ 257 w 671"/>
                  <a:gd name="T1" fmla="*/ 415 h 486"/>
                  <a:gd name="T2" fmla="*/ 437 w 671"/>
                  <a:gd name="T3" fmla="*/ 451 h 486"/>
                  <a:gd name="T4" fmla="*/ 550 w 671"/>
                  <a:gd name="T5" fmla="*/ 411 h 486"/>
                  <a:gd name="T6" fmla="*/ 667 w 671"/>
                  <a:gd name="T7" fmla="*/ 195 h 486"/>
                  <a:gd name="T8" fmla="*/ 504 w 671"/>
                  <a:gd name="T9" fmla="*/ 20 h 486"/>
                  <a:gd name="T10" fmla="*/ 325 w 671"/>
                  <a:gd name="T11" fmla="*/ 106 h 486"/>
                  <a:gd name="T12" fmla="*/ 304 w 671"/>
                  <a:gd name="T13" fmla="*/ 119 h 486"/>
                  <a:gd name="T14" fmla="*/ 282 w 671"/>
                  <a:gd name="T15" fmla="*/ 109 h 486"/>
                  <a:gd name="T16" fmla="*/ 121 w 671"/>
                  <a:gd name="T17" fmla="*/ 86 h 486"/>
                  <a:gd name="T18" fmla="*/ 0 w 671"/>
                  <a:gd name="T19" fmla="*/ 210 h 486"/>
                  <a:gd name="T20" fmla="*/ 15 w 671"/>
                  <a:gd name="T21" fmla="*/ 221 h 486"/>
                  <a:gd name="T22" fmla="*/ 152 w 671"/>
                  <a:gd name="T23" fmla="*/ 486 h 486"/>
                  <a:gd name="T24" fmla="*/ 257 w 671"/>
                  <a:gd name="T25" fmla="*/ 415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1" h="486">
                    <a:moveTo>
                      <a:pt x="257" y="415"/>
                    </a:moveTo>
                    <a:cubicBezTo>
                      <a:pt x="343" y="398"/>
                      <a:pt x="408" y="432"/>
                      <a:pt x="437" y="451"/>
                    </a:cubicBezTo>
                    <a:cubicBezTo>
                      <a:pt x="458" y="438"/>
                      <a:pt x="499" y="418"/>
                      <a:pt x="550" y="411"/>
                    </a:cubicBezTo>
                    <a:cubicBezTo>
                      <a:pt x="552" y="348"/>
                      <a:pt x="578" y="244"/>
                      <a:pt x="667" y="195"/>
                    </a:cubicBezTo>
                    <a:cubicBezTo>
                      <a:pt x="671" y="149"/>
                      <a:pt x="635" y="41"/>
                      <a:pt x="504" y="20"/>
                    </a:cubicBezTo>
                    <a:cubicBezTo>
                      <a:pt x="383" y="0"/>
                      <a:pt x="327" y="101"/>
                      <a:pt x="325" y="106"/>
                    </a:cubicBezTo>
                    <a:cubicBezTo>
                      <a:pt x="321" y="114"/>
                      <a:pt x="313" y="119"/>
                      <a:pt x="304" y="119"/>
                    </a:cubicBezTo>
                    <a:cubicBezTo>
                      <a:pt x="295" y="120"/>
                      <a:pt x="287" y="116"/>
                      <a:pt x="282" y="109"/>
                    </a:cubicBezTo>
                    <a:cubicBezTo>
                      <a:pt x="280" y="107"/>
                      <a:pt x="241" y="58"/>
                      <a:pt x="121" y="86"/>
                    </a:cubicBezTo>
                    <a:cubicBezTo>
                      <a:pt x="24" y="109"/>
                      <a:pt x="4" y="183"/>
                      <a:pt x="0" y="210"/>
                    </a:cubicBezTo>
                    <a:cubicBezTo>
                      <a:pt x="5" y="214"/>
                      <a:pt x="10" y="217"/>
                      <a:pt x="15" y="221"/>
                    </a:cubicBezTo>
                    <a:cubicBezTo>
                      <a:pt x="114" y="292"/>
                      <a:pt x="144" y="408"/>
                      <a:pt x="152" y="486"/>
                    </a:cubicBezTo>
                    <a:cubicBezTo>
                      <a:pt x="173" y="455"/>
                      <a:pt x="206" y="425"/>
                      <a:pt x="257" y="4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6" tIns="45728" rIns="91456" bIns="45728" numCol="1" anchor="t" anchorCtr="0" compatLnSpc="1"/>
              <a:lstStyle/>
              <a:p>
                <a:endParaRPr lang="en-US" sz="16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1" name="Freeform 6"/>
              <p:cNvSpPr/>
              <p:nvPr/>
            </p:nvSpPr>
            <p:spPr bwMode="auto">
              <a:xfrm>
                <a:off x="4411663" y="2100263"/>
                <a:ext cx="3625850" cy="3244850"/>
              </a:xfrm>
              <a:custGeom>
                <a:avLst/>
                <a:gdLst>
                  <a:gd name="T0" fmla="*/ 1693 w 1826"/>
                  <a:gd name="T1" fmla="*/ 570 h 1635"/>
                  <a:gd name="T2" fmla="*/ 1260 w 1826"/>
                  <a:gd name="T3" fmla="*/ 230 h 1635"/>
                  <a:gd name="T4" fmla="*/ 349 w 1826"/>
                  <a:gd name="T5" fmla="*/ 330 h 1635"/>
                  <a:gd name="T6" fmla="*/ 475 w 1826"/>
                  <a:gd name="T7" fmla="*/ 997 h 1635"/>
                  <a:gd name="T8" fmla="*/ 531 w 1826"/>
                  <a:gd name="T9" fmla="*/ 542 h 1635"/>
                  <a:gd name="T10" fmla="*/ 281 w 1826"/>
                  <a:gd name="T11" fmla="*/ 686 h 1635"/>
                  <a:gd name="T12" fmla="*/ 443 w 1826"/>
                  <a:gd name="T13" fmla="*/ 744 h 1635"/>
                  <a:gd name="T14" fmla="*/ 463 w 1826"/>
                  <a:gd name="T15" fmla="*/ 791 h 1635"/>
                  <a:gd name="T16" fmla="*/ 233 w 1826"/>
                  <a:gd name="T17" fmla="*/ 705 h 1635"/>
                  <a:gd name="T18" fmla="*/ 497 w 1826"/>
                  <a:gd name="T19" fmla="*/ 467 h 1635"/>
                  <a:gd name="T20" fmla="*/ 843 w 1826"/>
                  <a:gd name="T21" fmla="*/ 335 h 1635"/>
                  <a:gd name="T22" fmla="*/ 1222 w 1826"/>
                  <a:gd name="T23" fmla="*/ 345 h 1635"/>
                  <a:gd name="T24" fmla="*/ 1547 w 1826"/>
                  <a:gd name="T25" fmla="*/ 530 h 1635"/>
                  <a:gd name="T26" fmla="*/ 1661 w 1826"/>
                  <a:gd name="T27" fmla="*/ 942 h 1635"/>
                  <a:gd name="T28" fmla="*/ 1357 w 1826"/>
                  <a:gd name="T29" fmla="*/ 1040 h 1635"/>
                  <a:gd name="T30" fmla="*/ 862 w 1826"/>
                  <a:gd name="T31" fmla="*/ 1118 h 1635"/>
                  <a:gd name="T32" fmla="*/ 764 w 1826"/>
                  <a:gd name="T33" fmla="*/ 1041 h 1635"/>
                  <a:gd name="T34" fmla="*/ 811 w 1826"/>
                  <a:gd name="T35" fmla="*/ 1019 h 1635"/>
                  <a:gd name="T36" fmla="*/ 1005 w 1826"/>
                  <a:gd name="T37" fmla="*/ 994 h 1635"/>
                  <a:gd name="T38" fmla="*/ 1552 w 1826"/>
                  <a:gd name="T39" fmla="*/ 1018 h 1635"/>
                  <a:gd name="T40" fmla="*/ 1558 w 1826"/>
                  <a:gd name="T41" fmla="*/ 777 h 1635"/>
                  <a:gd name="T42" fmla="*/ 1510 w 1826"/>
                  <a:gd name="T43" fmla="*/ 566 h 1635"/>
                  <a:gd name="T44" fmla="*/ 1148 w 1826"/>
                  <a:gd name="T45" fmla="*/ 688 h 1635"/>
                  <a:gd name="T46" fmla="*/ 1349 w 1826"/>
                  <a:gd name="T47" fmla="*/ 838 h 1635"/>
                  <a:gd name="T48" fmla="*/ 997 w 1826"/>
                  <a:gd name="T49" fmla="*/ 783 h 1635"/>
                  <a:gd name="T50" fmla="*/ 813 w 1826"/>
                  <a:gd name="T51" fmla="*/ 745 h 1635"/>
                  <a:gd name="T52" fmla="*/ 692 w 1826"/>
                  <a:gd name="T53" fmla="*/ 888 h 1635"/>
                  <a:gd name="T54" fmla="*/ 498 w 1826"/>
                  <a:gd name="T55" fmla="*/ 1124 h 1635"/>
                  <a:gd name="T56" fmla="*/ 872 w 1826"/>
                  <a:gd name="T57" fmla="*/ 1365 h 1635"/>
                  <a:gd name="T58" fmla="*/ 1239 w 1826"/>
                  <a:gd name="T59" fmla="*/ 1226 h 1635"/>
                  <a:gd name="T60" fmla="*/ 1181 w 1826"/>
                  <a:gd name="T61" fmla="*/ 1153 h 1635"/>
                  <a:gd name="T62" fmla="*/ 1287 w 1826"/>
                  <a:gd name="T63" fmla="*/ 1209 h 1635"/>
                  <a:gd name="T64" fmla="*/ 1255 w 1826"/>
                  <a:gd name="T65" fmla="*/ 1364 h 1635"/>
                  <a:gd name="T66" fmla="*/ 893 w 1826"/>
                  <a:gd name="T67" fmla="*/ 1426 h 1635"/>
                  <a:gd name="T68" fmla="*/ 1430 w 1826"/>
                  <a:gd name="T69" fmla="*/ 1508 h 1635"/>
                  <a:gd name="T70" fmla="*/ 1819 w 1826"/>
                  <a:gd name="T71" fmla="*/ 861 h 1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6" h="1635">
                    <a:moveTo>
                      <a:pt x="1819" y="861"/>
                    </a:moveTo>
                    <a:cubicBezTo>
                      <a:pt x="1812" y="650"/>
                      <a:pt x="1693" y="570"/>
                      <a:pt x="1693" y="570"/>
                    </a:cubicBezTo>
                    <a:cubicBezTo>
                      <a:pt x="1693" y="570"/>
                      <a:pt x="1679" y="468"/>
                      <a:pt x="1586" y="359"/>
                    </a:cubicBezTo>
                    <a:cubicBezTo>
                      <a:pt x="1442" y="202"/>
                      <a:pt x="1260" y="230"/>
                      <a:pt x="1260" y="230"/>
                    </a:cubicBezTo>
                    <a:cubicBezTo>
                      <a:pt x="1023" y="0"/>
                      <a:pt x="781" y="177"/>
                      <a:pt x="781" y="177"/>
                    </a:cubicBezTo>
                    <a:cubicBezTo>
                      <a:pt x="444" y="67"/>
                      <a:pt x="349" y="330"/>
                      <a:pt x="349" y="330"/>
                    </a:cubicBezTo>
                    <a:cubicBezTo>
                      <a:pt x="156" y="351"/>
                      <a:pt x="0" y="577"/>
                      <a:pt x="140" y="819"/>
                    </a:cubicBezTo>
                    <a:cubicBezTo>
                      <a:pt x="248" y="1004"/>
                      <a:pt x="407" y="1006"/>
                      <a:pt x="475" y="997"/>
                    </a:cubicBezTo>
                    <a:cubicBezTo>
                      <a:pt x="497" y="939"/>
                      <a:pt x="545" y="874"/>
                      <a:pt x="649" y="845"/>
                    </a:cubicBezTo>
                    <a:cubicBezTo>
                      <a:pt x="650" y="835"/>
                      <a:pt x="663" y="637"/>
                      <a:pt x="531" y="542"/>
                    </a:cubicBezTo>
                    <a:cubicBezTo>
                      <a:pt x="452" y="486"/>
                      <a:pt x="365" y="500"/>
                      <a:pt x="316" y="537"/>
                    </a:cubicBezTo>
                    <a:cubicBezTo>
                      <a:pt x="271" y="572"/>
                      <a:pt x="258" y="627"/>
                      <a:pt x="281" y="686"/>
                    </a:cubicBezTo>
                    <a:cubicBezTo>
                      <a:pt x="293" y="717"/>
                      <a:pt x="311" y="737"/>
                      <a:pt x="336" y="747"/>
                    </a:cubicBezTo>
                    <a:cubicBezTo>
                      <a:pt x="385" y="768"/>
                      <a:pt x="442" y="744"/>
                      <a:pt x="443" y="744"/>
                    </a:cubicBezTo>
                    <a:cubicBezTo>
                      <a:pt x="456" y="739"/>
                      <a:pt x="471" y="745"/>
                      <a:pt x="476" y="758"/>
                    </a:cubicBezTo>
                    <a:cubicBezTo>
                      <a:pt x="482" y="771"/>
                      <a:pt x="476" y="786"/>
                      <a:pt x="463" y="791"/>
                    </a:cubicBezTo>
                    <a:cubicBezTo>
                      <a:pt x="459" y="793"/>
                      <a:pt x="385" y="823"/>
                      <a:pt x="317" y="795"/>
                    </a:cubicBezTo>
                    <a:cubicBezTo>
                      <a:pt x="279" y="779"/>
                      <a:pt x="251" y="749"/>
                      <a:pt x="233" y="705"/>
                    </a:cubicBezTo>
                    <a:cubicBezTo>
                      <a:pt x="202" y="624"/>
                      <a:pt x="221" y="546"/>
                      <a:pt x="285" y="496"/>
                    </a:cubicBezTo>
                    <a:cubicBezTo>
                      <a:pt x="344" y="451"/>
                      <a:pt x="424" y="441"/>
                      <a:pt x="497" y="467"/>
                    </a:cubicBezTo>
                    <a:cubicBezTo>
                      <a:pt x="510" y="414"/>
                      <a:pt x="552" y="341"/>
                      <a:pt x="655" y="316"/>
                    </a:cubicBezTo>
                    <a:cubicBezTo>
                      <a:pt x="754" y="293"/>
                      <a:pt x="813" y="315"/>
                      <a:pt x="843" y="335"/>
                    </a:cubicBezTo>
                    <a:cubicBezTo>
                      <a:pt x="879" y="288"/>
                      <a:pt x="953" y="232"/>
                      <a:pt x="1058" y="249"/>
                    </a:cubicBezTo>
                    <a:cubicBezTo>
                      <a:pt x="1146" y="263"/>
                      <a:pt x="1196" y="309"/>
                      <a:pt x="1222" y="345"/>
                    </a:cubicBezTo>
                    <a:cubicBezTo>
                      <a:pt x="1247" y="379"/>
                      <a:pt x="1262" y="418"/>
                      <a:pt x="1264" y="455"/>
                    </a:cubicBezTo>
                    <a:cubicBezTo>
                      <a:pt x="1364" y="430"/>
                      <a:pt x="1479" y="461"/>
                      <a:pt x="1547" y="530"/>
                    </a:cubicBezTo>
                    <a:cubicBezTo>
                      <a:pt x="1602" y="586"/>
                      <a:pt x="1621" y="663"/>
                      <a:pt x="1601" y="747"/>
                    </a:cubicBezTo>
                    <a:cubicBezTo>
                      <a:pt x="1627" y="772"/>
                      <a:pt x="1676" y="835"/>
                      <a:pt x="1661" y="942"/>
                    </a:cubicBezTo>
                    <a:cubicBezTo>
                      <a:pt x="1653" y="998"/>
                      <a:pt x="1622" y="1042"/>
                      <a:pt x="1573" y="1064"/>
                    </a:cubicBezTo>
                    <a:cubicBezTo>
                      <a:pt x="1511" y="1093"/>
                      <a:pt x="1426" y="1084"/>
                      <a:pt x="1357" y="1040"/>
                    </a:cubicBezTo>
                    <a:cubicBezTo>
                      <a:pt x="1260" y="979"/>
                      <a:pt x="1107" y="975"/>
                      <a:pt x="1038" y="1033"/>
                    </a:cubicBezTo>
                    <a:cubicBezTo>
                      <a:pt x="983" y="1079"/>
                      <a:pt x="921" y="1123"/>
                      <a:pt x="862" y="1118"/>
                    </a:cubicBezTo>
                    <a:cubicBezTo>
                      <a:pt x="857" y="1118"/>
                      <a:pt x="852" y="1117"/>
                      <a:pt x="848" y="1116"/>
                    </a:cubicBezTo>
                    <a:cubicBezTo>
                      <a:pt x="813" y="1109"/>
                      <a:pt x="785" y="1083"/>
                      <a:pt x="764" y="1041"/>
                    </a:cubicBezTo>
                    <a:cubicBezTo>
                      <a:pt x="758" y="1028"/>
                      <a:pt x="764" y="1012"/>
                      <a:pt x="777" y="1006"/>
                    </a:cubicBezTo>
                    <a:cubicBezTo>
                      <a:pt x="789" y="1000"/>
                      <a:pt x="805" y="1006"/>
                      <a:pt x="811" y="1019"/>
                    </a:cubicBezTo>
                    <a:cubicBezTo>
                      <a:pt x="824" y="1046"/>
                      <a:pt x="840" y="1062"/>
                      <a:pt x="859" y="1066"/>
                    </a:cubicBezTo>
                    <a:cubicBezTo>
                      <a:pt x="901" y="1075"/>
                      <a:pt x="962" y="1029"/>
                      <a:pt x="1005" y="994"/>
                    </a:cubicBezTo>
                    <a:cubicBezTo>
                      <a:pt x="1093" y="921"/>
                      <a:pt x="1266" y="922"/>
                      <a:pt x="1385" y="997"/>
                    </a:cubicBezTo>
                    <a:cubicBezTo>
                      <a:pt x="1439" y="1032"/>
                      <a:pt x="1505" y="1040"/>
                      <a:pt x="1552" y="1018"/>
                    </a:cubicBezTo>
                    <a:cubicBezTo>
                      <a:pt x="1585" y="1003"/>
                      <a:pt x="1605" y="974"/>
                      <a:pt x="1610" y="935"/>
                    </a:cubicBezTo>
                    <a:cubicBezTo>
                      <a:pt x="1625" y="827"/>
                      <a:pt x="1558" y="777"/>
                      <a:pt x="1558" y="777"/>
                    </a:cubicBezTo>
                    <a:cubicBezTo>
                      <a:pt x="1549" y="770"/>
                      <a:pt x="1545" y="759"/>
                      <a:pt x="1548" y="749"/>
                    </a:cubicBezTo>
                    <a:cubicBezTo>
                      <a:pt x="1569" y="676"/>
                      <a:pt x="1556" y="613"/>
                      <a:pt x="1510" y="566"/>
                    </a:cubicBezTo>
                    <a:cubicBezTo>
                      <a:pt x="1454" y="509"/>
                      <a:pt x="1358" y="484"/>
                      <a:pt x="1275" y="505"/>
                    </a:cubicBezTo>
                    <a:cubicBezTo>
                      <a:pt x="1166" y="533"/>
                      <a:pt x="1150" y="650"/>
                      <a:pt x="1148" y="688"/>
                    </a:cubicBezTo>
                    <a:cubicBezTo>
                      <a:pt x="1212" y="691"/>
                      <a:pt x="1284" y="720"/>
                      <a:pt x="1352" y="802"/>
                    </a:cubicBezTo>
                    <a:cubicBezTo>
                      <a:pt x="1361" y="813"/>
                      <a:pt x="1359" y="829"/>
                      <a:pt x="1349" y="838"/>
                    </a:cubicBezTo>
                    <a:cubicBezTo>
                      <a:pt x="1338" y="847"/>
                      <a:pt x="1321" y="846"/>
                      <a:pt x="1312" y="835"/>
                    </a:cubicBezTo>
                    <a:cubicBezTo>
                      <a:pt x="1168" y="659"/>
                      <a:pt x="1004" y="778"/>
                      <a:pt x="997" y="783"/>
                    </a:cubicBezTo>
                    <a:cubicBezTo>
                      <a:pt x="987" y="790"/>
                      <a:pt x="974" y="789"/>
                      <a:pt x="964" y="781"/>
                    </a:cubicBezTo>
                    <a:cubicBezTo>
                      <a:pt x="962" y="779"/>
                      <a:pt x="902" y="727"/>
                      <a:pt x="813" y="745"/>
                    </a:cubicBezTo>
                    <a:cubicBezTo>
                      <a:pt x="728" y="762"/>
                      <a:pt x="713" y="865"/>
                      <a:pt x="713" y="866"/>
                    </a:cubicBezTo>
                    <a:cubicBezTo>
                      <a:pt x="712" y="877"/>
                      <a:pt x="703" y="886"/>
                      <a:pt x="692" y="888"/>
                    </a:cubicBezTo>
                    <a:cubicBezTo>
                      <a:pt x="497" y="923"/>
                      <a:pt x="507" y="1095"/>
                      <a:pt x="508" y="1102"/>
                    </a:cubicBezTo>
                    <a:cubicBezTo>
                      <a:pt x="509" y="1111"/>
                      <a:pt x="505" y="1119"/>
                      <a:pt x="498" y="1124"/>
                    </a:cubicBezTo>
                    <a:cubicBezTo>
                      <a:pt x="528" y="1379"/>
                      <a:pt x="870" y="1357"/>
                      <a:pt x="870" y="1357"/>
                    </a:cubicBezTo>
                    <a:cubicBezTo>
                      <a:pt x="870" y="1359"/>
                      <a:pt x="871" y="1362"/>
                      <a:pt x="872" y="1365"/>
                    </a:cubicBezTo>
                    <a:cubicBezTo>
                      <a:pt x="881" y="1369"/>
                      <a:pt x="1111" y="1455"/>
                      <a:pt x="1214" y="1332"/>
                    </a:cubicBezTo>
                    <a:cubicBezTo>
                      <a:pt x="1240" y="1290"/>
                      <a:pt x="1248" y="1253"/>
                      <a:pt x="1239" y="1226"/>
                    </a:cubicBezTo>
                    <a:cubicBezTo>
                      <a:pt x="1228" y="1196"/>
                      <a:pt x="1198" y="1185"/>
                      <a:pt x="1197" y="1185"/>
                    </a:cubicBezTo>
                    <a:cubicBezTo>
                      <a:pt x="1184" y="1181"/>
                      <a:pt x="1177" y="1166"/>
                      <a:pt x="1181" y="1153"/>
                    </a:cubicBezTo>
                    <a:cubicBezTo>
                      <a:pt x="1186" y="1139"/>
                      <a:pt x="1201" y="1132"/>
                      <a:pt x="1214" y="1137"/>
                    </a:cubicBezTo>
                    <a:cubicBezTo>
                      <a:pt x="1216" y="1137"/>
                      <a:pt x="1268" y="1156"/>
                      <a:pt x="1287" y="1209"/>
                    </a:cubicBezTo>
                    <a:cubicBezTo>
                      <a:pt x="1302" y="1252"/>
                      <a:pt x="1292" y="1303"/>
                      <a:pt x="1257" y="1361"/>
                    </a:cubicBezTo>
                    <a:cubicBezTo>
                      <a:pt x="1256" y="1362"/>
                      <a:pt x="1256" y="1363"/>
                      <a:pt x="1255" y="1364"/>
                    </a:cubicBezTo>
                    <a:cubicBezTo>
                      <a:pt x="1191" y="1442"/>
                      <a:pt x="1093" y="1455"/>
                      <a:pt x="1010" y="1448"/>
                    </a:cubicBezTo>
                    <a:cubicBezTo>
                      <a:pt x="963" y="1444"/>
                      <a:pt x="921" y="1434"/>
                      <a:pt x="893" y="1426"/>
                    </a:cubicBezTo>
                    <a:cubicBezTo>
                      <a:pt x="953" y="1558"/>
                      <a:pt x="1087" y="1619"/>
                      <a:pt x="1231" y="1626"/>
                    </a:cubicBezTo>
                    <a:cubicBezTo>
                      <a:pt x="1397" y="1635"/>
                      <a:pt x="1430" y="1508"/>
                      <a:pt x="1430" y="1508"/>
                    </a:cubicBezTo>
                    <a:cubicBezTo>
                      <a:pt x="1656" y="1419"/>
                      <a:pt x="1607" y="1192"/>
                      <a:pt x="1607" y="1192"/>
                    </a:cubicBezTo>
                    <a:cubicBezTo>
                      <a:pt x="1701" y="1178"/>
                      <a:pt x="1826" y="1072"/>
                      <a:pt x="1819" y="861"/>
                    </a:cubicBezTo>
                    <a:close/>
                  </a:path>
                </a:pathLst>
              </a:custGeom>
              <a:grpFill/>
              <a:ln>
                <a:noFill/>
              </a:ln>
            </p:spPr>
            <p:txBody>
              <a:bodyPr vert="horz" wrap="square" lIns="91456" tIns="45728" rIns="91456" bIns="45728" numCol="1" anchor="t" anchorCtr="0" compatLnSpc="1"/>
              <a:lstStyle/>
              <a:p>
                <a:endParaRPr lang="en-US" sz="16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1000"/>
                                        <p:tgtEl>
                                          <p:spTgt spid="16"/>
                                        </p:tgtEl>
                                      </p:cBhvr>
                                    </p:animEffect>
                                    <p:anim calcmode="lin" valueType="num">
                                      <p:cBhvr>
                                        <p:cTn id="55" dur="1000" fill="hold"/>
                                        <p:tgtEl>
                                          <p:spTgt spid="16"/>
                                        </p:tgtEl>
                                        <p:attrNameLst>
                                          <p:attrName>ppt_x</p:attrName>
                                        </p:attrNameLst>
                                      </p:cBhvr>
                                      <p:tavLst>
                                        <p:tav tm="0">
                                          <p:val>
                                            <p:strVal val="#ppt_x"/>
                                          </p:val>
                                        </p:tav>
                                        <p:tav tm="100000">
                                          <p:val>
                                            <p:strVal val="#ppt_x"/>
                                          </p:val>
                                        </p:tav>
                                      </p:tavLst>
                                    </p:anim>
                                    <p:anim calcmode="lin" valueType="num">
                                      <p:cBhvr>
                                        <p:cTn id="56" dur="1000" fill="hold"/>
                                        <p:tgtEl>
                                          <p:spTgt spid="1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1000"/>
                                        <p:tgtEl>
                                          <p:spTgt spid="20"/>
                                        </p:tgtEl>
                                      </p:cBhvr>
                                    </p:animEffect>
                                    <p:anim calcmode="lin" valueType="num">
                                      <p:cBhvr>
                                        <p:cTn id="70" dur="1000" fill="hold"/>
                                        <p:tgtEl>
                                          <p:spTgt spid="20"/>
                                        </p:tgtEl>
                                        <p:attrNameLst>
                                          <p:attrName>ppt_x</p:attrName>
                                        </p:attrNameLst>
                                      </p:cBhvr>
                                      <p:tavLst>
                                        <p:tav tm="0">
                                          <p:val>
                                            <p:strVal val="#ppt_x"/>
                                          </p:val>
                                        </p:tav>
                                        <p:tav tm="100000">
                                          <p:val>
                                            <p:strVal val="#ppt_x"/>
                                          </p:val>
                                        </p:tav>
                                      </p:tavLst>
                                    </p:anim>
                                    <p:anim calcmode="lin" valueType="num">
                                      <p:cBhvr>
                                        <p:cTn id="7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 y="0"/>
            <a:ext cx="9138700" cy="5145088"/>
          </a:xfrm>
          <a:prstGeom prst="rect">
            <a:avLst/>
          </a:prstGeom>
        </p:spPr>
      </p:pic>
      <p:sp>
        <p:nvSpPr>
          <p:cNvPr id="12" name="TextBox 5"/>
          <p:cNvSpPr txBox="1">
            <a:spLocks noChangeArrowheads="1"/>
          </p:cNvSpPr>
          <p:nvPr/>
        </p:nvSpPr>
        <p:spPr bwMode="auto">
          <a:xfrm>
            <a:off x="623546" y="2750633"/>
            <a:ext cx="4231133" cy="40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2" tIns="32516" rIns="65032" bIns="32516">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en-US" altLang="zh-CN" sz="1700" spc="213"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700" spc="213"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中医草药</a:t>
            </a:r>
            <a:r>
              <a:rPr lang="en-US" altLang="zh-CN" sz="1700" spc="213"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700" spc="213"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美颜养生</a:t>
            </a:r>
            <a:r>
              <a:rPr lang="en-US" altLang="zh-CN" sz="1700" spc="213"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700" spc="213"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中医文化</a:t>
            </a:r>
            <a:r>
              <a:rPr lang="en-US" altLang="zh-CN" sz="1700" spc="213"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zh-CN" altLang="en-US" sz="1700" spc="213"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6"/>
          <p:cNvSpPr txBox="1">
            <a:spLocks noChangeArrowheads="1"/>
          </p:cNvSpPr>
          <p:nvPr/>
        </p:nvSpPr>
        <p:spPr bwMode="auto">
          <a:xfrm>
            <a:off x="-102682" y="1708448"/>
            <a:ext cx="5683588" cy="10583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2" tIns="32516" rIns="65032" bIns="32516">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5400" b="1" kern="2000" dirty="0">
                <a:solidFill>
                  <a:schemeClr val="tx1">
                    <a:lumMod val="75000"/>
                    <a:lumOff val="25000"/>
                  </a:schemeClr>
                </a:solidFill>
                <a:latin typeface="叶根友毛笔行书2.0版" pitchFamily="2" charset="-122"/>
                <a:ea typeface="叶根友毛笔行书2.0版" pitchFamily="2" charset="-122"/>
                <a:cs typeface="+mn-ea"/>
                <a:sym typeface="Arial" panose="020B0604020202020204" pitchFamily="34" charset="0"/>
              </a:rPr>
              <a:t>谢谢您的观看</a:t>
            </a:r>
          </a:p>
        </p:txBody>
      </p:sp>
      <p:sp>
        <p:nvSpPr>
          <p:cNvPr id="14" name="TextBox 18"/>
          <p:cNvSpPr txBox="1"/>
          <p:nvPr/>
        </p:nvSpPr>
        <p:spPr>
          <a:xfrm>
            <a:off x="1653521" y="3202169"/>
            <a:ext cx="2171183" cy="285727"/>
          </a:xfrm>
          <a:prstGeom prst="rect">
            <a:avLst/>
          </a:prstGeom>
          <a:noFill/>
        </p:spPr>
        <p:txBody>
          <a:bodyPr wrap="square" lIns="65032" tIns="32516" rIns="65032" bIns="32516">
            <a:spAutoFit/>
          </a:bodyPr>
          <a:lstStyle/>
          <a:p>
            <a:pPr algn="ctr" fontAlgn="auto">
              <a:lnSpc>
                <a:spcPct val="130000"/>
              </a:lnSpc>
              <a:spcBef>
                <a:spcPts val="0"/>
              </a:spcBef>
              <a:spcAft>
                <a:spcPts val="0"/>
              </a:spcAft>
              <a:defRPr/>
            </a:pPr>
            <a:r>
              <a:rPr lang="zh-CN" altLang="en-US" sz="11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部门：中医部  职务：中医经理</a:t>
            </a:r>
            <a:endParaRPr lang="en-US" altLang="zh-CN" sz="11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1+#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 y="0"/>
            <a:ext cx="9138700" cy="5145088"/>
          </a:xfrm>
          <a:prstGeom prst="rect">
            <a:avLst/>
          </a:prstGeom>
        </p:spPr>
      </p:pic>
      <p:sp>
        <p:nvSpPr>
          <p:cNvPr id="2" name="TextBox 1"/>
          <p:cNvSpPr txBox="1"/>
          <p:nvPr/>
        </p:nvSpPr>
        <p:spPr>
          <a:xfrm>
            <a:off x="1188418" y="1828234"/>
            <a:ext cx="3086509" cy="656829"/>
          </a:xfrm>
          <a:prstGeom prst="rect">
            <a:avLst/>
          </a:prstGeom>
          <a:noFill/>
        </p:spPr>
        <p:txBody>
          <a:bodyPr wrap="none" lIns="65032" tIns="32516" rIns="65032" bIns="32516" rtlCol="0">
            <a:spAutoFit/>
          </a:bodyPr>
          <a:lstStyle/>
          <a:p>
            <a:pPr marL="0" lvl="1"/>
            <a:r>
              <a:rPr lang="zh-CN" altLang="en-US" sz="3800" dirty="0">
                <a:solidFill>
                  <a:schemeClr val="accent1"/>
                </a:solidFill>
                <a:latin typeface="腾祥铁山楷书简" panose="01010104010101010101" pitchFamily="2" charset="-122"/>
                <a:ea typeface="腾祥铁山楷书简" panose="01010104010101010101" pitchFamily="2" charset="-122"/>
                <a:cs typeface="+mn-ea"/>
                <a:sym typeface="Arial" panose="020B0604020202020204" pitchFamily="34" charset="0"/>
              </a:rPr>
              <a:t>相关标题文字</a:t>
            </a:r>
            <a:endParaRPr lang="zh-CN" altLang="en-US" sz="3600" b="1" spc="300" dirty="0">
              <a:solidFill>
                <a:schemeClr val="accent1"/>
              </a:solidFill>
              <a:latin typeface="腾祥铁山楷书简" panose="01010104010101010101" pitchFamily="2" charset="-122"/>
              <a:ea typeface="腾祥铁山楷书简" panose="01010104010101010101" pitchFamily="2" charset="-122"/>
              <a:cs typeface="+mn-ea"/>
              <a:sym typeface="Arial" panose="020B0604020202020204" pitchFamily="34" charset="0"/>
            </a:endParaRPr>
          </a:p>
        </p:txBody>
      </p:sp>
      <p:sp>
        <p:nvSpPr>
          <p:cNvPr id="8" name="文本框 9"/>
          <p:cNvSpPr txBox="1"/>
          <p:nvPr/>
        </p:nvSpPr>
        <p:spPr>
          <a:xfrm>
            <a:off x="1293691" y="2678339"/>
            <a:ext cx="1379462"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9" name="文本框 9"/>
          <p:cNvSpPr txBox="1"/>
          <p:nvPr/>
        </p:nvSpPr>
        <p:spPr>
          <a:xfrm>
            <a:off x="1293691" y="3003857"/>
            <a:ext cx="1495112" cy="230894"/>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成功项目展示</a:t>
            </a:r>
          </a:p>
        </p:txBody>
      </p:sp>
      <p:sp>
        <p:nvSpPr>
          <p:cNvPr id="12" name="文本框 9"/>
          <p:cNvSpPr txBox="1"/>
          <p:nvPr/>
        </p:nvSpPr>
        <p:spPr>
          <a:xfrm>
            <a:off x="2996993" y="2681598"/>
            <a:ext cx="1379462"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工作完成情况</a:t>
            </a:r>
          </a:p>
        </p:txBody>
      </p:sp>
      <p:sp>
        <p:nvSpPr>
          <p:cNvPr id="13" name="文本框 9"/>
          <p:cNvSpPr txBox="1"/>
          <p:nvPr/>
        </p:nvSpPr>
        <p:spPr>
          <a:xfrm>
            <a:off x="2996995" y="3007566"/>
            <a:ext cx="1379459"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工作存在不足</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par>
                                <p:cTn id="10" presetID="1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ppt_x</p:attrName>
                                        </p:attrNameLst>
                                      </p:cBhvr>
                                      <p:tavLst>
                                        <p:tav tm="0">
                                          <p:val>
                                            <p:strVal val="#ppt_x-#ppt_w*1.125000"/>
                                          </p:val>
                                        </p:tav>
                                        <p:tav tm="100000">
                                          <p:val>
                                            <p:strVal val="#ppt_x"/>
                                          </p:val>
                                        </p:tav>
                                      </p:tavLst>
                                    </p:anim>
                                    <p:animEffect transition="in" filter="wipe(right)">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20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20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40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67"/>
          <p:cNvGrpSpPr/>
          <p:nvPr/>
        </p:nvGrpSpPr>
        <p:grpSpPr>
          <a:xfrm>
            <a:off x="4605789" y="1370485"/>
            <a:ext cx="1726418" cy="1726648"/>
            <a:chOff x="4602144" y="1558709"/>
            <a:chExt cx="1419915" cy="1420105"/>
          </a:xfrm>
        </p:grpSpPr>
        <p:sp>
          <p:nvSpPr>
            <p:cNvPr id="64" name="Freeform: Shape 3"/>
            <p:cNvSpPr/>
            <p:nvPr/>
          </p:nvSpPr>
          <p:spPr>
            <a:xfrm>
              <a:off x="4643455" y="1615920"/>
              <a:ext cx="1333333" cy="13333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1F1F1"/>
            </a:solidFill>
            <a:ln w="12700" cap="flat">
              <a:noFill/>
              <a:miter lim="400000"/>
            </a:ln>
            <a:effec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65" name="Group 58"/>
            <p:cNvGrpSpPr/>
            <p:nvPr/>
          </p:nvGrpSpPr>
          <p:grpSpPr>
            <a:xfrm>
              <a:off x="4602144" y="1558709"/>
              <a:ext cx="1419915" cy="1420105"/>
              <a:chOff x="0" y="0"/>
              <a:chExt cx="3899864" cy="3899891"/>
            </a:xfrm>
            <a:solidFill>
              <a:schemeClr val="accent2"/>
            </a:solidFill>
          </p:grpSpPr>
          <p:sp>
            <p:nvSpPr>
              <p:cNvPr id="93" name="Freeform: Shape 59"/>
              <p:cNvSpPr/>
              <p:nvPr/>
            </p:nvSpPr>
            <p:spPr>
              <a:xfrm>
                <a:off x="1508166" y="2616577"/>
                <a:ext cx="19289" cy="1662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14426" y="3817"/>
                      <a:pt x="2245" y="10760"/>
                    </a:cubicBezTo>
                    <a:cubicBezTo>
                      <a:pt x="1649" y="14323"/>
                      <a:pt x="755" y="18037"/>
                      <a:pt x="0" y="21600"/>
                    </a:cubicBezTo>
                    <a:cubicBezTo>
                      <a:pt x="7293" y="14473"/>
                      <a:pt x="14208" y="7058"/>
                      <a:pt x="21600" y="0"/>
                    </a:cubicBezTo>
                    <a:close/>
                  </a:path>
                </a:pathLst>
              </a:custGeom>
              <a:grpFill/>
              <a:ln w="12700" cap="flat">
                <a:noFill/>
                <a:miter lim="400000"/>
              </a:ln>
              <a:effec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94" name="Freeform: Shape 60"/>
              <p:cNvSpPr/>
              <p:nvPr/>
            </p:nvSpPr>
            <p:spPr>
              <a:xfrm>
                <a:off x="1617190" y="0"/>
                <a:ext cx="753428" cy="1410481"/>
              </a:xfrm>
              <a:custGeom>
                <a:avLst/>
                <a:gdLst/>
                <a:ahLst/>
                <a:cxnLst>
                  <a:cxn ang="0">
                    <a:pos x="wd2" y="hd2"/>
                  </a:cxn>
                  <a:cxn ang="5400000">
                    <a:pos x="wd2" y="hd2"/>
                  </a:cxn>
                  <a:cxn ang="10800000">
                    <a:pos x="wd2" y="hd2"/>
                  </a:cxn>
                  <a:cxn ang="16200000">
                    <a:pos x="wd2" y="hd2"/>
                  </a:cxn>
                </a:cxnLst>
                <a:rect l="0" t="0" r="r" b="b"/>
                <a:pathLst>
                  <a:path w="21364" h="21600" extrusionOk="0">
                    <a:moveTo>
                      <a:pt x="10472" y="21600"/>
                    </a:moveTo>
                    <a:cubicBezTo>
                      <a:pt x="10472" y="21600"/>
                      <a:pt x="21250" y="16823"/>
                      <a:pt x="21363" y="10860"/>
                    </a:cubicBezTo>
                    <a:cubicBezTo>
                      <a:pt x="21484" y="4896"/>
                      <a:pt x="10897" y="0"/>
                      <a:pt x="10897" y="0"/>
                    </a:cubicBezTo>
                    <a:cubicBezTo>
                      <a:pt x="10897" y="0"/>
                      <a:pt x="114" y="4775"/>
                      <a:pt x="1" y="10739"/>
                    </a:cubicBezTo>
                    <a:cubicBezTo>
                      <a:pt x="-116" y="16703"/>
                      <a:pt x="10472" y="21600"/>
                      <a:pt x="10472" y="21600"/>
                    </a:cubicBezTo>
                    <a:close/>
                  </a:path>
                </a:pathLst>
              </a:custGeom>
              <a:grpFill/>
              <a:ln w="12700" cap="flat">
                <a:noFill/>
                <a:miter lim="400000"/>
              </a:ln>
              <a:effec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95" name="Freeform: Shape 61"/>
              <p:cNvSpPr/>
              <p:nvPr/>
            </p:nvSpPr>
            <p:spPr>
              <a:xfrm>
                <a:off x="2344018" y="599632"/>
                <a:ext cx="1011473" cy="993383"/>
              </a:xfrm>
              <a:custGeom>
                <a:avLst/>
                <a:gdLst/>
                <a:ahLst/>
                <a:cxnLst>
                  <a:cxn ang="0">
                    <a:pos x="wd2" y="hd2"/>
                  </a:cxn>
                  <a:cxn ang="5400000">
                    <a:pos x="wd2" y="hd2"/>
                  </a:cxn>
                  <a:cxn ang="10800000">
                    <a:pos x="wd2" y="hd2"/>
                  </a:cxn>
                  <a:cxn ang="16200000">
                    <a:pos x="wd2" y="hd2"/>
                  </a:cxn>
                </a:cxnLst>
                <a:rect l="0" t="0" r="r" b="b"/>
                <a:pathLst>
                  <a:path w="20158" h="19805" extrusionOk="0">
                    <a:moveTo>
                      <a:pt x="34" y="19739"/>
                    </a:moveTo>
                    <a:cubicBezTo>
                      <a:pt x="34" y="19739"/>
                      <a:pt x="9785" y="20701"/>
                      <a:pt x="15334" y="15267"/>
                    </a:cubicBezTo>
                    <a:cubicBezTo>
                      <a:pt x="20879" y="9835"/>
                      <a:pt x="20123" y="66"/>
                      <a:pt x="20123" y="66"/>
                    </a:cubicBezTo>
                    <a:cubicBezTo>
                      <a:pt x="20123" y="66"/>
                      <a:pt x="10371" y="-899"/>
                      <a:pt x="4825" y="4533"/>
                    </a:cubicBezTo>
                    <a:cubicBezTo>
                      <a:pt x="-721" y="9968"/>
                      <a:pt x="34" y="19739"/>
                      <a:pt x="34" y="19739"/>
                    </a:cubicBezTo>
                    <a:close/>
                  </a:path>
                </a:pathLst>
              </a:custGeom>
              <a:grpFill/>
              <a:ln w="12700" cap="flat">
                <a:noFill/>
                <a:miter lim="400000"/>
              </a:ln>
              <a:effec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96" name="Freeform: Shape 62"/>
              <p:cNvSpPr/>
              <p:nvPr/>
            </p:nvSpPr>
            <p:spPr>
              <a:xfrm>
                <a:off x="2489382" y="1617190"/>
                <a:ext cx="1410482" cy="753469"/>
              </a:xfrm>
              <a:custGeom>
                <a:avLst/>
                <a:gdLst/>
                <a:ahLst/>
                <a:cxnLst>
                  <a:cxn ang="0">
                    <a:pos x="wd2" y="hd2"/>
                  </a:cxn>
                  <a:cxn ang="5400000">
                    <a:pos x="wd2" y="hd2"/>
                  </a:cxn>
                  <a:cxn ang="10800000">
                    <a:pos x="wd2" y="hd2"/>
                  </a:cxn>
                  <a:cxn ang="16200000">
                    <a:pos x="wd2" y="hd2"/>
                  </a:cxn>
                </a:cxnLst>
                <a:rect l="0" t="0" r="r" b="b"/>
                <a:pathLst>
                  <a:path w="21600" h="21367" extrusionOk="0">
                    <a:moveTo>
                      <a:pt x="10862" y="1"/>
                    </a:moveTo>
                    <a:cubicBezTo>
                      <a:pt x="4897" y="-114"/>
                      <a:pt x="0" y="10473"/>
                      <a:pt x="0" y="10473"/>
                    </a:cubicBezTo>
                    <a:cubicBezTo>
                      <a:pt x="0" y="10473"/>
                      <a:pt x="4777" y="21253"/>
                      <a:pt x="10741" y="21367"/>
                    </a:cubicBezTo>
                    <a:cubicBezTo>
                      <a:pt x="16705" y="21486"/>
                      <a:pt x="21600" y="10898"/>
                      <a:pt x="21600" y="10898"/>
                    </a:cubicBezTo>
                    <a:cubicBezTo>
                      <a:pt x="21600" y="10898"/>
                      <a:pt x="16826" y="117"/>
                      <a:pt x="10862" y="1"/>
                    </a:cubicBezTo>
                    <a:close/>
                  </a:path>
                </a:pathLst>
              </a:custGeom>
              <a:grpFill/>
              <a:ln w="12700" cap="flat">
                <a:noFill/>
                <a:miter lim="400000"/>
              </a:ln>
              <a:effec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97" name="Freeform: Shape 63"/>
              <p:cNvSpPr/>
              <p:nvPr/>
            </p:nvSpPr>
            <p:spPr>
              <a:xfrm>
                <a:off x="2289505" y="2362187"/>
                <a:ext cx="993484" cy="1011294"/>
              </a:xfrm>
              <a:custGeom>
                <a:avLst/>
                <a:gdLst/>
                <a:ahLst/>
                <a:cxnLst>
                  <a:cxn ang="0">
                    <a:pos x="wd2" y="hd2"/>
                  </a:cxn>
                  <a:cxn ang="5400000">
                    <a:pos x="wd2" y="hd2"/>
                  </a:cxn>
                  <a:cxn ang="10800000">
                    <a:pos x="wd2" y="hd2"/>
                  </a:cxn>
                  <a:cxn ang="16200000">
                    <a:pos x="wd2" y="hd2"/>
                  </a:cxn>
                </a:cxnLst>
                <a:rect l="0" t="0" r="r" b="b"/>
                <a:pathLst>
                  <a:path w="19807" h="20153" extrusionOk="0">
                    <a:moveTo>
                      <a:pt x="66" y="35"/>
                    </a:moveTo>
                    <a:cubicBezTo>
                      <a:pt x="66" y="35"/>
                      <a:pt x="-895" y="9784"/>
                      <a:pt x="4539" y="15329"/>
                    </a:cubicBezTo>
                    <a:cubicBezTo>
                      <a:pt x="9971" y="20878"/>
                      <a:pt x="19741" y="20117"/>
                      <a:pt x="19741" y="20117"/>
                    </a:cubicBezTo>
                    <a:cubicBezTo>
                      <a:pt x="19741" y="20117"/>
                      <a:pt x="20705" y="10370"/>
                      <a:pt x="15274" y="4824"/>
                    </a:cubicBezTo>
                    <a:cubicBezTo>
                      <a:pt x="9838" y="-722"/>
                      <a:pt x="66" y="35"/>
                      <a:pt x="66" y="35"/>
                    </a:cubicBezTo>
                    <a:close/>
                  </a:path>
                </a:pathLst>
              </a:custGeom>
              <a:grpFill/>
              <a:ln w="12700" cap="flat">
                <a:noFill/>
                <a:miter lim="400000"/>
              </a:ln>
              <a:effec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98" name="Freeform: Shape 64"/>
              <p:cNvSpPr/>
              <p:nvPr/>
            </p:nvSpPr>
            <p:spPr>
              <a:xfrm>
                <a:off x="1526337" y="2489382"/>
                <a:ext cx="753511" cy="1410509"/>
              </a:xfrm>
              <a:custGeom>
                <a:avLst/>
                <a:gdLst/>
                <a:ahLst/>
                <a:cxnLst>
                  <a:cxn ang="0">
                    <a:pos x="wd2" y="hd2"/>
                  </a:cxn>
                  <a:cxn ang="5400000">
                    <a:pos x="wd2" y="hd2"/>
                  </a:cxn>
                  <a:cxn ang="10800000">
                    <a:pos x="wd2" y="hd2"/>
                  </a:cxn>
                  <a:cxn ang="16200000">
                    <a:pos x="wd2" y="hd2"/>
                  </a:cxn>
                </a:cxnLst>
                <a:rect l="0" t="0" r="r" b="b"/>
                <a:pathLst>
                  <a:path w="21370" h="21600" extrusionOk="0">
                    <a:moveTo>
                      <a:pt x="10895" y="0"/>
                    </a:moveTo>
                    <a:cubicBezTo>
                      <a:pt x="10895" y="0"/>
                      <a:pt x="116" y="4777"/>
                      <a:pt x="1" y="10741"/>
                    </a:cubicBezTo>
                    <a:cubicBezTo>
                      <a:pt x="-118" y="16705"/>
                      <a:pt x="10470" y="21600"/>
                      <a:pt x="10470" y="21600"/>
                    </a:cubicBezTo>
                    <a:cubicBezTo>
                      <a:pt x="10470" y="21600"/>
                      <a:pt x="21252" y="16825"/>
                      <a:pt x="21369" y="10862"/>
                    </a:cubicBezTo>
                    <a:cubicBezTo>
                      <a:pt x="21482" y="4895"/>
                      <a:pt x="10895" y="0"/>
                      <a:pt x="10895" y="0"/>
                    </a:cubicBezTo>
                    <a:close/>
                  </a:path>
                </a:pathLst>
              </a:custGeom>
              <a:grpFill/>
              <a:ln w="12700" cap="flat">
                <a:noFill/>
                <a:miter lim="400000"/>
              </a:ln>
              <a:effec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99" name="Freeform: Shape 65"/>
              <p:cNvSpPr/>
              <p:nvPr/>
            </p:nvSpPr>
            <p:spPr>
              <a:xfrm>
                <a:off x="526950" y="2289505"/>
                <a:ext cx="1011316" cy="993281"/>
              </a:xfrm>
              <a:custGeom>
                <a:avLst/>
                <a:gdLst/>
                <a:ahLst/>
                <a:cxnLst>
                  <a:cxn ang="0">
                    <a:pos x="wd2" y="hd2"/>
                  </a:cxn>
                  <a:cxn ang="5400000">
                    <a:pos x="wd2" y="hd2"/>
                  </a:cxn>
                  <a:cxn ang="10800000">
                    <a:pos x="wd2" y="hd2"/>
                  </a:cxn>
                  <a:cxn ang="16200000">
                    <a:pos x="wd2" y="hd2"/>
                  </a:cxn>
                </a:cxnLst>
                <a:rect l="0" t="0" r="r" b="b"/>
                <a:pathLst>
                  <a:path w="20647" h="20558" extrusionOk="0">
                    <a:moveTo>
                      <a:pt x="15704" y="15854"/>
                    </a:moveTo>
                    <a:cubicBezTo>
                      <a:pt x="18120" y="13457"/>
                      <a:pt x="19361" y="10249"/>
                      <a:pt x="19998" y="7349"/>
                    </a:cubicBezTo>
                    <a:cubicBezTo>
                      <a:pt x="20012" y="7292"/>
                      <a:pt x="20028" y="7233"/>
                      <a:pt x="20039" y="7176"/>
                    </a:cubicBezTo>
                    <a:cubicBezTo>
                      <a:pt x="20859" y="3326"/>
                      <a:pt x="20612" y="69"/>
                      <a:pt x="20612" y="69"/>
                    </a:cubicBezTo>
                    <a:cubicBezTo>
                      <a:pt x="20612" y="69"/>
                      <a:pt x="10622" y="-931"/>
                      <a:pt x="4943" y="4711"/>
                    </a:cubicBezTo>
                    <a:cubicBezTo>
                      <a:pt x="-741" y="10351"/>
                      <a:pt x="36" y="20493"/>
                      <a:pt x="36" y="20493"/>
                    </a:cubicBezTo>
                    <a:cubicBezTo>
                      <a:pt x="36" y="20493"/>
                      <a:pt x="1847" y="20669"/>
                      <a:pt x="4360" y="20444"/>
                    </a:cubicBezTo>
                    <a:cubicBezTo>
                      <a:pt x="6033" y="20293"/>
                      <a:pt x="8011" y="19956"/>
                      <a:pt x="9987" y="19271"/>
                    </a:cubicBezTo>
                    <a:cubicBezTo>
                      <a:pt x="12023" y="18567"/>
                      <a:pt x="14048" y="17499"/>
                      <a:pt x="15704" y="15854"/>
                    </a:cubicBezTo>
                    <a:close/>
                  </a:path>
                </a:pathLst>
              </a:custGeom>
              <a:grpFill/>
              <a:ln w="12700" cap="flat">
                <a:noFill/>
                <a:miter lim="400000"/>
              </a:ln>
              <a:effec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100" name="Freeform: Shape 66"/>
              <p:cNvSpPr/>
              <p:nvPr/>
            </p:nvSpPr>
            <p:spPr>
              <a:xfrm>
                <a:off x="0" y="1526336"/>
                <a:ext cx="1410456" cy="753462"/>
              </a:xfrm>
              <a:custGeom>
                <a:avLst/>
                <a:gdLst/>
                <a:ahLst/>
                <a:cxnLst>
                  <a:cxn ang="0">
                    <a:pos x="wd2" y="hd2"/>
                  </a:cxn>
                  <a:cxn ang="5400000">
                    <a:pos x="wd2" y="hd2"/>
                  </a:cxn>
                  <a:cxn ang="10800000">
                    <a:pos x="wd2" y="hd2"/>
                  </a:cxn>
                  <a:cxn ang="16200000">
                    <a:pos x="wd2" y="hd2"/>
                  </a:cxn>
                </a:cxnLst>
                <a:rect l="0" t="0" r="r" b="b"/>
                <a:pathLst>
                  <a:path w="21600" h="21365" extrusionOk="0">
                    <a:moveTo>
                      <a:pt x="21600" y="10893"/>
                    </a:moveTo>
                    <a:cubicBezTo>
                      <a:pt x="21600" y="10893"/>
                      <a:pt x="16823" y="112"/>
                      <a:pt x="10859" y="1"/>
                    </a:cubicBezTo>
                    <a:cubicBezTo>
                      <a:pt x="4897" y="-120"/>
                      <a:pt x="0" y="10469"/>
                      <a:pt x="0" y="10469"/>
                    </a:cubicBezTo>
                    <a:cubicBezTo>
                      <a:pt x="0" y="10469"/>
                      <a:pt x="4775" y="21248"/>
                      <a:pt x="10739" y="21364"/>
                    </a:cubicBezTo>
                    <a:cubicBezTo>
                      <a:pt x="16705" y="21480"/>
                      <a:pt x="21600" y="10893"/>
                      <a:pt x="21600" y="10893"/>
                    </a:cubicBezTo>
                    <a:close/>
                  </a:path>
                </a:pathLst>
              </a:custGeom>
              <a:grpFill/>
              <a:ln w="12700" cap="flat">
                <a:noFill/>
                <a:miter lim="400000"/>
              </a:ln>
              <a:effec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101" name="Freeform: Shape 67"/>
              <p:cNvSpPr/>
              <p:nvPr/>
            </p:nvSpPr>
            <p:spPr>
              <a:xfrm>
                <a:off x="599632" y="526949"/>
                <a:ext cx="993437" cy="1011410"/>
              </a:xfrm>
              <a:custGeom>
                <a:avLst/>
                <a:gdLst/>
                <a:ahLst/>
                <a:cxnLst>
                  <a:cxn ang="0">
                    <a:pos x="wd2" y="hd2"/>
                  </a:cxn>
                  <a:cxn ang="5400000">
                    <a:pos x="wd2" y="hd2"/>
                  </a:cxn>
                  <a:cxn ang="10800000">
                    <a:pos x="wd2" y="hd2"/>
                  </a:cxn>
                  <a:cxn ang="16200000">
                    <a:pos x="wd2" y="hd2"/>
                  </a:cxn>
                </a:cxnLst>
                <a:rect l="0" t="0" r="r" b="b"/>
                <a:pathLst>
                  <a:path w="19808" h="20157" extrusionOk="0">
                    <a:moveTo>
                      <a:pt x="19742" y="20122"/>
                    </a:moveTo>
                    <a:cubicBezTo>
                      <a:pt x="19742" y="20122"/>
                      <a:pt x="20705" y="10370"/>
                      <a:pt x="15267" y="4824"/>
                    </a:cubicBezTo>
                    <a:cubicBezTo>
                      <a:pt x="9838" y="-723"/>
                      <a:pt x="66" y="35"/>
                      <a:pt x="66" y="35"/>
                    </a:cubicBezTo>
                    <a:cubicBezTo>
                      <a:pt x="66" y="35"/>
                      <a:pt x="-895" y="9786"/>
                      <a:pt x="4537" y="15332"/>
                    </a:cubicBezTo>
                    <a:cubicBezTo>
                      <a:pt x="9970" y="20877"/>
                      <a:pt x="19742" y="20122"/>
                      <a:pt x="19742" y="20122"/>
                    </a:cubicBezTo>
                    <a:close/>
                  </a:path>
                </a:pathLst>
              </a:custGeom>
              <a:grpFill/>
              <a:ln w="12700" cap="flat">
                <a:noFill/>
                <a:miter lim="400000"/>
              </a:ln>
              <a:effec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102" name="Freeform: Shape 68"/>
              <p:cNvSpPr/>
              <p:nvPr/>
            </p:nvSpPr>
            <p:spPr>
              <a:xfrm>
                <a:off x="1853409" y="1453654"/>
                <a:ext cx="194627" cy="364506"/>
              </a:xfrm>
              <a:custGeom>
                <a:avLst/>
                <a:gdLst/>
                <a:ahLst/>
                <a:cxnLst>
                  <a:cxn ang="0">
                    <a:pos x="wd2" y="hd2"/>
                  </a:cxn>
                  <a:cxn ang="5400000">
                    <a:pos x="wd2" y="hd2"/>
                  </a:cxn>
                  <a:cxn ang="10800000">
                    <a:pos x="wd2" y="hd2"/>
                  </a:cxn>
                  <a:cxn ang="16200000">
                    <a:pos x="wd2" y="hd2"/>
                  </a:cxn>
                </a:cxnLst>
                <a:rect l="0" t="0" r="r" b="b"/>
                <a:pathLst>
                  <a:path w="21364" h="21600" extrusionOk="0">
                    <a:moveTo>
                      <a:pt x="10899" y="0"/>
                    </a:moveTo>
                    <a:cubicBezTo>
                      <a:pt x="10899" y="0"/>
                      <a:pt x="110" y="4774"/>
                      <a:pt x="1" y="10741"/>
                    </a:cubicBezTo>
                    <a:cubicBezTo>
                      <a:pt x="-120" y="16701"/>
                      <a:pt x="10476" y="21600"/>
                      <a:pt x="10476" y="21600"/>
                    </a:cubicBezTo>
                    <a:cubicBezTo>
                      <a:pt x="10476" y="21600"/>
                      <a:pt x="21260" y="16826"/>
                      <a:pt x="21363" y="10858"/>
                    </a:cubicBezTo>
                    <a:cubicBezTo>
                      <a:pt x="21480" y="4894"/>
                      <a:pt x="10899" y="0"/>
                      <a:pt x="10899" y="0"/>
                    </a:cubicBezTo>
                    <a:close/>
                  </a:path>
                </a:pathLst>
              </a:custGeom>
              <a:grpFill/>
              <a:ln w="12700" cap="flat">
                <a:noFill/>
                <a:miter lim="400000"/>
              </a:ln>
              <a:effec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103" name="Freeform: Shape 69"/>
              <p:cNvSpPr/>
              <p:nvPr/>
            </p:nvSpPr>
            <p:spPr>
              <a:xfrm>
                <a:off x="2053287" y="1599019"/>
                <a:ext cx="261328" cy="256713"/>
              </a:xfrm>
              <a:custGeom>
                <a:avLst/>
                <a:gdLst/>
                <a:ahLst/>
                <a:cxnLst>
                  <a:cxn ang="0">
                    <a:pos x="wd2" y="hd2"/>
                  </a:cxn>
                  <a:cxn ang="5400000">
                    <a:pos x="wd2" y="hd2"/>
                  </a:cxn>
                  <a:cxn ang="10800000">
                    <a:pos x="wd2" y="hd2"/>
                  </a:cxn>
                  <a:cxn ang="16200000">
                    <a:pos x="wd2" y="hd2"/>
                  </a:cxn>
                </a:cxnLst>
                <a:rect l="0" t="0" r="r" b="b"/>
                <a:pathLst>
                  <a:path w="20154" h="19803" extrusionOk="0">
                    <a:moveTo>
                      <a:pt x="15329" y="15270"/>
                    </a:moveTo>
                    <a:cubicBezTo>
                      <a:pt x="20877" y="9835"/>
                      <a:pt x="20119" y="66"/>
                      <a:pt x="20119" y="66"/>
                    </a:cubicBezTo>
                    <a:cubicBezTo>
                      <a:pt x="20119" y="66"/>
                      <a:pt x="10371" y="-896"/>
                      <a:pt x="4829" y="4529"/>
                    </a:cubicBezTo>
                    <a:cubicBezTo>
                      <a:pt x="-723" y="9967"/>
                      <a:pt x="35" y="19736"/>
                      <a:pt x="35" y="19736"/>
                    </a:cubicBezTo>
                    <a:cubicBezTo>
                      <a:pt x="35" y="19736"/>
                      <a:pt x="9781" y="20704"/>
                      <a:pt x="15329" y="15270"/>
                    </a:cubicBezTo>
                    <a:close/>
                  </a:path>
                </a:pathLst>
              </a:custGeom>
              <a:grpFill/>
              <a:ln w="12700" cap="flat">
                <a:noFill/>
                <a:miter lim="400000"/>
              </a:ln>
              <a:effec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104" name="Freeform: Shape 70"/>
              <p:cNvSpPr/>
              <p:nvPr/>
            </p:nvSpPr>
            <p:spPr>
              <a:xfrm>
                <a:off x="2089628" y="1871579"/>
                <a:ext cx="364372" cy="194741"/>
              </a:xfrm>
              <a:custGeom>
                <a:avLst/>
                <a:gdLst/>
                <a:ahLst/>
                <a:cxnLst>
                  <a:cxn ang="0">
                    <a:pos x="wd2" y="hd2"/>
                  </a:cxn>
                  <a:cxn ang="5400000">
                    <a:pos x="wd2" y="hd2"/>
                  </a:cxn>
                  <a:cxn ang="10800000">
                    <a:pos x="wd2" y="hd2"/>
                  </a:cxn>
                  <a:cxn ang="16200000">
                    <a:pos x="wd2" y="hd2"/>
                  </a:cxn>
                </a:cxnLst>
                <a:rect l="0" t="0" r="r" b="b"/>
                <a:pathLst>
                  <a:path w="21600" h="21371" extrusionOk="0">
                    <a:moveTo>
                      <a:pt x="10735" y="21370"/>
                    </a:moveTo>
                    <a:cubicBezTo>
                      <a:pt x="16701" y="21489"/>
                      <a:pt x="21600" y="10901"/>
                      <a:pt x="21600" y="10901"/>
                    </a:cubicBezTo>
                    <a:cubicBezTo>
                      <a:pt x="21600" y="10901"/>
                      <a:pt x="16823" y="123"/>
                      <a:pt x="10856" y="1"/>
                    </a:cubicBezTo>
                    <a:cubicBezTo>
                      <a:pt x="4895" y="-111"/>
                      <a:pt x="0" y="10479"/>
                      <a:pt x="0" y="10479"/>
                    </a:cubicBezTo>
                    <a:cubicBezTo>
                      <a:pt x="0" y="10479"/>
                      <a:pt x="4776" y="21258"/>
                      <a:pt x="10735" y="21370"/>
                    </a:cubicBezTo>
                    <a:close/>
                  </a:path>
                </a:pathLst>
              </a:custGeom>
              <a:grpFill/>
              <a:ln w="12700" cap="flat">
                <a:noFill/>
                <a:miter lim="400000"/>
              </a:ln>
              <a:effec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105" name="Freeform: Shape 71"/>
              <p:cNvSpPr/>
              <p:nvPr/>
            </p:nvSpPr>
            <p:spPr>
              <a:xfrm>
                <a:off x="2035116" y="2053286"/>
                <a:ext cx="256786" cy="261332"/>
              </a:xfrm>
              <a:custGeom>
                <a:avLst/>
                <a:gdLst/>
                <a:ahLst/>
                <a:cxnLst>
                  <a:cxn ang="0">
                    <a:pos x="wd2" y="hd2"/>
                  </a:cxn>
                  <a:cxn ang="5400000">
                    <a:pos x="wd2" y="hd2"/>
                  </a:cxn>
                  <a:cxn ang="10800000">
                    <a:pos x="wd2" y="hd2"/>
                  </a:cxn>
                  <a:cxn ang="16200000">
                    <a:pos x="wd2" y="hd2"/>
                  </a:cxn>
                </a:cxnLst>
                <a:rect l="0" t="0" r="r" b="b"/>
                <a:pathLst>
                  <a:path w="19816" h="20152" extrusionOk="0">
                    <a:moveTo>
                      <a:pt x="64" y="35"/>
                    </a:moveTo>
                    <a:cubicBezTo>
                      <a:pt x="64" y="35"/>
                      <a:pt x="-890" y="9785"/>
                      <a:pt x="4539" y="15330"/>
                    </a:cubicBezTo>
                    <a:cubicBezTo>
                      <a:pt x="9977" y="20879"/>
                      <a:pt x="19750" y="20117"/>
                      <a:pt x="19750" y="20117"/>
                    </a:cubicBezTo>
                    <a:cubicBezTo>
                      <a:pt x="19750" y="20117"/>
                      <a:pt x="20710" y="10371"/>
                      <a:pt x="15276" y="4824"/>
                    </a:cubicBezTo>
                    <a:cubicBezTo>
                      <a:pt x="9843" y="-721"/>
                      <a:pt x="64" y="35"/>
                      <a:pt x="64" y="35"/>
                    </a:cubicBezTo>
                    <a:close/>
                  </a:path>
                </a:pathLst>
              </a:custGeom>
              <a:grpFill/>
              <a:ln w="12700" cap="flat">
                <a:noFill/>
                <a:miter lim="400000"/>
              </a:ln>
              <a:effec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106" name="Freeform: Shape 72"/>
              <p:cNvSpPr/>
              <p:nvPr/>
            </p:nvSpPr>
            <p:spPr>
              <a:xfrm>
                <a:off x="1835238" y="2089627"/>
                <a:ext cx="194747" cy="364514"/>
              </a:xfrm>
              <a:custGeom>
                <a:avLst/>
                <a:gdLst/>
                <a:ahLst/>
                <a:cxnLst>
                  <a:cxn ang="0">
                    <a:pos x="wd2" y="hd2"/>
                  </a:cxn>
                  <a:cxn ang="5400000">
                    <a:pos x="wd2" y="hd2"/>
                  </a:cxn>
                  <a:cxn ang="10800000">
                    <a:pos x="wd2" y="hd2"/>
                  </a:cxn>
                  <a:cxn ang="16200000">
                    <a:pos x="wd2" y="hd2"/>
                  </a:cxn>
                </a:cxnLst>
                <a:rect l="0" t="0" r="r" b="b"/>
                <a:pathLst>
                  <a:path w="21389" h="21600" extrusionOk="0">
                    <a:moveTo>
                      <a:pt x="10484" y="21600"/>
                    </a:moveTo>
                    <a:cubicBezTo>
                      <a:pt x="10484" y="21600"/>
                      <a:pt x="21271" y="16828"/>
                      <a:pt x="21388" y="10864"/>
                    </a:cubicBezTo>
                    <a:cubicBezTo>
                      <a:pt x="21497" y="4896"/>
                      <a:pt x="10901" y="0"/>
                      <a:pt x="10901" y="0"/>
                    </a:cubicBezTo>
                    <a:cubicBezTo>
                      <a:pt x="10901" y="0"/>
                      <a:pt x="133" y="4776"/>
                      <a:pt x="0" y="10746"/>
                    </a:cubicBezTo>
                    <a:cubicBezTo>
                      <a:pt x="-103" y="16704"/>
                      <a:pt x="10484" y="21600"/>
                      <a:pt x="10484" y="21600"/>
                    </a:cubicBezTo>
                    <a:close/>
                  </a:path>
                </a:pathLst>
              </a:custGeom>
              <a:grpFill/>
              <a:ln w="12700" cap="flat">
                <a:noFill/>
                <a:miter lim="400000"/>
              </a:ln>
              <a:effec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107" name="Freeform: Shape 73"/>
              <p:cNvSpPr/>
              <p:nvPr/>
            </p:nvSpPr>
            <p:spPr>
              <a:xfrm>
                <a:off x="1580849" y="2035115"/>
                <a:ext cx="261372" cy="256676"/>
              </a:xfrm>
              <a:custGeom>
                <a:avLst/>
                <a:gdLst/>
                <a:ahLst/>
                <a:cxnLst>
                  <a:cxn ang="0">
                    <a:pos x="wd2" y="hd2"/>
                  </a:cxn>
                  <a:cxn ang="5400000">
                    <a:pos x="wd2" y="hd2"/>
                  </a:cxn>
                  <a:cxn ang="10800000">
                    <a:pos x="wd2" y="hd2"/>
                  </a:cxn>
                  <a:cxn ang="16200000">
                    <a:pos x="wd2" y="hd2"/>
                  </a:cxn>
                </a:cxnLst>
                <a:rect l="0" t="0" r="r" b="b"/>
                <a:pathLst>
                  <a:path w="20161" h="19802" extrusionOk="0">
                    <a:moveTo>
                      <a:pt x="15332" y="15268"/>
                    </a:moveTo>
                    <a:cubicBezTo>
                      <a:pt x="20877" y="9836"/>
                      <a:pt x="20127" y="66"/>
                      <a:pt x="20127" y="66"/>
                    </a:cubicBezTo>
                    <a:cubicBezTo>
                      <a:pt x="20127" y="66"/>
                      <a:pt x="10373" y="-896"/>
                      <a:pt x="4822" y="4538"/>
                    </a:cubicBezTo>
                    <a:cubicBezTo>
                      <a:pt x="-723" y="9968"/>
                      <a:pt x="35" y="19735"/>
                      <a:pt x="35" y="19735"/>
                    </a:cubicBezTo>
                    <a:cubicBezTo>
                      <a:pt x="35" y="19735"/>
                      <a:pt x="9790" y="20704"/>
                      <a:pt x="15332" y="15268"/>
                    </a:cubicBezTo>
                    <a:close/>
                  </a:path>
                </a:pathLst>
              </a:custGeom>
              <a:grpFill/>
              <a:ln w="12700" cap="flat">
                <a:noFill/>
                <a:miter lim="400000"/>
              </a:ln>
              <a:effec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108" name="Freeform: Shape 74"/>
              <p:cNvSpPr/>
              <p:nvPr/>
            </p:nvSpPr>
            <p:spPr>
              <a:xfrm>
                <a:off x="1435483" y="1835238"/>
                <a:ext cx="364461" cy="194769"/>
              </a:xfrm>
              <a:custGeom>
                <a:avLst/>
                <a:gdLst/>
                <a:ahLst/>
                <a:cxnLst>
                  <a:cxn ang="0">
                    <a:pos x="wd2" y="hd2"/>
                  </a:cxn>
                  <a:cxn ang="5400000">
                    <a:pos x="wd2" y="hd2"/>
                  </a:cxn>
                  <a:cxn ang="10800000">
                    <a:pos x="wd2" y="hd2"/>
                  </a:cxn>
                  <a:cxn ang="16200000">
                    <a:pos x="wd2" y="hd2"/>
                  </a:cxn>
                </a:cxnLst>
                <a:rect l="0" t="0" r="r" b="b"/>
                <a:pathLst>
                  <a:path w="21600" h="21365" extrusionOk="0">
                    <a:moveTo>
                      <a:pt x="21600" y="10887"/>
                    </a:moveTo>
                    <a:cubicBezTo>
                      <a:pt x="21600" y="10887"/>
                      <a:pt x="16824" y="116"/>
                      <a:pt x="10859" y="1"/>
                    </a:cubicBezTo>
                    <a:cubicBezTo>
                      <a:pt x="4893" y="-121"/>
                      <a:pt x="0" y="10468"/>
                      <a:pt x="0" y="10468"/>
                    </a:cubicBezTo>
                    <a:cubicBezTo>
                      <a:pt x="0" y="10468"/>
                      <a:pt x="4776" y="21244"/>
                      <a:pt x="10741" y="21363"/>
                    </a:cubicBezTo>
                    <a:cubicBezTo>
                      <a:pt x="16698" y="21479"/>
                      <a:pt x="21600" y="10887"/>
                      <a:pt x="21600" y="10887"/>
                    </a:cubicBezTo>
                    <a:close/>
                  </a:path>
                </a:pathLst>
              </a:custGeom>
              <a:grpFill/>
              <a:ln w="12700" cap="flat">
                <a:noFill/>
                <a:miter lim="400000"/>
              </a:ln>
              <a:effec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109" name="Freeform: Shape 75"/>
              <p:cNvSpPr/>
              <p:nvPr/>
            </p:nvSpPr>
            <p:spPr>
              <a:xfrm>
                <a:off x="1599019" y="1580848"/>
                <a:ext cx="256791" cy="261429"/>
              </a:xfrm>
              <a:custGeom>
                <a:avLst/>
                <a:gdLst/>
                <a:ahLst/>
                <a:cxnLst>
                  <a:cxn ang="0">
                    <a:pos x="wd2" y="hd2"/>
                  </a:cxn>
                  <a:cxn ang="5400000">
                    <a:pos x="wd2" y="hd2"/>
                  </a:cxn>
                  <a:cxn ang="10800000">
                    <a:pos x="wd2" y="hd2"/>
                  </a:cxn>
                  <a:cxn ang="16200000">
                    <a:pos x="wd2" y="hd2"/>
                  </a:cxn>
                </a:cxnLst>
                <a:rect l="0" t="0" r="r" b="b"/>
                <a:pathLst>
                  <a:path w="19812" h="20163" extrusionOk="0">
                    <a:moveTo>
                      <a:pt x="19748" y="20130"/>
                    </a:moveTo>
                    <a:cubicBezTo>
                      <a:pt x="19748" y="20130"/>
                      <a:pt x="20702" y="10371"/>
                      <a:pt x="15265" y="4827"/>
                    </a:cubicBezTo>
                    <a:cubicBezTo>
                      <a:pt x="9838" y="-721"/>
                      <a:pt x="66" y="35"/>
                      <a:pt x="66" y="35"/>
                    </a:cubicBezTo>
                    <a:cubicBezTo>
                      <a:pt x="66" y="35"/>
                      <a:pt x="-898" y="9792"/>
                      <a:pt x="4545" y="15331"/>
                    </a:cubicBezTo>
                    <a:cubicBezTo>
                      <a:pt x="9971" y="20879"/>
                      <a:pt x="19748" y="20130"/>
                      <a:pt x="19748" y="20130"/>
                    </a:cubicBezTo>
                    <a:close/>
                  </a:path>
                </a:pathLst>
              </a:custGeom>
              <a:grpFill/>
              <a:ln w="12700" cap="flat">
                <a:noFill/>
                <a:miter lim="400000"/>
              </a:ln>
              <a:effec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66" name="Group 137"/>
            <p:cNvGrpSpPr/>
            <p:nvPr/>
          </p:nvGrpSpPr>
          <p:grpSpPr>
            <a:xfrm>
              <a:off x="5249679" y="1731264"/>
              <a:ext cx="191002" cy="193558"/>
              <a:chOff x="3036888" y="1909763"/>
              <a:chExt cx="355600" cy="360363"/>
            </a:xfrm>
            <a:solidFill>
              <a:schemeClr val="bg1"/>
            </a:solidFill>
          </p:grpSpPr>
          <p:sp>
            <p:nvSpPr>
              <p:cNvPr id="91" name="Freeform: Shape 138"/>
              <p:cNvSpPr/>
              <p:nvPr/>
            </p:nvSpPr>
            <p:spPr bwMode="auto">
              <a:xfrm>
                <a:off x="3036888" y="1909763"/>
                <a:ext cx="355600" cy="360363"/>
              </a:xfrm>
              <a:custGeom>
                <a:avLst/>
                <a:gdLst/>
                <a:ahLst/>
                <a:cxnLst>
                  <a:cxn ang="0">
                    <a:pos x="84" y="0"/>
                  </a:cxn>
                  <a:cxn ang="0">
                    <a:pos x="46" y="38"/>
                  </a:cxn>
                  <a:cxn ang="0">
                    <a:pos x="48" y="52"/>
                  </a:cxn>
                  <a:cxn ang="0">
                    <a:pos x="2" y="99"/>
                  </a:cxn>
                  <a:cxn ang="0">
                    <a:pos x="0" y="103"/>
                  </a:cxn>
                  <a:cxn ang="0">
                    <a:pos x="0" y="115"/>
                  </a:cxn>
                  <a:cxn ang="0">
                    <a:pos x="7" y="123"/>
                  </a:cxn>
                  <a:cxn ang="0">
                    <a:pos x="19" y="123"/>
                  </a:cxn>
                  <a:cxn ang="0">
                    <a:pos x="24" y="120"/>
                  </a:cxn>
                  <a:cxn ang="0">
                    <a:pos x="29" y="115"/>
                  </a:cxn>
                  <a:cxn ang="0">
                    <a:pos x="38" y="115"/>
                  </a:cxn>
                  <a:cxn ang="0">
                    <a:pos x="46" y="107"/>
                  </a:cxn>
                  <a:cxn ang="0">
                    <a:pos x="46" y="100"/>
                  </a:cxn>
                  <a:cxn ang="0">
                    <a:pos x="53" y="100"/>
                  </a:cxn>
                  <a:cxn ang="0">
                    <a:pos x="61" y="92"/>
                  </a:cxn>
                  <a:cxn ang="0">
                    <a:pos x="61" y="83"/>
                  </a:cxn>
                  <a:cxn ang="0">
                    <a:pos x="70" y="74"/>
                  </a:cxn>
                  <a:cxn ang="0">
                    <a:pos x="84" y="77"/>
                  </a:cxn>
                  <a:cxn ang="0">
                    <a:pos x="122" y="38"/>
                  </a:cxn>
                  <a:cxn ang="0">
                    <a:pos x="84" y="0"/>
                  </a:cxn>
                  <a:cxn ang="0">
                    <a:pos x="84" y="69"/>
                  </a:cxn>
                  <a:cxn ang="0">
                    <a:pos x="69" y="65"/>
                  </a:cxn>
                  <a:cxn ang="0">
                    <a:pos x="67" y="66"/>
                  </a:cxn>
                  <a:cxn ang="0">
                    <a:pos x="63" y="70"/>
                  </a:cxn>
                  <a:cxn ang="0">
                    <a:pos x="56" y="77"/>
                  </a:cxn>
                  <a:cxn ang="0">
                    <a:pos x="53" y="83"/>
                  </a:cxn>
                  <a:cxn ang="0">
                    <a:pos x="53" y="92"/>
                  </a:cxn>
                  <a:cxn ang="0">
                    <a:pos x="46" y="92"/>
                  </a:cxn>
                  <a:cxn ang="0">
                    <a:pos x="38" y="100"/>
                  </a:cxn>
                  <a:cxn ang="0">
                    <a:pos x="38" y="107"/>
                  </a:cxn>
                  <a:cxn ang="0">
                    <a:pos x="29" y="107"/>
                  </a:cxn>
                  <a:cxn ang="0">
                    <a:pos x="24" y="109"/>
                  </a:cxn>
                  <a:cxn ang="0">
                    <a:pos x="18" y="115"/>
                  </a:cxn>
                  <a:cxn ang="0">
                    <a:pos x="7" y="115"/>
                  </a:cxn>
                  <a:cxn ang="0">
                    <a:pos x="7" y="104"/>
                  </a:cxn>
                  <a:cxn ang="0">
                    <a:pos x="52" y="59"/>
                  </a:cxn>
                  <a:cxn ang="0">
                    <a:pos x="52" y="59"/>
                  </a:cxn>
                  <a:cxn ang="0">
                    <a:pos x="58" y="54"/>
                  </a:cxn>
                  <a:cxn ang="0">
                    <a:pos x="53" y="38"/>
                  </a:cxn>
                  <a:cxn ang="0">
                    <a:pos x="84" y="7"/>
                  </a:cxn>
                  <a:cxn ang="0">
                    <a:pos x="115" y="38"/>
                  </a:cxn>
                  <a:cxn ang="0">
                    <a:pos x="84" y="69"/>
                  </a:cxn>
                  <a:cxn ang="0">
                    <a:pos x="84" y="69"/>
                  </a:cxn>
                  <a:cxn ang="0">
                    <a:pos x="84" y="69"/>
                  </a:cxn>
                </a:cxnLst>
                <a:rect l="0" t="0" r="r" b="b"/>
                <a:pathLst>
                  <a:path w="122" h="123">
                    <a:moveTo>
                      <a:pt x="84" y="0"/>
                    </a:moveTo>
                    <a:cubicBezTo>
                      <a:pt x="63" y="0"/>
                      <a:pt x="46" y="17"/>
                      <a:pt x="46" y="38"/>
                    </a:cubicBezTo>
                    <a:cubicBezTo>
                      <a:pt x="46" y="43"/>
                      <a:pt x="47" y="48"/>
                      <a:pt x="48" y="52"/>
                    </a:cubicBezTo>
                    <a:cubicBezTo>
                      <a:pt x="2" y="99"/>
                      <a:pt x="2" y="99"/>
                      <a:pt x="2" y="99"/>
                    </a:cubicBezTo>
                    <a:cubicBezTo>
                      <a:pt x="1" y="100"/>
                      <a:pt x="0" y="101"/>
                      <a:pt x="0" y="103"/>
                    </a:cubicBezTo>
                    <a:cubicBezTo>
                      <a:pt x="0" y="115"/>
                      <a:pt x="0" y="115"/>
                      <a:pt x="0" y="115"/>
                    </a:cubicBezTo>
                    <a:cubicBezTo>
                      <a:pt x="0" y="119"/>
                      <a:pt x="3" y="123"/>
                      <a:pt x="7" y="123"/>
                    </a:cubicBezTo>
                    <a:cubicBezTo>
                      <a:pt x="19" y="123"/>
                      <a:pt x="19" y="123"/>
                      <a:pt x="19" y="123"/>
                    </a:cubicBezTo>
                    <a:cubicBezTo>
                      <a:pt x="21" y="123"/>
                      <a:pt x="22" y="122"/>
                      <a:pt x="24" y="120"/>
                    </a:cubicBezTo>
                    <a:cubicBezTo>
                      <a:pt x="29" y="115"/>
                      <a:pt x="29" y="115"/>
                      <a:pt x="29" y="115"/>
                    </a:cubicBezTo>
                    <a:cubicBezTo>
                      <a:pt x="38" y="115"/>
                      <a:pt x="38" y="115"/>
                      <a:pt x="38" y="115"/>
                    </a:cubicBezTo>
                    <a:cubicBezTo>
                      <a:pt x="42" y="115"/>
                      <a:pt x="46" y="111"/>
                      <a:pt x="46" y="107"/>
                    </a:cubicBezTo>
                    <a:cubicBezTo>
                      <a:pt x="46" y="100"/>
                      <a:pt x="46" y="100"/>
                      <a:pt x="46" y="100"/>
                    </a:cubicBezTo>
                    <a:cubicBezTo>
                      <a:pt x="53" y="100"/>
                      <a:pt x="53" y="100"/>
                      <a:pt x="53" y="100"/>
                    </a:cubicBezTo>
                    <a:cubicBezTo>
                      <a:pt x="58" y="100"/>
                      <a:pt x="61" y="96"/>
                      <a:pt x="61" y="92"/>
                    </a:cubicBezTo>
                    <a:cubicBezTo>
                      <a:pt x="61" y="83"/>
                      <a:pt x="61" y="83"/>
                      <a:pt x="61" y="83"/>
                    </a:cubicBezTo>
                    <a:cubicBezTo>
                      <a:pt x="70" y="74"/>
                      <a:pt x="70" y="74"/>
                      <a:pt x="70" y="74"/>
                    </a:cubicBezTo>
                    <a:cubicBezTo>
                      <a:pt x="74" y="76"/>
                      <a:pt x="79" y="77"/>
                      <a:pt x="84" y="77"/>
                    </a:cubicBezTo>
                    <a:cubicBezTo>
                      <a:pt x="105" y="77"/>
                      <a:pt x="122" y="59"/>
                      <a:pt x="122" y="38"/>
                    </a:cubicBezTo>
                    <a:cubicBezTo>
                      <a:pt x="122" y="17"/>
                      <a:pt x="105" y="0"/>
                      <a:pt x="84" y="0"/>
                    </a:cubicBezTo>
                    <a:close/>
                    <a:moveTo>
                      <a:pt x="84" y="69"/>
                    </a:moveTo>
                    <a:cubicBezTo>
                      <a:pt x="78" y="69"/>
                      <a:pt x="73" y="67"/>
                      <a:pt x="69" y="65"/>
                    </a:cubicBezTo>
                    <a:cubicBezTo>
                      <a:pt x="67" y="66"/>
                      <a:pt x="67" y="66"/>
                      <a:pt x="67" y="66"/>
                    </a:cubicBezTo>
                    <a:cubicBezTo>
                      <a:pt x="63" y="70"/>
                      <a:pt x="63" y="70"/>
                      <a:pt x="63" y="70"/>
                    </a:cubicBezTo>
                    <a:cubicBezTo>
                      <a:pt x="56" y="77"/>
                      <a:pt x="56" y="77"/>
                      <a:pt x="56" y="77"/>
                    </a:cubicBezTo>
                    <a:cubicBezTo>
                      <a:pt x="54" y="79"/>
                      <a:pt x="53" y="81"/>
                      <a:pt x="53" y="83"/>
                    </a:cubicBezTo>
                    <a:cubicBezTo>
                      <a:pt x="53" y="92"/>
                      <a:pt x="53" y="92"/>
                      <a:pt x="53" y="92"/>
                    </a:cubicBezTo>
                    <a:cubicBezTo>
                      <a:pt x="46" y="92"/>
                      <a:pt x="46" y="92"/>
                      <a:pt x="46" y="92"/>
                    </a:cubicBezTo>
                    <a:cubicBezTo>
                      <a:pt x="41" y="92"/>
                      <a:pt x="38" y="95"/>
                      <a:pt x="38" y="100"/>
                    </a:cubicBezTo>
                    <a:cubicBezTo>
                      <a:pt x="38" y="107"/>
                      <a:pt x="38" y="107"/>
                      <a:pt x="38" y="107"/>
                    </a:cubicBezTo>
                    <a:cubicBezTo>
                      <a:pt x="29" y="107"/>
                      <a:pt x="29" y="107"/>
                      <a:pt x="29" y="107"/>
                    </a:cubicBezTo>
                    <a:cubicBezTo>
                      <a:pt x="27" y="107"/>
                      <a:pt x="25" y="108"/>
                      <a:pt x="24" y="109"/>
                    </a:cubicBezTo>
                    <a:cubicBezTo>
                      <a:pt x="18" y="115"/>
                      <a:pt x="18" y="115"/>
                      <a:pt x="18" y="115"/>
                    </a:cubicBezTo>
                    <a:cubicBezTo>
                      <a:pt x="7" y="115"/>
                      <a:pt x="7" y="115"/>
                      <a:pt x="7" y="115"/>
                    </a:cubicBezTo>
                    <a:cubicBezTo>
                      <a:pt x="7" y="104"/>
                      <a:pt x="7" y="104"/>
                      <a:pt x="7" y="104"/>
                    </a:cubicBezTo>
                    <a:cubicBezTo>
                      <a:pt x="52" y="59"/>
                      <a:pt x="52" y="59"/>
                      <a:pt x="52" y="59"/>
                    </a:cubicBezTo>
                    <a:cubicBezTo>
                      <a:pt x="52" y="59"/>
                      <a:pt x="52" y="59"/>
                      <a:pt x="52" y="59"/>
                    </a:cubicBezTo>
                    <a:cubicBezTo>
                      <a:pt x="58" y="54"/>
                      <a:pt x="58" y="54"/>
                      <a:pt x="58" y="54"/>
                    </a:cubicBezTo>
                    <a:cubicBezTo>
                      <a:pt x="55" y="49"/>
                      <a:pt x="53" y="44"/>
                      <a:pt x="53" y="38"/>
                    </a:cubicBezTo>
                    <a:cubicBezTo>
                      <a:pt x="53" y="21"/>
                      <a:pt x="67" y="7"/>
                      <a:pt x="84" y="7"/>
                    </a:cubicBezTo>
                    <a:cubicBezTo>
                      <a:pt x="101" y="7"/>
                      <a:pt x="115" y="21"/>
                      <a:pt x="115" y="38"/>
                    </a:cubicBezTo>
                    <a:cubicBezTo>
                      <a:pt x="115" y="55"/>
                      <a:pt x="101" y="69"/>
                      <a:pt x="84" y="69"/>
                    </a:cubicBezTo>
                    <a:close/>
                    <a:moveTo>
                      <a:pt x="84" y="69"/>
                    </a:moveTo>
                    <a:cubicBezTo>
                      <a:pt x="84" y="69"/>
                      <a:pt x="84" y="69"/>
                      <a:pt x="84" y="69"/>
                    </a:cubicBezTo>
                  </a:path>
                </a:pathLst>
              </a:custGeom>
              <a:grp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92" name="Freeform: Shape 139"/>
              <p:cNvSpPr/>
              <p:nvPr/>
            </p:nvSpPr>
            <p:spPr bwMode="auto">
              <a:xfrm>
                <a:off x="3259138" y="1952626"/>
                <a:ext cx="90488" cy="92075"/>
              </a:xfrm>
              <a:custGeom>
                <a:avLst/>
                <a:gdLst/>
                <a:ahLst/>
                <a:cxnLst>
                  <a:cxn ang="0">
                    <a:pos x="30" y="16"/>
                  </a:cxn>
                  <a:cxn ang="0">
                    <a:pos x="15" y="1"/>
                  </a:cxn>
                  <a:cxn ang="0">
                    <a:pos x="11" y="0"/>
                  </a:cxn>
                  <a:cxn ang="0">
                    <a:pos x="1" y="11"/>
                  </a:cxn>
                  <a:cxn ang="0">
                    <a:pos x="0" y="12"/>
                  </a:cxn>
                  <a:cxn ang="0">
                    <a:pos x="1" y="15"/>
                  </a:cxn>
                  <a:cxn ang="0">
                    <a:pos x="17" y="30"/>
                  </a:cxn>
                  <a:cxn ang="0">
                    <a:pos x="20" y="31"/>
                  </a:cxn>
                  <a:cxn ang="0">
                    <a:pos x="31" y="20"/>
                  </a:cxn>
                  <a:cxn ang="0">
                    <a:pos x="31" y="19"/>
                  </a:cxn>
                  <a:cxn ang="0">
                    <a:pos x="30" y="16"/>
                  </a:cxn>
                  <a:cxn ang="0">
                    <a:pos x="19" y="27"/>
                  </a:cxn>
                  <a:cxn ang="0">
                    <a:pos x="4" y="13"/>
                  </a:cxn>
                  <a:cxn ang="0">
                    <a:pos x="13" y="4"/>
                  </a:cxn>
                  <a:cxn ang="0">
                    <a:pos x="27" y="19"/>
                  </a:cxn>
                  <a:cxn ang="0">
                    <a:pos x="19" y="27"/>
                  </a:cxn>
                  <a:cxn ang="0">
                    <a:pos x="19" y="27"/>
                  </a:cxn>
                  <a:cxn ang="0">
                    <a:pos x="19" y="27"/>
                  </a:cxn>
                </a:cxnLst>
                <a:rect l="0" t="0" r="r" b="b"/>
                <a:pathLst>
                  <a:path w="31" h="31">
                    <a:moveTo>
                      <a:pt x="30" y="16"/>
                    </a:moveTo>
                    <a:cubicBezTo>
                      <a:pt x="26" y="10"/>
                      <a:pt x="21" y="5"/>
                      <a:pt x="15" y="1"/>
                    </a:cubicBezTo>
                    <a:cubicBezTo>
                      <a:pt x="14" y="0"/>
                      <a:pt x="13" y="0"/>
                      <a:pt x="11" y="0"/>
                    </a:cubicBezTo>
                    <a:cubicBezTo>
                      <a:pt x="6" y="2"/>
                      <a:pt x="2" y="6"/>
                      <a:pt x="1" y="11"/>
                    </a:cubicBezTo>
                    <a:cubicBezTo>
                      <a:pt x="0" y="12"/>
                      <a:pt x="0" y="12"/>
                      <a:pt x="0" y="12"/>
                    </a:cubicBezTo>
                    <a:cubicBezTo>
                      <a:pt x="0" y="13"/>
                      <a:pt x="1" y="14"/>
                      <a:pt x="1" y="15"/>
                    </a:cubicBezTo>
                    <a:cubicBezTo>
                      <a:pt x="5" y="21"/>
                      <a:pt x="11" y="26"/>
                      <a:pt x="17" y="30"/>
                    </a:cubicBezTo>
                    <a:cubicBezTo>
                      <a:pt x="18" y="31"/>
                      <a:pt x="19" y="31"/>
                      <a:pt x="20" y="31"/>
                    </a:cubicBezTo>
                    <a:cubicBezTo>
                      <a:pt x="25" y="29"/>
                      <a:pt x="29" y="25"/>
                      <a:pt x="31" y="20"/>
                    </a:cubicBezTo>
                    <a:cubicBezTo>
                      <a:pt x="31" y="19"/>
                      <a:pt x="31" y="19"/>
                      <a:pt x="31" y="19"/>
                    </a:cubicBezTo>
                    <a:cubicBezTo>
                      <a:pt x="31" y="18"/>
                      <a:pt x="31" y="17"/>
                      <a:pt x="30" y="16"/>
                    </a:cubicBezTo>
                    <a:close/>
                    <a:moveTo>
                      <a:pt x="19" y="27"/>
                    </a:moveTo>
                    <a:cubicBezTo>
                      <a:pt x="13" y="23"/>
                      <a:pt x="8" y="18"/>
                      <a:pt x="4" y="13"/>
                    </a:cubicBezTo>
                    <a:cubicBezTo>
                      <a:pt x="6" y="8"/>
                      <a:pt x="8" y="6"/>
                      <a:pt x="13" y="4"/>
                    </a:cubicBezTo>
                    <a:cubicBezTo>
                      <a:pt x="18" y="8"/>
                      <a:pt x="23" y="13"/>
                      <a:pt x="27" y="19"/>
                    </a:cubicBezTo>
                    <a:cubicBezTo>
                      <a:pt x="26" y="23"/>
                      <a:pt x="23" y="26"/>
                      <a:pt x="19" y="27"/>
                    </a:cubicBezTo>
                    <a:close/>
                    <a:moveTo>
                      <a:pt x="19" y="27"/>
                    </a:moveTo>
                    <a:cubicBezTo>
                      <a:pt x="19" y="27"/>
                      <a:pt x="19" y="27"/>
                      <a:pt x="19" y="27"/>
                    </a:cubicBezTo>
                  </a:path>
                </a:pathLst>
              </a:custGeom>
              <a:grp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67" name="Group 140"/>
            <p:cNvGrpSpPr/>
            <p:nvPr/>
          </p:nvGrpSpPr>
          <p:grpSpPr>
            <a:xfrm>
              <a:off x="4807799" y="2158445"/>
              <a:ext cx="133018" cy="193558"/>
              <a:chOff x="4075113" y="1909763"/>
              <a:chExt cx="247650" cy="360363"/>
            </a:xfrm>
            <a:solidFill>
              <a:schemeClr val="bg1"/>
            </a:solidFill>
          </p:grpSpPr>
          <p:sp>
            <p:nvSpPr>
              <p:cNvPr id="89" name="Freeform: Shape 141"/>
              <p:cNvSpPr/>
              <p:nvPr/>
            </p:nvSpPr>
            <p:spPr bwMode="auto">
              <a:xfrm>
                <a:off x="4075113" y="1909763"/>
                <a:ext cx="247650" cy="360363"/>
              </a:xfrm>
              <a:custGeom>
                <a:avLst/>
                <a:gdLst/>
                <a:ahLst/>
                <a:cxnLst>
                  <a:cxn ang="0">
                    <a:pos x="42" y="0"/>
                  </a:cxn>
                  <a:cxn ang="0">
                    <a:pos x="0" y="42"/>
                  </a:cxn>
                  <a:cxn ang="0">
                    <a:pos x="19" y="88"/>
                  </a:cxn>
                  <a:cxn ang="0">
                    <a:pos x="42" y="123"/>
                  </a:cxn>
                  <a:cxn ang="0">
                    <a:pos x="65" y="88"/>
                  </a:cxn>
                  <a:cxn ang="0">
                    <a:pos x="85" y="42"/>
                  </a:cxn>
                  <a:cxn ang="0">
                    <a:pos x="42" y="0"/>
                  </a:cxn>
                  <a:cxn ang="0">
                    <a:pos x="52" y="104"/>
                  </a:cxn>
                  <a:cxn ang="0">
                    <a:pos x="33" y="106"/>
                  </a:cxn>
                  <a:cxn ang="0">
                    <a:pos x="31" y="99"/>
                  </a:cxn>
                  <a:cxn ang="0">
                    <a:pos x="31" y="99"/>
                  </a:cxn>
                  <a:cxn ang="0">
                    <a:pos x="55" y="96"/>
                  </a:cxn>
                  <a:cxn ang="0">
                    <a:pos x="54" y="99"/>
                  </a:cxn>
                  <a:cxn ang="0">
                    <a:pos x="52" y="104"/>
                  </a:cxn>
                  <a:cxn ang="0">
                    <a:pos x="30" y="95"/>
                  </a:cxn>
                  <a:cxn ang="0">
                    <a:pos x="27" y="88"/>
                  </a:cxn>
                  <a:cxn ang="0">
                    <a:pos x="57" y="88"/>
                  </a:cxn>
                  <a:cxn ang="0">
                    <a:pos x="56" y="92"/>
                  </a:cxn>
                  <a:cxn ang="0">
                    <a:pos x="30" y="95"/>
                  </a:cxn>
                  <a:cxn ang="0">
                    <a:pos x="42" y="115"/>
                  </a:cxn>
                  <a:cxn ang="0">
                    <a:pos x="35" y="110"/>
                  </a:cxn>
                  <a:cxn ang="0">
                    <a:pos x="51" y="108"/>
                  </a:cxn>
                  <a:cxn ang="0">
                    <a:pos x="42" y="115"/>
                  </a:cxn>
                  <a:cxn ang="0">
                    <a:pos x="60" y="80"/>
                  </a:cxn>
                  <a:cxn ang="0">
                    <a:pos x="24" y="80"/>
                  </a:cxn>
                  <a:cxn ang="0">
                    <a:pos x="18" y="68"/>
                  </a:cxn>
                  <a:cxn ang="0">
                    <a:pos x="8" y="42"/>
                  </a:cxn>
                  <a:cxn ang="0">
                    <a:pos x="42" y="8"/>
                  </a:cxn>
                  <a:cxn ang="0">
                    <a:pos x="77" y="42"/>
                  </a:cxn>
                  <a:cxn ang="0">
                    <a:pos x="67" y="68"/>
                  </a:cxn>
                  <a:cxn ang="0">
                    <a:pos x="60" y="80"/>
                  </a:cxn>
                  <a:cxn ang="0">
                    <a:pos x="60" y="80"/>
                  </a:cxn>
                  <a:cxn ang="0">
                    <a:pos x="60" y="80"/>
                  </a:cxn>
                </a:cxnLst>
                <a:rect l="0" t="0" r="r" b="b"/>
                <a:pathLst>
                  <a:path w="85" h="123">
                    <a:moveTo>
                      <a:pt x="42" y="0"/>
                    </a:moveTo>
                    <a:cubicBezTo>
                      <a:pt x="19" y="0"/>
                      <a:pt x="0" y="19"/>
                      <a:pt x="0" y="42"/>
                    </a:cubicBezTo>
                    <a:cubicBezTo>
                      <a:pt x="0" y="57"/>
                      <a:pt x="14" y="74"/>
                      <a:pt x="19" y="88"/>
                    </a:cubicBezTo>
                    <a:cubicBezTo>
                      <a:pt x="27" y="110"/>
                      <a:pt x="26" y="123"/>
                      <a:pt x="42" y="123"/>
                    </a:cubicBezTo>
                    <a:cubicBezTo>
                      <a:pt x="59" y="123"/>
                      <a:pt x="58" y="110"/>
                      <a:pt x="65" y="88"/>
                    </a:cubicBezTo>
                    <a:cubicBezTo>
                      <a:pt x="70" y="74"/>
                      <a:pt x="85" y="57"/>
                      <a:pt x="85" y="42"/>
                    </a:cubicBezTo>
                    <a:cubicBezTo>
                      <a:pt x="85" y="19"/>
                      <a:pt x="66" y="0"/>
                      <a:pt x="42" y="0"/>
                    </a:cubicBezTo>
                    <a:close/>
                    <a:moveTo>
                      <a:pt x="52" y="104"/>
                    </a:moveTo>
                    <a:cubicBezTo>
                      <a:pt x="33" y="106"/>
                      <a:pt x="33" y="106"/>
                      <a:pt x="33" y="106"/>
                    </a:cubicBezTo>
                    <a:cubicBezTo>
                      <a:pt x="33" y="104"/>
                      <a:pt x="32" y="102"/>
                      <a:pt x="31" y="99"/>
                    </a:cubicBezTo>
                    <a:cubicBezTo>
                      <a:pt x="31" y="99"/>
                      <a:pt x="31" y="99"/>
                      <a:pt x="31" y="99"/>
                    </a:cubicBezTo>
                    <a:cubicBezTo>
                      <a:pt x="55" y="96"/>
                      <a:pt x="55" y="96"/>
                      <a:pt x="55" y="96"/>
                    </a:cubicBezTo>
                    <a:cubicBezTo>
                      <a:pt x="54" y="97"/>
                      <a:pt x="54" y="98"/>
                      <a:pt x="54" y="99"/>
                    </a:cubicBezTo>
                    <a:cubicBezTo>
                      <a:pt x="53" y="101"/>
                      <a:pt x="53" y="103"/>
                      <a:pt x="52" y="104"/>
                    </a:cubicBezTo>
                    <a:close/>
                    <a:moveTo>
                      <a:pt x="30" y="95"/>
                    </a:moveTo>
                    <a:cubicBezTo>
                      <a:pt x="29" y="93"/>
                      <a:pt x="28" y="91"/>
                      <a:pt x="27" y="88"/>
                    </a:cubicBezTo>
                    <a:cubicBezTo>
                      <a:pt x="57" y="88"/>
                      <a:pt x="57" y="88"/>
                      <a:pt x="57" y="88"/>
                    </a:cubicBezTo>
                    <a:cubicBezTo>
                      <a:pt x="57" y="89"/>
                      <a:pt x="56" y="91"/>
                      <a:pt x="56" y="92"/>
                    </a:cubicBezTo>
                    <a:lnTo>
                      <a:pt x="30" y="95"/>
                    </a:lnTo>
                    <a:close/>
                    <a:moveTo>
                      <a:pt x="42" y="115"/>
                    </a:moveTo>
                    <a:cubicBezTo>
                      <a:pt x="38" y="115"/>
                      <a:pt x="37" y="114"/>
                      <a:pt x="35" y="110"/>
                    </a:cubicBezTo>
                    <a:cubicBezTo>
                      <a:pt x="51" y="108"/>
                      <a:pt x="51" y="108"/>
                      <a:pt x="51" y="108"/>
                    </a:cubicBezTo>
                    <a:cubicBezTo>
                      <a:pt x="49" y="114"/>
                      <a:pt x="47" y="115"/>
                      <a:pt x="42" y="115"/>
                    </a:cubicBezTo>
                    <a:close/>
                    <a:moveTo>
                      <a:pt x="60" y="80"/>
                    </a:moveTo>
                    <a:cubicBezTo>
                      <a:pt x="24" y="80"/>
                      <a:pt x="24" y="80"/>
                      <a:pt x="24" y="80"/>
                    </a:cubicBezTo>
                    <a:cubicBezTo>
                      <a:pt x="23" y="76"/>
                      <a:pt x="20" y="72"/>
                      <a:pt x="18" y="68"/>
                    </a:cubicBezTo>
                    <a:cubicBezTo>
                      <a:pt x="13" y="59"/>
                      <a:pt x="8" y="50"/>
                      <a:pt x="8" y="42"/>
                    </a:cubicBezTo>
                    <a:cubicBezTo>
                      <a:pt x="8" y="23"/>
                      <a:pt x="23" y="8"/>
                      <a:pt x="42" y="8"/>
                    </a:cubicBezTo>
                    <a:cubicBezTo>
                      <a:pt x="61" y="8"/>
                      <a:pt x="77" y="23"/>
                      <a:pt x="77" y="42"/>
                    </a:cubicBezTo>
                    <a:cubicBezTo>
                      <a:pt x="77" y="50"/>
                      <a:pt x="72" y="59"/>
                      <a:pt x="67" y="68"/>
                    </a:cubicBezTo>
                    <a:cubicBezTo>
                      <a:pt x="64" y="72"/>
                      <a:pt x="62" y="76"/>
                      <a:pt x="60" y="80"/>
                    </a:cubicBezTo>
                    <a:close/>
                    <a:moveTo>
                      <a:pt x="60" y="80"/>
                    </a:moveTo>
                    <a:cubicBezTo>
                      <a:pt x="60" y="80"/>
                      <a:pt x="60" y="80"/>
                      <a:pt x="60" y="80"/>
                    </a:cubicBezTo>
                  </a:path>
                </a:pathLst>
              </a:custGeom>
              <a:grp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90" name="Freeform: Shape 142"/>
              <p:cNvSpPr/>
              <p:nvPr/>
            </p:nvSpPr>
            <p:spPr bwMode="auto">
              <a:xfrm>
                <a:off x="4130675" y="1965326"/>
                <a:ext cx="73025" cy="73025"/>
              </a:xfrm>
              <a:custGeom>
                <a:avLst/>
                <a:gdLst/>
                <a:ahLst/>
                <a:cxnLst>
                  <a:cxn ang="0">
                    <a:pos x="23" y="0"/>
                  </a:cxn>
                  <a:cxn ang="0">
                    <a:pos x="0" y="23"/>
                  </a:cxn>
                  <a:cxn ang="0">
                    <a:pos x="2" y="25"/>
                  </a:cxn>
                  <a:cxn ang="0">
                    <a:pos x="4" y="23"/>
                  </a:cxn>
                  <a:cxn ang="0">
                    <a:pos x="23" y="4"/>
                  </a:cxn>
                  <a:cxn ang="0">
                    <a:pos x="25" y="2"/>
                  </a:cxn>
                  <a:cxn ang="0">
                    <a:pos x="23" y="0"/>
                  </a:cxn>
                  <a:cxn ang="0">
                    <a:pos x="23" y="0"/>
                  </a:cxn>
                  <a:cxn ang="0">
                    <a:pos x="23" y="0"/>
                  </a:cxn>
                </a:cxnLst>
                <a:rect l="0" t="0" r="r" b="b"/>
                <a:pathLst>
                  <a:path w="25" h="25">
                    <a:moveTo>
                      <a:pt x="23" y="0"/>
                    </a:moveTo>
                    <a:cubicBezTo>
                      <a:pt x="11" y="0"/>
                      <a:pt x="0" y="10"/>
                      <a:pt x="0" y="23"/>
                    </a:cubicBezTo>
                    <a:cubicBezTo>
                      <a:pt x="0" y="24"/>
                      <a:pt x="1" y="25"/>
                      <a:pt x="2" y="25"/>
                    </a:cubicBezTo>
                    <a:cubicBezTo>
                      <a:pt x="3" y="25"/>
                      <a:pt x="4" y="24"/>
                      <a:pt x="4" y="23"/>
                    </a:cubicBezTo>
                    <a:cubicBezTo>
                      <a:pt x="4" y="12"/>
                      <a:pt x="13" y="4"/>
                      <a:pt x="23" y="4"/>
                    </a:cubicBezTo>
                    <a:cubicBezTo>
                      <a:pt x="24" y="4"/>
                      <a:pt x="25" y="3"/>
                      <a:pt x="25" y="2"/>
                    </a:cubicBezTo>
                    <a:cubicBezTo>
                      <a:pt x="25" y="1"/>
                      <a:pt x="24" y="0"/>
                      <a:pt x="23" y="0"/>
                    </a:cubicBezTo>
                    <a:close/>
                    <a:moveTo>
                      <a:pt x="23" y="0"/>
                    </a:moveTo>
                    <a:cubicBezTo>
                      <a:pt x="23" y="0"/>
                      <a:pt x="23" y="0"/>
                      <a:pt x="23" y="0"/>
                    </a:cubicBezTo>
                  </a:path>
                </a:pathLst>
              </a:custGeom>
              <a:grp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68" name="Freeform: Shape 143"/>
            <p:cNvSpPr/>
            <p:nvPr/>
          </p:nvSpPr>
          <p:spPr bwMode="auto">
            <a:xfrm>
              <a:off x="4931909" y="1879162"/>
              <a:ext cx="194412" cy="167980"/>
            </a:xfrm>
            <a:custGeom>
              <a:avLst/>
              <a:gdLst/>
              <a:ahLst/>
              <a:cxnLst>
                <a:cxn ang="0">
                  <a:pos x="120" y="17"/>
                </a:cxn>
                <a:cxn ang="0">
                  <a:pos x="101" y="2"/>
                </a:cxn>
                <a:cxn ang="0">
                  <a:pos x="97" y="0"/>
                </a:cxn>
                <a:cxn ang="0">
                  <a:pos x="27" y="0"/>
                </a:cxn>
                <a:cxn ang="0">
                  <a:pos x="23" y="2"/>
                </a:cxn>
                <a:cxn ang="0">
                  <a:pos x="4" y="17"/>
                </a:cxn>
                <a:cxn ang="0">
                  <a:pos x="1" y="26"/>
                </a:cxn>
                <a:cxn ang="0">
                  <a:pos x="9" y="49"/>
                </a:cxn>
                <a:cxn ang="0">
                  <a:pos x="13" y="53"/>
                </a:cxn>
                <a:cxn ang="0">
                  <a:pos x="16" y="54"/>
                </a:cxn>
                <a:cxn ang="0">
                  <a:pos x="20" y="53"/>
                </a:cxn>
                <a:cxn ang="0">
                  <a:pos x="20" y="100"/>
                </a:cxn>
                <a:cxn ang="0">
                  <a:pos x="27" y="107"/>
                </a:cxn>
                <a:cxn ang="0">
                  <a:pos x="97" y="107"/>
                </a:cxn>
                <a:cxn ang="0">
                  <a:pos x="104" y="100"/>
                </a:cxn>
                <a:cxn ang="0">
                  <a:pos x="104" y="53"/>
                </a:cxn>
                <a:cxn ang="0">
                  <a:pos x="108" y="54"/>
                </a:cxn>
                <a:cxn ang="0">
                  <a:pos x="111" y="53"/>
                </a:cxn>
                <a:cxn ang="0">
                  <a:pos x="115" y="49"/>
                </a:cxn>
                <a:cxn ang="0">
                  <a:pos x="123" y="26"/>
                </a:cxn>
                <a:cxn ang="0">
                  <a:pos x="120" y="17"/>
                </a:cxn>
                <a:cxn ang="0">
                  <a:pos x="76" y="8"/>
                </a:cxn>
                <a:cxn ang="0">
                  <a:pos x="62" y="15"/>
                </a:cxn>
                <a:cxn ang="0">
                  <a:pos x="48" y="8"/>
                </a:cxn>
                <a:cxn ang="0">
                  <a:pos x="76" y="8"/>
                </a:cxn>
                <a:cxn ang="0">
                  <a:pos x="108" y="46"/>
                </a:cxn>
                <a:cxn ang="0">
                  <a:pos x="97" y="38"/>
                </a:cxn>
                <a:cxn ang="0">
                  <a:pos x="97" y="100"/>
                </a:cxn>
                <a:cxn ang="0">
                  <a:pos x="27" y="100"/>
                </a:cxn>
                <a:cxn ang="0">
                  <a:pos x="27" y="38"/>
                </a:cxn>
                <a:cxn ang="0">
                  <a:pos x="16" y="46"/>
                </a:cxn>
                <a:cxn ang="0">
                  <a:pos x="8" y="23"/>
                </a:cxn>
                <a:cxn ang="0">
                  <a:pos x="27" y="8"/>
                </a:cxn>
                <a:cxn ang="0">
                  <a:pos x="44" y="8"/>
                </a:cxn>
                <a:cxn ang="0">
                  <a:pos x="62" y="19"/>
                </a:cxn>
                <a:cxn ang="0">
                  <a:pos x="80" y="8"/>
                </a:cxn>
                <a:cxn ang="0">
                  <a:pos x="97" y="8"/>
                </a:cxn>
                <a:cxn ang="0">
                  <a:pos x="116" y="23"/>
                </a:cxn>
                <a:cxn ang="0">
                  <a:pos x="108" y="46"/>
                </a:cxn>
                <a:cxn ang="0">
                  <a:pos x="108" y="46"/>
                </a:cxn>
                <a:cxn ang="0">
                  <a:pos x="108" y="46"/>
                </a:cxn>
              </a:cxnLst>
              <a:rect l="0" t="0" r="r" b="b"/>
              <a:pathLst>
                <a:path w="124" h="107">
                  <a:moveTo>
                    <a:pt x="120" y="17"/>
                  </a:moveTo>
                  <a:cubicBezTo>
                    <a:pt x="101" y="2"/>
                    <a:pt x="101" y="2"/>
                    <a:pt x="101" y="2"/>
                  </a:cubicBezTo>
                  <a:cubicBezTo>
                    <a:pt x="100" y="1"/>
                    <a:pt x="98" y="0"/>
                    <a:pt x="97" y="0"/>
                  </a:cubicBezTo>
                  <a:cubicBezTo>
                    <a:pt x="27" y="0"/>
                    <a:pt x="27" y="0"/>
                    <a:pt x="27" y="0"/>
                  </a:cubicBezTo>
                  <a:cubicBezTo>
                    <a:pt x="26" y="0"/>
                    <a:pt x="24" y="1"/>
                    <a:pt x="23" y="2"/>
                  </a:cubicBezTo>
                  <a:cubicBezTo>
                    <a:pt x="4" y="17"/>
                    <a:pt x="4" y="17"/>
                    <a:pt x="4" y="17"/>
                  </a:cubicBezTo>
                  <a:cubicBezTo>
                    <a:pt x="1" y="19"/>
                    <a:pt x="0" y="22"/>
                    <a:pt x="1" y="26"/>
                  </a:cubicBezTo>
                  <a:cubicBezTo>
                    <a:pt x="9" y="49"/>
                    <a:pt x="9" y="49"/>
                    <a:pt x="9" y="49"/>
                  </a:cubicBezTo>
                  <a:cubicBezTo>
                    <a:pt x="9" y="51"/>
                    <a:pt x="11" y="53"/>
                    <a:pt x="13" y="53"/>
                  </a:cubicBezTo>
                  <a:cubicBezTo>
                    <a:pt x="14" y="54"/>
                    <a:pt x="15" y="54"/>
                    <a:pt x="16" y="54"/>
                  </a:cubicBezTo>
                  <a:cubicBezTo>
                    <a:pt x="17" y="54"/>
                    <a:pt x="19" y="53"/>
                    <a:pt x="20" y="53"/>
                  </a:cubicBezTo>
                  <a:cubicBezTo>
                    <a:pt x="20" y="100"/>
                    <a:pt x="20" y="100"/>
                    <a:pt x="20" y="100"/>
                  </a:cubicBezTo>
                  <a:cubicBezTo>
                    <a:pt x="20" y="104"/>
                    <a:pt x="23" y="107"/>
                    <a:pt x="27" y="107"/>
                  </a:cubicBezTo>
                  <a:cubicBezTo>
                    <a:pt x="97" y="107"/>
                    <a:pt x="97" y="107"/>
                    <a:pt x="97" y="107"/>
                  </a:cubicBezTo>
                  <a:cubicBezTo>
                    <a:pt x="101" y="107"/>
                    <a:pt x="104" y="104"/>
                    <a:pt x="104" y="100"/>
                  </a:cubicBezTo>
                  <a:cubicBezTo>
                    <a:pt x="104" y="53"/>
                    <a:pt x="104" y="53"/>
                    <a:pt x="104" y="53"/>
                  </a:cubicBezTo>
                  <a:cubicBezTo>
                    <a:pt x="105" y="53"/>
                    <a:pt x="107" y="54"/>
                    <a:pt x="108" y="54"/>
                  </a:cubicBezTo>
                  <a:cubicBezTo>
                    <a:pt x="109" y="54"/>
                    <a:pt x="110" y="54"/>
                    <a:pt x="111" y="53"/>
                  </a:cubicBezTo>
                  <a:cubicBezTo>
                    <a:pt x="113" y="53"/>
                    <a:pt x="115" y="51"/>
                    <a:pt x="115" y="49"/>
                  </a:cubicBezTo>
                  <a:cubicBezTo>
                    <a:pt x="123" y="26"/>
                    <a:pt x="123" y="26"/>
                    <a:pt x="123" y="26"/>
                  </a:cubicBezTo>
                  <a:cubicBezTo>
                    <a:pt x="124" y="22"/>
                    <a:pt x="123" y="19"/>
                    <a:pt x="120" y="17"/>
                  </a:cubicBezTo>
                  <a:close/>
                  <a:moveTo>
                    <a:pt x="76" y="8"/>
                  </a:moveTo>
                  <a:cubicBezTo>
                    <a:pt x="74" y="12"/>
                    <a:pt x="69" y="15"/>
                    <a:pt x="62" y="15"/>
                  </a:cubicBezTo>
                  <a:cubicBezTo>
                    <a:pt x="55" y="15"/>
                    <a:pt x="50" y="12"/>
                    <a:pt x="48" y="8"/>
                  </a:cubicBezTo>
                  <a:lnTo>
                    <a:pt x="76" y="8"/>
                  </a:lnTo>
                  <a:close/>
                  <a:moveTo>
                    <a:pt x="108" y="46"/>
                  </a:moveTo>
                  <a:cubicBezTo>
                    <a:pt x="97" y="38"/>
                    <a:pt x="97" y="38"/>
                    <a:pt x="97" y="38"/>
                  </a:cubicBezTo>
                  <a:cubicBezTo>
                    <a:pt x="97" y="100"/>
                    <a:pt x="97" y="100"/>
                    <a:pt x="97" y="100"/>
                  </a:cubicBezTo>
                  <a:cubicBezTo>
                    <a:pt x="27" y="100"/>
                    <a:pt x="27" y="100"/>
                    <a:pt x="27" y="100"/>
                  </a:cubicBezTo>
                  <a:cubicBezTo>
                    <a:pt x="27" y="38"/>
                    <a:pt x="27" y="38"/>
                    <a:pt x="27" y="38"/>
                  </a:cubicBezTo>
                  <a:cubicBezTo>
                    <a:pt x="16" y="46"/>
                    <a:pt x="16" y="46"/>
                    <a:pt x="16" y="46"/>
                  </a:cubicBezTo>
                  <a:cubicBezTo>
                    <a:pt x="8" y="23"/>
                    <a:pt x="8" y="23"/>
                    <a:pt x="8" y="23"/>
                  </a:cubicBezTo>
                  <a:cubicBezTo>
                    <a:pt x="27" y="8"/>
                    <a:pt x="27" y="8"/>
                    <a:pt x="27" y="8"/>
                  </a:cubicBezTo>
                  <a:cubicBezTo>
                    <a:pt x="44" y="8"/>
                    <a:pt x="44" y="8"/>
                    <a:pt x="44" y="8"/>
                  </a:cubicBezTo>
                  <a:cubicBezTo>
                    <a:pt x="46" y="14"/>
                    <a:pt x="53" y="19"/>
                    <a:pt x="62" y="19"/>
                  </a:cubicBezTo>
                  <a:cubicBezTo>
                    <a:pt x="71" y="19"/>
                    <a:pt x="78" y="14"/>
                    <a:pt x="80" y="8"/>
                  </a:cubicBezTo>
                  <a:cubicBezTo>
                    <a:pt x="97" y="8"/>
                    <a:pt x="97" y="8"/>
                    <a:pt x="97" y="8"/>
                  </a:cubicBezTo>
                  <a:cubicBezTo>
                    <a:pt x="116" y="23"/>
                    <a:pt x="116" y="23"/>
                    <a:pt x="116" y="23"/>
                  </a:cubicBezTo>
                  <a:lnTo>
                    <a:pt x="108" y="46"/>
                  </a:lnTo>
                  <a:close/>
                  <a:moveTo>
                    <a:pt x="108" y="46"/>
                  </a:moveTo>
                  <a:cubicBezTo>
                    <a:pt x="108" y="46"/>
                    <a:pt x="108" y="46"/>
                    <a:pt x="108" y="46"/>
                  </a:cubicBezTo>
                </a:path>
              </a:pathLst>
            </a:custGeom>
            <a:solidFill>
              <a:schemeClr val="bg1"/>
            </a:solid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69" name="Group 144"/>
            <p:cNvGrpSpPr/>
            <p:nvPr/>
          </p:nvGrpSpPr>
          <p:grpSpPr>
            <a:xfrm>
              <a:off x="5519178" y="1868867"/>
              <a:ext cx="218288" cy="219140"/>
              <a:chOff x="5530850" y="1882776"/>
              <a:chExt cx="406400" cy="407988"/>
            </a:xfrm>
            <a:solidFill>
              <a:schemeClr val="bg1"/>
            </a:solidFill>
          </p:grpSpPr>
          <p:sp>
            <p:nvSpPr>
              <p:cNvPr id="80" name="Freeform: Shape 145"/>
              <p:cNvSpPr/>
              <p:nvPr/>
            </p:nvSpPr>
            <p:spPr bwMode="auto">
              <a:xfrm>
                <a:off x="5530850" y="1882776"/>
                <a:ext cx="406400" cy="407988"/>
              </a:xfrm>
              <a:custGeom>
                <a:avLst/>
                <a:gdLst/>
                <a:ahLst/>
                <a:cxnLst>
                  <a:cxn ang="0">
                    <a:pos x="93" y="12"/>
                  </a:cxn>
                  <a:cxn ang="0">
                    <a:pos x="13" y="46"/>
                  </a:cxn>
                  <a:cxn ang="0">
                    <a:pos x="47" y="126"/>
                  </a:cxn>
                  <a:cxn ang="0">
                    <a:pos x="127" y="92"/>
                  </a:cxn>
                  <a:cxn ang="0">
                    <a:pos x="93" y="12"/>
                  </a:cxn>
                  <a:cxn ang="0">
                    <a:pos x="50" y="119"/>
                  </a:cxn>
                  <a:cxn ang="0">
                    <a:pos x="20" y="49"/>
                  </a:cxn>
                  <a:cxn ang="0">
                    <a:pos x="90" y="19"/>
                  </a:cxn>
                  <a:cxn ang="0">
                    <a:pos x="120" y="89"/>
                  </a:cxn>
                  <a:cxn ang="0">
                    <a:pos x="50" y="119"/>
                  </a:cxn>
                  <a:cxn ang="0">
                    <a:pos x="50" y="119"/>
                  </a:cxn>
                  <a:cxn ang="0">
                    <a:pos x="50" y="119"/>
                  </a:cxn>
                </a:cxnLst>
                <a:rect l="0" t="0" r="r" b="b"/>
                <a:pathLst>
                  <a:path w="139" h="139">
                    <a:moveTo>
                      <a:pt x="93" y="12"/>
                    </a:moveTo>
                    <a:cubicBezTo>
                      <a:pt x="61" y="0"/>
                      <a:pt x="25" y="15"/>
                      <a:pt x="13" y="46"/>
                    </a:cubicBezTo>
                    <a:cubicBezTo>
                      <a:pt x="0" y="78"/>
                      <a:pt x="16" y="114"/>
                      <a:pt x="47" y="126"/>
                    </a:cubicBezTo>
                    <a:cubicBezTo>
                      <a:pt x="78" y="139"/>
                      <a:pt x="114" y="124"/>
                      <a:pt x="127" y="92"/>
                    </a:cubicBezTo>
                    <a:cubicBezTo>
                      <a:pt x="139" y="61"/>
                      <a:pt x="124" y="25"/>
                      <a:pt x="93" y="12"/>
                    </a:cubicBezTo>
                    <a:close/>
                    <a:moveTo>
                      <a:pt x="50" y="119"/>
                    </a:moveTo>
                    <a:cubicBezTo>
                      <a:pt x="22" y="108"/>
                      <a:pt x="9" y="77"/>
                      <a:pt x="20" y="49"/>
                    </a:cubicBezTo>
                    <a:cubicBezTo>
                      <a:pt x="31" y="22"/>
                      <a:pt x="62" y="8"/>
                      <a:pt x="90" y="19"/>
                    </a:cubicBezTo>
                    <a:cubicBezTo>
                      <a:pt x="117" y="30"/>
                      <a:pt x="131" y="62"/>
                      <a:pt x="120" y="89"/>
                    </a:cubicBezTo>
                    <a:cubicBezTo>
                      <a:pt x="109" y="117"/>
                      <a:pt x="77" y="130"/>
                      <a:pt x="50" y="119"/>
                    </a:cubicBezTo>
                    <a:close/>
                    <a:moveTo>
                      <a:pt x="50" y="119"/>
                    </a:moveTo>
                    <a:cubicBezTo>
                      <a:pt x="50" y="119"/>
                      <a:pt x="50" y="119"/>
                      <a:pt x="50" y="119"/>
                    </a:cubicBezTo>
                  </a:path>
                </a:pathLst>
              </a:custGeom>
              <a:grp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81" name="Freeform: Shape 146"/>
              <p:cNvSpPr/>
              <p:nvPr/>
            </p:nvSpPr>
            <p:spPr bwMode="auto">
              <a:xfrm>
                <a:off x="5710238" y="2062163"/>
                <a:ext cx="49213" cy="49213"/>
              </a:xfrm>
              <a:custGeom>
                <a:avLst/>
                <a:gdLst/>
                <a:ahLst/>
                <a:cxnLst>
                  <a:cxn ang="0">
                    <a:pos x="12" y="1"/>
                  </a:cxn>
                  <a:cxn ang="0">
                    <a:pos x="2" y="5"/>
                  </a:cxn>
                  <a:cxn ang="0">
                    <a:pos x="6" y="15"/>
                  </a:cxn>
                  <a:cxn ang="0">
                    <a:pos x="16" y="11"/>
                  </a:cxn>
                  <a:cxn ang="0">
                    <a:pos x="12" y="1"/>
                  </a:cxn>
                  <a:cxn ang="0">
                    <a:pos x="7" y="12"/>
                  </a:cxn>
                  <a:cxn ang="0">
                    <a:pos x="5" y="7"/>
                  </a:cxn>
                  <a:cxn ang="0">
                    <a:pos x="10" y="5"/>
                  </a:cxn>
                  <a:cxn ang="0">
                    <a:pos x="12" y="10"/>
                  </a:cxn>
                  <a:cxn ang="0">
                    <a:pos x="7" y="12"/>
                  </a:cxn>
                  <a:cxn ang="0">
                    <a:pos x="7" y="12"/>
                  </a:cxn>
                  <a:cxn ang="0">
                    <a:pos x="7" y="12"/>
                  </a:cxn>
                </a:cxnLst>
                <a:rect l="0" t="0" r="r" b="b"/>
                <a:pathLst>
                  <a:path w="17" h="17">
                    <a:moveTo>
                      <a:pt x="12" y="1"/>
                    </a:moveTo>
                    <a:cubicBezTo>
                      <a:pt x="8" y="0"/>
                      <a:pt x="3" y="1"/>
                      <a:pt x="2" y="5"/>
                    </a:cubicBezTo>
                    <a:cubicBezTo>
                      <a:pt x="0" y="9"/>
                      <a:pt x="2" y="14"/>
                      <a:pt x="6" y="15"/>
                    </a:cubicBezTo>
                    <a:cubicBezTo>
                      <a:pt x="10" y="17"/>
                      <a:pt x="14" y="15"/>
                      <a:pt x="16" y="11"/>
                    </a:cubicBezTo>
                    <a:cubicBezTo>
                      <a:pt x="17" y="7"/>
                      <a:pt x="16" y="3"/>
                      <a:pt x="12" y="1"/>
                    </a:cubicBezTo>
                    <a:close/>
                    <a:moveTo>
                      <a:pt x="7" y="12"/>
                    </a:moveTo>
                    <a:cubicBezTo>
                      <a:pt x="5" y="11"/>
                      <a:pt x="4" y="9"/>
                      <a:pt x="5" y="7"/>
                    </a:cubicBezTo>
                    <a:cubicBezTo>
                      <a:pt x="6" y="5"/>
                      <a:pt x="8" y="4"/>
                      <a:pt x="10" y="5"/>
                    </a:cubicBezTo>
                    <a:cubicBezTo>
                      <a:pt x="12" y="5"/>
                      <a:pt x="13" y="8"/>
                      <a:pt x="12" y="10"/>
                    </a:cubicBezTo>
                    <a:cubicBezTo>
                      <a:pt x="12" y="12"/>
                      <a:pt x="9" y="13"/>
                      <a:pt x="7" y="12"/>
                    </a:cubicBezTo>
                    <a:close/>
                    <a:moveTo>
                      <a:pt x="7" y="12"/>
                    </a:moveTo>
                    <a:cubicBezTo>
                      <a:pt x="7" y="12"/>
                      <a:pt x="7" y="12"/>
                      <a:pt x="7" y="12"/>
                    </a:cubicBezTo>
                  </a:path>
                </a:pathLst>
              </a:custGeom>
              <a:grp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82" name="Freeform: Shape 147"/>
              <p:cNvSpPr/>
              <p:nvPr/>
            </p:nvSpPr>
            <p:spPr bwMode="auto">
              <a:xfrm>
                <a:off x="5659438" y="2008188"/>
                <a:ext cx="152400" cy="152400"/>
              </a:xfrm>
              <a:custGeom>
                <a:avLst/>
                <a:gdLst/>
                <a:ahLst/>
                <a:cxnLst>
                  <a:cxn ang="0">
                    <a:pos x="34" y="5"/>
                  </a:cxn>
                  <a:cxn ang="0">
                    <a:pos x="4" y="18"/>
                  </a:cxn>
                  <a:cxn ang="0">
                    <a:pos x="17" y="48"/>
                  </a:cxn>
                  <a:cxn ang="0">
                    <a:pos x="47" y="35"/>
                  </a:cxn>
                  <a:cxn ang="0">
                    <a:pos x="34" y="5"/>
                  </a:cxn>
                  <a:cxn ang="0">
                    <a:pos x="20" y="41"/>
                  </a:cxn>
                  <a:cxn ang="0">
                    <a:pos x="12" y="21"/>
                  </a:cxn>
                  <a:cxn ang="0">
                    <a:pos x="31" y="12"/>
                  </a:cxn>
                  <a:cxn ang="0">
                    <a:pos x="40" y="32"/>
                  </a:cxn>
                  <a:cxn ang="0">
                    <a:pos x="20" y="41"/>
                  </a:cxn>
                  <a:cxn ang="0">
                    <a:pos x="20" y="41"/>
                  </a:cxn>
                  <a:cxn ang="0">
                    <a:pos x="20" y="41"/>
                  </a:cxn>
                </a:cxnLst>
                <a:rect l="0" t="0" r="r" b="b"/>
                <a:pathLst>
                  <a:path w="52" h="52">
                    <a:moveTo>
                      <a:pt x="34" y="5"/>
                    </a:moveTo>
                    <a:cubicBezTo>
                      <a:pt x="23" y="0"/>
                      <a:pt x="9" y="6"/>
                      <a:pt x="4" y="18"/>
                    </a:cubicBezTo>
                    <a:cubicBezTo>
                      <a:pt x="0" y="30"/>
                      <a:pt x="5" y="43"/>
                      <a:pt x="17" y="48"/>
                    </a:cubicBezTo>
                    <a:cubicBezTo>
                      <a:pt x="29" y="52"/>
                      <a:pt x="42" y="47"/>
                      <a:pt x="47" y="35"/>
                    </a:cubicBezTo>
                    <a:cubicBezTo>
                      <a:pt x="52" y="23"/>
                      <a:pt x="46" y="10"/>
                      <a:pt x="34" y="5"/>
                    </a:cubicBezTo>
                    <a:close/>
                    <a:moveTo>
                      <a:pt x="20" y="41"/>
                    </a:moveTo>
                    <a:cubicBezTo>
                      <a:pt x="12" y="37"/>
                      <a:pt x="8" y="28"/>
                      <a:pt x="12" y="21"/>
                    </a:cubicBezTo>
                    <a:cubicBezTo>
                      <a:pt x="15" y="13"/>
                      <a:pt x="24" y="9"/>
                      <a:pt x="31" y="12"/>
                    </a:cubicBezTo>
                    <a:cubicBezTo>
                      <a:pt x="39" y="15"/>
                      <a:pt x="43" y="24"/>
                      <a:pt x="40" y="32"/>
                    </a:cubicBezTo>
                    <a:cubicBezTo>
                      <a:pt x="37" y="40"/>
                      <a:pt x="28" y="44"/>
                      <a:pt x="20" y="41"/>
                    </a:cubicBezTo>
                    <a:close/>
                    <a:moveTo>
                      <a:pt x="20" y="41"/>
                    </a:moveTo>
                    <a:cubicBezTo>
                      <a:pt x="20" y="41"/>
                      <a:pt x="20" y="41"/>
                      <a:pt x="20" y="41"/>
                    </a:cubicBezTo>
                  </a:path>
                </a:pathLst>
              </a:custGeom>
              <a:grp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83" name="Freeform: Shape 148"/>
              <p:cNvSpPr/>
              <p:nvPr/>
            </p:nvSpPr>
            <p:spPr bwMode="auto">
              <a:xfrm>
                <a:off x="5762625" y="2111376"/>
                <a:ext cx="58738" cy="58738"/>
              </a:xfrm>
              <a:custGeom>
                <a:avLst/>
                <a:gdLst/>
                <a:ahLst/>
                <a:cxnLst>
                  <a:cxn ang="0">
                    <a:pos x="19" y="3"/>
                  </a:cxn>
                  <a:cxn ang="0">
                    <a:pos x="18" y="0"/>
                  </a:cxn>
                  <a:cxn ang="0">
                    <a:pos x="16" y="1"/>
                  </a:cxn>
                  <a:cxn ang="0">
                    <a:pos x="1" y="16"/>
                  </a:cxn>
                  <a:cxn ang="0">
                    <a:pos x="0" y="18"/>
                  </a:cxn>
                  <a:cxn ang="0">
                    <a:pos x="3" y="19"/>
                  </a:cxn>
                  <a:cxn ang="0">
                    <a:pos x="3" y="19"/>
                  </a:cxn>
                  <a:cxn ang="0">
                    <a:pos x="19" y="3"/>
                  </a:cxn>
                  <a:cxn ang="0">
                    <a:pos x="19" y="3"/>
                  </a:cxn>
                  <a:cxn ang="0">
                    <a:pos x="19" y="3"/>
                  </a:cxn>
                </a:cxnLst>
                <a:rect l="0" t="0" r="r" b="b"/>
                <a:pathLst>
                  <a:path w="20" h="20">
                    <a:moveTo>
                      <a:pt x="19" y="3"/>
                    </a:moveTo>
                    <a:cubicBezTo>
                      <a:pt x="20" y="2"/>
                      <a:pt x="19" y="1"/>
                      <a:pt x="18" y="0"/>
                    </a:cubicBezTo>
                    <a:cubicBezTo>
                      <a:pt x="17" y="0"/>
                      <a:pt x="16" y="0"/>
                      <a:pt x="16" y="1"/>
                    </a:cubicBezTo>
                    <a:cubicBezTo>
                      <a:pt x="13" y="8"/>
                      <a:pt x="8" y="13"/>
                      <a:pt x="1" y="16"/>
                    </a:cubicBezTo>
                    <a:cubicBezTo>
                      <a:pt x="0" y="16"/>
                      <a:pt x="0" y="17"/>
                      <a:pt x="0" y="18"/>
                    </a:cubicBezTo>
                    <a:cubicBezTo>
                      <a:pt x="1" y="19"/>
                      <a:pt x="2" y="20"/>
                      <a:pt x="3" y="19"/>
                    </a:cubicBezTo>
                    <a:cubicBezTo>
                      <a:pt x="3" y="19"/>
                      <a:pt x="3" y="19"/>
                      <a:pt x="3" y="19"/>
                    </a:cubicBezTo>
                    <a:cubicBezTo>
                      <a:pt x="10" y="16"/>
                      <a:pt x="16" y="10"/>
                      <a:pt x="19" y="3"/>
                    </a:cubicBezTo>
                    <a:close/>
                    <a:moveTo>
                      <a:pt x="19" y="3"/>
                    </a:moveTo>
                    <a:cubicBezTo>
                      <a:pt x="19" y="3"/>
                      <a:pt x="19" y="3"/>
                      <a:pt x="19" y="3"/>
                    </a:cubicBezTo>
                  </a:path>
                </a:pathLst>
              </a:custGeom>
              <a:grp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84" name="Freeform: Shape 149"/>
              <p:cNvSpPr/>
              <p:nvPr/>
            </p:nvSpPr>
            <p:spPr bwMode="auto">
              <a:xfrm>
                <a:off x="5780088" y="2125663"/>
                <a:ext cx="82550" cy="85725"/>
              </a:xfrm>
              <a:custGeom>
                <a:avLst/>
                <a:gdLst/>
                <a:ahLst/>
                <a:cxnLst>
                  <a:cxn ang="0">
                    <a:pos x="26" y="1"/>
                  </a:cxn>
                  <a:cxn ang="0">
                    <a:pos x="24" y="2"/>
                  </a:cxn>
                  <a:cxn ang="0">
                    <a:pos x="1" y="25"/>
                  </a:cxn>
                  <a:cxn ang="0">
                    <a:pos x="0" y="28"/>
                  </a:cxn>
                  <a:cxn ang="0">
                    <a:pos x="3" y="29"/>
                  </a:cxn>
                  <a:cxn ang="0">
                    <a:pos x="3" y="28"/>
                  </a:cxn>
                  <a:cxn ang="0">
                    <a:pos x="28" y="3"/>
                  </a:cxn>
                  <a:cxn ang="0">
                    <a:pos x="26" y="1"/>
                  </a:cxn>
                  <a:cxn ang="0">
                    <a:pos x="26" y="1"/>
                  </a:cxn>
                  <a:cxn ang="0">
                    <a:pos x="26" y="1"/>
                  </a:cxn>
                </a:cxnLst>
                <a:rect l="0" t="0" r="r" b="b"/>
                <a:pathLst>
                  <a:path w="28" h="29">
                    <a:moveTo>
                      <a:pt x="26" y="1"/>
                    </a:moveTo>
                    <a:cubicBezTo>
                      <a:pt x="25" y="0"/>
                      <a:pt x="24" y="1"/>
                      <a:pt x="24" y="2"/>
                    </a:cubicBezTo>
                    <a:cubicBezTo>
                      <a:pt x="20" y="13"/>
                      <a:pt x="11" y="21"/>
                      <a:pt x="1" y="25"/>
                    </a:cubicBezTo>
                    <a:cubicBezTo>
                      <a:pt x="0" y="25"/>
                      <a:pt x="0" y="27"/>
                      <a:pt x="0" y="28"/>
                    </a:cubicBezTo>
                    <a:cubicBezTo>
                      <a:pt x="1" y="29"/>
                      <a:pt x="2" y="29"/>
                      <a:pt x="3" y="29"/>
                    </a:cubicBezTo>
                    <a:cubicBezTo>
                      <a:pt x="3" y="29"/>
                      <a:pt x="3" y="29"/>
                      <a:pt x="3" y="28"/>
                    </a:cubicBezTo>
                    <a:cubicBezTo>
                      <a:pt x="14" y="24"/>
                      <a:pt x="23" y="15"/>
                      <a:pt x="28" y="3"/>
                    </a:cubicBezTo>
                    <a:cubicBezTo>
                      <a:pt x="28" y="2"/>
                      <a:pt x="27" y="1"/>
                      <a:pt x="26" y="1"/>
                    </a:cubicBezTo>
                    <a:close/>
                    <a:moveTo>
                      <a:pt x="26" y="1"/>
                    </a:moveTo>
                    <a:cubicBezTo>
                      <a:pt x="26" y="1"/>
                      <a:pt x="26" y="1"/>
                      <a:pt x="26" y="1"/>
                    </a:cubicBezTo>
                  </a:path>
                </a:pathLst>
              </a:custGeom>
              <a:grp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85" name="Freeform: Shape 150"/>
              <p:cNvSpPr/>
              <p:nvPr/>
            </p:nvSpPr>
            <p:spPr bwMode="auto">
              <a:xfrm>
                <a:off x="5770563" y="2120901"/>
                <a:ext cx="71438" cy="69850"/>
              </a:xfrm>
              <a:custGeom>
                <a:avLst/>
                <a:gdLst/>
                <a:ahLst/>
                <a:cxnLst>
                  <a:cxn ang="0">
                    <a:pos x="22" y="0"/>
                  </a:cxn>
                  <a:cxn ang="0">
                    <a:pos x="20" y="1"/>
                  </a:cxn>
                  <a:cxn ang="0">
                    <a:pos x="1" y="20"/>
                  </a:cxn>
                  <a:cxn ang="0">
                    <a:pos x="1" y="20"/>
                  </a:cxn>
                  <a:cxn ang="0">
                    <a:pos x="0" y="23"/>
                  </a:cxn>
                  <a:cxn ang="0">
                    <a:pos x="3" y="24"/>
                  </a:cxn>
                  <a:cxn ang="0">
                    <a:pos x="3" y="23"/>
                  </a:cxn>
                  <a:cxn ang="0">
                    <a:pos x="23" y="3"/>
                  </a:cxn>
                  <a:cxn ang="0">
                    <a:pos x="22" y="0"/>
                  </a:cxn>
                  <a:cxn ang="0">
                    <a:pos x="22" y="0"/>
                  </a:cxn>
                  <a:cxn ang="0">
                    <a:pos x="22" y="0"/>
                  </a:cxn>
                </a:cxnLst>
                <a:rect l="0" t="0" r="r" b="b"/>
                <a:pathLst>
                  <a:path w="24" h="24">
                    <a:moveTo>
                      <a:pt x="22" y="0"/>
                    </a:moveTo>
                    <a:cubicBezTo>
                      <a:pt x="21" y="0"/>
                      <a:pt x="20" y="0"/>
                      <a:pt x="20" y="1"/>
                    </a:cubicBezTo>
                    <a:cubicBezTo>
                      <a:pt x="16" y="10"/>
                      <a:pt x="10" y="17"/>
                      <a:pt x="1" y="20"/>
                    </a:cubicBezTo>
                    <a:cubicBezTo>
                      <a:pt x="1" y="20"/>
                      <a:pt x="1" y="20"/>
                      <a:pt x="1" y="20"/>
                    </a:cubicBezTo>
                    <a:cubicBezTo>
                      <a:pt x="0" y="20"/>
                      <a:pt x="0" y="22"/>
                      <a:pt x="0" y="23"/>
                    </a:cubicBezTo>
                    <a:cubicBezTo>
                      <a:pt x="1" y="24"/>
                      <a:pt x="2" y="24"/>
                      <a:pt x="3" y="24"/>
                    </a:cubicBezTo>
                    <a:cubicBezTo>
                      <a:pt x="3" y="24"/>
                      <a:pt x="3" y="23"/>
                      <a:pt x="3" y="23"/>
                    </a:cubicBezTo>
                    <a:cubicBezTo>
                      <a:pt x="12" y="20"/>
                      <a:pt x="19" y="12"/>
                      <a:pt x="23" y="3"/>
                    </a:cubicBezTo>
                    <a:cubicBezTo>
                      <a:pt x="24" y="2"/>
                      <a:pt x="23" y="0"/>
                      <a:pt x="22" y="0"/>
                    </a:cubicBezTo>
                    <a:close/>
                    <a:moveTo>
                      <a:pt x="22" y="0"/>
                    </a:moveTo>
                    <a:cubicBezTo>
                      <a:pt x="22" y="0"/>
                      <a:pt x="22" y="0"/>
                      <a:pt x="22" y="0"/>
                    </a:cubicBezTo>
                  </a:path>
                </a:pathLst>
              </a:custGeom>
              <a:grp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86" name="Freeform: Shape 151"/>
              <p:cNvSpPr/>
              <p:nvPr/>
            </p:nvSpPr>
            <p:spPr bwMode="auto">
              <a:xfrm>
                <a:off x="5651500" y="2003426"/>
                <a:ext cx="58738" cy="58738"/>
              </a:xfrm>
              <a:custGeom>
                <a:avLst/>
                <a:gdLst/>
                <a:ahLst/>
                <a:cxnLst>
                  <a:cxn ang="0">
                    <a:pos x="19" y="1"/>
                  </a:cxn>
                  <a:cxn ang="0">
                    <a:pos x="17" y="0"/>
                  </a:cxn>
                  <a:cxn ang="0">
                    <a:pos x="17" y="0"/>
                  </a:cxn>
                  <a:cxn ang="0">
                    <a:pos x="0" y="17"/>
                  </a:cxn>
                  <a:cxn ang="0">
                    <a:pos x="1" y="19"/>
                  </a:cxn>
                  <a:cxn ang="0">
                    <a:pos x="4" y="18"/>
                  </a:cxn>
                  <a:cxn ang="0">
                    <a:pos x="18" y="4"/>
                  </a:cxn>
                  <a:cxn ang="0">
                    <a:pos x="19" y="1"/>
                  </a:cxn>
                  <a:cxn ang="0">
                    <a:pos x="19" y="1"/>
                  </a:cxn>
                  <a:cxn ang="0">
                    <a:pos x="19" y="1"/>
                  </a:cxn>
                </a:cxnLst>
                <a:rect l="0" t="0" r="r" b="b"/>
                <a:pathLst>
                  <a:path w="20" h="20">
                    <a:moveTo>
                      <a:pt x="19" y="1"/>
                    </a:moveTo>
                    <a:cubicBezTo>
                      <a:pt x="19" y="0"/>
                      <a:pt x="18" y="0"/>
                      <a:pt x="17" y="0"/>
                    </a:cubicBezTo>
                    <a:cubicBezTo>
                      <a:pt x="17" y="0"/>
                      <a:pt x="17" y="0"/>
                      <a:pt x="17" y="0"/>
                    </a:cubicBezTo>
                    <a:cubicBezTo>
                      <a:pt x="9" y="3"/>
                      <a:pt x="3" y="9"/>
                      <a:pt x="0" y="17"/>
                    </a:cubicBezTo>
                    <a:cubicBezTo>
                      <a:pt x="0" y="18"/>
                      <a:pt x="0" y="19"/>
                      <a:pt x="1" y="19"/>
                    </a:cubicBezTo>
                    <a:cubicBezTo>
                      <a:pt x="2" y="20"/>
                      <a:pt x="3" y="19"/>
                      <a:pt x="4" y="18"/>
                    </a:cubicBezTo>
                    <a:cubicBezTo>
                      <a:pt x="7" y="11"/>
                      <a:pt x="12" y="6"/>
                      <a:pt x="18" y="4"/>
                    </a:cubicBezTo>
                    <a:cubicBezTo>
                      <a:pt x="19" y="3"/>
                      <a:pt x="20" y="2"/>
                      <a:pt x="19" y="1"/>
                    </a:cubicBezTo>
                    <a:close/>
                    <a:moveTo>
                      <a:pt x="19" y="1"/>
                    </a:moveTo>
                    <a:cubicBezTo>
                      <a:pt x="19" y="1"/>
                      <a:pt x="19" y="1"/>
                      <a:pt x="19" y="1"/>
                    </a:cubicBezTo>
                  </a:path>
                </a:pathLst>
              </a:custGeom>
              <a:grp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87" name="Freeform: Shape 152"/>
              <p:cNvSpPr/>
              <p:nvPr/>
            </p:nvSpPr>
            <p:spPr bwMode="auto">
              <a:xfrm>
                <a:off x="5610225" y="1962151"/>
                <a:ext cx="82550" cy="82550"/>
              </a:xfrm>
              <a:custGeom>
                <a:avLst/>
                <a:gdLst/>
                <a:ahLst/>
                <a:cxnLst>
                  <a:cxn ang="0">
                    <a:pos x="27" y="1"/>
                  </a:cxn>
                  <a:cxn ang="0">
                    <a:pos x="25" y="0"/>
                  </a:cxn>
                  <a:cxn ang="0">
                    <a:pos x="25" y="0"/>
                  </a:cxn>
                  <a:cxn ang="0">
                    <a:pos x="0" y="25"/>
                  </a:cxn>
                  <a:cxn ang="0">
                    <a:pos x="1" y="28"/>
                  </a:cxn>
                  <a:cxn ang="0">
                    <a:pos x="4" y="27"/>
                  </a:cxn>
                  <a:cxn ang="0">
                    <a:pos x="26" y="3"/>
                  </a:cxn>
                  <a:cxn ang="0">
                    <a:pos x="27" y="1"/>
                  </a:cxn>
                  <a:cxn ang="0">
                    <a:pos x="27" y="1"/>
                  </a:cxn>
                  <a:cxn ang="0">
                    <a:pos x="27" y="1"/>
                  </a:cxn>
                </a:cxnLst>
                <a:rect l="0" t="0" r="r" b="b"/>
                <a:pathLst>
                  <a:path w="28" h="28">
                    <a:moveTo>
                      <a:pt x="27" y="1"/>
                    </a:moveTo>
                    <a:cubicBezTo>
                      <a:pt x="27" y="0"/>
                      <a:pt x="26" y="0"/>
                      <a:pt x="25" y="0"/>
                    </a:cubicBezTo>
                    <a:cubicBezTo>
                      <a:pt x="25" y="0"/>
                      <a:pt x="25" y="0"/>
                      <a:pt x="25" y="0"/>
                    </a:cubicBezTo>
                    <a:cubicBezTo>
                      <a:pt x="14" y="5"/>
                      <a:pt x="5" y="13"/>
                      <a:pt x="0" y="25"/>
                    </a:cubicBezTo>
                    <a:cubicBezTo>
                      <a:pt x="0" y="26"/>
                      <a:pt x="0" y="27"/>
                      <a:pt x="1" y="28"/>
                    </a:cubicBezTo>
                    <a:cubicBezTo>
                      <a:pt x="2" y="28"/>
                      <a:pt x="3" y="28"/>
                      <a:pt x="4" y="27"/>
                    </a:cubicBezTo>
                    <a:cubicBezTo>
                      <a:pt x="8" y="16"/>
                      <a:pt x="16" y="8"/>
                      <a:pt x="26" y="3"/>
                    </a:cubicBezTo>
                    <a:cubicBezTo>
                      <a:pt x="27" y="3"/>
                      <a:pt x="28" y="2"/>
                      <a:pt x="27" y="1"/>
                    </a:cubicBezTo>
                    <a:close/>
                    <a:moveTo>
                      <a:pt x="27" y="1"/>
                    </a:moveTo>
                    <a:cubicBezTo>
                      <a:pt x="27" y="1"/>
                      <a:pt x="27" y="1"/>
                      <a:pt x="27" y="1"/>
                    </a:cubicBezTo>
                  </a:path>
                </a:pathLst>
              </a:custGeom>
              <a:grp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88" name="Freeform: Shape 153"/>
              <p:cNvSpPr/>
              <p:nvPr/>
            </p:nvSpPr>
            <p:spPr bwMode="auto">
              <a:xfrm>
                <a:off x="5630863" y="1982788"/>
                <a:ext cx="69850" cy="69850"/>
              </a:xfrm>
              <a:custGeom>
                <a:avLst/>
                <a:gdLst/>
                <a:ahLst/>
                <a:cxnLst>
                  <a:cxn ang="0">
                    <a:pos x="22" y="4"/>
                  </a:cxn>
                  <a:cxn ang="0">
                    <a:pos x="23" y="1"/>
                  </a:cxn>
                  <a:cxn ang="0">
                    <a:pos x="21" y="0"/>
                  </a:cxn>
                  <a:cxn ang="0">
                    <a:pos x="21" y="0"/>
                  </a:cxn>
                  <a:cxn ang="0">
                    <a:pos x="0" y="21"/>
                  </a:cxn>
                  <a:cxn ang="0">
                    <a:pos x="1" y="24"/>
                  </a:cxn>
                  <a:cxn ang="0">
                    <a:pos x="4" y="22"/>
                  </a:cxn>
                  <a:cxn ang="0">
                    <a:pos x="22" y="4"/>
                  </a:cxn>
                  <a:cxn ang="0">
                    <a:pos x="22" y="4"/>
                  </a:cxn>
                  <a:cxn ang="0">
                    <a:pos x="22" y="4"/>
                  </a:cxn>
                </a:cxnLst>
                <a:rect l="0" t="0" r="r" b="b"/>
                <a:pathLst>
                  <a:path w="24" h="24">
                    <a:moveTo>
                      <a:pt x="22" y="4"/>
                    </a:moveTo>
                    <a:cubicBezTo>
                      <a:pt x="23" y="3"/>
                      <a:pt x="24" y="2"/>
                      <a:pt x="23" y="1"/>
                    </a:cubicBezTo>
                    <a:cubicBezTo>
                      <a:pt x="23" y="0"/>
                      <a:pt x="22" y="0"/>
                      <a:pt x="21" y="0"/>
                    </a:cubicBezTo>
                    <a:cubicBezTo>
                      <a:pt x="21" y="0"/>
                      <a:pt x="21" y="0"/>
                      <a:pt x="21" y="0"/>
                    </a:cubicBezTo>
                    <a:cubicBezTo>
                      <a:pt x="12" y="4"/>
                      <a:pt x="4" y="11"/>
                      <a:pt x="0" y="21"/>
                    </a:cubicBezTo>
                    <a:cubicBezTo>
                      <a:pt x="0" y="22"/>
                      <a:pt x="0" y="23"/>
                      <a:pt x="1" y="24"/>
                    </a:cubicBezTo>
                    <a:cubicBezTo>
                      <a:pt x="2" y="24"/>
                      <a:pt x="3" y="23"/>
                      <a:pt x="4" y="22"/>
                    </a:cubicBezTo>
                    <a:cubicBezTo>
                      <a:pt x="7" y="14"/>
                      <a:pt x="14" y="7"/>
                      <a:pt x="22" y="4"/>
                    </a:cubicBezTo>
                    <a:close/>
                    <a:moveTo>
                      <a:pt x="22" y="4"/>
                    </a:moveTo>
                    <a:cubicBezTo>
                      <a:pt x="22" y="4"/>
                      <a:pt x="22" y="4"/>
                      <a:pt x="22" y="4"/>
                    </a:cubicBezTo>
                  </a:path>
                </a:pathLst>
              </a:custGeom>
              <a:grp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70" name="Freeform: Shape 154"/>
            <p:cNvSpPr/>
            <p:nvPr/>
          </p:nvSpPr>
          <p:spPr bwMode="auto">
            <a:xfrm>
              <a:off x="5683958" y="2188697"/>
              <a:ext cx="193560" cy="193558"/>
            </a:xfrm>
            <a:custGeom>
              <a:avLst/>
              <a:gdLst/>
              <a:ahLst/>
              <a:cxnLst>
                <a:cxn ang="0">
                  <a:pos x="77" y="14"/>
                </a:cxn>
                <a:cxn ang="0">
                  <a:pos x="51" y="34"/>
                </a:cxn>
                <a:cxn ang="0">
                  <a:pos x="0" y="54"/>
                </a:cxn>
                <a:cxn ang="0">
                  <a:pos x="23" y="80"/>
                </a:cxn>
                <a:cxn ang="0">
                  <a:pos x="31" y="123"/>
                </a:cxn>
                <a:cxn ang="0">
                  <a:pos x="54" y="115"/>
                </a:cxn>
                <a:cxn ang="0">
                  <a:pos x="50" y="103"/>
                </a:cxn>
                <a:cxn ang="0">
                  <a:pos x="50" y="76"/>
                </a:cxn>
                <a:cxn ang="0">
                  <a:pos x="51" y="74"/>
                </a:cxn>
                <a:cxn ang="0">
                  <a:pos x="52" y="73"/>
                </a:cxn>
                <a:cxn ang="0">
                  <a:pos x="53" y="73"/>
                </a:cxn>
                <a:cxn ang="0">
                  <a:pos x="77" y="94"/>
                </a:cxn>
                <a:cxn ang="0">
                  <a:pos x="123" y="54"/>
                </a:cxn>
                <a:cxn ang="0">
                  <a:pos x="77" y="54"/>
                </a:cxn>
                <a:cxn ang="0">
                  <a:pos x="88" y="42"/>
                </a:cxn>
                <a:cxn ang="0">
                  <a:pos x="88" y="65"/>
                </a:cxn>
                <a:cxn ang="0">
                  <a:pos x="77" y="54"/>
                </a:cxn>
                <a:cxn ang="0">
                  <a:pos x="15" y="42"/>
                </a:cxn>
                <a:cxn ang="0">
                  <a:pos x="38" y="54"/>
                </a:cxn>
                <a:cxn ang="0">
                  <a:pos x="15" y="65"/>
                </a:cxn>
                <a:cxn ang="0">
                  <a:pos x="46" y="115"/>
                </a:cxn>
                <a:cxn ang="0">
                  <a:pos x="31" y="80"/>
                </a:cxn>
                <a:cxn ang="0">
                  <a:pos x="31" y="73"/>
                </a:cxn>
                <a:cxn ang="0">
                  <a:pos x="43" y="73"/>
                </a:cxn>
                <a:cxn ang="0">
                  <a:pos x="42" y="103"/>
                </a:cxn>
                <a:cxn ang="0">
                  <a:pos x="46" y="112"/>
                </a:cxn>
                <a:cxn ang="0">
                  <a:pos x="51" y="65"/>
                </a:cxn>
                <a:cxn ang="0">
                  <a:pos x="50" y="65"/>
                </a:cxn>
                <a:cxn ang="0">
                  <a:pos x="50" y="42"/>
                </a:cxn>
                <a:cxn ang="0">
                  <a:pos x="71" y="34"/>
                </a:cxn>
                <a:cxn ang="0">
                  <a:pos x="71" y="73"/>
                </a:cxn>
                <a:cxn ang="0">
                  <a:pos x="96" y="100"/>
                </a:cxn>
                <a:cxn ang="0">
                  <a:pos x="88" y="73"/>
                </a:cxn>
                <a:cxn ang="0">
                  <a:pos x="88" y="34"/>
                </a:cxn>
                <a:cxn ang="0">
                  <a:pos x="96" y="8"/>
                </a:cxn>
                <a:cxn ang="0">
                  <a:pos x="96" y="100"/>
                </a:cxn>
                <a:cxn ang="0">
                  <a:pos x="96" y="100"/>
                </a:cxn>
              </a:cxnLst>
              <a:rect l="0" t="0" r="r" b="b"/>
              <a:pathLst>
                <a:path w="123" h="123">
                  <a:moveTo>
                    <a:pt x="96" y="0"/>
                  </a:moveTo>
                  <a:cubicBezTo>
                    <a:pt x="88" y="0"/>
                    <a:pt x="82" y="5"/>
                    <a:pt x="77" y="14"/>
                  </a:cubicBezTo>
                  <a:cubicBezTo>
                    <a:pt x="77" y="14"/>
                    <a:pt x="77" y="14"/>
                    <a:pt x="77" y="14"/>
                  </a:cubicBezTo>
                  <a:cubicBezTo>
                    <a:pt x="71" y="26"/>
                    <a:pt x="61" y="34"/>
                    <a:pt x="51" y="34"/>
                  </a:cubicBezTo>
                  <a:cubicBezTo>
                    <a:pt x="15" y="34"/>
                    <a:pt x="15" y="34"/>
                    <a:pt x="15" y="34"/>
                  </a:cubicBezTo>
                  <a:cubicBezTo>
                    <a:pt x="7" y="34"/>
                    <a:pt x="0" y="43"/>
                    <a:pt x="0" y="54"/>
                  </a:cubicBezTo>
                  <a:cubicBezTo>
                    <a:pt x="0" y="64"/>
                    <a:pt x="7" y="73"/>
                    <a:pt x="15" y="73"/>
                  </a:cubicBezTo>
                  <a:cubicBezTo>
                    <a:pt x="20" y="73"/>
                    <a:pt x="23" y="76"/>
                    <a:pt x="23" y="80"/>
                  </a:cubicBezTo>
                  <a:cubicBezTo>
                    <a:pt x="23" y="115"/>
                    <a:pt x="23" y="115"/>
                    <a:pt x="23" y="115"/>
                  </a:cubicBezTo>
                  <a:cubicBezTo>
                    <a:pt x="23" y="119"/>
                    <a:pt x="26" y="123"/>
                    <a:pt x="31" y="123"/>
                  </a:cubicBezTo>
                  <a:cubicBezTo>
                    <a:pt x="46" y="123"/>
                    <a:pt x="46" y="123"/>
                    <a:pt x="46" y="123"/>
                  </a:cubicBezTo>
                  <a:cubicBezTo>
                    <a:pt x="50" y="123"/>
                    <a:pt x="54" y="119"/>
                    <a:pt x="54" y="115"/>
                  </a:cubicBezTo>
                  <a:cubicBezTo>
                    <a:pt x="54" y="111"/>
                    <a:pt x="54" y="111"/>
                    <a:pt x="54" y="111"/>
                  </a:cubicBezTo>
                  <a:cubicBezTo>
                    <a:pt x="54" y="107"/>
                    <a:pt x="50" y="106"/>
                    <a:pt x="50" y="103"/>
                  </a:cubicBezTo>
                  <a:cubicBezTo>
                    <a:pt x="50" y="77"/>
                    <a:pt x="50" y="77"/>
                    <a:pt x="50" y="77"/>
                  </a:cubicBezTo>
                  <a:cubicBezTo>
                    <a:pt x="50" y="76"/>
                    <a:pt x="50" y="76"/>
                    <a:pt x="50" y="76"/>
                  </a:cubicBezTo>
                  <a:cubicBezTo>
                    <a:pt x="50" y="76"/>
                    <a:pt x="50" y="75"/>
                    <a:pt x="50" y="75"/>
                  </a:cubicBezTo>
                  <a:cubicBezTo>
                    <a:pt x="50" y="75"/>
                    <a:pt x="51" y="75"/>
                    <a:pt x="51" y="74"/>
                  </a:cubicBezTo>
                  <a:cubicBezTo>
                    <a:pt x="51" y="74"/>
                    <a:pt x="51" y="74"/>
                    <a:pt x="52" y="73"/>
                  </a:cubicBezTo>
                  <a:cubicBezTo>
                    <a:pt x="52" y="73"/>
                    <a:pt x="52" y="73"/>
                    <a:pt x="52" y="73"/>
                  </a:cubicBezTo>
                  <a:cubicBezTo>
                    <a:pt x="52" y="73"/>
                    <a:pt x="52" y="73"/>
                    <a:pt x="52" y="73"/>
                  </a:cubicBezTo>
                  <a:cubicBezTo>
                    <a:pt x="52" y="73"/>
                    <a:pt x="53" y="73"/>
                    <a:pt x="53" y="73"/>
                  </a:cubicBezTo>
                  <a:cubicBezTo>
                    <a:pt x="63" y="74"/>
                    <a:pt x="71" y="82"/>
                    <a:pt x="77" y="94"/>
                  </a:cubicBezTo>
                  <a:cubicBezTo>
                    <a:pt x="77" y="94"/>
                    <a:pt x="77" y="94"/>
                    <a:pt x="77" y="94"/>
                  </a:cubicBezTo>
                  <a:cubicBezTo>
                    <a:pt x="82" y="102"/>
                    <a:pt x="88" y="107"/>
                    <a:pt x="96" y="107"/>
                  </a:cubicBezTo>
                  <a:cubicBezTo>
                    <a:pt x="114" y="107"/>
                    <a:pt x="123" y="80"/>
                    <a:pt x="123" y="54"/>
                  </a:cubicBezTo>
                  <a:cubicBezTo>
                    <a:pt x="123" y="27"/>
                    <a:pt x="114" y="0"/>
                    <a:pt x="96" y="0"/>
                  </a:cubicBezTo>
                  <a:close/>
                  <a:moveTo>
                    <a:pt x="77" y="54"/>
                  </a:moveTo>
                  <a:cubicBezTo>
                    <a:pt x="77" y="50"/>
                    <a:pt x="77" y="46"/>
                    <a:pt x="77" y="42"/>
                  </a:cubicBezTo>
                  <a:cubicBezTo>
                    <a:pt x="88" y="42"/>
                    <a:pt x="88" y="42"/>
                    <a:pt x="88" y="42"/>
                  </a:cubicBezTo>
                  <a:cubicBezTo>
                    <a:pt x="92" y="42"/>
                    <a:pt x="96" y="47"/>
                    <a:pt x="96" y="54"/>
                  </a:cubicBezTo>
                  <a:cubicBezTo>
                    <a:pt x="96" y="60"/>
                    <a:pt x="92" y="65"/>
                    <a:pt x="88" y="65"/>
                  </a:cubicBezTo>
                  <a:cubicBezTo>
                    <a:pt x="77" y="65"/>
                    <a:pt x="77" y="65"/>
                    <a:pt x="77" y="65"/>
                  </a:cubicBezTo>
                  <a:cubicBezTo>
                    <a:pt x="77" y="61"/>
                    <a:pt x="77" y="58"/>
                    <a:pt x="77" y="54"/>
                  </a:cubicBezTo>
                  <a:close/>
                  <a:moveTo>
                    <a:pt x="8" y="54"/>
                  </a:moveTo>
                  <a:cubicBezTo>
                    <a:pt x="8" y="47"/>
                    <a:pt x="11" y="42"/>
                    <a:pt x="15" y="42"/>
                  </a:cubicBezTo>
                  <a:cubicBezTo>
                    <a:pt x="42" y="42"/>
                    <a:pt x="42" y="42"/>
                    <a:pt x="42" y="42"/>
                  </a:cubicBezTo>
                  <a:cubicBezTo>
                    <a:pt x="40" y="45"/>
                    <a:pt x="38" y="49"/>
                    <a:pt x="38" y="54"/>
                  </a:cubicBezTo>
                  <a:cubicBezTo>
                    <a:pt x="38" y="58"/>
                    <a:pt x="40" y="62"/>
                    <a:pt x="42" y="65"/>
                  </a:cubicBezTo>
                  <a:cubicBezTo>
                    <a:pt x="15" y="65"/>
                    <a:pt x="15" y="65"/>
                    <a:pt x="15" y="65"/>
                  </a:cubicBezTo>
                  <a:cubicBezTo>
                    <a:pt x="11" y="65"/>
                    <a:pt x="8" y="60"/>
                    <a:pt x="8" y="54"/>
                  </a:cubicBezTo>
                  <a:close/>
                  <a:moveTo>
                    <a:pt x="46" y="115"/>
                  </a:moveTo>
                  <a:cubicBezTo>
                    <a:pt x="31" y="115"/>
                    <a:pt x="31" y="115"/>
                    <a:pt x="31" y="115"/>
                  </a:cubicBezTo>
                  <a:cubicBezTo>
                    <a:pt x="31" y="80"/>
                    <a:pt x="31" y="80"/>
                    <a:pt x="31" y="80"/>
                  </a:cubicBezTo>
                  <a:cubicBezTo>
                    <a:pt x="31" y="78"/>
                    <a:pt x="30" y="75"/>
                    <a:pt x="29" y="73"/>
                  </a:cubicBezTo>
                  <a:cubicBezTo>
                    <a:pt x="31" y="73"/>
                    <a:pt x="31" y="73"/>
                    <a:pt x="31" y="73"/>
                  </a:cubicBezTo>
                  <a:cubicBezTo>
                    <a:pt x="31" y="73"/>
                    <a:pt x="31" y="73"/>
                    <a:pt x="31" y="73"/>
                  </a:cubicBezTo>
                  <a:cubicBezTo>
                    <a:pt x="43" y="73"/>
                    <a:pt x="43" y="73"/>
                    <a:pt x="43" y="73"/>
                  </a:cubicBezTo>
                  <a:cubicBezTo>
                    <a:pt x="42" y="74"/>
                    <a:pt x="42" y="75"/>
                    <a:pt x="42" y="77"/>
                  </a:cubicBezTo>
                  <a:cubicBezTo>
                    <a:pt x="42" y="103"/>
                    <a:pt x="42" y="103"/>
                    <a:pt x="42" y="103"/>
                  </a:cubicBezTo>
                  <a:cubicBezTo>
                    <a:pt x="42" y="107"/>
                    <a:pt x="44" y="110"/>
                    <a:pt x="46" y="111"/>
                  </a:cubicBezTo>
                  <a:cubicBezTo>
                    <a:pt x="46" y="111"/>
                    <a:pt x="46" y="111"/>
                    <a:pt x="46" y="112"/>
                  </a:cubicBezTo>
                  <a:lnTo>
                    <a:pt x="46" y="115"/>
                  </a:lnTo>
                  <a:close/>
                  <a:moveTo>
                    <a:pt x="51" y="65"/>
                  </a:moveTo>
                  <a:cubicBezTo>
                    <a:pt x="50" y="65"/>
                    <a:pt x="50" y="65"/>
                    <a:pt x="50" y="65"/>
                  </a:cubicBezTo>
                  <a:cubicBezTo>
                    <a:pt x="50" y="65"/>
                    <a:pt x="50" y="65"/>
                    <a:pt x="50" y="65"/>
                  </a:cubicBezTo>
                  <a:cubicBezTo>
                    <a:pt x="46" y="65"/>
                    <a:pt x="42" y="60"/>
                    <a:pt x="42" y="54"/>
                  </a:cubicBezTo>
                  <a:cubicBezTo>
                    <a:pt x="42" y="47"/>
                    <a:pt x="46" y="42"/>
                    <a:pt x="50" y="42"/>
                  </a:cubicBezTo>
                  <a:cubicBezTo>
                    <a:pt x="51" y="42"/>
                    <a:pt x="51" y="42"/>
                    <a:pt x="51" y="42"/>
                  </a:cubicBezTo>
                  <a:cubicBezTo>
                    <a:pt x="58" y="42"/>
                    <a:pt x="65" y="39"/>
                    <a:pt x="71" y="34"/>
                  </a:cubicBezTo>
                  <a:cubicBezTo>
                    <a:pt x="70" y="40"/>
                    <a:pt x="69" y="47"/>
                    <a:pt x="69" y="54"/>
                  </a:cubicBezTo>
                  <a:cubicBezTo>
                    <a:pt x="69" y="60"/>
                    <a:pt x="70" y="67"/>
                    <a:pt x="71" y="73"/>
                  </a:cubicBezTo>
                  <a:cubicBezTo>
                    <a:pt x="65" y="68"/>
                    <a:pt x="58" y="65"/>
                    <a:pt x="51" y="65"/>
                  </a:cubicBezTo>
                  <a:close/>
                  <a:moveTo>
                    <a:pt x="96" y="100"/>
                  </a:moveTo>
                  <a:cubicBezTo>
                    <a:pt x="88" y="100"/>
                    <a:pt x="82" y="89"/>
                    <a:pt x="79" y="73"/>
                  </a:cubicBezTo>
                  <a:cubicBezTo>
                    <a:pt x="88" y="73"/>
                    <a:pt x="88" y="73"/>
                    <a:pt x="88" y="73"/>
                  </a:cubicBezTo>
                  <a:cubicBezTo>
                    <a:pt x="97" y="73"/>
                    <a:pt x="104" y="64"/>
                    <a:pt x="104" y="54"/>
                  </a:cubicBezTo>
                  <a:cubicBezTo>
                    <a:pt x="104" y="43"/>
                    <a:pt x="97" y="34"/>
                    <a:pt x="88" y="34"/>
                  </a:cubicBezTo>
                  <a:cubicBezTo>
                    <a:pt x="79" y="34"/>
                    <a:pt x="79" y="34"/>
                    <a:pt x="79" y="34"/>
                  </a:cubicBezTo>
                  <a:cubicBezTo>
                    <a:pt x="82" y="19"/>
                    <a:pt x="88" y="8"/>
                    <a:pt x="96" y="8"/>
                  </a:cubicBezTo>
                  <a:cubicBezTo>
                    <a:pt x="107" y="8"/>
                    <a:pt x="115" y="28"/>
                    <a:pt x="115" y="54"/>
                  </a:cubicBezTo>
                  <a:cubicBezTo>
                    <a:pt x="115" y="79"/>
                    <a:pt x="107" y="100"/>
                    <a:pt x="96" y="100"/>
                  </a:cubicBezTo>
                  <a:close/>
                  <a:moveTo>
                    <a:pt x="96" y="100"/>
                  </a:moveTo>
                  <a:cubicBezTo>
                    <a:pt x="96" y="100"/>
                    <a:pt x="96" y="100"/>
                    <a:pt x="96" y="100"/>
                  </a:cubicBezTo>
                </a:path>
              </a:pathLst>
            </a:custGeom>
            <a:solidFill>
              <a:schemeClr val="bg1"/>
            </a:solid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71" name="Freeform: Shape 155"/>
            <p:cNvSpPr/>
            <p:nvPr/>
          </p:nvSpPr>
          <p:spPr bwMode="auto">
            <a:xfrm>
              <a:off x="5531542" y="2544132"/>
              <a:ext cx="193560" cy="132166"/>
            </a:xfrm>
            <a:custGeom>
              <a:avLst/>
              <a:gdLst/>
              <a:ahLst/>
              <a:cxnLst>
                <a:cxn ang="0">
                  <a:pos x="115" y="4"/>
                </a:cxn>
                <a:cxn ang="0">
                  <a:pos x="112" y="4"/>
                </a:cxn>
                <a:cxn ang="0">
                  <a:pos x="107" y="6"/>
                </a:cxn>
                <a:cxn ang="0">
                  <a:pos x="96" y="16"/>
                </a:cxn>
                <a:cxn ang="0">
                  <a:pos x="96" y="12"/>
                </a:cxn>
                <a:cxn ang="0">
                  <a:pos x="85" y="0"/>
                </a:cxn>
                <a:cxn ang="0">
                  <a:pos x="12" y="0"/>
                </a:cxn>
                <a:cxn ang="0">
                  <a:pos x="0" y="12"/>
                </a:cxn>
                <a:cxn ang="0">
                  <a:pos x="0" y="73"/>
                </a:cxn>
                <a:cxn ang="0">
                  <a:pos x="12" y="84"/>
                </a:cxn>
                <a:cxn ang="0">
                  <a:pos x="85" y="84"/>
                </a:cxn>
                <a:cxn ang="0">
                  <a:pos x="96" y="73"/>
                </a:cxn>
                <a:cxn ang="0">
                  <a:pos x="96" y="68"/>
                </a:cxn>
                <a:cxn ang="0">
                  <a:pos x="107" y="78"/>
                </a:cxn>
                <a:cxn ang="0">
                  <a:pos x="112" y="81"/>
                </a:cxn>
                <a:cxn ang="0">
                  <a:pos x="115" y="81"/>
                </a:cxn>
                <a:cxn ang="0">
                  <a:pos x="123" y="73"/>
                </a:cxn>
                <a:cxn ang="0">
                  <a:pos x="123" y="12"/>
                </a:cxn>
                <a:cxn ang="0">
                  <a:pos x="115" y="4"/>
                </a:cxn>
                <a:cxn ang="0">
                  <a:pos x="12" y="77"/>
                </a:cxn>
                <a:cxn ang="0">
                  <a:pos x="8" y="73"/>
                </a:cxn>
                <a:cxn ang="0">
                  <a:pos x="8" y="12"/>
                </a:cxn>
                <a:cxn ang="0">
                  <a:pos x="12" y="8"/>
                </a:cxn>
                <a:cxn ang="0">
                  <a:pos x="85" y="8"/>
                </a:cxn>
                <a:cxn ang="0">
                  <a:pos x="89" y="12"/>
                </a:cxn>
                <a:cxn ang="0">
                  <a:pos x="89" y="73"/>
                </a:cxn>
                <a:cxn ang="0">
                  <a:pos x="85" y="77"/>
                </a:cxn>
                <a:cxn ang="0">
                  <a:pos x="12" y="77"/>
                </a:cxn>
                <a:cxn ang="0">
                  <a:pos x="115" y="73"/>
                </a:cxn>
                <a:cxn ang="0">
                  <a:pos x="112" y="73"/>
                </a:cxn>
                <a:cxn ang="0">
                  <a:pos x="96" y="58"/>
                </a:cxn>
                <a:cxn ang="0">
                  <a:pos x="96" y="58"/>
                </a:cxn>
                <a:cxn ang="0">
                  <a:pos x="92" y="54"/>
                </a:cxn>
                <a:cxn ang="0">
                  <a:pos x="92" y="31"/>
                </a:cxn>
                <a:cxn ang="0">
                  <a:pos x="112" y="12"/>
                </a:cxn>
                <a:cxn ang="0">
                  <a:pos x="115" y="12"/>
                </a:cxn>
                <a:cxn ang="0">
                  <a:pos x="115" y="73"/>
                </a:cxn>
                <a:cxn ang="0">
                  <a:pos x="115" y="73"/>
                </a:cxn>
                <a:cxn ang="0">
                  <a:pos x="115" y="73"/>
                </a:cxn>
              </a:cxnLst>
              <a:rect l="0" t="0" r="r" b="b"/>
              <a:pathLst>
                <a:path w="123" h="84">
                  <a:moveTo>
                    <a:pt x="115" y="4"/>
                  </a:moveTo>
                  <a:cubicBezTo>
                    <a:pt x="112" y="4"/>
                    <a:pt x="112" y="4"/>
                    <a:pt x="112" y="4"/>
                  </a:cubicBezTo>
                  <a:cubicBezTo>
                    <a:pt x="110" y="4"/>
                    <a:pt x="108" y="5"/>
                    <a:pt x="107" y="6"/>
                  </a:cubicBezTo>
                  <a:cubicBezTo>
                    <a:pt x="96" y="16"/>
                    <a:pt x="96" y="16"/>
                    <a:pt x="96" y="16"/>
                  </a:cubicBezTo>
                  <a:cubicBezTo>
                    <a:pt x="96" y="12"/>
                    <a:pt x="96" y="12"/>
                    <a:pt x="96" y="12"/>
                  </a:cubicBezTo>
                  <a:cubicBezTo>
                    <a:pt x="96" y="5"/>
                    <a:pt x="91" y="0"/>
                    <a:pt x="85" y="0"/>
                  </a:cubicBezTo>
                  <a:cubicBezTo>
                    <a:pt x="12" y="0"/>
                    <a:pt x="12" y="0"/>
                    <a:pt x="12" y="0"/>
                  </a:cubicBezTo>
                  <a:cubicBezTo>
                    <a:pt x="6" y="0"/>
                    <a:pt x="0" y="5"/>
                    <a:pt x="0" y="12"/>
                  </a:cubicBezTo>
                  <a:cubicBezTo>
                    <a:pt x="0" y="73"/>
                    <a:pt x="0" y="73"/>
                    <a:pt x="0" y="73"/>
                  </a:cubicBezTo>
                  <a:cubicBezTo>
                    <a:pt x="0" y="79"/>
                    <a:pt x="6" y="84"/>
                    <a:pt x="12" y="84"/>
                  </a:cubicBezTo>
                  <a:cubicBezTo>
                    <a:pt x="85" y="84"/>
                    <a:pt x="85" y="84"/>
                    <a:pt x="85" y="84"/>
                  </a:cubicBezTo>
                  <a:cubicBezTo>
                    <a:pt x="91" y="84"/>
                    <a:pt x="96" y="79"/>
                    <a:pt x="96" y="73"/>
                  </a:cubicBezTo>
                  <a:cubicBezTo>
                    <a:pt x="96" y="68"/>
                    <a:pt x="96" y="68"/>
                    <a:pt x="96" y="68"/>
                  </a:cubicBezTo>
                  <a:cubicBezTo>
                    <a:pt x="107" y="78"/>
                    <a:pt x="107" y="78"/>
                    <a:pt x="107" y="78"/>
                  </a:cubicBezTo>
                  <a:cubicBezTo>
                    <a:pt x="108" y="80"/>
                    <a:pt x="110" y="81"/>
                    <a:pt x="112" y="81"/>
                  </a:cubicBezTo>
                  <a:cubicBezTo>
                    <a:pt x="115" y="81"/>
                    <a:pt x="115" y="81"/>
                    <a:pt x="115" y="81"/>
                  </a:cubicBezTo>
                  <a:cubicBezTo>
                    <a:pt x="120" y="81"/>
                    <a:pt x="123" y="77"/>
                    <a:pt x="123" y="73"/>
                  </a:cubicBezTo>
                  <a:cubicBezTo>
                    <a:pt x="123" y="12"/>
                    <a:pt x="123" y="12"/>
                    <a:pt x="123" y="12"/>
                  </a:cubicBezTo>
                  <a:cubicBezTo>
                    <a:pt x="123" y="7"/>
                    <a:pt x="120" y="4"/>
                    <a:pt x="115" y="4"/>
                  </a:cubicBezTo>
                  <a:close/>
                  <a:moveTo>
                    <a:pt x="12" y="77"/>
                  </a:moveTo>
                  <a:cubicBezTo>
                    <a:pt x="10" y="77"/>
                    <a:pt x="8" y="75"/>
                    <a:pt x="8" y="73"/>
                  </a:cubicBezTo>
                  <a:cubicBezTo>
                    <a:pt x="8" y="12"/>
                    <a:pt x="8" y="12"/>
                    <a:pt x="8" y="12"/>
                  </a:cubicBezTo>
                  <a:cubicBezTo>
                    <a:pt x="8" y="9"/>
                    <a:pt x="10" y="8"/>
                    <a:pt x="12" y="8"/>
                  </a:cubicBezTo>
                  <a:cubicBezTo>
                    <a:pt x="85" y="8"/>
                    <a:pt x="85" y="8"/>
                    <a:pt x="85" y="8"/>
                  </a:cubicBezTo>
                  <a:cubicBezTo>
                    <a:pt x="87" y="8"/>
                    <a:pt x="89" y="9"/>
                    <a:pt x="89" y="12"/>
                  </a:cubicBezTo>
                  <a:cubicBezTo>
                    <a:pt x="89" y="73"/>
                    <a:pt x="89" y="73"/>
                    <a:pt x="89" y="73"/>
                  </a:cubicBezTo>
                  <a:cubicBezTo>
                    <a:pt x="89" y="75"/>
                    <a:pt x="87" y="77"/>
                    <a:pt x="85" y="77"/>
                  </a:cubicBezTo>
                  <a:lnTo>
                    <a:pt x="12" y="77"/>
                  </a:lnTo>
                  <a:close/>
                  <a:moveTo>
                    <a:pt x="115" y="73"/>
                  </a:moveTo>
                  <a:cubicBezTo>
                    <a:pt x="112" y="73"/>
                    <a:pt x="112" y="73"/>
                    <a:pt x="112" y="73"/>
                  </a:cubicBezTo>
                  <a:cubicBezTo>
                    <a:pt x="96" y="58"/>
                    <a:pt x="96" y="58"/>
                    <a:pt x="96" y="58"/>
                  </a:cubicBezTo>
                  <a:cubicBezTo>
                    <a:pt x="96" y="58"/>
                    <a:pt x="96" y="58"/>
                    <a:pt x="96" y="58"/>
                  </a:cubicBezTo>
                  <a:cubicBezTo>
                    <a:pt x="92" y="54"/>
                    <a:pt x="92" y="54"/>
                    <a:pt x="92" y="54"/>
                  </a:cubicBezTo>
                  <a:cubicBezTo>
                    <a:pt x="92" y="31"/>
                    <a:pt x="92" y="31"/>
                    <a:pt x="92" y="31"/>
                  </a:cubicBezTo>
                  <a:cubicBezTo>
                    <a:pt x="112" y="12"/>
                    <a:pt x="112" y="12"/>
                    <a:pt x="112" y="12"/>
                  </a:cubicBezTo>
                  <a:cubicBezTo>
                    <a:pt x="115" y="12"/>
                    <a:pt x="115" y="12"/>
                    <a:pt x="115" y="12"/>
                  </a:cubicBezTo>
                  <a:lnTo>
                    <a:pt x="115" y="73"/>
                  </a:lnTo>
                  <a:close/>
                  <a:moveTo>
                    <a:pt x="115" y="73"/>
                  </a:moveTo>
                  <a:cubicBezTo>
                    <a:pt x="115" y="73"/>
                    <a:pt x="115" y="73"/>
                    <a:pt x="115" y="73"/>
                  </a:cubicBezTo>
                </a:path>
              </a:pathLst>
            </a:custGeom>
            <a:solidFill>
              <a:schemeClr val="bg1"/>
            </a:solid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72" name="Freeform: Shape 156"/>
            <p:cNvSpPr/>
            <p:nvPr/>
          </p:nvSpPr>
          <p:spPr bwMode="auto">
            <a:xfrm>
              <a:off x="5211144" y="2665593"/>
              <a:ext cx="192706" cy="144954"/>
            </a:xfrm>
            <a:custGeom>
              <a:avLst/>
              <a:gdLst/>
              <a:ahLst/>
              <a:cxnLst>
                <a:cxn ang="0">
                  <a:pos x="101" y="2"/>
                </a:cxn>
                <a:cxn ang="0">
                  <a:pos x="27" y="0"/>
                </a:cxn>
                <a:cxn ang="0">
                  <a:pos x="2" y="22"/>
                </a:cxn>
                <a:cxn ang="0">
                  <a:pos x="2" y="32"/>
                </a:cxn>
                <a:cxn ang="0">
                  <a:pos x="61" y="92"/>
                </a:cxn>
                <a:cxn ang="0">
                  <a:pos x="121" y="32"/>
                </a:cxn>
                <a:cxn ang="0">
                  <a:pos x="120" y="22"/>
                </a:cxn>
                <a:cxn ang="0">
                  <a:pos x="86" y="14"/>
                </a:cxn>
                <a:cxn ang="0">
                  <a:pos x="93" y="8"/>
                </a:cxn>
                <a:cxn ang="0">
                  <a:pos x="76" y="27"/>
                </a:cxn>
                <a:cxn ang="0">
                  <a:pos x="93" y="27"/>
                </a:cxn>
                <a:cxn ang="0">
                  <a:pos x="73" y="25"/>
                </a:cxn>
                <a:cxn ang="0">
                  <a:pos x="75" y="9"/>
                </a:cxn>
                <a:cxn ang="0">
                  <a:pos x="70" y="27"/>
                </a:cxn>
                <a:cxn ang="0">
                  <a:pos x="61" y="20"/>
                </a:cxn>
                <a:cxn ang="0">
                  <a:pos x="70" y="8"/>
                </a:cxn>
                <a:cxn ang="0">
                  <a:pos x="53" y="8"/>
                </a:cxn>
                <a:cxn ang="0">
                  <a:pos x="58" y="17"/>
                </a:cxn>
                <a:cxn ang="0">
                  <a:pos x="40" y="16"/>
                </a:cxn>
                <a:cxn ang="0">
                  <a:pos x="58" y="17"/>
                </a:cxn>
                <a:cxn ang="0">
                  <a:pos x="30" y="27"/>
                </a:cxn>
                <a:cxn ang="0">
                  <a:pos x="47" y="27"/>
                </a:cxn>
                <a:cxn ang="0">
                  <a:pos x="37" y="14"/>
                </a:cxn>
                <a:cxn ang="0">
                  <a:pos x="43" y="8"/>
                </a:cxn>
                <a:cxn ang="0">
                  <a:pos x="34" y="17"/>
                </a:cxn>
                <a:cxn ang="0">
                  <a:pos x="8" y="27"/>
                </a:cxn>
                <a:cxn ang="0">
                  <a:pos x="11" y="31"/>
                </a:cxn>
                <a:cxn ang="0">
                  <a:pos x="49" y="71"/>
                </a:cxn>
                <a:cxn ang="0">
                  <a:pos x="29" y="31"/>
                </a:cxn>
                <a:cxn ang="0">
                  <a:pos x="57" y="78"/>
                </a:cxn>
                <a:cxn ang="0">
                  <a:pos x="52" y="31"/>
                </a:cxn>
                <a:cxn ang="0">
                  <a:pos x="61" y="79"/>
                </a:cxn>
                <a:cxn ang="0">
                  <a:pos x="65" y="78"/>
                </a:cxn>
                <a:cxn ang="0">
                  <a:pos x="94" y="31"/>
                </a:cxn>
                <a:cxn ang="0">
                  <a:pos x="74" y="71"/>
                </a:cxn>
                <a:cxn ang="0">
                  <a:pos x="112" y="31"/>
                </a:cxn>
                <a:cxn ang="0">
                  <a:pos x="99" y="27"/>
                </a:cxn>
                <a:cxn ang="0">
                  <a:pos x="97" y="9"/>
                </a:cxn>
                <a:cxn ang="0">
                  <a:pos x="99" y="27"/>
                </a:cxn>
                <a:cxn ang="0">
                  <a:pos x="99" y="27"/>
                </a:cxn>
              </a:cxnLst>
              <a:rect l="0" t="0" r="r" b="b"/>
              <a:pathLst>
                <a:path w="123" h="92">
                  <a:moveTo>
                    <a:pt x="120" y="22"/>
                  </a:moveTo>
                  <a:cubicBezTo>
                    <a:pt x="101" y="2"/>
                    <a:pt x="101" y="2"/>
                    <a:pt x="101" y="2"/>
                  </a:cubicBezTo>
                  <a:cubicBezTo>
                    <a:pt x="100" y="1"/>
                    <a:pt x="98" y="0"/>
                    <a:pt x="96" y="0"/>
                  </a:cubicBezTo>
                  <a:cubicBezTo>
                    <a:pt x="27" y="0"/>
                    <a:pt x="27" y="0"/>
                    <a:pt x="27" y="0"/>
                  </a:cubicBezTo>
                  <a:cubicBezTo>
                    <a:pt x="25" y="0"/>
                    <a:pt x="23" y="1"/>
                    <a:pt x="22" y="2"/>
                  </a:cubicBezTo>
                  <a:cubicBezTo>
                    <a:pt x="2" y="22"/>
                    <a:pt x="2" y="22"/>
                    <a:pt x="2" y="22"/>
                  </a:cubicBezTo>
                  <a:cubicBezTo>
                    <a:pt x="1" y="23"/>
                    <a:pt x="0" y="25"/>
                    <a:pt x="0" y="27"/>
                  </a:cubicBezTo>
                  <a:cubicBezTo>
                    <a:pt x="0" y="29"/>
                    <a:pt x="1" y="31"/>
                    <a:pt x="2" y="32"/>
                  </a:cubicBezTo>
                  <a:cubicBezTo>
                    <a:pt x="56" y="90"/>
                    <a:pt x="56" y="90"/>
                    <a:pt x="56" y="90"/>
                  </a:cubicBezTo>
                  <a:cubicBezTo>
                    <a:pt x="57" y="91"/>
                    <a:pt x="59" y="92"/>
                    <a:pt x="61" y="92"/>
                  </a:cubicBezTo>
                  <a:cubicBezTo>
                    <a:pt x="64" y="92"/>
                    <a:pt x="66" y="91"/>
                    <a:pt x="67" y="90"/>
                  </a:cubicBezTo>
                  <a:cubicBezTo>
                    <a:pt x="121" y="32"/>
                    <a:pt x="121" y="32"/>
                    <a:pt x="121" y="32"/>
                  </a:cubicBezTo>
                  <a:cubicBezTo>
                    <a:pt x="122" y="31"/>
                    <a:pt x="123" y="29"/>
                    <a:pt x="123" y="27"/>
                  </a:cubicBezTo>
                  <a:cubicBezTo>
                    <a:pt x="123" y="25"/>
                    <a:pt x="122" y="23"/>
                    <a:pt x="120" y="22"/>
                  </a:cubicBezTo>
                  <a:close/>
                  <a:moveTo>
                    <a:pt x="93" y="8"/>
                  </a:moveTo>
                  <a:cubicBezTo>
                    <a:pt x="86" y="14"/>
                    <a:pt x="86" y="14"/>
                    <a:pt x="86" y="14"/>
                  </a:cubicBezTo>
                  <a:cubicBezTo>
                    <a:pt x="79" y="8"/>
                    <a:pt x="79" y="8"/>
                    <a:pt x="79" y="8"/>
                  </a:cubicBezTo>
                  <a:lnTo>
                    <a:pt x="93" y="8"/>
                  </a:lnTo>
                  <a:close/>
                  <a:moveTo>
                    <a:pt x="93" y="27"/>
                  </a:moveTo>
                  <a:cubicBezTo>
                    <a:pt x="76" y="27"/>
                    <a:pt x="76" y="27"/>
                    <a:pt x="76" y="27"/>
                  </a:cubicBezTo>
                  <a:cubicBezTo>
                    <a:pt x="85" y="19"/>
                    <a:pt x="85" y="19"/>
                    <a:pt x="85" y="19"/>
                  </a:cubicBezTo>
                  <a:lnTo>
                    <a:pt x="93" y="27"/>
                  </a:lnTo>
                  <a:close/>
                  <a:moveTo>
                    <a:pt x="83" y="16"/>
                  </a:moveTo>
                  <a:cubicBezTo>
                    <a:pt x="73" y="25"/>
                    <a:pt x="73" y="25"/>
                    <a:pt x="73" y="25"/>
                  </a:cubicBezTo>
                  <a:cubicBezTo>
                    <a:pt x="64" y="17"/>
                    <a:pt x="64" y="17"/>
                    <a:pt x="64" y="17"/>
                  </a:cubicBezTo>
                  <a:cubicBezTo>
                    <a:pt x="75" y="9"/>
                    <a:pt x="75" y="9"/>
                    <a:pt x="75" y="9"/>
                  </a:cubicBezTo>
                  <a:lnTo>
                    <a:pt x="83" y="16"/>
                  </a:lnTo>
                  <a:close/>
                  <a:moveTo>
                    <a:pt x="70" y="27"/>
                  </a:moveTo>
                  <a:cubicBezTo>
                    <a:pt x="53" y="27"/>
                    <a:pt x="53" y="27"/>
                    <a:pt x="53" y="27"/>
                  </a:cubicBezTo>
                  <a:cubicBezTo>
                    <a:pt x="61" y="20"/>
                    <a:pt x="61" y="20"/>
                    <a:pt x="61" y="20"/>
                  </a:cubicBezTo>
                  <a:lnTo>
                    <a:pt x="70" y="27"/>
                  </a:lnTo>
                  <a:close/>
                  <a:moveTo>
                    <a:pt x="70" y="8"/>
                  </a:moveTo>
                  <a:cubicBezTo>
                    <a:pt x="61" y="15"/>
                    <a:pt x="61" y="15"/>
                    <a:pt x="61" y="15"/>
                  </a:cubicBezTo>
                  <a:cubicBezTo>
                    <a:pt x="53" y="8"/>
                    <a:pt x="53" y="8"/>
                    <a:pt x="53" y="8"/>
                  </a:cubicBezTo>
                  <a:lnTo>
                    <a:pt x="70" y="8"/>
                  </a:lnTo>
                  <a:close/>
                  <a:moveTo>
                    <a:pt x="58" y="17"/>
                  </a:moveTo>
                  <a:cubicBezTo>
                    <a:pt x="50" y="25"/>
                    <a:pt x="50" y="25"/>
                    <a:pt x="50" y="25"/>
                  </a:cubicBezTo>
                  <a:cubicBezTo>
                    <a:pt x="40" y="16"/>
                    <a:pt x="40" y="16"/>
                    <a:pt x="40" y="16"/>
                  </a:cubicBezTo>
                  <a:cubicBezTo>
                    <a:pt x="48" y="9"/>
                    <a:pt x="48" y="9"/>
                    <a:pt x="48" y="9"/>
                  </a:cubicBezTo>
                  <a:lnTo>
                    <a:pt x="58" y="17"/>
                  </a:lnTo>
                  <a:close/>
                  <a:moveTo>
                    <a:pt x="47" y="27"/>
                  </a:moveTo>
                  <a:cubicBezTo>
                    <a:pt x="30" y="27"/>
                    <a:pt x="30" y="27"/>
                    <a:pt x="30" y="27"/>
                  </a:cubicBezTo>
                  <a:cubicBezTo>
                    <a:pt x="37" y="19"/>
                    <a:pt x="37" y="19"/>
                    <a:pt x="37" y="19"/>
                  </a:cubicBezTo>
                  <a:lnTo>
                    <a:pt x="47" y="27"/>
                  </a:lnTo>
                  <a:close/>
                  <a:moveTo>
                    <a:pt x="43" y="8"/>
                  </a:moveTo>
                  <a:cubicBezTo>
                    <a:pt x="37" y="14"/>
                    <a:pt x="37" y="14"/>
                    <a:pt x="37" y="14"/>
                  </a:cubicBezTo>
                  <a:cubicBezTo>
                    <a:pt x="30" y="8"/>
                    <a:pt x="30" y="8"/>
                    <a:pt x="30" y="8"/>
                  </a:cubicBezTo>
                  <a:lnTo>
                    <a:pt x="43" y="8"/>
                  </a:lnTo>
                  <a:close/>
                  <a:moveTo>
                    <a:pt x="26" y="9"/>
                  </a:moveTo>
                  <a:cubicBezTo>
                    <a:pt x="34" y="17"/>
                    <a:pt x="34" y="17"/>
                    <a:pt x="34" y="17"/>
                  </a:cubicBezTo>
                  <a:cubicBezTo>
                    <a:pt x="24" y="27"/>
                    <a:pt x="24" y="27"/>
                    <a:pt x="24" y="27"/>
                  </a:cubicBezTo>
                  <a:cubicBezTo>
                    <a:pt x="8" y="27"/>
                    <a:pt x="8" y="27"/>
                    <a:pt x="8" y="27"/>
                  </a:cubicBezTo>
                  <a:lnTo>
                    <a:pt x="26" y="9"/>
                  </a:lnTo>
                  <a:close/>
                  <a:moveTo>
                    <a:pt x="11" y="31"/>
                  </a:moveTo>
                  <a:cubicBezTo>
                    <a:pt x="25" y="31"/>
                    <a:pt x="25" y="31"/>
                    <a:pt x="25" y="31"/>
                  </a:cubicBezTo>
                  <a:cubicBezTo>
                    <a:pt x="49" y="71"/>
                    <a:pt x="49" y="71"/>
                    <a:pt x="49" y="71"/>
                  </a:cubicBezTo>
                  <a:lnTo>
                    <a:pt x="11" y="31"/>
                  </a:lnTo>
                  <a:close/>
                  <a:moveTo>
                    <a:pt x="29" y="31"/>
                  </a:moveTo>
                  <a:cubicBezTo>
                    <a:pt x="48" y="31"/>
                    <a:pt x="48" y="31"/>
                    <a:pt x="48" y="31"/>
                  </a:cubicBezTo>
                  <a:cubicBezTo>
                    <a:pt x="57" y="78"/>
                    <a:pt x="57" y="78"/>
                    <a:pt x="57" y="78"/>
                  </a:cubicBezTo>
                  <a:lnTo>
                    <a:pt x="29" y="31"/>
                  </a:lnTo>
                  <a:close/>
                  <a:moveTo>
                    <a:pt x="52" y="31"/>
                  </a:moveTo>
                  <a:cubicBezTo>
                    <a:pt x="71" y="31"/>
                    <a:pt x="71" y="31"/>
                    <a:pt x="71" y="31"/>
                  </a:cubicBezTo>
                  <a:cubicBezTo>
                    <a:pt x="61" y="79"/>
                    <a:pt x="61" y="79"/>
                    <a:pt x="61" y="79"/>
                  </a:cubicBezTo>
                  <a:lnTo>
                    <a:pt x="52" y="31"/>
                  </a:lnTo>
                  <a:close/>
                  <a:moveTo>
                    <a:pt x="65" y="78"/>
                  </a:moveTo>
                  <a:cubicBezTo>
                    <a:pt x="75" y="31"/>
                    <a:pt x="75" y="31"/>
                    <a:pt x="75" y="31"/>
                  </a:cubicBezTo>
                  <a:cubicBezTo>
                    <a:pt x="94" y="31"/>
                    <a:pt x="94" y="31"/>
                    <a:pt x="94" y="31"/>
                  </a:cubicBezTo>
                  <a:lnTo>
                    <a:pt x="65" y="78"/>
                  </a:lnTo>
                  <a:close/>
                  <a:moveTo>
                    <a:pt x="74" y="71"/>
                  </a:moveTo>
                  <a:cubicBezTo>
                    <a:pt x="98" y="31"/>
                    <a:pt x="98" y="31"/>
                    <a:pt x="98" y="31"/>
                  </a:cubicBezTo>
                  <a:cubicBezTo>
                    <a:pt x="112" y="31"/>
                    <a:pt x="112" y="31"/>
                    <a:pt x="112" y="31"/>
                  </a:cubicBezTo>
                  <a:lnTo>
                    <a:pt x="74" y="71"/>
                  </a:lnTo>
                  <a:close/>
                  <a:moveTo>
                    <a:pt x="99" y="27"/>
                  </a:moveTo>
                  <a:cubicBezTo>
                    <a:pt x="88" y="17"/>
                    <a:pt x="88" y="17"/>
                    <a:pt x="88" y="17"/>
                  </a:cubicBezTo>
                  <a:cubicBezTo>
                    <a:pt x="97" y="9"/>
                    <a:pt x="97" y="9"/>
                    <a:pt x="97" y="9"/>
                  </a:cubicBezTo>
                  <a:cubicBezTo>
                    <a:pt x="115" y="27"/>
                    <a:pt x="115" y="27"/>
                    <a:pt x="115" y="27"/>
                  </a:cubicBezTo>
                  <a:lnTo>
                    <a:pt x="99" y="27"/>
                  </a:lnTo>
                  <a:close/>
                  <a:moveTo>
                    <a:pt x="99" y="27"/>
                  </a:moveTo>
                  <a:cubicBezTo>
                    <a:pt x="99" y="27"/>
                    <a:pt x="99" y="27"/>
                    <a:pt x="99" y="27"/>
                  </a:cubicBezTo>
                </a:path>
              </a:pathLst>
            </a:custGeom>
            <a:solidFill>
              <a:schemeClr val="bg1"/>
            </a:solid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73" name="Group 157"/>
            <p:cNvGrpSpPr/>
            <p:nvPr/>
          </p:nvGrpSpPr>
          <p:grpSpPr>
            <a:xfrm>
              <a:off x="4896612" y="2493506"/>
              <a:ext cx="193560" cy="193558"/>
              <a:chOff x="8780463" y="1906588"/>
              <a:chExt cx="360363" cy="360363"/>
            </a:xfrm>
            <a:solidFill>
              <a:schemeClr val="bg1"/>
            </a:solidFill>
          </p:grpSpPr>
          <p:sp>
            <p:nvSpPr>
              <p:cNvPr id="74" name="Freeform: Shape 158"/>
              <p:cNvSpPr/>
              <p:nvPr/>
            </p:nvSpPr>
            <p:spPr bwMode="auto">
              <a:xfrm>
                <a:off x="8780463" y="1938338"/>
                <a:ext cx="328613" cy="328613"/>
              </a:xfrm>
              <a:custGeom>
                <a:avLst/>
                <a:gdLst/>
                <a:ahLst/>
                <a:cxnLst>
                  <a:cxn ang="0">
                    <a:pos x="80" y="3"/>
                  </a:cxn>
                  <a:cxn ang="0">
                    <a:pos x="73" y="0"/>
                  </a:cxn>
                  <a:cxn ang="0">
                    <a:pos x="66" y="3"/>
                  </a:cxn>
                  <a:cxn ang="0">
                    <a:pos x="61" y="9"/>
                  </a:cxn>
                  <a:cxn ang="0">
                    <a:pos x="58" y="15"/>
                  </a:cxn>
                  <a:cxn ang="0">
                    <a:pos x="60" y="20"/>
                  </a:cxn>
                  <a:cxn ang="0">
                    <a:pos x="8" y="41"/>
                  </a:cxn>
                  <a:cxn ang="0">
                    <a:pos x="1" y="50"/>
                  </a:cxn>
                  <a:cxn ang="0">
                    <a:pos x="4" y="60"/>
                  </a:cxn>
                  <a:cxn ang="0">
                    <a:pos x="53" y="108"/>
                  </a:cxn>
                  <a:cxn ang="0">
                    <a:pos x="61" y="112"/>
                  </a:cxn>
                  <a:cxn ang="0">
                    <a:pos x="61" y="112"/>
                  </a:cxn>
                  <a:cxn ang="0">
                    <a:pos x="63" y="111"/>
                  </a:cxn>
                  <a:cxn ang="0">
                    <a:pos x="72" y="104"/>
                  </a:cxn>
                  <a:cxn ang="0">
                    <a:pos x="92" y="53"/>
                  </a:cxn>
                  <a:cxn ang="0">
                    <a:pos x="97" y="55"/>
                  </a:cxn>
                  <a:cxn ang="0">
                    <a:pos x="104" y="52"/>
                  </a:cxn>
                  <a:cxn ang="0">
                    <a:pos x="110" y="46"/>
                  </a:cxn>
                  <a:cxn ang="0">
                    <a:pos x="112" y="40"/>
                  </a:cxn>
                  <a:cxn ang="0">
                    <a:pos x="110" y="33"/>
                  </a:cxn>
                  <a:cxn ang="0">
                    <a:pos x="80" y="3"/>
                  </a:cxn>
                  <a:cxn ang="0">
                    <a:pos x="65" y="102"/>
                  </a:cxn>
                  <a:cxn ang="0">
                    <a:pos x="62" y="104"/>
                  </a:cxn>
                  <a:cxn ang="0">
                    <a:pos x="61" y="104"/>
                  </a:cxn>
                  <a:cxn ang="0">
                    <a:pos x="58" y="103"/>
                  </a:cxn>
                  <a:cxn ang="0">
                    <a:pos x="9" y="55"/>
                  </a:cxn>
                  <a:cxn ang="0">
                    <a:pos x="8" y="51"/>
                  </a:cxn>
                  <a:cxn ang="0">
                    <a:pos x="11" y="48"/>
                  </a:cxn>
                  <a:cxn ang="0">
                    <a:pos x="34" y="39"/>
                  </a:cxn>
                  <a:cxn ang="0">
                    <a:pos x="83" y="56"/>
                  </a:cxn>
                  <a:cxn ang="0">
                    <a:pos x="65" y="102"/>
                  </a:cxn>
                  <a:cxn ang="0">
                    <a:pos x="104" y="41"/>
                  </a:cxn>
                  <a:cxn ang="0">
                    <a:pos x="99" y="46"/>
                  </a:cxn>
                  <a:cxn ang="0">
                    <a:pos x="96" y="46"/>
                  </a:cxn>
                  <a:cxn ang="0">
                    <a:pos x="89" y="40"/>
                  </a:cxn>
                  <a:cxn ang="0">
                    <a:pos x="84" y="53"/>
                  </a:cxn>
                  <a:cxn ang="0">
                    <a:pos x="84" y="52"/>
                  </a:cxn>
                  <a:cxn ang="0">
                    <a:pos x="50" y="38"/>
                  </a:cxn>
                  <a:cxn ang="0">
                    <a:pos x="40" y="36"/>
                  </a:cxn>
                  <a:cxn ang="0">
                    <a:pos x="73" y="23"/>
                  </a:cxn>
                  <a:cxn ang="0">
                    <a:pos x="66" y="17"/>
                  </a:cxn>
                  <a:cxn ang="0">
                    <a:pos x="66" y="14"/>
                  </a:cxn>
                  <a:cxn ang="0">
                    <a:pos x="72" y="9"/>
                  </a:cxn>
                  <a:cxn ang="0">
                    <a:pos x="75" y="9"/>
                  </a:cxn>
                  <a:cxn ang="0">
                    <a:pos x="104" y="38"/>
                  </a:cxn>
                  <a:cxn ang="0">
                    <a:pos x="104" y="41"/>
                  </a:cxn>
                  <a:cxn ang="0">
                    <a:pos x="104" y="41"/>
                  </a:cxn>
                  <a:cxn ang="0">
                    <a:pos x="104" y="41"/>
                  </a:cxn>
                </a:cxnLst>
                <a:rect l="0" t="0" r="r" b="b"/>
                <a:pathLst>
                  <a:path w="112" h="112">
                    <a:moveTo>
                      <a:pt x="80" y="3"/>
                    </a:moveTo>
                    <a:cubicBezTo>
                      <a:pt x="78" y="1"/>
                      <a:pt x="76" y="0"/>
                      <a:pt x="73" y="0"/>
                    </a:cubicBezTo>
                    <a:cubicBezTo>
                      <a:pt x="71" y="0"/>
                      <a:pt x="68" y="1"/>
                      <a:pt x="66" y="3"/>
                    </a:cubicBezTo>
                    <a:cubicBezTo>
                      <a:pt x="61" y="9"/>
                      <a:pt x="61" y="9"/>
                      <a:pt x="61" y="9"/>
                    </a:cubicBezTo>
                    <a:cubicBezTo>
                      <a:pt x="59" y="10"/>
                      <a:pt x="58" y="13"/>
                      <a:pt x="58" y="15"/>
                    </a:cubicBezTo>
                    <a:cubicBezTo>
                      <a:pt x="58" y="17"/>
                      <a:pt x="59" y="19"/>
                      <a:pt x="60" y="20"/>
                    </a:cubicBezTo>
                    <a:cubicBezTo>
                      <a:pt x="8" y="41"/>
                      <a:pt x="8" y="41"/>
                      <a:pt x="8" y="41"/>
                    </a:cubicBezTo>
                    <a:cubicBezTo>
                      <a:pt x="4" y="43"/>
                      <a:pt x="2" y="46"/>
                      <a:pt x="1" y="50"/>
                    </a:cubicBezTo>
                    <a:cubicBezTo>
                      <a:pt x="0" y="53"/>
                      <a:pt x="1" y="57"/>
                      <a:pt x="4" y="60"/>
                    </a:cubicBezTo>
                    <a:cubicBezTo>
                      <a:pt x="53" y="108"/>
                      <a:pt x="53" y="108"/>
                      <a:pt x="53" y="108"/>
                    </a:cubicBezTo>
                    <a:cubicBezTo>
                      <a:pt x="55" y="110"/>
                      <a:pt x="58" y="112"/>
                      <a:pt x="61" y="112"/>
                    </a:cubicBezTo>
                    <a:cubicBezTo>
                      <a:pt x="61" y="112"/>
                      <a:pt x="61" y="112"/>
                      <a:pt x="61" y="112"/>
                    </a:cubicBezTo>
                    <a:cubicBezTo>
                      <a:pt x="62" y="112"/>
                      <a:pt x="63" y="112"/>
                      <a:pt x="63" y="111"/>
                    </a:cubicBezTo>
                    <a:cubicBezTo>
                      <a:pt x="67" y="111"/>
                      <a:pt x="70" y="108"/>
                      <a:pt x="72" y="104"/>
                    </a:cubicBezTo>
                    <a:cubicBezTo>
                      <a:pt x="92" y="53"/>
                      <a:pt x="92" y="53"/>
                      <a:pt x="92" y="53"/>
                    </a:cubicBezTo>
                    <a:cubicBezTo>
                      <a:pt x="94" y="54"/>
                      <a:pt x="95" y="55"/>
                      <a:pt x="97" y="55"/>
                    </a:cubicBezTo>
                    <a:cubicBezTo>
                      <a:pt x="100" y="55"/>
                      <a:pt x="102" y="54"/>
                      <a:pt x="104" y="52"/>
                    </a:cubicBezTo>
                    <a:cubicBezTo>
                      <a:pt x="110" y="46"/>
                      <a:pt x="110" y="46"/>
                      <a:pt x="110" y="46"/>
                    </a:cubicBezTo>
                    <a:cubicBezTo>
                      <a:pt x="111" y="45"/>
                      <a:pt x="112" y="42"/>
                      <a:pt x="112" y="40"/>
                    </a:cubicBezTo>
                    <a:cubicBezTo>
                      <a:pt x="112" y="37"/>
                      <a:pt x="111" y="35"/>
                      <a:pt x="110" y="33"/>
                    </a:cubicBezTo>
                    <a:lnTo>
                      <a:pt x="80" y="3"/>
                    </a:lnTo>
                    <a:close/>
                    <a:moveTo>
                      <a:pt x="65" y="102"/>
                    </a:moveTo>
                    <a:cubicBezTo>
                      <a:pt x="64" y="103"/>
                      <a:pt x="63" y="104"/>
                      <a:pt x="62" y="104"/>
                    </a:cubicBezTo>
                    <a:cubicBezTo>
                      <a:pt x="61" y="104"/>
                      <a:pt x="61" y="104"/>
                      <a:pt x="61" y="104"/>
                    </a:cubicBezTo>
                    <a:cubicBezTo>
                      <a:pt x="60" y="104"/>
                      <a:pt x="59" y="104"/>
                      <a:pt x="58" y="103"/>
                    </a:cubicBezTo>
                    <a:cubicBezTo>
                      <a:pt x="9" y="55"/>
                      <a:pt x="9" y="55"/>
                      <a:pt x="9" y="55"/>
                    </a:cubicBezTo>
                    <a:cubicBezTo>
                      <a:pt x="9" y="54"/>
                      <a:pt x="8" y="52"/>
                      <a:pt x="8" y="51"/>
                    </a:cubicBezTo>
                    <a:cubicBezTo>
                      <a:pt x="9" y="50"/>
                      <a:pt x="9" y="49"/>
                      <a:pt x="11" y="48"/>
                    </a:cubicBezTo>
                    <a:cubicBezTo>
                      <a:pt x="34" y="39"/>
                      <a:pt x="34" y="39"/>
                      <a:pt x="34" y="39"/>
                    </a:cubicBezTo>
                    <a:cubicBezTo>
                      <a:pt x="51" y="44"/>
                      <a:pt x="67" y="39"/>
                      <a:pt x="83" y="56"/>
                    </a:cubicBezTo>
                    <a:lnTo>
                      <a:pt x="65" y="102"/>
                    </a:lnTo>
                    <a:close/>
                    <a:moveTo>
                      <a:pt x="104" y="41"/>
                    </a:moveTo>
                    <a:cubicBezTo>
                      <a:pt x="99" y="46"/>
                      <a:pt x="99" y="46"/>
                      <a:pt x="99" y="46"/>
                    </a:cubicBezTo>
                    <a:cubicBezTo>
                      <a:pt x="98" y="47"/>
                      <a:pt x="97" y="47"/>
                      <a:pt x="96" y="46"/>
                    </a:cubicBezTo>
                    <a:cubicBezTo>
                      <a:pt x="89" y="40"/>
                      <a:pt x="89" y="40"/>
                      <a:pt x="89" y="40"/>
                    </a:cubicBezTo>
                    <a:cubicBezTo>
                      <a:pt x="84" y="53"/>
                      <a:pt x="84" y="53"/>
                      <a:pt x="84" y="53"/>
                    </a:cubicBezTo>
                    <a:cubicBezTo>
                      <a:pt x="84" y="52"/>
                      <a:pt x="84" y="52"/>
                      <a:pt x="84" y="52"/>
                    </a:cubicBezTo>
                    <a:cubicBezTo>
                      <a:pt x="73" y="41"/>
                      <a:pt x="61" y="39"/>
                      <a:pt x="50" y="38"/>
                    </a:cubicBezTo>
                    <a:cubicBezTo>
                      <a:pt x="47" y="38"/>
                      <a:pt x="44" y="37"/>
                      <a:pt x="40" y="36"/>
                    </a:cubicBezTo>
                    <a:cubicBezTo>
                      <a:pt x="73" y="23"/>
                      <a:pt x="73" y="23"/>
                      <a:pt x="73" y="23"/>
                    </a:cubicBezTo>
                    <a:cubicBezTo>
                      <a:pt x="66" y="17"/>
                      <a:pt x="66" y="17"/>
                      <a:pt x="66" y="17"/>
                    </a:cubicBezTo>
                    <a:cubicBezTo>
                      <a:pt x="66" y="16"/>
                      <a:pt x="66" y="15"/>
                      <a:pt x="66" y="14"/>
                    </a:cubicBezTo>
                    <a:cubicBezTo>
                      <a:pt x="72" y="9"/>
                      <a:pt x="72" y="9"/>
                      <a:pt x="72" y="9"/>
                    </a:cubicBezTo>
                    <a:cubicBezTo>
                      <a:pt x="73" y="8"/>
                      <a:pt x="74" y="8"/>
                      <a:pt x="75" y="9"/>
                    </a:cubicBezTo>
                    <a:cubicBezTo>
                      <a:pt x="104" y="38"/>
                      <a:pt x="104" y="38"/>
                      <a:pt x="104" y="38"/>
                    </a:cubicBezTo>
                    <a:cubicBezTo>
                      <a:pt x="105" y="39"/>
                      <a:pt x="105" y="40"/>
                      <a:pt x="104" y="41"/>
                    </a:cubicBezTo>
                    <a:close/>
                    <a:moveTo>
                      <a:pt x="104" y="41"/>
                    </a:moveTo>
                    <a:cubicBezTo>
                      <a:pt x="104" y="41"/>
                      <a:pt x="104" y="41"/>
                      <a:pt x="104" y="41"/>
                    </a:cubicBezTo>
                  </a:path>
                </a:pathLst>
              </a:custGeom>
              <a:grp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75" name="Freeform: Shape 159"/>
              <p:cNvSpPr/>
              <p:nvPr/>
            </p:nvSpPr>
            <p:spPr bwMode="auto">
              <a:xfrm>
                <a:off x="8939213" y="2084388"/>
                <a:ext cx="55563" cy="57150"/>
              </a:xfrm>
              <a:custGeom>
                <a:avLst/>
                <a:gdLst/>
                <a:ahLst/>
                <a:cxnLst>
                  <a:cxn ang="0">
                    <a:pos x="10" y="19"/>
                  </a:cxn>
                  <a:cxn ang="0">
                    <a:pos x="19" y="10"/>
                  </a:cxn>
                  <a:cxn ang="0">
                    <a:pos x="10" y="0"/>
                  </a:cxn>
                  <a:cxn ang="0">
                    <a:pos x="0" y="10"/>
                  </a:cxn>
                  <a:cxn ang="0">
                    <a:pos x="10" y="19"/>
                  </a:cxn>
                  <a:cxn ang="0">
                    <a:pos x="10" y="4"/>
                  </a:cxn>
                  <a:cxn ang="0">
                    <a:pos x="16" y="10"/>
                  </a:cxn>
                  <a:cxn ang="0">
                    <a:pos x="10" y="16"/>
                  </a:cxn>
                  <a:cxn ang="0">
                    <a:pos x="4" y="10"/>
                  </a:cxn>
                  <a:cxn ang="0">
                    <a:pos x="10" y="4"/>
                  </a:cxn>
                  <a:cxn ang="0">
                    <a:pos x="10" y="4"/>
                  </a:cxn>
                  <a:cxn ang="0">
                    <a:pos x="10" y="4"/>
                  </a:cxn>
                </a:cxnLst>
                <a:rect l="0" t="0" r="r" b="b"/>
                <a:pathLst>
                  <a:path w="19" h="19">
                    <a:moveTo>
                      <a:pt x="10" y="19"/>
                    </a:moveTo>
                    <a:cubicBezTo>
                      <a:pt x="15" y="19"/>
                      <a:pt x="19" y="15"/>
                      <a:pt x="19" y="10"/>
                    </a:cubicBezTo>
                    <a:cubicBezTo>
                      <a:pt x="19" y="5"/>
                      <a:pt x="15" y="0"/>
                      <a:pt x="10" y="0"/>
                    </a:cubicBezTo>
                    <a:cubicBezTo>
                      <a:pt x="5" y="0"/>
                      <a:pt x="0" y="5"/>
                      <a:pt x="0" y="10"/>
                    </a:cubicBezTo>
                    <a:cubicBezTo>
                      <a:pt x="0" y="15"/>
                      <a:pt x="5" y="19"/>
                      <a:pt x="10" y="19"/>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moveTo>
                      <a:pt x="10" y="4"/>
                    </a:moveTo>
                    <a:cubicBezTo>
                      <a:pt x="10" y="4"/>
                      <a:pt x="10" y="4"/>
                      <a:pt x="10" y="4"/>
                    </a:cubicBezTo>
                  </a:path>
                </a:pathLst>
              </a:custGeom>
              <a:grp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76" name="Freeform: Shape 160"/>
              <p:cNvSpPr/>
              <p:nvPr/>
            </p:nvSpPr>
            <p:spPr bwMode="auto">
              <a:xfrm>
                <a:off x="9085263" y="1906588"/>
                <a:ext cx="55563" cy="55563"/>
              </a:xfrm>
              <a:custGeom>
                <a:avLst/>
                <a:gdLst/>
                <a:ahLst/>
                <a:cxnLst>
                  <a:cxn ang="0">
                    <a:pos x="10" y="0"/>
                  </a:cxn>
                  <a:cxn ang="0">
                    <a:pos x="0" y="9"/>
                  </a:cxn>
                  <a:cxn ang="0">
                    <a:pos x="10" y="19"/>
                  </a:cxn>
                  <a:cxn ang="0">
                    <a:pos x="19" y="9"/>
                  </a:cxn>
                  <a:cxn ang="0">
                    <a:pos x="10" y="0"/>
                  </a:cxn>
                  <a:cxn ang="0">
                    <a:pos x="10" y="15"/>
                  </a:cxn>
                  <a:cxn ang="0">
                    <a:pos x="4" y="9"/>
                  </a:cxn>
                  <a:cxn ang="0">
                    <a:pos x="10" y="4"/>
                  </a:cxn>
                  <a:cxn ang="0">
                    <a:pos x="16" y="9"/>
                  </a:cxn>
                  <a:cxn ang="0">
                    <a:pos x="10" y="15"/>
                  </a:cxn>
                  <a:cxn ang="0">
                    <a:pos x="10" y="15"/>
                  </a:cxn>
                  <a:cxn ang="0">
                    <a:pos x="10" y="15"/>
                  </a:cxn>
                </a:cxnLst>
                <a:rect l="0" t="0" r="r" b="b"/>
                <a:pathLst>
                  <a:path w="19" h="19">
                    <a:moveTo>
                      <a:pt x="10" y="0"/>
                    </a:moveTo>
                    <a:cubicBezTo>
                      <a:pt x="4" y="0"/>
                      <a:pt x="0" y="4"/>
                      <a:pt x="0" y="9"/>
                    </a:cubicBezTo>
                    <a:cubicBezTo>
                      <a:pt x="0" y="15"/>
                      <a:pt x="4" y="19"/>
                      <a:pt x="10" y="19"/>
                    </a:cubicBezTo>
                    <a:cubicBezTo>
                      <a:pt x="15" y="19"/>
                      <a:pt x="19" y="15"/>
                      <a:pt x="19" y="9"/>
                    </a:cubicBezTo>
                    <a:cubicBezTo>
                      <a:pt x="19" y="4"/>
                      <a:pt x="15" y="0"/>
                      <a:pt x="10" y="0"/>
                    </a:cubicBezTo>
                    <a:close/>
                    <a:moveTo>
                      <a:pt x="10" y="15"/>
                    </a:moveTo>
                    <a:cubicBezTo>
                      <a:pt x="7" y="15"/>
                      <a:pt x="4" y="13"/>
                      <a:pt x="4" y="9"/>
                    </a:cubicBezTo>
                    <a:cubicBezTo>
                      <a:pt x="4" y="6"/>
                      <a:pt x="7" y="4"/>
                      <a:pt x="10" y="4"/>
                    </a:cubicBezTo>
                    <a:cubicBezTo>
                      <a:pt x="13" y="4"/>
                      <a:pt x="16" y="6"/>
                      <a:pt x="16" y="9"/>
                    </a:cubicBezTo>
                    <a:cubicBezTo>
                      <a:pt x="16" y="13"/>
                      <a:pt x="13" y="15"/>
                      <a:pt x="10" y="15"/>
                    </a:cubicBezTo>
                    <a:close/>
                    <a:moveTo>
                      <a:pt x="10" y="15"/>
                    </a:moveTo>
                    <a:cubicBezTo>
                      <a:pt x="10" y="15"/>
                      <a:pt x="10" y="15"/>
                      <a:pt x="10" y="15"/>
                    </a:cubicBezTo>
                  </a:path>
                </a:pathLst>
              </a:custGeom>
              <a:grp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77" name="Freeform: Shape 161"/>
              <p:cNvSpPr/>
              <p:nvPr/>
            </p:nvSpPr>
            <p:spPr bwMode="auto">
              <a:xfrm>
                <a:off x="8872538" y="2073276"/>
                <a:ext cx="46038" cy="47625"/>
              </a:xfrm>
              <a:custGeom>
                <a:avLst/>
                <a:gdLst/>
                <a:ahLst/>
                <a:cxnLst>
                  <a:cxn ang="0">
                    <a:pos x="0" y="8"/>
                  </a:cxn>
                  <a:cxn ang="0">
                    <a:pos x="8" y="16"/>
                  </a:cxn>
                  <a:cxn ang="0">
                    <a:pos x="16" y="8"/>
                  </a:cxn>
                  <a:cxn ang="0">
                    <a:pos x="8" y="0"/>
                  </a:cxn>
                  <a:cxn ang="0">
                    <a:pos x="0" y="8"/>
                  </a:cxn>
                  <a:cxn ang="0">
                    <a:pos x="8" y="4"/>
                  </a:cxn>
                  <a:cxn ang="0">
                    <a:pos x="12" y="8"/>
                  </a:cxn>
                  <a:cxn ang="0">
                    <a:pos x="8" y="12"/>
                  </a:cxn>
                  <a:cxn ang="0">
                    <a:pos x="4" y="8"/>
                  </a:cxn>
                  <a:cxn ang="0">
                    <a:pos x="8" y="4"/>
                  </a:cxn>
                  <a:cxn ang="0">
                    <a:pos x="8" y="4"/>
                  </a:cxn>
                  <a:cxn ang="0">
                    <a:pos x="8" y="4"/>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moveTo>
                      <a:pt x="8" y="4"/>
                    </a:moveTo>
                    <a:cubicBezTo>
                      <a:pt x="8" y="4"/>
                      <a:pt x="8" y="4"/>
                      <a:pt x="8" y="4"/>
                    </a:cubicBezTo>
                  </a:path>
                </a:pathLst>
              </a:custGeom>
              <a:grp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78" name="Freeform: Shape 162"/>
              <p:cNvSpPr/>
              <p:nvPr/>
            </p:nvSpPr>
            <p:spPr bwMode="auto">
              <a:xfrm>
                <a:off x="8918575" y="2152651"/>
                <a:ext cx="20638" cy="23813"/>
              </a:xfrm>
              <a:custGeom>
                <a:avLst/>
                <a:gdLst/>
                <a:ahLst/>
                <a:cxnLst>
                  <a:cxn ang="0">
                    <a:pos x="7" y="4"/>
                  </a:cxn>
                  <a:cxn ang="0">
                    <a:pos x="3" y="8"/>
                  </a:cxn>
                  <a:cxn ang="0">
                    <a:pos x="0" y="4"/>
                  </a:cxn>
                  <a:cxn ang="0">
                    <a:pos x="3" y="0"/>
                  </a:cxn>
                  <a:cxn ang="0">
                    <a:pos x="7" y="4"/>
                  </a:cxn>
                  <a:cxn ang="0">
                    <a:pos x="7" y="4"/>
                  </a:cxn>
                  <a:cxn ang="0">
                    <a:pos x="7" y="4"/>
                  </a:cxn>
                </a:cxnLst>
                <a:rect l="0" t="0" r="r" b="b"/>
                <a:pathLst>
                  <a:path w="7" h="8">
                    <a:moveTo>
                      <a:pt x="7" y="4"/>
                    </a:moveTo>
                    <a:cubicBezTo>
                      <a:pt x="7" y="6"/>
                      <a:pt x="6" y="8"/>
                      <a:pt x="3" y="8"/>
                    </a:cubicBezTo>
                    <a:cubicBezTo>
                      <a:pt x="1" y="8"/>
                      <a:pt x="0" y="6"/>
                      <a:pt x="0" y="4"/>
                    </a:cubicBezTo>
                    <a:cubicBezTo>
                      <a:pt x="0" y="2"/>
                      <a:pt x="1" y="0"/>
                      <a:pt x="3" y="0"/>
                    </a:cubicBezTo>
                    <a:cubicBezTo>
                      <a:pt x="6" y="0"/>
                      <a:pt x="7" y="2"/>
                      <a:pt x="7" y="4"/>
                    </a:cubicBezTo>
                    <a:close/>
                    <a:moveTo>
                      <a:pt x="7" y="4"/>
                    </a:moveTo>
                    <a:cubicBezTo>
                      <a:pt x="7" y="4"/>
                      <a:pt x="7" y="4"/>
                      <a:pt x="7" y="4"/>
                    </a:cubicBezTo>
                  </a:path>
                </a:pathLst>
              </a:custGeom>
              <a:grp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79" name="Freeform: Shape 163"/>
              <p:cNvSpPr/>
              <p:nvPr/>
            </p:nvSpPr>
            <p:spPr bwMode="auto">
              <a:xfrm>
                <a:off x="9096375" y="1985963"/>
                <a:ext cx="23813" cy="20638"/>
              </a:xfrm>
              <a:custGeom>
                <a:avLst/>
                <a:gdLst/>
                <a:ahLst/>
                <a:cxnLst>
                  <a:cxn ang="0">
                    <a:pos x="8" y="4"/>
                  </a:cxn>
                  <a:cxn ang="0">
                    <a:pos x="4" y="7"/>
                  </a:cxn>
                  <a:cxn ang="0">
                    <a:pos x="0" y="4"/>
                  </a:cxn>
                  <a:cxn ang="0">
                    <a:pos x="4" y="0"/>
                  </a:cxn>
                  <a:cxn ang="0">
                    <a:pos x="8" y="4"/>
                  </a:cxn>
                  <a:cxn ang="0">
                    <a:pos x="8" y="4"/>
                  </a:cxn>
                  <a:cxn ang="0">
                    <a:pos x="8" y="4"/>
                  </a:cxn>
                </a:cxnLst>
                <a:rect l="0" t="0" r="r" b="b"/>
                <a:pathLst>
                  <a:path w="8" h="7">
                    <a:moveTo>
                      <a:pt x="8" y="4"/>
                    </a:moveTo>
                    <a:cubicBezTo>
                      <a:pt x="8" y="6"/>
                      <a:pt x="6" y="7"/>
                      <a:pt x="4" y="7"/>
                    </a:cubicBezTo>
                    <a:cubicBezTo>
                      <a:pt x="2" y="7"/>
                      <a:pt x="0" y="6"/>
                      <a:pt x="0" y="4"/>
                    </a:cubicBezTo>
                    <a:cubicBezTo>
                      <a:pt x="0" y="1"/>
                      <a:pt x="2" y="0"/>
                      <a:pt x="4" y="0"/>
                    </a:cubicBezTo>
                    <a:cubicBezTo>
                      <a:pt x="6" y="0"/>
                      <a:pt x="8" y="1"/>
                      <a:pt x="8" y="4"/>
                    </a:cubicBezTo>
                    <a:close/>
                    <a:moveTo>
                      <a:pt x="8" y="4"/>
                    </a:moveTo>
                    <a:cubicBezTo>
                      <a:pt x="8" y="4"/>
                      <a:pt x="8" y="4"/>
                      <a:pt x="8" y="4"/>
                    </a:cubicBezTo>
                  </a:path>
                </a:pathLst>
              </a:custGeom>
              <a:grp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12" name="Group 166"/>
          <p:cNvGrpSpPr/>
          <p:nvPr/>
        </p:nvGrpSpPr>
        <p:grpSpPr>
          <a:xfrm>
            <a:off x="2763623" y="1257867"/>
            <a:ext cx="2050565" cy="2050540"/>
            <a:chOff x="3087031" y="1466082"/>
            <a:chExt cx="1686514" cy="1686494"/>
          </a:xfrm>
        </p:grpSpPr>
        <p:sp>
          <p:nvSpPr>
            <p:cNvPr id="14" name="Freeform: Shape 4"/>
            <p:cNvSpPr/>
            <p:nvPr/>
          </p:nvSpPr>
          <p:spPr>
            <a:xfrm>
              <a:off x="3166182" y="1563148"/>
              <a:ext cx="1492361" cy="149236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1F1F1"/>
            </a:solidFill>
            <a:ln w="12700" cap="flat">
              <a:noFill/>
              <a:miter lim="400000"/>
            </a:ln>
            <a:effec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5" name="Group 101"/>
            <p:cNvGrpSpPr/>
            <p:nvPr/>
          </p:nvGrpSpPr>
          <p:grpSpPr>
            <a:xfrm>
              <a:off x="3087031" y="1466082"/>
              <a:ext cx="1686514" cy="1686494"/>
              <a:chOff x="3087031" y="1466082"/>
              <a:chExt cx="1686514" cy="1686494"/>
            </a:xfrm>
          </p:grpSpPr>
          <p:sp>
            <p:nvSpPr>
              <p:cNvPr id="48" name="Freeform: Shape 42"/>
              <p:cNvSpPr/>
              <p:nvPr/>
            </p:nvSpPr>
            <p:spPr>
              <a:xfrm>
                <a:off x="3457539" y="1565325"/>
                <a:ext cx="382651" cy="534819"/>
              </a:xfrm>
              <a:custGeom>
                <a:avLst/>
                <a:gdLst/>
                <a:ahLst/>
                <a:cxnLst>
                  <a:cxn ang="0">
                    <a:pos x="wd2" y="hd2"/>
                  </a:cxn>
                  <a:cxn ang="5400000">
                    <a:pos x="wd2" y="hd2"/>
                  </a:cxn>
                  <a:cxn ang="10800000">
                    <a:pos x="wd2" y="hd2"/>
                  </a:cxn>
                  <a:cxn ang="16200000">
                    <a:pos x="wd2" y="hd2"/>
                  </a:cxn>
                </a:cxnLst>
                <a:rect l="0" t="0" r="r" b="b"/>
                <a:pathLst>
                  <a:path w="17571" h="21600" extrusionOk="0">
                    <a:moveTo>
                      <a:pt x="16465" y="21600"/>
                    </a:moveTo>
                    <a:cubicBezTo>
                      <a:pt x="16465" y="21600"/>
                      <a:pt x="19586" y="13154"/>
                      <a:pt x="15342" y="7191"/>
                    </a:cubicBezTo>
                    <a:cubicBezTo>
                      <a:pt x="11102" y="1226"/>
                      <a:pt x="1106" y="0"/>
                      <a:pt x="1106" y="0"/>
                    </a:cubicBezTo>
                    <a:cubicBezTo>
                      <a:pt x="1106" y="0"/>
                      <a:pt x="-2014" y="8445"/>
                      <a:pt x="2226" y="14408"/>
                    </a:cubicBezTo>
                    <a:cubicBezTo>
                      <a:pt x="6468" y="20372"/>
                      <a:pt x="16465" y="21600"/>
                      <a:pt x="16465" y="21600"/>
                    </a:cubicBezTo>
                    <a:close/>
                  </a:path>
                </a:pathLst>
              </a:custGeom>
              <a:solidFill>
                <a:schemeClr val="accent1"/>
              </a:solidFill>
              <a:ln w="12700" cap="flat">
                <a:noFill/>
                <a:miter lim="400000"/>
              </a:ln>
              <a:effec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49" name="Freeform: Shape 43"/>
              <p:cNvSpPr/>
              <p:nvPr/>
            </p:nvSpPr>
            <p:spPr>
              <a:xfrm>
                <a:off x="3894210" y="1466082"/>
                <a:ext cx="342819" cy="614657"/>
              </a:xfrm>
              <a:custGeom>
                <a:avLst/>
                <a:gdLst/>
                <a:ahLst/>
                <a:cxnLst>
                  <a:cxn ang="0">
                    <a:pos x="wd2" y="hd2"/>
                  </a:cxn>
                  <a:cxn ang="5400000">
                    <a:pos x="wd2" y="hd2"/>
                  </a:cxn>
                  <a:cxn ang="10800000">
                    <a:pos x="wd2" y="hd2"/>
                  </a:cxn>
                  <a:cxn ang="16200000">
                    <a:pos x="wd2" y="hd2"/>
                  </a:cxn>
                </a:cxnLst>
                <a:rect l="0" t="0" r="r" b="b"/>
                <a:pathLst>
                  <a:path w="18212" h="21600" extrusionOk="0">
                    <a:moveTo>
                      <a:pt x="17828" y="12127"/>
                    </a:moveTo>
                    <a:cubicBezTo>
                      <a:pt x="19907" y="6163"/>
                      <a:pt x="12869" y="0"/>
                      <a:pt x="12869" y="0"/>
                    </a:cubicBezTo>
                    <a:cubicBezTo>
                      <a:pt x="12869" y="0"/>
                      <a:pt x="2462" y="3505"/>
                      <a:pt x="384" y="9470"/>
                    </a:cubicBezTo>
                    <a:cubicBezTo>
                      <a:pt x="-1693" y="15435"/>
                      <a:pt x="5342" y="21600"/>
                      <a:pt x="5342" y="21600"/>
                    </a:cubicBezTo>
                    <a:cubicBezTo>
                      <a:pt x="5342" y="21600"/>
                      <a:pt x="15751" y="18093"/>
                      <a:pt x="17828" y="12127"/>
                    </a:cubicBezTo>
                    <a:close/>
                  </a:path>
                </a:pathLst>
              </a:custGeom>
              <a:solidFill>
                <a:schemeClr val="accent1"/>
              </a:solidFill>
              <a:ln w="12700" cap="flat">
                <a:noFill/>
                <a:miter lim="400000"/>
              </a:ln>
              <a:effec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50" name="Freeform: Shape 44"/>
              <p:cNvSpPr/>
              <p:nvPr/>
            </p:nvSpPr>
            <p:spPr>
              <a:xfrm>
                <a:off x="4139010" y="1836590"/>
                <a:ext cx="534797" cy="382627"/>
              </a:xfrm>
              <a:custGeom>
                <a:avLst/>
                <a:gdLst/>
                <a:ahLst/>
                <a:cxnLst>
                  <a:cxn ang="0">
                    <a:pos x="wd2" y="hd2"/>
                  </a:cxn>
                  <a:cxn ang="5400000">
                    <a:pos x="wd2" y="hd2"/>
                  </a:cxn>
                  <a:cxn ang="10800000">
                    <a:pos x="wd2" y="hd2"/>
                  </a:cxn>
                  <a:cxn ang="16200000">
                    <a:pos x="wd2" y="hd2"/>
                  </a:cxn>
                </a:cxnLst>
                <a:rect l="0" t="0" r="r" b="b"/>
                <a:pathLst>
                  <a:path w="21600" h="17571" extrusionOk="0">
                    <a:moveTo>
                      <a:pt x="14410" y="15343"/>
                    </a:moveTo>
                    <a:cubicBezTo>
                      <a:pt x="20374" y="11104"/>
                      <a:pt x="21600" y="1107"/>
                      <a:pt x="21600" y="1107"/>
                    </a:cubicBezTo>
                    <a:cubicBezTo>
                      <a:pt x="21600" y="1107"/>
                      <a:pt x="13157" y="-2014"/>
                      <a:pt x="7193" y="2226"/>
                    </a:cubicBezTo>
                    <a:cubicBezTo>
                      <a:pt x="1229" y="6468"/>
                      <a:pt x="0" y="16465"/>
                      <a:pt x="0" y="16465"/>
                    </a:cubicBezTo>
                    <a:cubicBezTo>
                      <a:pt x="0" y="16465"/>
                      <a:pt x="8446" y="19586"/>
                      <a:pt x="14410" y="15343"/>
                    </a:cubicBezTo>
                    <a:close/>
                  </a:path>
                </a:pathLst>
              </a:custGeom>
              <a:solidFill>
                <a:schemeClr val="accent1"/>
              </a:solidFill>
              <a:ln w="12700" cap="flat">
                <a:noFill/>
                <a:miter lim="400000"/>
              </a:ln>
              <a:effec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51" name="Freeform: Shape 45"/>
              <p:cNvSpPr/>
              <p:nvPr/>
            </p:nvSpPr>
            <p:spPr>
              <a:xfrm>
                <a:off x="4158859" y="2279878"/>
                <a:ext cx="614686" cy="342761"/>
              </a:xfrm>
              <a:custGeom>
                <a:avLst/>
                <a:gdLst/>
                <a:ahLst/>
                <a:cxnLst>
                  <a:cxn ang="0">
                    <a:pos x="wd2" y="hd2"/>
                  </a:cxn>
                  <a:cxn ang="5400000">
                    <a:pos x="wd2" y="hd2"/>
                  </a:cxn>
                  <a:cxn ang="10800000">
                    <a:pos x="wd2" y="hd2"/>
                  </a:cxn>
                  <a:cxn ang="16200000">
                    <a:pos x="wd2" y="hd2"/>
                  </a:cxn>
                </a:cxnLst>
                <a:rect l="0" t="0" r="r" b="b"/>
                <a:pathLst>
                  <a:path w="21600" h="18208" extrusionOk="0">
                    <a:moveTo>
                      <a:pt x="0" y="5341"/>
                    </a:moveTo>
                    <a:cubicBezTo>
                      <a:pt x="0" y="5341"/>
                      <a:pt x="3507" y="15748"/>
                      <a:pt x="9473" y="17823"/>
                    </a:cubicBezTo>
                    <a:cubicBezTo>
                      <a:pt x="15437" y="19904"/>
                      <a:pt x="21600" y="12869"/>
                      <a:pt x="21600" y="12869"/>
                    </a:cubicBezTo>
                    <a:cubicBezTo>
                      <a:pt x="21600" y="12869"/>
                      <a:pt x="18093" y="2460"/>
                      <a:pt x="12130" y="384"/>
                    </a:cubicBezTo>
                    <a:cubicBezTo>
                      <a:pt x="6166" y="-1696"/>
                      <a:pt x="0" y="5341"/>
                      <a:pt x="0" y="5341"/>
                    </a:cubicBezTo>
                    <a:close/>
                  </a:path>
                </a:pathLst>
              </a:custGeom>
              <a:solidFill>
                <a:schemeClr val="accent1"/>
              </a:solidFill>
              <a:ln w="12700" cap="flat">
                <a:noFill/>
                <a:miter lim="400000"/>
              </a:ln>
              <a:effec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52" name="Freeform: Shape 46"/>
              <p:cNvSpPr/>
              <p:nvPr/>
            </p:nvSpPr>
            <p:spPr>
              <a:xfrm>
                <a:off x="4019918" y="2524678"/>
                <a:ext cx="382364" cy="534797"/>
              </a:xfrm>
              <a:custGeom>
                <a:avLst/>
                <a:gdLst/>
                <a:ahLst/>
                <a:cxnLst>
                  <a:cxn ang="0">
                    <a:pos x="wd2" y="hd2"/>
                  </a:cxn>
                  <a:cxn ang="5400000">
                    <a:pos x="wd2" y="hd2"/>
                  </a:cxn>
                  <a:cxn ang="10800000">
                    <a:pos x="wd2" y="hd2"/>
                  </a:cxn>
                  <a:cxn ang="16200000">
                    <a:pos x="wd2" y="hd2"/>
                  </a:cxn>
                </a:cxnLst>
                <a:rect l="0" t="0" r="r" b="b"/>
                <a:pathLst>
                  <a:path w="18088" h="21600" extrusionOk="0">
                    <a:moveTo>
                      <a:pt x="13856" y="5118"/>
                    </a:moveTo>
                    <a:cubicBezTo>
                      <a:pt x="8952" y="934"/>
                      <a:pt x="1139" y="0"/>
                      <a:pt x="1139" y="0"/>
                    </a:cubicBezTo>
                    <a:cubicBezTo>
                      <a:pt x="1139" y="0"/>
                      <a:pt x="-2075" y="8445"/>
                      <a:pt x="2295" y="14410"/>
                    </a:cubicBezTo>
                    <a:cubicBezTo>
                      <a:pt x="6663" y="20374"/>
                      <a:pt x="16962" y="21600"/>
                      <a:pt x="16962" y="21600"/>
                    </a:cubicBezTo>
                    <a:cubicBezTo>
                      <a:pt x="16962" y="21600"/>
                      <a:pt x="19525" y="14823"/>
                      <a:pt x="16919" y="9122"/>
                    </a:cubicBezTo>
                    <a:cubicBezTo>
                      <a:pt x="16616" y="8462"/>
                      <a:pt x="16261" y="7812"/>
                      <a:pt x="15808" y="7192"/>
                    </a:cubicBezTo>
                    <a:cubicBezTo>
                      <a:pt x="15244" y="6424"/>
                      <a:pt x="14580" y="5737"/>
                      <a:pt x="13856" y="5118"/>
                    </a:cubicBezTo>
                    <a:close/>
                  </a:path>
                </a:pathLst>
              </a:custGeom>
              <a:solidFill>
                <a:schemeClr val="accent1"/>
              </a:solidFill>
              <a:ln w="12700" cap="flat">
                <a:noFill/>
                <a:miter lim="400000"/>
              </a:ln>
              <a:effec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53" name="Freeform: Shape 47"/>
              <p:cNvSpPr/>
              <p:nvPr/>
            </p:nvSpPr>
            <p:spPr>
              <a:xfrm>
                <a:off x="3616329" y="2537910"/>
                <a:ext cx="342765" cy="614666"/>
              </a:xfrm>
              <a:custGeom>
                <a:avLst/>
                <a:gdLst/>
                <a:ahLst/>
                <a:cxnLst>
                  <a:cxn ang="0">
                    <a:pos x="wd2" y="hd2"/>
                  </a:cxn>
                  <a:cxn ang="5400000">
                    <a:pos x="wd2" y="hd2"/>
                  </a:cxn>
                  <a:cxn ang="10800000">
                    <a:pos x="wd2" y="hd2"/>
                  </a:cxn>
                  <a:cxn ang="16200000">
                    <a:pos x="wd2" y="hd2"/>
                  </a:cxn>
                </a:cxnLst>
                <a:rect l="0" t="0" r="r" b="b"/>
                <a:pathLst>
                  <a:path w="18209" h="21600" extrusionOk="0">
                    <a:moveTo>
                      <a:pt x="385" y="9473"/>
                    </a:moveTo>
                    <a:cubicBezTo>
                      <a:pt x="-1696" y="15435"/>
                      <a:pt x="5342" y="21600"/>
                      <a:pt x="5342" y="21600"/>
                    </a:cubicBezTo>
                    <a:cubicBezTo>
                      <a:pt x="5342" y="21600"/>
                      <a:pt x="15751" y="18094"/>
                      <a:pt x="17825" y="12131"/>
                    </a:cubicBezTo>
                    <a:cubicBezTo>
                      <a:pt x="19904" y="6164"/>
                      <a:pt x="12867" y="0"/>
                      <a:pt x="12867" y="0"/>
                    </a:cubicBezTo>
                    <a:cubicBezTo>
                      <a:pt x="12867" y="0"/>
                      <a:pt x="2460" y="3508"/>
                      <a:pt x="385" y="9473"/>
                    </a:cubicBezTo>
                    <a:close/>
                  </a:path>
                </a:pathLst>
              </a:custGeom>
              <a:solidFill>
                <a:schemeClr val="accent1"/>
              </a:solidFill>
              <a:ln w="12700" cap="flat">
                <a:noFill/>
                <a:miter lim="400000"/>
              </a:ln>
              <a:effec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54" name="Freeform: Shape 48"/>
              <p:cNvSpPr/>
              <p:nvPr/>
            </p:nvSpPr>
            <p:spPr>
              <a:xfrm>
                <a:off x="3186274" y="2398969"/>
                <a:ext cx="534809" cy="382669"/>
              </a:xfrm>
              <a:custGeom>
                <a:avLst/>
                <a:gdLst/>
                <a:ahLst/>
                <a:cxnLst>
                  <a:cxn ang="0">
                    <a:pos x="wd2" y="hd2"/>
                  </a:cxn>
                  <a:cxn ang="5400000">
                    <a:pos x="wd2" y="hd2"/>
                  </a:cxn>
                  <a:cxn ang="10800000">
                    <a:pos x="wd2" y="hd2"/>
                  </a:cxn>
                  <a:cxn ang="16200000">
                    <a:pos x="wd2" y="hd2"/>
                  </a:cxn>
                </a:cxnLst>
                <a:rect l="0" t="0" r="r" b="b"/>
                <a:pathLst>
                  <a:path w="21600" h="17569" extrusionOk="0">
                    <a:moveTo>
                      <a:pt x="7192" y="2229"/>
                    </a:moveTo>
                    <a:cubicBezTo>
                      <a:pt x="1226" y="6466"/>
                      <a:pt x="0" y="16462"/>
                      <a:pt x="0" y="16462"/>
                    </a:cubicBezTo>
                    <a:cubicBezTo>
                      <a:pt x="0" y="16462"/>
                      <a:pt x="8443" y="19585"/>
                      <a:pt x="14407" y="15344"/>
                    </a:cubicBezTo>
                    <a:cubicBezTo>
                      <a:pt x="20373" y="11102"/>
                      <a:pt x="21600" y="1106"/>
                      <a:pt x="21600" y="1106"/>
                    </a:cubicBezTo>
                    <a:cubicBezTo>
                      <a:pt x="21600" y="1106"/>
                      <a:pt x="13154" y="-2015"/>
                      <a:pt x="7192" y="2229"/>
                    </a:cubicBezTo>
                    <a:close/>
                  </a:path>
                </a:pathLst>
              </a:custGeom>
              <a:solidFill>
                <a:schemeClr val="accent1"/>
              </a:solidFill>
              <a:ln w="12700" cap="flat">
                <a:noFill/>
                <a:miter lim="400000"/>
              </a:ln>
              <a:effec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55" name="Freeform: Shape 49"/>
              <p:cNvSpPr/>
              <p:nvPr/>
            </p:nvSpPr>
            <p:spPr>
              <a:xfrm>
                <a:off x="3087031" y="2001996"/>
                <a:ext cx="614665" cy="342783"/>
              </a:xfrm>
              <a:custGeom>
                <a:avLst/>
                <a:gdLst/>
                <a:ahLst/>
                <a:cxnLst>
                  <a:cxn ang="0">
                    <a:pos x="wd2" y="hd2"/>
                  </a:cxn>
                  <a:cxn ang="5400000">
                    <a:pos x="wd2" y="hd2"/>
                  </a:cxn>
                  <a:cxn ang="10800000">
                    <a:pos x="wd2" y="hd2"/>
                  </a:cxn>
                  <a:cxn ang="16200000">
                    <a:pos x="wd2" y="hd2"/>
                  </a:cxn>
                </a:cxnLst>
                <a:rect l="0" t="0" r="r" b="b"/>
                <a:pathLst>
                  <a:path w="21600" h="18211" extrusionOk="0">
                    <a:moveTo>
                      <a:pt x="9470" y="17827"/>
                    </a:moveTo>
                    <a:cubicBezTo>
                      <a:pt x="15435" y="19905"/>
                      <a:pt x="21600" y="12870"/>
                      <a:pt x="21600" y="12870"/>
                    </a:cubicBezTo>
                    <a:cubicBezTo>
                      <a:pt x="21600" y="12870"/>
                      <a:pt x="18093" y="2461"/>
                      <a:pt x="12128" y="385"/>
                    </a:cubicBezTo>
                    <a:cubicBezTo>
                      <a:pt x="6164" y="-1695"/>
                      <a:pt x="0" y="5342"/>
                      <a:pt x="0" y="5342"/>
                    </a:cubicBezTo>
                    <a:cubicBezTo>
                      <a:pt x="0" y="5342"/>
                      <a:pt x="3506" y="15749"/>
                      <a:pt x="9470" y="17827"/>
                    </a:cubicBezTo>
                    <a:close/>
                  </a:path>
                </a:pathLst>
              </a:custGeom>
              <a:solidFill>
                <a:schemeClr val="accent1"/>
              </a:solidFill>
              <a:ln w="12700" cap="flat">
                <a:noFill/>
                <a:miter lim="400000"/>
              </a:ln>
              <a:effec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56" name="Freeform: Shape 50"/>
              <p:cNvSpPr/>
              <p:nvPr/>
            </p:nvSpPr>
            <p:spPr>
              <a:xfrm>
                <a:off x="3808199" y="2114472"/>
                <a:ext cx="98922" cy="138211"/>
              </a:xfrm>
              <a:custGeom>
                <a:avLst/>
                <a:gdLst/>
                <a:ahLst/>
                <a:cxnLst>
                  <a:cxn ang="0">
                    <a:pos x="wd2" y="hd2"/>
                  </a:cxn>
                  <a:cxn ang="5400000">
                    <a:pos x="wd2" y="hd2"/>
                  </a:cxn>
                  <a:cxn ang="10800000">
                    <a:pos x="wd2" y="hd2"/>
                  </a:cxn>
                  <a:cxn ang="16200000">
                    <a:pos x="wd2" y="hd2"/>
                  </a:cxn>
                </a:cxnLst>
                <a:rect l="0" t="0" r="r" b="b"/>
                <a:pathLst>
                  <a:path w="17570" h="21600" extrusionOk="0">
                    <a:moveTo>
                      <a:pt x="2229" y="14409"/>
                    </a:moveTo>
                    <a:cubicBezTo>
                      <a:pt x="6464" y="20374"/>
                      <a:pt x="16465" y="21600"/>
                      <a:pt x="16465" y="21600"/>
                    </a:cubicBezTo>
                    <a:cubicBezTo>
                      <a:pt x="16465" y="21600"/>
                      <a:pt x="19585" y="13156"/>
                      <a:pt x="15342" y="7192"/>
                    </a:cubicBezTo>
                    <a:cubicBezTo>
                      <a:pt x="11107" y="1234"/>
                      <a:pt x="1105" y="0"/>
                      <a:pt x="1105" y="0"/>
                    </a:cubicBezTo>
                    <a:cubicBezTo>
                      <a:pt x="1105" y="0"/>
                      <a:pt x="-2015" y="8448"/>
                      <a:pt x="2229" y="14409"/>
                    </a:cubicBezTo>
                    <a:close/>
                  </a:path>
                </a:pathLst>
              </a:custGeom>
              <a:solidFill>
                <a:schemeClr val="accent1"/>
              </a:solidFill>
              <a:ln w="12700" cap="flat">
                <a:noFill/>
                <a:miter lim="400000"/>
              </a:ln>
              <a:effec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57" name="Freeform: Shape 51"/>
              <p:cNvSpPr/>
              <p:nvPr/>
            </p:nvSpPr>
            <p:spPr>
              <a:xfrm>
                <a:off x="3920675" y="2094623"/>
                <a:ext cx="88572" cy="158806"/>
              </a:xfrm>
              <a:custGeom>
                <a:avLst/>
                <a:gdLst/>
                <a:ahLst/>
                <a:cxnLst>
                  <a:cxn ang="0">
                    <a:pos x="wd2" y="hd2"/>
                  </a:cxn>
                  <a:cxn ang="5400000">
                    <a:pos x="wd2" y="hd2"/>
                  </a:cxn>
                  <a:cxn ang="10800000">
                    <a:pos x="wd2" y="hd2"/>
                  </a:cxn>
                  <a:cxn ang="16200000">
                    <a:pos x="wd2" y="hd2"/>
                  </a:cxn>
                </a:cxnLst>
                <a:rect l="0" t="0" r="r" b="b"/>
                <a:pathLst>
                  <a:path w="18215" h="21600" extrusionOk="0">
                    <a:moveTo>
                      <a:pt x="17834" y="12126"/>
                    </a:moveTo>
                    <a:cubicBezTo>
                      <a:pt x="19904" y="6165"/>
                      <a:pt x="12875" y="0"/>
                      <a:pt x="12875" y="0"/>
                    </a:cubicBezTo>
                    <a:cubicBezTo>
                      <a:pt x="12875" y="0"/>
                      <a:pt x="2469" y="3506"/>
                      <a:pt x="384" y="9471"/>
                    </a:cubicBezTo>
                    <a:cubicBezTo>
                      <a:pt x="-1696" y="15437"/>
                      <a:pt x="5348" y="21600"/>
                      <a:pt x="5348" y="21600"/>
                    </a:cubicBezTo>
                    <a:cubicBezTo>
                      <a:pt x="5348" y="21600"/>
                      <a:pt x="15752" y="18094"/>
                      <a:pt x="17834" y="12126"/>
                    </a:cubicBezTo>
                    <a:close/>
                  </a:path>
                </a:pathLst>
              </a:custGeom>
              <a:solidFill>
                <a:schemeClr val="accent1"/>
              </a:solidFill>
              <a:ln w="12700" cap="flat">
                <a:noFill/>
                <a:miter lim="400000"/>
              </a:ln>
              <a:effec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58" name="Freeform: Shape 52"/>
              <p:cNvSpPr/>
              <p:nvPr/>
            </p:nvSpPr>
            <p:spPr>
              <a:xfrm>
                <a:off x="3986837" y="2187250"/>
                <a:ext cx="138188" cy="98894"/>
              </a:xfrm>
              <a:custGeom>
                <a:avLst/>
                <a:gdLst/>
                <a:ahLst/>
                <a:cxnLst>
                  <a:cxn ang="0">
                    <a:pos x="wd2" y="hd2"/>
                  </a:cxn>
                  <a:cxn ang="5400000">
                    <a:pos x="wd2" y="hd2"/>
                  </a:cxn>
                  <a:cxn ang="10800000">
                    <a:pos x="wd2" y="hd2"/>
                  </a:cxn>
                  <a:cxn ang="16200000">
                    <a:pos x="wd2" y="hd2"/>
                  </a:cxn>
                </a:cxnLst>
                <a:rect l="0" t="0" r="r" b="b"/>
                <a:pathLst>
                  <a:path w="21600" h="17570" extrusionOk="0">
                    <a:moveTo>
                      <a:pt x="14408" y="15343"/>
                    </a:moveTo>
                    <a:cubicBezTo>
                      <a:pt x="20375" y="11102"/>
                      <a:pt x="21600" y="1109"/>
                      <a:pt x="21600" y="1109"/>
                    </a:cubicBezTo>
                    <a:cubicBezTo>
                      <a:pt x="21600" y="1109"/>
                      <a:pt x="13160" y="-2016"/>
                      <a:pt x="7191" y="2225"/>
                    </a:cubicBezTo>
                    <a:cubicBezTo>
                      <a:pt x="1233" y="6468"/>
                      <a:pt x="0" y="16463"/>
                      <a:pt x="0" y="16463"/>
                    </a:cubicBezTo>
                    <a:cubicBezTo>
                      <a:pt x="0" y="16463"/>
                      <a:pt x="8448" y="19584"/>
                      <a:pt x="14408" y="15343"/>
                    </a:cubicBezTo>
                    <a:close/>
                  </a:path>
                </a:pathLst>
              </a:custGeom>
              <a:solidFill>
                <a:schemeClr val="accent1"/>
              </a:solidFill>
              <a:ln w="12700" cap="flat">
                <a:noFill/>
                <a:miter lim="400000"/>
              </a:ln>
              <a:effec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59" name="Freeform: Shape 53"/>
              <p:cNvSpPr/>
              <p:nvPr/>
            </p:nvSpPr>
            <p:spPr>
              <a:xfrm>
                <a:off x="3986837" y="2299726"/>
                <a:ext cx="158877" cy="88559"/>
              </a:xfrm>
              <a:custGeom>
                <a:avLst/>
                <a:gdLst/>
                <a:ahLst/>
                <a:cxnLst>
                  <a:cxn ang="0">
                    <a:pos x="wd2" y="hd2"/>
                  </a:cxn>
                  <a:cxn ang="5400000">
                    <a:pos x="wd2" y="hd2"/>
                  </a:cxn>
                  <a:cxn ang="10800000">
                    <a:pos x="wd2" y="hd2"/>
                  </a:cxn>
                  <a:cxn ang="16200000">
                    <a:pos x="wd2" y="hd2"/>
                  </a:cxn>
                </a:cxnLst>
                <a:rect l="0" t="0" r="r" b="b"/>
                <a:pathLst>
                  <a:path w="21600" h="18213" extrusionOk="0">
                    <a:moveTo>
                      <a:pt x="9472" y="17828"/>
                    </a:moveTo>
                    <a:cubicBezTo>
                      <a:pt x="15435" y="19910"/>
                      <a:pt x="21600" y="12871"/>
                      <a:pt x="21600" y="12871"/>
                    </a:cubicBezTo>
                    <a:cubicBezTo>
                      <a:pt x="21600" y="12871"/>
                      <a:pt x="18089" y="2466"/>
                      <a:pt x="12128" y="382"/>
                    </a:cubicBezTo>
                    <a:cubicBezTo>
                      <a:pt x="6165" y="-1690"/>
                      <a:pt x="0" y="5343"/>
                      <a:pt x="0" y="5343"/>
                    </a:cubicBezTo>
                    <a:cubicBezTo>
                      <a:pt x="0" y="5343"/>
                      <a:pt x="3509" y="15756"/>
                      <a:pt x="9472" y="17828"/>
                    </a:cubicBezTo>
                    <a:close/>
                  </a:path>
                </a:pathLst>
              </a:custGeom>
              <a:solidFill>
                <a:schemeClr val="accent1"/>
              </a:solidFill>
              <a:ln w="12700" cap="flat">
                <a:noFill/>
                <a:miter lim="400000"/>
              </a:ln>
              <a:effec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60" name="Freeform: Shape 54"/>
              <p:cNvSpPr/>
              <p:nvPr/>
            </p:nvSpPr>
            <p:spPr>
              <a:xfrm>
                <a:off x="3953756" y="2365888"/>
                <a:ext cx="98858" cy="138211"/>
              </a:xfrm>
              <a:custGeom>
                <a:avLst/>
                <a:gdLst/>
                <a:ahLst/>
                <a:cxnLst>
                  <a:cxn ang="0">
                    <a:pos x="wd2" y="hd2"/>
                  </a:cxn>
                  <a:cxn ang="5400000">
                    <a:pos x="wd2" y="hd2"/>
                  </a:cxn>
                  <a:cxn ang="10800000">
                    <a:pos x="wd2" y="hd2"/>
                  </a:cxn>
                  <a:cxn ang="16200000">
                    <a:pos x="wd2" y="hd2"/>
                  </a:cxn>
                </a:cxnLst>
                <a:rect l="0" t="0" r="r" b="b"/>
                <a:pathLst>
                  <a:path w="17572" h="21600" extrusionOk="0">
                    <a:moveTo>
                      <a:pt x="15352" y="7194"/>
                    </a:moveTo>
                    <a:cubicBezTo>
                      <a:pt x="11105" y="1226"/>
                      <a:pt x="1105" y="0"/>
                      <a:pt x="1105" y="0"/>
                    </a:cubicBezTo>
                    <a:cubicBezTo>
                      <a:pt x="1105" y="0"/>
                      <a:pt x="-2014" y="8444"/>
                      <a:pt x="2229" y="14408"/>
                    </a:cubicBezTo>
                    <a:cubicBezTo>
                      <a:pt x="6471" y="20371"/>
                      <a:pt x="16463" y="21600"/>
                      <a:pt x="16463" y="21600"/>
                    </a:cubicBezTo>
                    <a:cubicBezTo>
                      <a:pt x="16463" y="21600"/>
                      <a:pt x="19586" y="13156"/>
                      <a:pt x="15352" y="7194"/>
                    </a:cubicBezTo>
                    <a:close/>
                  </a:path>
                </a:pathLst>
              </a:custGeom>
              <a:solidFill>
                <a:schemeClr val="accent1"/>
              </a:solidFill>
              <a:ln w="12700" cap="flat">
                <a:noFill/>
                <a:miter lim="400000"/>
              </a:ln>
              <a:effec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61" name="Freeform: Shape 55"/>
              <p:cNvSpPr/>
              <p:nvPr/>
            </p:nvSpPr>
            <p:spPr>
              <a:xfrm>
                <a:off x="3847896" y="2372504"/>
                <a:ext cx="88586" cy="158816"/>
              </a:xfrm>
              <a:custGeom>
                <a:avLst/>
                <a:gdLst/>
                <a:ahLst/>
                <a:cxnLst>
                  <a:cxn ang="0">
                    <a:pos x="wd2" y="hd2"/>
                  </a:cxn>
                  <a:cxn ang="5400000">
                    <a:pos x="wd2" y="hd2"/>
                  </a:cxn>
                  <a:cxn ang="10800000">
                    <a:pos x="wd2" y="hd2"/>
                  </a:cxn>
                  <a:cxn ang="16200000">
                    <a:pos x="wd2" y="hd2"/>
                  </a:cxn>
                </a:cxnLst>
                <a:rect l="0" t="0" r="r" b="b"/>
                <a:pathLst>
                  <a:path w="18213" h="21600" extrusionOk="0">
                    <a:moveTo>
                      <a:pt x="17829" y="12133"/>
                    </a:moveTo>
                    <a:cubicBezTo>
                      <a:pt x="19905" y="6167"/>
                      <a:pt x="12871" y="0"/>
                      <a:pt x="12871" y="0"/>
                    </a:cubicBezTo>
                    <a:cubicBezTo>
                      <a:pt x="12871" y="0"/>
                      <a:pt x="2461" y="3505"/>
                      <a:pt x="385" y="9472"/>
                    </a:cubicBezTo>
                    <a:cubicBezTo>
                      <a:pt x="-1695" y="15439"/>
                      <a:pt x="5337" y="21600"/>
                      <a:pt x="5337" y="21600"/>
                    </a:cubicBezTo>
                    <a:cubicBezTo>
                      <a:pt x="5337" y="21600"/>
                      <a:pt x="15750" y="18098"/>
                      <a:pt x="17829" y="12133"/>
                    </a:cubicBezTo>
                    <a:close/>
                  </a:path>
                </a:pathLst>
              </a:custGeom>
              <a:solidFill>
                <a:schemeClr val="accent1"/>
              </a:solidFill>
              <a:ln w="12700" cap="flat">
                <a:noFill/>
                <a:miter lim="400000"/>
              </a:ln>
              <a:effec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62" name="Freeform: Shape 56"/>
              <p:cNvSpPr/>
              <p:nvPr/>
            </p:nvSpPr>
            <p:spPr>
              <a:xfrm>
                <a:off x="3735420" y="2332807"/>
                <a:ext cx="138179" cy="98896"/>
              </a:xfrm>
              <a:custGeom>
                <a:avLst/>
                <a:gdLst/>
                <a:ahLst/>
                <a:cxnLst>
                  <a:cxn ang="0">
                    <a:pos x="wd2" y="hd2"/>
                  </a:cxn>
                  <a:cxn ang="5400000">
                    <a:pos x="wd2" y="hd2"/>
                  </a:cxn>
                  <a:cxn ang="10800000">
                    <a:pos x="wd2" y="hd2"/>
                  </a:cxn>
                  <a:cxn ang="16200000">
                    <a:pos x="wd2" y="hd2"/>
                  </a:cxn>
                </a:cxnLst>
                <a:rect l="0" t="0" r="r" b="b"/>
                <a:pathLst>
                  <a:path w="21600" h="17568" extrusionOk="0">
                    <a:moveTo>
                      <a:pt x="14406" y="15344"/>
                    </a:moveTo>
                    <a:cubicBezTo>
                      <a:pt x="20373" y="11098"/>
                      <a:pt x="21600" y="1105"/>
                      <a:pt x="21600" y="1105"/>
                    </a:cubicBezTo>
                    <a:cubicBezTo>
                      <a:pt x="21600" y="1105"/>
                      <a:pt x="13153" y="-2015"/>
                      <a:pt x="7197" y="2230"/>
                    </a:cubicBezTo>
                    <a:cubicBezTo>
                      <a:pt x="1226" y="6465"/>
                      <a:pt x="0" y="16457"/>
                      <a:pt x="0" y="16457"/>
                    </a:cubicBezTo>
                    <a:cubicBezTo>
                      <a:pt x="0" y="16457"/>
                      <a:pt x="8439" y="19585"/>
                      <a:pt x="14406" y="15344"/>
                    </a:cubicBezTo>
                    <a:close/>
                  </a:path>
                </a:pathLst>
              </a:custGeom>
              <a:solidFill>
                <a:schemeClr val="accent1"/>
              </a:solidFill>
              <a:ln w="12700" cap="flat">
                <a:noFill/>
                <a:miter lim="400000"/>
              </a:ln>
              <a:effec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63" name="Freeform: Shape 57"/>
              <p:cNvSpPr/>
              <p:nvPr/>
            </p:nvSpPr>
            <p:spPr>
              <a:xfrm>
                <a:off x="3708955" y="2226948"/>
                <a:ext cx="158845" cy="88593"/>
              </a:xfrm>
              <a:custGeom>
                <a:avLst/>
                <a:gdLst/>
                <a:ahLst/>
                <a:cxnLst>
                  <a:cxn ang="0">
                    <a:pos x="wd2" y="hd2"/>
                  </a:cxn>
                  <a:cxn ang="5400000">
                    <a:pos x="wd2" y="hd2"/>
                  </a:cxn>
                  <a:cxn ang="10800000">
                    <a:pos x="wd2" y="hd2"/>
                  </a:cxn>
                  <a:cxn ang="16200000">
                    <a:pos x="wd2" y="hd2"/>
                  </a:cxn>
                </a:cxnLst>
                <a:rect l="0" t="0" r="r" b="b"/>
                <a:pathLst>
                  <a:path w="21600" h="18211" extrusionOk="0">
                    <a:moveTo>
                      <a:pt x="21600" y="12869"/>
                    </a:moveTo>
                    <a:cubicBezTo>
                      <a:pt x="21600" y="12869"/>
                      <a:pt x="18095" y="2468"/>
                      <a:pt x="12130" y="384"/>
                    </a:cubicBezTo>
                    <a:cubicBezTo>
                      <a:pt x="6162" y="-1695"/>
                      <a:pt x="0" y="5346"/>
                      <a:pt x="0" y="5346"/>
                    </a:cubicBezTo>
                    <a:cubicBezTo>
                      <a:pt x="0" y="5346"/>
                      <a:pt x="3506" y="15752"/>
                      <a:pt x="9470" y="17828"/>
                    </a:cubicBezTo>
                    <a:cubicBezTo>
                      <a:pt x="15434" y="19905"/>
                      <a:pt x="21600" y="12869"/>
                      <a:pt x="21600" y="12869"/>
                    </a:cubicBezTo>
                    <a:close/>
                  </a:path>
                </a:pathLst>
              </a:custGeom>
              <a:solidFill>
                <a:schemeClr val="accent1"/>
              </a:solidFill>
              <a:ln w="12700" cap="flat">
                <a:noFill/>
                <a:miter lim="400000"/>
              </a:ln>
              <a:effec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6" name="Freeform: Shape 105"/>
            <p:cNvSpPr/>
            <p:nvPr/>
          </p:nvSpPr>
          <p:spPr bwMode="auto">
            <a:xfrm>
              <a:off x="3338678" y="2071166"/>
              <a:ext cx="129952" cy="189096"/>
            </a:xfrm>
            <a:custGeom>
              <a:avLst/>
              <a:gdLst/>
              <a:ahLst/>
              <a:cxnLst>
                <a:cxn ang="0">
                  <a:pos x="38" y="109"/>
                </a:cxn>
                <a:cxn ang="0">
                  <a:pos x="40" y="107"/>
                </a:cxn>
                <a:cxn ang="0">
                  <a:pos x="44" y="107"/>
                </a:cxn>
                <a:cxn ang="0">
                  <a:pos x="46" y="109"/>
                </a:cxn>
                <a:cxn ang="0">
                  <a:pos x="44" y="111"/>
                </a:cxn>
                <a:cxn ang="0">
                  <a:pos x="40" y="111"/>
                </a:cxn>
                <a:cxn ang="0">
                  <a:pos x="38" y="109"/>
                </a:cxn>
                <a:cxn ang="0">
                  <a:pos x="48" y="12"/>
                </a:cxn>
                <a:cxn ang="0">
                  <a:pos x="37" y="12"/>
                </a:cxn>
                <a:cxn ang="0">
                  <a:pos x="35" y="14"/>
                </a:cxn>
                <a:cxn ang="0">
                  <a:pos x="37" y="15"/>
                </a:cxn>
                <a:cxn ang="0">
                  <a:pos x="48" y="15"/>
                </a:cxn>
                <a:cxn ang="0">
                  <a:pos x="50" y="14"/>
                </a:cxn>
                <a:cxn ang="0">
                  <a:pos x="48" y="12"/>
                </a:cxn>
                <a:cxn ang="0">
                  <a:pos x="85" y="12"/>
                </a:cxn>
                <a:cxn ang="0">
                  <a:pos x="85" y="111"/>
                </a:cxn>
                <a:cxn ang="0">
                  <a:pos x="73" y="123"/>
                </a:cxn>
                <a:cxn ang="0">
                  <a:pos x="12" y="123"/>
                </a:cxn>
                <a:cxn ang="0">
                  <a:pos x="0" y="111"/>
                </a:cxn>
                <a:cxn ang="0">
                  <a:pos x="0" y="12"/>
                </a:cxn>
                <a:cxn ang="0">
                  <a:pos x="12" y="0"/>
                </a:cxn>
                <a:cxn ang="0">
                  <a:pos x="73" y="0"/>
                </a:cxn>
                <a:cxn ang="0">
                  <a:pos x="85" y="12"/>
                </a:cxn>
                <a:cxn ang="0">
                  <a:pos x="77" y="104"/>
                </a:cxn>
                <a:cxn ang="0">
                  <a:pos x="8" y="104"/>
                </a:cxn>
                <a:cxn ang="0">
                  <a:pos x="8" y="111"/>
                </a:cxn>
                <a:cxn ang="0">
                  <a:pos x="12" y="115"/>
                </a:cxn>
                <a:cxn ang="0">
                  <a:pos x="73" y="115"/>
                </a:cxn>
                <a:cxn ang="0">
                  <a:pos x="77" y="111"/>
                </a:cxn>
                <a:cxn ang="0">
                  <a:pos x="77" y="104"/>
                </a:cxn>
                <a:cxn ang="0">
                  <a:pos x="77" y="23"/>
                </a:cxn>
                <a:cxn ang="0">
                  <a:pos x="8" y="23"/>
                </a:cxn>
                <a:cxn ang="0">
                  <a:pos x="8" y="100"/>
                </a:cxn>
                <a:cxn ang="0">
                  <a:pos x="77" y="100"/>
                </a:cxn>
                <a:cxn ang="0">
                  <a:pos x="77" y="23"/>
                </a:cxn>
                <a:cxn ang="0">
                  <a:pos x="77" y="12"/>
                </a:cxn>
                <a:cxn ang="0">
                  <a:pos x="73" y="8"/>
                </a:cxn>
                <a:cxn ang="0">
                  <a:pos x="12" y="8"/>
                </a:cxn>
                <a:cxn ang="0">
                  <a:pos x="8" y="12"/>
                </a:cxn>
                <a:cxn ang="0">
                  <a:pos x="8" y="19"/>
                </a:cxn>
                <a:cxn ang="0">
                  <a:pos x="77" y="19"/>
                </a:cxn>
                <a:cxn ang="0">
                  <a:pos x="77" y="12"/>
                </a:cxn>
                <a:cxn ang="0">
                  <a:pos x="77" y="12"/>
                </a:cxn>
                <a:cxn ang="0">
                  <a:pos x="77" y="12"/>
                </a:cxn>
              </a:cxnLst>
              <a:rect l="0" t="0" r="r" b="b"/>
              <a:pathLst>
                <a:path w="85" h="123">
                  <a:moveTo>
                    <a:pt x="38" y="109"/>
                  </a:moveTo>
                  <a:cubicBezTo>
                    <a:pt x="38" y="108"/>
                    <a:pt x="39" y="107"/>
                    <a:pt x="40" y="107"/>
                  </a:cubicBezTo>
                  <a:cubicBezTo>
                    <a:pt x="44" y="107"/>
                    <a:pt x="44" y="107"/>
                    <a:pt x="44" y="107"/>
                  </a:cubicBezTo>
                  <a:cubicBezTo>
                    <a:pt x="45" y="107"/>
                    <a:pt x="46" y="108"/>
                    <a:pt x="46" y="109"/>
                  </a:cubicBezTo>
                  <a:cubicBezTo>
                    <a:pt x="46" y="110"/>
                    <a:pt x="45" y="111"/>
                    <a:pt x="44" y="111"/>
                  </a:cubicBezTo>
                  <a:cubicBezTo>
                    <a:pt x="40" y="111"/>
                    <a:pt x="40" y="111"/>
                    <a:pt x="40" y="111"/>
                  </a:cubicBezTo>
                  <a:cubicBezTo>
                    <a:pt x="39" y="111"/>
                    <a:pt x="38" y="110"/>
                    <a:pt x="38" y="109"/>
                  </a:cubicBezTo>
                  <a:close/>
                  <a:moveTo>
                    <a:pt x="48" y="12"/>
                  </a:moveTo>
                  <a:cubicBezTo>
                    <a:pt x="37" y="12"/>
                    <a:pt x="37" y="12"/>
                    <a:pt x="37" y="12"/>
                  </a:cubicBezTo>
                  <a:cubicBezTo>
                    <a:pt x="36" y="12"/>
                    <a:pt x="35" y="12"/>
                    <a:pt x="35" y="14"/>
                  </a:cubicBezTo>
                  <a:cubicBezTo>
                    <a:pt x="35" y="15"/>
                    <a:pt x="36" y="15"/>
                    <a:pt x="37" y="15"/>
                  </a:cubicBezTo>
                  <a:cubicBezTo>
                    <a:pt x="48" y="15"/>
                    <a:pt x="48" y="15"/>
                    <a:pt x="48" y="15"/>
                  </a:cubicBezTo>
                  <a:cubicBezTo>
                    <a:pt x="49" y="15"/>
                    <a:pt x="50" y="15"/>
                    <a:pt x="50" y="14"/>
                  </a:cubicBezTo>
                  <a:cubicBezTo>
                    <a:pt x="50" y="12"/>
                    <a:pt x="49" y="12"/>
                    <a:pt x="48" y="12"/>
                  </a:cubicBezTo>
                  <a:close/>
                  <a:moveTo>
                    <a:pt x="85" y="12"/>
                  </a:moveTo>
                  <a:cubicBezTo>
                    <a:pt x="85" y="111"/>
                    <a:pt x="85" y="111"/>
                    <a:pt x="85" y="111"/>
                  </a:cubicBezTo>
                  <a:cubicBezTo>
                    <a:pt x="85" y="118"/>
                    <a:pt x="79" y="123"/>
                    <a:pt x="73" y="123"/>
                  </a:cubicBezTo>
                  <a:cubicBezTo>
                    <a:pt x="12" y="123"/>
                    <a:pt x="12" y="123"/>
                    <a:pt x="12" y="123"/>
                  </a:cubicBezTo>
                  <a:cubicBezTo>
                    <a:pt x="5" y="123"/>
                    <a:pt x="0" y="118"/>
                    <a:pt x="0" y="111"/>
                  </a:cubicBezTo>
                  <a:cubicBezTo>
                    <a:pt x="0" y="12"/>
                    <a:pt x="0" y="12"/>
                    <a:pt x="0" y="12"/>
                  </a:cubicBezTo>
                  <a:cubicBezTo>
                    <a:pt x="0" y="5"/>
                    <a:pt x="5" y="0"/>
                    <a:pt x="12" y="0"/>
                  </a:cubicBezTo>
                  <a:cubicBezTo>
                    <a:pt x="73" y="0"/>
                    <a:pt x="73" y="0"/>
                    <a:pt x="73" y="0"/>
                  </a:cubicBezTo>
                  <a:cubicBezTo>
                    <a:pt x="79" y="0"/>
                    <a:pt x="85" y="5"/>
                    <a:pt x="85" y="12"/>
                  </a:cubicBezTo>
                  <a:close/>
                  <a:moveTo>
                    <a:pt x="77" y="104"/>
                  </a:moveTo>
                  <a:cubicBezTo>
                    <a:pt x="8" y="104"/>
                    <a:pt x="8" y="104"/>
                    <a:pt x="8" y="104"/>
                  </a:cubicBezTo>
                  <a:cubicBezTo>
                    <a:pt x="8" y="111"/>
                    <a:pt x="8" y="111"/>
                    <a:pt x="8" y="111"/>
                  </a:cubicBezTo>
                  <a:cubicBezTo>
                    <a:pt x="8" y="113"/>
                    <a:pt x="10" y="115"/>
                    <a:pt x="12" y="115"/>
                  </a:cubicBezTo>
                  <a:cubicBezTo>
                    <a:pt x="73" y="115"/>
                    <a:pt x="73" y="115"/>
                    <a:pt x="73" y="115"/>
                  </a:cubicBezTo>
                  <a:cubicBezTo>
                    <a:pt x="75" y="115"/>
                    <a:pt x="77" y="113"/>
                    <a:pt x="77" y="111"/>
                  </a:cubicBezTo>
                  <a:lnTo>
                    <a:pt x="77" y="104"/>
                  </a:lnTo>
                  <a:close/>
                  <a:moveTo>
                    <a:pt x="77" y="23"/>
                  </a:moveTo>
                  <a:cubicBezTo>
                    <a:pt x="8" y="23"/>
                    <a:pt x="8" y="23"/>
                    <a:pt x="8" y="23"/>
                  </a:cubicBezTo>
                  <a:cubicBezTo>
                    <a:pt x="8" y="100"/>
                    <a:pt x="8" y="100"/>
                    <a:pt x="8" y="100"/>
                  </a:cubicBezTo>
                  <a:cubicBezTo>
                    <a:pt x="77" y="100"/>
                    <a:pt x="77" y="100"/>
                    <a:pt x="77" y="100"/>
                  </a:cubicBezTo>
                  <a:lnTo>
                    <a:pt x="77" y="23"/>
                  </a:lnTo>
                  <a:close/>
                  <a:moveTo>
                    <a:pt x="77" y="12"/>
                  </a:moveTo>
                  <a:cubicBezTo>
                    <a:pt x="77" y="9"/>
                    <a:pt x="75" y="8"/>
                    <a:pt x="73" y="8"/>
                  </a:cubicBezTo>
                  <a:cubicBezTo>
                    <a:pt x="12" y="8"/>
                    <a:pt x="12" y="8"/>
                    <a:pt x="12" y="8"/>
                  </a:cubicBezTo>
                  <a:cubicBezTo>
                    <a:pt x="10" y="8"/>
                    <a:pt x="8" y="9"/>
                    <a:pt x="8" y="12"/>
                  </a:cubicBezTo>
                  <a:cubicBezTo>
                    <a:pt x="8" y="19"/>
                    <a:pt x="8" y="19"/>
                    <a:pt x="8" y="19"/>
                  </a:cubicBezTo>
                  <a:cubicBezTo>
                    <a:pt x="77" y="19"/>
                    <a:pt x="77" y="19"/>
                    <a:pt x="77" y="19"/>
                  </a:cubicBezTo>
                  <a:lnTo>
                    <a:pt x="77" y="12"/>
                  </a:lnTo>
                  <a:close/>
                  <a:moveTo>
                    <a:pt x="77" y="12"/>
                  </a:moveTo>
                  <a:cubicBezTo>
                    <a:pt x="77" y="12"/>
                    <a:pt x="77" y="12"/>
                    <a:pt x="77" y="12"/>
                  </a:cubicBezTo>
                </a:path>
              </a:pathLst>
            </a:custGeom>
            <a:solidFill>
              <a:schemeClr val="bg1"/>
            </a:solid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7" name="Group 106"/>
            <p:cNvGrpSpPr/>
            <p:nvPr/>
          </p:nvGrpSpPr>
          <p:grpSpPr>
            <a:xfrm>
              <a:off x="3601424" y="1742596"/>
              <a:ext cx="128289" cy="189105"/>
              <a:chOff x="4914900" y="1211263"/>
              <a:chExt cx="244475" cy="360363"/>
            </a:xfrm>
            <a:solidFill>
              <a:schemeClr val="bg1"/>
            </a:solidFill>
          </p:grpSpPr>
          <p:sp>
            <p:nvSpPr>
              <p:cNvPr id="39" name="Freeform: Shape 107"/>
              <p:cNvSpPr/>
              <p:nvPr/>
            </p:nvSpPr>
            <p:spPr bwMode="auto">
              <a:xfrm>
                <a:off x="5013325" y="1314451"/>
                <a:ext cx="23813" cy="20638"/>
              </a:xfrm>
              <a:custGeom>
                <a:avLst/>
                <a:gdLst/>
                <a:ahLst/>
                <a:cxnLst>
                  <a:cxn ang="0">
                    <a:pos x="8" y="3"/>
                  </a:cxn>
                  <a:cxn ang="0">
                    <a:pos x="4" y="7"/>
                  </a:cxn>
                  <a:cxn ang="0">
                    <a:pos x="0" y="3"/>
                  </a:cxn>
                  <a:cxn ang="0">
                    <a:pos x="4" y="0"/>
                  </a:cxn>
                  <a:cxn ang="0">
                    <a:pos x="8" y="3"/>
                  </a:cxn>
                  <a:cxn ang="0">
                    <a:pos x="8" y="3"/>
                  </a:cxn>
                  <a:cxn ang="0">
                    <a:pos x="8" y="3"/>
                  </a:cxn>
                </a:cxnLst>
                <a:rect l="0" t="0" r="r" b="b"/>
                <a:pathLst>
                  <a:path w="8" h="7">
                    <a:moveTo>
                      <a:pt x="8" y="3"/>
                    </a:moveTo>
                    <a:cubicBezTo>
                      <a:pt x="8" y="6"/>
                      <a:pt x="6" y="7"/>
                      <a:pt x="4" y="7"/>
                    </a:cubicBezTo>
                    <a:cubicBezTo>
                      <a:pt x="2" y="7"/>
                      <a:pt x="0" y="6"/>
                      <a:pt x="0" y="3"/>
                    </a:cubicBezTo>
                    <a:cubicBezTo>
                      <a:pt x="0" y="1"/>
                      <a:pt x="2" y="0"/>
                      <a:pt x="4" y="0"/>
                    </a:cubicBezTo>
                    <a:cubicBezTo>
                      <a:pt x="6" y="0"/>
                      <a:pt x="8" y="1"/>
                      <a:pt x="8" y="3"/>
                    </a:cubicBezTo>
                    <a:close/>
                    <a:moveTo>
                      <a:pt x="8" y="3"/>
                    </a:moveTo>
                    <a:cubicBezTo>
                      <a:pt x="8" y="3"/>
                      <a:pt x="8" y="3"/>
                      <a:pt x="8" y="3"/>
                    </a:cubicBezTo>
                  </a:path>
                </a:pathLst>
              </a:custGeom>
              <a:grp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40" name="Freeform: Shape 108"/>
              <p:cNvSpPr/>
              <p:nvPr/>
            </p:nvSpPr>
            <p:spPr bwMode="auto">
              <a:xfrm>
                <a:off x="5013325" y="1449388"/>
                <a:ext cx="23813" cy="20638"/>
              </a:xfrm>
              <a:custGeom>
                <a:avLst/>
                <a:gdLst/>
                <a:ahLst/>
                <a:cxnLst>
                  <a:cxn ang="0">
                    <a:pos x="8" y="4"/>
                  </a:cxn>
                  <a:cxn ang="0">
                    <a:pos x="4" y="7"/>
                  </a:cxn>
                  <a:cxn ang="0">
                    <a:pos x="0" y="4"/>
                  </a:cxn>
                  <a:cxn ang="0">
                    <a:pos x="4" y="0"/>
                  </a:cxn>
                  <a:cxn ang="0">
                    <a:pos x="8" y="4"/>
                  </a:cxn>
                  <a:cxn ang="0">
                    <a:pos x="8" y="4"/>
                  </a:cxn>
                  <a:cxn ang="0">
                    <a:pos x="8" y="4"/>
                  </a:cxn>
                </a:cxnLst>
                <a:rect l="0" t="0" r="r" b="b"/>
                <a:pathLst>
                  <a:path w="8" h="7">
                    <a:moveTo>
                      <a:pt x="8" y="4"/>
                    </a:moveTo>
                    <a:cubicBezTo>
                      <a:pt x="8" y="6"/>
                      <a:pt x="6" y="7"/>
                      <a:pt x="4" y="7"/>
                    </a:cubicBezTo>
                    <a:cubicBezTo>
                      <a:pt x="2" y="7"/>
                      <a:pt x="0" y="6"/>
                      <a:pt x="0" y="4"/>
                    </a:cubicBezTo>
                    <a:cubicBezTo>
                      <a:pt x="0" y="1"/>
                      <a:pt x="2" y="0"/>
                      <a:pt x="4" y="0"/>
                    </a:cubicBezTo>
                    <a:cubicBezTo>
                      <a:pt x="6" y="0"/>
                      <a:pt x="8" y="1"/>
                      <a:pt x="8" y="4"/>
                    </a:cubicBezTo>
                    <a:close/>
                    <a:moveTo>
                      <a:pt x="8" y="4"/>
                    </a:moveTo>
                    <a:cubicBezTo>
                      <a:pt x="8" y="4"/>
                      <a:pt x="8" y="4"/>
                      <a:pt x="8" y="4"/>
                    </a:cubicBezTo>
                  </a:path>
                </a:pathLst>
              </a:custGeom>
              <a:grp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Freeform: Shape 109"/>
              <p:cNvSpPr/>
              <p:nvPr/>
            </p:nvSpPr>
            <p:spPr bwMode="auto">
              <a:xfrm>
                <a:off x="4946650" y="1381126"/>
                <a:ext cx="23813" cy="20638"/>
              </a:xfrm>
              <a:custGeom>
                <a:avLst/>
                <a:gdLst/>
                <a:ahLst/>
                <a:cxnLst>
                  <a:cxn ang="0">
                    <a:pos x="8" y="3"/>
                  </a:cxn>
                  <a:cxn ang="0">
                    <a:pos x="4" y="7"/>
                  </a:cxn>
                  <a:cxn ang="0">
                    <a:pos x="0" y="3"/>
                  </a:cxn>
                  <a:cxn ang="0">
                    <a:pos x="4" y="0"/>
                  </a:cxn>
                  <a:cxn ang="0">
                    <a:pos x="8" y="3"/>
                  </a:cxn>
                  <a:cxn ang="0">
                    <a:pos x="8" y="3"/>
                  </a:cxn>
                  <a:cxn ang="0">
                    <a:pos x="8" y="3"/>
                  </a:cxn>
                </a:cxnLst>
                <a:rect l="0" t="0" r="r" b="b"/>
                <a:pathLst>
                  <a:path w="8" h="7">
                    <a:moveTo>
                      <a:pt x="8" y="3"/>
                    </a:moveTo>
                    <a:cubicBezTo>
                      <a:pt x="8" y="6"/>
                      <a:pt x="6" y="7"/>
                      <a:pt x="4" y="7"/>
                    </a:cubicBezTo>
                    <a:cubicBezTo>
                      <a:pt x="2" y="7"/>
                      <a:pt x="0" y="6"/>
                      <a:pt x="0" y="3"/>
                    </a:cubicBezTo>
                    <a:cubicBezTo>
                      <a:pt x="0" y="1"/>
                      <a:pt x="2" y="0"/>
                      <a:pt x="4" y="0"/>
                    </a:cubicBezTo>
                    <a:cubicBezTo>
                      <a:pt x="6" y="0"/>
                      <a:pt x="8" y="1"/>
                      <a:pt x="8" y="3"/>
                    </a:cubicBezTo>
                    <a:close/>
                    <a:moveTo>
                      <a:pt x="8" y="3"/>
                    </a:moveTo>
                    <a:cubicBezTo>
                      <a:pt x="8" y="3"/>
                      <a:pt x="8" y="3"/>
                      <a:pt x="8" y="3"/>
                    </a:cubicBezTo>
                  </a:path>
                </a:pathLst>
              </a:custGeom>
              <a:grp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42" name="Freeform: Shape 110"/>
              <p:cNvSpPr/>
              <p:nvPr/>
            </p:nvSpPr>
            <p:spPr bwMode="auto">
              <a:xfrm>
                <a:off x="5081588" y="1381126"/>
                <a:ext cx="22225" cy="20638"/>
              </a:xfrm>
              <a:custGeom>
                <a:avLst/>
                <a:gdLst/>
                <a:ahLst/>
                <a:cxnLst>
                  <a:cxn ang="0">
                    <a:pos x="8" y="3"/>
                  </a:cxn>
                  <a:cxn ang="0">
                    <a:pos x="4" y="7"/>
                  </a:cxn>
                  <a:cxn ang="0">
                    <a:pos x="0" y="3"/>
                  </a:cxn>
                  <a:cxn ang="0">
                    <a:pos x="4" y="0"/>
                  </a:cxn>
                  <a:cxn ang="0">
                    <a:pos x="8" y="3"/>
                  </a:cxn>
                  <a:cxn ang="0">
                    <a:pos x="8" y="3"/>
                  </a:cxn>
                  <a:cxn ang="0">
                    <a:pos x="8" y="3"/>
                  </a:cxn>
                </a:cxnLst>
                <a:rect l="0" t="0" r="r" b="b"/>
                <a:pathLst>
                  <a:path w="8" h="7">
                    <a:moveTo>
                      <a:pt x="8" y="3"/>
                    </a:moveTo>
                    <a:cubicBezTo>
                      <a:pt x="8" y="6"/>
                      <a:pt x="6" y="7"/>
                      <a:pt x="4" y="7"/>
                    </a:cubicBezTo>
                    <a:cubicBezTo>
                      <a:pt x="2" y="7"/>
                      <a:pt x="0" y="6"/>
                      <a:pt x="0" y="3"/>
                    </a:cubicBezTo>
                    <a:cubicBezTo>
                      <a:pt x="0" y="1"/>
                      <a:pt x="2" y="0"/>
                      <a:pt x="4" y="0"/>
                    </a:cubicBezTo>
                    <a:cubicBezTo>
                      <a:pt x="6" y="0"/>
                      <a:pt x="8" y="1"/>
                      <a:pt x="8" y="3"/>
                    </a:cubicBezTo>
                    <a:close/>
                    <a:moveTo>
                      <a:pt x="8" y="3"/>
                    </a:moveTo>
                    <a:cubicBezTo>
                      <a:pt x="8" y="3"/>
                      <a:pt x="8" y="3"/>
                      <a:pt x="8" y="3"/>
                    </a:cubicBezTo>
                  </a:path>
                </a:pathLst>
              </a:custGeom>
              <a:grp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43" name="Freeform: Shape 111"/>
              <p:cNvSpPr/>
              <p:nvPr/>
            </p:nvSpPr>
            <p:spPr bwMode="auto">
              <a:xfrm>
                <a:off x="4967288" y="1428751"/>
                <a:ext cx="20638" cy="22225"/>
              </a:xfrm>
              <a:custGeom>
                <a:avLst/>
                <a:gdLst/>
                <a:ahLst/>
                <a:cxnLst>
                  <a:cxn ang="0">
                    <a:pos x="7" y="4"/>
                  </a:cxn>
                  <a:cxn ang="0">
                    <a:pos x="4" y="8"/>
                  </a:cxn>
                  <a:cxn ang="0">
                    <a:pos x="0" y="4"/>
                  </a:cxn>
                  <a:cxn ang="0">
                    <a:pos x="4" y="0"/>
                  </a:cxn>
                  <a:cxn ang="0">
                    <a:pos x="7" y="4"/>
                  </a:cxn>
                  <a:cxn ang="0">
                    <a:pos x="7" y="4"/>
                  </a:cxn>
                  <a:cxn ang="0">
                    <a:pos x="7" y="4"/>
                  </a:cxn>
                </a:cxnLst>
                <a:rect l="0" t="0" r="r" b="b"/>
                <a:pathLst>
                  <a:path w="7" h="8">
                    <a:moveTo>
                      <a:pt x="7" y="4"/>
                    </a:moveTo>
                    <a:cubicBezTo>
                      <a:pt x="7" y="6"/>
                      <a:pt x="6" y="8"/>
                      <a:pt x="4" y="8"/>
                    </a:cubicBezTo>
                    <a:cubicBezTo>
                      <a:pt x="2" y="8"/>
                      <a:pt x="0" y="6"/>
                      <a:pt x="0" y="4"/>
                    </a:cubicBezTo>
                    <a:cubicBezTo>
                      <a:pt x="0" y="2"/>
                      <a:pt x="2" y="0"/>
                      <a:pt x="4" y="0"/>
                    </a:cubicBezTo>
                    <a:cubicBezTo>
                      <a:pt x="6" y="0"/>
                      <a:pt x="7" y="2"/>
                      <a:pt x="7" y="4"/>
                    </a:cubicBezTo>
                    <a:close/>
                    <a:moveTo>
                      <a:pt x="7" y="4"/>
                    </a:moveTo>
                    <a:cubicBezTo>
                      <a:pt x="7" y="4"/>
                      <a:pt x="7" y="4"/>
                      <a:pt x="7" y="4"/>
                    </a:cubicBezTo>
                  </a:path>
                </a:pathLst>
              </a:custGeom>
              <a:grp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44" name="Freeform: Shape 112"/>
              <p:cNvSpPr/>
              <p:nvPr/>
            </p:nvSpPr>
            <p:spPr bwMode="auto">
              <a:xfrm>
                <a:off x="4967288" y="1331913"/>
                <a:ext cx="20638" cy="23813"/>
              </a:xfrm>
              <a:custGeom>
                <a:avLst/>
                <a:gdLst/>
                <a:ahLst/>
                <a:cxnLst>
                  <a:cxn ang="0">
                    <a:pos x="7" y="4"/>
                  </a:cxn>
                  <a:cxn ang="0">
                    <a:pos x="4" y="8"/>
                  </a:cxn>
                  <a:cxn ang="0">
                    <a:pos x="0" y="4"/>
                  </a:cxn>
                  <a:cxn ang="0">
                    <a:pos x="4" y="0"/>
                  </a:cxn>
                  <a:cxn ang="0">
                    <a:pos x="7" y="4"/>
                  </a:cxn>
                  <a:cxn ang="0">
                    <a:pos x="7" y="4"/>
                  </a:cxn>
                  <a:cxn ang="0">
                    <a:pos x="7" y="4"/>
                  </a:cxn>
                </a:cxnLst>
                <a:rect l="0" t="0" r="r" b="b"/>
                <a:pathLst>
                  <a:path w="7" h="8">
                    <a:moveTo>
                      <a:pt x="7" y="4"/>
                    </a:moveTo>
                    <a:cubicBezTo>
                      <a:pt x="7" y="6"/>
                      <a:pt x="6" y="8"/>
                      <a:pt x="4" y="8"/>
                    </a:cubicBezTo>
                    <a:cubicBezTo>
                      <a:pt x="2" y="8"/>
                      <a:pt x="0" y="6"/>
                      <a:pt x="0" y="4"/>
                    </a:cubicBezTo>
                    <a:cubicBezTo>
                      <a:pt x="0" y="2"/>
                      <a:pt x="2" y="0"/>
                      <a:pt x="4" y="0"/>
                    </a:cubicBezTo>
                    <a:cubicBezTo>
                      <a:pt x="6" y="0"/>
                      <a:pt x="7" y="2"/>
                      <a:pt x="7" y="4"/>
                    </a:cubicBezTo>
                    <a:close/>
                    <a:moveTo>
                      <a:pt x="7" y="4"/>
                    </a:moveTo>
                    <a:cubicBezTo>
                      <a:pt x="7" y="4"/>
                      <a:pt x="7" y="4"/>
                      <a:pt x="7" y="4"/>
                    </a:cubicBezTo>
                  </a:path>
                </a:pathLst>
              </a:custGeom>
              <a:grp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45" name="Freeform: Shape 113"/>
              <p:cNvSpPr/>
              <p:nvPr/>
            </p:nvSpPr>
            <p:spPr bwMode="auto">
              <a:xfrm>
                <a:off x="5060950" y="1428751"/>
                <a:ext cx="22225" cy="22225"/>
              </a:xfrm>
              <a:custGeom>
                <a:avLst/>
                <a:gdLst/>
                <a:ahLst/>
                <a:cxnLst>
                  <a:cxn ang="0">
                    <a:pos x="8" y="4"/>
                  </a:cxn>
                  <a:cxn ang="0">
                    <a:pos x="4" y="8"/>
                  </a:cxn>
                  <a:cxn ang="0">
                    <a:pos x="0" y="4"/>
                  </a:cxn>
                  <a:cxn ang="0">
                    <a:pos x="4" y="0"/>
                  </a:cxn>
                  <a:cxn ang="0">
                    <a:pos x="8" y="4"/>
                  </a:cxn>
                  <a:cxn ang="0">
                    <a:pos x="8" y="4"/>
                  </a:cxn>
                  <a:cxn ang="0">
                    <a:pos x="8" y="4"/>
                  </a:cxn>
                </a:cxnLst>
                <a:rect l="0" t="0" r="r" b="b"/>
                <a:pathLst>
                  <a:path w="8" h="8">
                    <a:moveTo>
                      <a:pt x="8" y="4"/>
                    </a:moveTo>
                    <a:cubicBezTo>
                      <a:pt x="8" y="6"/>
                      <a:pt x="6" y="8"/>
                      <a:pt x="4" y="8"/>
                    </a:cubicBezTo>
                    <a:cubicBezTo>
                      <a:pt x="2" y="8"/>
                      <a:pt x="0" y="6"/>
                      <a:pt x="0" y="4"/>
                    </a:cubicBezTo>
                    <a:cubicBezTo>
                      <a:pt x="0" y="2"/>
                      <a:pt x="2" y="0"/>
                      <a:pt x="4" y="0"/>
                    </a:cubicBezTo>
                    <a:cubicBezTo>
                      <a:pt x="6" y="0"/>
                      <a:pt x="8" y="2"/>
                      <a:pt x="8" y="4"/>
                    </a:cubicBezTo>
                    <a:close/>
                    <a:moveTo>
                      <a:pt x="8" y="4"/>
                    </a:moveTo>
                    <a:cubicBezTo>
                      <a:pt x="8" y="4"/>
                      <a:pt x="8" y="4"/>
                      <a:pt x="8" y="4"/>
                    </a:cubicBezTo>
                  </a:path>
                </a:pathLst>
              </a:custGeom>
              <a:grp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46" name="Freeform: Shape 114"/>
              <p:cNvSpPr/>
              <p:nvPr/>
            </p:nvSpPr>
            <p:spPr bwMode="auto">
              <a:xfrm>
                <a:off x="4914900" y="1211263"/>
                <a:ext cx="244475" cy="360363"/>
              </a:xfrm>
              <a:custGeom>
                <a:avLst/>
                <a:gdLst/>
                <a:ahLst/>
                <a:cxnLst>
                  <a:cxn ang="0">
                    <a:pos x="76" y="54"/>
                  </a:cxn>
                  <a:cxn ang="0">
                    <a:pos x="76" y="54"/>
                  </a:cxn>
                  <a:cxn ang="0">
                    <a:pos x="67" y="36"/>
                  </a:cxn>
                  <a:cxn ang="0">
                    <a:pos x="61" y="6"/>
                  </a:cxn>
                  <a:cxn ang="0">
                    <a:pos x="54" y="0"/>
                  </a:cxn>
                  <a:cxn ang="0">
                    <a:pos x="23" y="0"/>
                  </a:cxn>
                  <a:cxn ang="0">
                    <a:pos x="15" y="6"/>
                  </a:cxn>
                  <a:cxn ang="0">
                    <a:pos x="10" y="35"/>
                  </a:cxn>
                  <a:cxn ang="0">
                    <a:pos x="0" y="61"/>
                  </a:cxn>
                  <a:cxn ang="0">
                    <a:pos x="10" y="87"/>
                  </a:cxn>
                  <a:cxn ang="0">
                    <a:pos x="15" y="117"/>
                  </a:cxn>
                  <a:cxn ang="0">
                    <a:pos x="23" y="123"/>
                  </a:cxn>
                  <a:cxn ang="0">
                    <a:pos x="53" y="123"/>
                  </a:cxn>
                  <a:cxn ang="0">
                    <a:pos x="61" y="117"/>
                  </a:cxn>
                  <a:cxn ang="0">
                    <a:pos x="66" y="87"/>
                  </a:cxn>
                  <a:cxn ang="0">
                    <a:pos x="76" y="69"/>
                  </a:cxn>
                  <a:cxn ang="0">
                    <a:pos x="76" y="69"/>
                  </a:cxn>
                  <a:cxn ang="0">
                    <a:pos x="84" y="61"/>
                  </a:cxn>
                  <a:cxn ang="0">
                    <a:pos x="76" y="54"/>
                  </a:cxn>
                  <a:cxn ang="0">
                    <a:pos x="23" y="8"/>
                  </a:cxn>
                  <a:cxn ang="0">
                    <a:pos x="54" y="8"/>
                  </a:cxn>
                  <a:cxn ang="0">
                    <a:pos x="58" y="28"/>
                  </a:cxn>
                  <a:cxn ang="0">
                    <a:pos x="38" y="23"/>
                  </a:cxn>
                  <a:cxn ang="0">
                    <a:pos x="19" y="28"/>
                  </a:cxn>
                  <a:cxn ang="0">
                    <a:pos x="23" y="8"/>
                  </a:cxn>
                  <a:cxn ang="0">
                    <a:pos x="53" y="115"/>
                  </a:cxn>
                  <a:cxn ang="0">
                    <a:pos x="23" y="115"/>
                  </a:cxn>
                  <a:cxn ang="0">
                    <a:pos x="19" y="95"/>
                  </a:cxn>
                  <a:cxn ang="0">
                    <a:pos x="38" y="100"/>
                  </a:cxn>
                  <a:cxn ang="0">
                    <a:pos x="57" y="95"/>
                  </a:cxn>
                  <a:cxn ang="0">
                    <a:pos x="53" y="115"/>
                  </a:cxn>
                  <a:cxn ang="0">
                    <a:pos x="38" y="92"/>
                  </a:cxn>
                  <a:cxn ang="0">
                    <a:pos x="7" y="61"/>
                  </a:cxn>
                  <a:cxn ang="0">
                    <a:pos x="38" y="31"/>
                  </a:cxn>
                  <a:cxn ang="0">
                    <a:pos x="69" y="61"/>
                  </a:cxn>
                  <a:cxn ang="0">
                    <a:pos x="38" y="92"/>
                  </a:cxn>
                  <a:cxn ang="0">
                    <a:pos x="38" y="92"/>
                  </a:cxn>
                  <a:cxn ang="0">
                    <a:pos x="38" y="92"/>
                  </a:cxn>
                </a:cxnLst>
                <a:rect l="0" t="0" r="r" b="b"/>
                <a:pathLst>
                  <a:path w="84" h="123">
                    <a:moveTo>
                      <a:pt x="76" y="54"/>
                    </a:moveTo>
                    <a:cubicBezTo>
                      <a:pt x="76" y="54"/>
                      <a:pt x="76" y="54"/>
                      <a:pt x="76" y="54"/>
                    </a:cubicBezTo>
                    <a:cubicBezTo>
                      <a:pt x="74" y="47"/>
                      <a:pt x="71" y="41"/>
                      <a:pt x="67" y="36"/>
                    </a:cubicBezTo>
                    <a:cubicBezTo>
                      <a:pt x="61" y="6"/>
                      <a:pt x="61" y="6"/>
                      <a:pt x="61" y="6"/>
                    </a:cubicBezTo>
                    <a:cubicBezTo>
                      <a:pt x="61" y="3"/>
                      <a:pt x="57" y="0"/>
                      <a:pt x="54" y="0"/>
                    </a:cubicBezTo>
                    <a:cubicBezTo>
                      <a:pt x="23" y="0"/>
                      <a:pt x="23" y="0"/>
                      <a:pt x="23" y="0"/>
                    </a:cubicBezTo>
                    <a:cubicBezTo>
                      <a:pt x="19" y="0"/>
                      <a:pt x="16" y="3"/>
                      <a:pt x="15" y="6"/>
                    </a:cubicBezTo>
                    <a:cubicBezTo>
                      <a:pt x="10" y="35"/>
                      <a:pt x="10" y="35"/>
                      <a:pt x="10" y="35"/>
                    </a:cubicBezTo>
                    <a:cubicBezTo>
                      <a:pt x="4" y="42"/>
                      <a:pt x="0" y="51"/>
                      <a:pt x="0" y="61"/>
                    </a:cubicBezTo>
                    <a:cubicBezTo>
                      <a:pt x="0" y="71"/>
                      <a:pt x="3" y="80"/>
                      <a:pt x="10" y="87"/>
                    </a:cubicBezTo>
                    <a:cubicBezTo>
                      <a:pt x="15" y="117"/>
                      <a:pt x="15" y="117"/>
                      <a:pt x="15" y="117"/>
                    </a:cubicBezTo>
                    <a:cubicBezTo>
                      <a:pt x="16" y="120"/>
                      <a:pt x="19" y="123"/>
                      <a:pt x="23" y="123"/>
                    </a:cubicBezTo>
                    <a:cubicBezTo>
                      <a:pt x="53" y="123"/>
                      <a:pt x="53" y="123"/>
                      <a:pt x="53" y="123"/>
                    </a:cubicBezTo>
                    <a:cubicBezTo>
                      <a:pt x="57" y="123"/>
                      <a:pt x="60" y="120"/>
                      <a:pt x="61" y="117"/>
                    </a:cubicBezTo>
                    <a:cubicBezTo>
                      <a:pt x="66" y="87"/>
                      <a:pt x="66" y="87"/>
                      <a:pt x="66" y="87"/>
                    </a:cubicBezTo>
                    <a:cubicBezTo>
                      <a:pt x="71" y="82"/>
                      <a:pt x="74" y="76"/>
                      <a:pt x="76" y="69"/>
                    </a:cubicBezTo>
                    <a:cubicBezTo>
                      <a:pt x="76" y="69"/>
                      <a:pt x="76" y="69"/>
                      <a:pt x="76" y="69"/>
                    </a:cubicBezTo>
                    <a:cubicBezTo>
                      <a:pt x="81" y="69"/>
                      <a:pt x="84" y="66"/>
                      <a:pt x="84" y="61"/>
                    </a:cubicBezTo>
                    <a:cubicBezTo>
                      <a:pt x="84" y="57"/>
                      <a:pt x="81" y="54"/>
                      <a:pt x="76" y="54"/>
                    </a:cubicBezTo>
                    <a:close/>
                    <a:moveTo>
                      <a:pt x="23" y="8"/>
                    </a:moveTo>
                    <a:cubicBezTo>
                      <a:pt x="54" y="8"/>
                      <a:pt x="54" y="8"/>
                      <a:pt x="54" y="8"/>
                    </a:cubicBezTo>
                    <a:cubicBezTo>
                      <a:pt x="58" y="28"/>
                      <a:pt x="58" y="28"/>
                      <a:pt x="58" y="28"/>
                    </a:cubicBezTo>
                    <a:cubicBezTo>
                      <a:pt x="52" y="25"/>
                      <a:pt x="45" y="23"/>
                      <a:pt x="38" y="23"/>
                    </a:cubicBezTo>
                    <a:cubicBezTo>
                      <a:pt x="31" y="23"/>
                      <a:pt x="25" y="25"/>
                      <a:pt x="19" y="28"/>
                    </a:cubicBezTo>
                    <a:lnTo>
                      <a:pt x="23" y="8"/>
                    </a:lnTo>
                    <a:close/>
                    <a:moveTo>
                      <a:pt x="53" y="115"/>
                    </a:moveTo>
                    <a:cubicBezTo>
                      <a:pt x="23" y="115"/>
                      <a:pt x="23" y="115"/>
                      <a:pt x="23" y="115"/>
                    </a:cubicBezTo>
                    <a:cubicBezTo>
                      <a:pt x="19" y="95"/>
                      <a:pt x="19" y="95"/>
                      <a:pt x="19" y="95"/>
                    </a:cubicBezTo>
                    <a:cubicBezTo>
                      <a:pt x="24" y="98"/>
                      <a:pt x="31" y="100"/>
                      <a:pt x="38" y="100"/>
                    </a:cubicBezTo>
                    <a:cubicBezTo>
                      <a:pt x="45" y="100"/>
                      <a:pt x="51" y="98"/>
                      <a:pt x="57" y="95"/>
                    </a:cubicBezTo>
                    <a:lnTo>
                      <a:pt x="53" y="115"/>
                    </a:lnTo>
                    <a:close/>
                    <a:moveTo>
                      <a:pt x="38" y="92"/>
                    </a:moveTo>
                    <a:cubicBezTo>
                      <a:pt x="21" y="92"/>
                      <a:pt x="7" y="78"/>
                      <a:pt x="7" y="61"/>
                    </a:cubicBezTo>
                    <a:cubicBezTo>
                      <a:pt x="7" y="45"/>
                      <a:pt x="21" y="31"/>
                      <a:pt x="38" y="31"/>
                    </a:cubicBezTo>
                    <a:cubicBezTo>
                      <a:pt x="55" y="31"/>
                      <a:pt x="69" y="45"/>
                      <a:pt x="69" y="61"/>
                    </a:cubicBezTo>
                    <a:cubicBezTo>
                      <a:pt x="69" y="78"/>
                      <a:pt x="55" y="92"/>
                      <a:pt x="38" y="92"/>
                    </a:cubicBezTo>
                    <a:close/>
                    <a:moveTo>
                      <a:pt x="38" y="92"/>
                    </a:moveTo>
                    <a:cubicBezTo>
                      <a:pt x="38" y="92"/>
                      <a:pt x="38" y="92"/>
                      <a:pt x="38" y="92"/>
                    </a:cubicBezTo>
                  </a:path>
                </a:pathLst>
              </a:custGeom>
              <a:grp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47" name="Freeform: Shape 115"/>
              <p:cNvSpPr/>
              <p:nvPr/>
            </p:nvSpPr>
            <p:spPr bwMode="auto">
              <a:xfrm>
                <a:off x="5013325" y="1335088"/>
                <a:ext cx="68263" cy="66675"/>
              </a:xfrm>
              <a:custGeom>
                <a:avLst/>
                <a:gdLst/>
                <a:ahLst/>
                <a:cxnLst>
                  <a:cxn ang="0">
                    <a:pos x="23" y="0"/>
                  </a:cxn>
                  <a:cxn ang="0">
                    <a:pos x="21" y="0"/>
                  </a:cxn>
                  <a:cxn ang="0">
                    <a:pos x="1" y="17"/>
                  </a:cxn>
                  <a:cxn ang="0">
                    <a:pos x="0" y="20"/>
                  </a:cxn>
                  <a:cxn ang="0">
                    <a:pos x="1" y="22"/>
                  </a:cxn>
                  <a:cxn ang="0">
                    <a:pos x="4" y="23"/>
                  </a:cxn>
                  <a:cxn ang="0">
                    <a:pos x="7" y="22"/>
                  </a:cxn>
                  <a:cxn ang="0">
                    <a:pos x="14" y="14"/>
                  </a:cxn>
                  <a:cxn ang="0">
                    <a:pos x="23" y="2"/>
                  </a:cxn>
                  <a:cxn ang="0">
                    <a:pos x="23" y="0"/>
                  </a:cxn>
                  <a:cxn ang="0">
                    <a:pos x="23" y="0"/>
                  </a:cxn>
                  <a:cxn ang="0">
                    <a:pos x="23" y="0"/>
                  </a:cxn>
                </a:cxnLst>
                <a:rect l="0" t="0" r="r" b="b"/>
                <a:pathLst>
                  <a:path w="23" h="23">
                    <a:moveTo>
                      <a:pt x="23" y="0"/>
                    </a:moveTo>
                    <a:cubicBezTo>
                      <a:pt x="22" y="0"/>
                      <a:pt x="22" y="0"/>
                      <a:pt x="21" y="0"/>
                    </a:cubicBezTo>
                    <a:cubicBezTo>
                      <a:pt x="1" y="17"/>
                      <a:pt x="1" y="17"/>
                      <a:pt x="1" y="17"/>
                    </a:cubicBezTo>
                    <a:cubicBezTo>
                      <a:pt x="1" y="18"/>
                      <a:pt x="0" y="18"/>
                      <a:pt x="0" y="20"/>
                    </a:cubicBezTo>
                    <a:cubicBezTo>
                      <a:pt x="0" y="21"/>
                      <a:pt x="0" y="21"/>
                      <a:pt x="1" y="22"/>
                    </a:cubicBezTo>
                    <a:cubicBezTo>
                      <a:pt x="2" y="23"/>
                      <a:pt x="3" y="23"/>
                      <a:pt x="4" y="23"/>
                    </a:cubicBezTo>
                    <a:cubicBezTo>
                      <a:pt x="5" y="23"/>
                      <a:pt x="6" y="23"/>
                      <a:pt x="7" y="22"/>
                    </a:cubicBezTo>
                    <a:cubicBezTo>
                      <a:pt x="14" y="14"/>
                      <a:pt x="14" y="14"/>
                      <a:pt x="14" y="14"/>
                    </a:cubicBezTo>
                    <a:cubicBezTo>
                      <a:pt x="23" y="2"/>
                      <a:pt x="23" y="2"/>
                      <a:pt x="23" y="2"/>
                    </a:cubicBezTo>
                    <a:cubicBezTo>
                      <a:pt x="23" y="2"/>
                      <a:pt x="23" y="1"/>
                      <a:pt x="23" y="0"/>
                    </a:cubicBezTo>
                    <a:close/>
                    <a:moveTo>
                      <a:pt x="23" y="0"/>
                    </a:moveTo>
                    <a:cubicBezTo>
                      <a:pt x="23" y="0"/>
                      <a:pt x="23" y="0"/>
                      <a:pt x="23" y="0"/>
                    </a:cubicBezTo>
                  </a:path>
                </a:pathLst>
              </a:custGeom>
              <a:grp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8" name="Freeform: Shape 116"/>
            <p:cNvSpPr/>
            <p:nvPr/>
          </p:nvSpPr>
          <p:spPr bwMode="auto">
            <a:xfrm>
              <a:off x="3986815" y="1685256"/>
              <a:ext cx="189096" cy="137450"/>
            </a:xfrm>
            <a:custGeom>
              <a:avLst/>
              <a:gdLst/>
              <a:ahLst/>
              <a:cxnLst>
                <a:cxn ang="0">
                  <a:pos x="100" y="32"/>
                </a:cxn>
                <a:cxn ang="0">
                  <a:pos x="65" y="0"/>
                </a:cxn>
                <a:cxn ang="0">
                  <a:pos x="34" y="20"/>
                </a:cxn>
                <a:cxn ang="0">
                  <a:pos x="29" y="20"/>
                </a:cxn>
                <a:cxn ang="0">
                  <a:pos x="12" y="37"/>
                </a:cxn>
                <a:cxn ang="0">
                  <a:pos x="13" y="42"/>
                </a:cxn>
                <a:cxn ang="0">
                  <a:pos x="0" y="64"/>
                </a:cxn>
                <a:cxn ang="0">
                  <a:pos x="25" y="89"/>
                </a:cxn>
                <a:cxn ang="0">
                  <a:pos x="94" y="89"/>
                </a:cxn>
                <a:cxn ang="0">
                  <a:pos x="123" y="60"/>
                </a:cxn>
                <a:cxn ang="0">
                  <a:pos x="100" y="32"/>
                </a:cxn>
                <a:cxn ang="0">
                  <a:pos x="94" y="81"/>
                </a:cxn>
                <a:cxn ang="0">
                  <a:pos x="94" y="81"/>
                </a:cxn>
                <a:cxn ang="0">
                  <a:pos x="25" y="81"/>
                </a:cxn>
                <a:cxn ang="0">
                  <a:pos x="8" y="64"/>
                </a:cxn>
                <a:cxn ang="0">
                  <a:pos x="16" y="49"/>
                </a:cxn>
                <a:cxn ang="0">
                  <a:pos x="20" y="40"/>
                </a:cxn>
                <a:cxn ang="0">
                  <a:pos x="19" y="37"/>
                </a:cxn>
                <a:cxn ang="0">
                  <a:pos x="29" y="27"/>
                </a:cxn>
                <a:cxn ang="0">
                  <a:pos x="34" y="28"/>
                </a:cxn>
                <a:cxn ang="0">
                  <a:pos x="41" y="24"/>
                </a:cxn>
                <a:cxn ang="0">
                  <a:pos x="65" y="8"/>
                </a:cxn>
                <a:cxn ang="0">
                  <a:pos x="92" y="32"/>
                </a:cxn>
                <a:cxn ang="0">
                  <a:pos x="98" y="39"/>
                </a:cxn>
                <a:cxn ang="0">
                  <a:pos x="115" y="60"/>
                </a:cxn>
                <a:cxn ang="0">
                  <a:pos x="94" y="81"/>
                </a:cxn>
                <a:cxn ang="0">
                  <a:pos x="94" y="81"/>
                </a:cxn>
                <a:cxn ang="0">
                  <a:pos x="94" y="81"/>
                </a:cxn>
              </a:cxnLst>
              <a:rect l="0" t="0" r="r" b="b"/>
              <a:pathLst>
                <a:path w="123" h="89">
                  <a:moveTo>
                    <a:pt x="100" y="32"/>
                  </a:moveTo>
                  <a:cubicBezTo>
                    <a:pt x="98" y="14"/>
                    <a:pt x="83" y="0"/>
                    <a:pt x="65" y="0"/>
                  </a:cubicBezTo>
                  <a:cubicBezTo>
                    <a:pt x="51" y="0"/>
                    <a:pt x="40" y="9"/>
                    <a:pt x="34" y="20"/>
                  </a:cubicBezTo>
                  <a:cubicBezTo>
                    <a:pt x="32" y="20"/>
                    <a:pt x="31" y="20"/>
                    <a:pt x="29" y="20"/>
                  </a:cubicBezTo>
                  <a:cubicBezTo>
                    <a:pt x="19" y="20"/>
                    <a:pt x="12" y="27"/>
                    <a:pt x="12" y="37"/>
                  </a:cubicBezTo>
                  <a:cubicBezTo>
                    <a:pt x="12" y="39"/>
                    <a:pt x="12" y="40"/>
                    <a:pt x="13" y="42"/>
                  </a:cubicBezTo>
                  <a:cubicBezTo>
                    <a:pt x="5" y="47"/>
                    <a:pt x="0" y="54"/>
                    <a:pt x="0" y="64"/>
                  </a:cubicBezTo>
                  <a:cubicBezTo>
                    <a:pt x="0" y="77"/>
                    <a:pt x="11" y="89"/>
                    <a:pt x="25" y="89"/>
                  </a:cubicBezTo>
                  <a:cubicBezTo>
                    <a:pt x="94" y="89"/>
                    <a:pt x="94" y="89"/>
                    <a:pt x="94" y="89"/>
                  </a:cubicBezTo>
                  <a:cubicBezTo>
                    <a:pt x="110" y="89"/>
                    <a:pt x="123" y="76"/>
                    <a:pt x="123" y="60"/>
                  </a:cubicBezTo>
                  <a:cubicBezTo>
                    <a:pt x="123" y="46"/>
                    <a:pt x="113" y="34"/>
                    <a:pt x="100" y="32"/>
                  </a:cubicBezTo>
                  <a:close/>
                  <a:moveTo>
                    <a:pt x="94" y="81"/>
                  </a:moveTo>
                  <a:cubicBezTo>
                    <a:pt x="94" y="81"/>
                    <a:pt x="94" y="81"/>
                    <a:pt x="94" y="81"/>
                  </a:cubicBezTo>
                  <a:cubicBezTo>
                    <a:pt x="25" y="81"/>
                    <a:pt x="25" y="81"/>
                    <a:pt x="25" y="81"/>
                  </a:cubicBezTo>
                  <a:cubicBezTo>
                    <a:pt x="16" y="81"/>
                    <a:pt x="8" y="73"/>
                    <a:pt x="8" y="64"/>
                  </a:cubicBezTo>
                  <a:cubicBezTo>
                    <a:pt x="8" y="58"/>
                    <a:pt x="11" y="52"/>
                    <a:pt x="16" y="49"/>
                  </a:cubicBezTo>
                  <a:cubicBezTo>
                    <a:pt x="22" y="46"/>
                    <a:pt x="22" y="45"/>
                    <a:pt x="20" y="40"/>
                  </a:cubicBezTo>
                  <a:cubicBezTo>
                    <a:pt x="20" y="39"/>
                    <a:pt x="19" y="38"/>
                    <a:pt x="19" y="37"/>
                  </a:cubicBezTo>
                  <a:cubicBezTo>
                    <a:pt x="19" y="32"/>
                    <a:pt x="24" y="27"/>
                    <a:pt x="29" y="27"/>
                  </a:cubicBezTo>
                  <a:cubicBezTo>
                    <a:pt x="29" y="27"/>
                    <a:pt x="31" y="27"/>
                    <a:pt x="34" y="28"/>
                  </a:cubicBezTo>
                  <a:cubicBezTo>
                    <a:pt x="39" y="30"/>
                    <a:pt x="39" y="28"/>
                    <a:pt x="41" y="24"/>
                  </a:cubicBezTo>
                  <a:cubicBezTo>
                    <a:pt x="46" y="14"/>
                    <a:pt x="55" y="8"/>
                    <a:pt x="65" y="8"/>
                  </a:cubicBezTo>
                  <a:cubicBezTo>
                    <a:pt x="79" y="8"/>
                    <a:pt x="91" y="18"/>
                    <a:pt x="92" y="32"/>
                  </a:cubicBezTo>
                  <a:cubicBezTo>
                    <a:pt x="92" y="38"/>
                    <a:pt x="92" y="38"/>
                    <a:pt x="98" y="39"/>
                  </a:cubicBezTo>
                  <a:cubicBezTo>
                    <a:pt x="108" y="41"/>
                    <a:pt x="115" y="50"/>
                    <a:pt x="115" y="60"/>
                  </a:cubicBezTo>
                  <a:cubicBezTo>
                    <a:pt x="115" y="71"/>
                    <a:pt x="106" y="81"/>
                    <a:pt x="94" y="81"/>
                  </a:cubicBezTo>
                  <a:close/>
                  <a:moveTo>
                    <a:pt x="94" y="81"/>
                  </a:moveTo>
                  <a:cubicBezTo>
                    <a:pt x="94" y="81"/>
                    <a:pt x="94" y="81"/>
                    <a:pt x="94" y="81"/>
                  </a:cubicBezTo>
                </a:path>
              </a:pathLst>
            </a:custGeom>
            <a:solidFill>
              <a:schemeClr val="bg1"/>
            </a:solid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Freeform: Shape 117"/>
            <p:cNvSpPr/>
            <p:nvPr/>
          </p:nvSpPr>
          <p:spPr bwMode="auto">
            <a:xfrm>
              <a:off x="4308634" y="1957897"/>
              <a:ext cx="189096" cy="164106"/>
            </a:xfrm>
            <a:custGeom>
              <a:avLst/>
              <a:gdLst/>
              <a:ahLst/>
              <a:cxnLst>
                <a:cxn ang="0">
                  <a:pos x="123" y="100"/>
                </a:cxn>
                <a:cxn ang="0">
                  <a:pos x="115" y="107"/>
                </a:cxn>
                <a:cxn ang="0">
                  <a:pos x="107" y="100"/>
                </a:cxn>
                <a:cxn ang="0">
                  <a:pos x="115" y="84"/>
                </a:cxn>
                <a:cxn ang="0">
                  <a:pos x="123" y="100"/>
                </a:cxn>
                <a:cxn ang="0">
                  <a:pos x="111" y="42"/>
                </a:cxn>
                <a:cxn ang="0">
                  <a:pos x="111" y="77"/>
                </a:cxn>
                <a:cxn ang="0">
                  <a:pos x="115" y="80"/>
                </a:cxn>
                <a:cxn ang="0">
                  <a:pos x="119" y="77"/>
                </a:cxn>
                <a:cxn ang="0">
                  <a:pos x="119" y="42"/>
                </a:cxn>
                <a:cxn ang="0">
                  <a:pos x="115" y="38"/>
                </a:cxn>
                <a:cxn ang="0">
                  <a:pos x="111" y="42"/>
                </a:cxn>
                <a:cxn ang="0">
                  <a:pos x="114" y="34"/>
                </a:cxn>
                <a:cxn ang="0">
                  <a:pos x="104" y="36"/>
                </a:cxn>
                <a:cxn ang="0">
                  <a:pos x="104" y="69"/>
                </a:cxn>
                <a:cxn ang="0">
                  <a:pos x="61" y="88"/>
                </a:cxn>
                <a:cxn ang="0">
                  <a:pos x="19" y="69"/>
                </a:cxn>
                <a:cxn ang="0">
                  <a:pos x="19" y="36"/>
                </a:cxn>
                <a:cxn ang="0">
                  <a:pos x="9" y="34"/>
                </a:cxn>
                <a:cxn ang="0">
                  <a:pos x="0" y="23"/>
                </a:cxn>
                <a:cxn ang="0">
                  <a:pos x="9" y="12"/>
                </a:cxn>
                <a:cxn ang="0">
                  <a:pos x="59" y="0"/>
                </a:cxn>
                <a:cxn ang="0">
                  <a:pos x="61" y="0"/>
                </a:cxn>
                <a:cxn ang="0">
                  <a:pos x="64" y="0"/>
                </a:cxn>
                <a:cxn ang="0">
                  <a:pos x="114" y="12"/>
                </a:cxn>
                <a:cxn ang="0">
                  <a:pos x="123" y="23"/>
                </a:cxn>
                <a:cxn ang="0">
                  <a:pos x="114" y="34"/>
                </a:cxn>
                <a:cxn ang="0">
                  <a:pos x="96" y="38"/>
                </a:cxn>
                <a:cxn ang="0">
                  <a:pos x="64" y="46"/>
                </a:cxn>
                <a:cxn ang="0">
                  <a:pos x="61" y="46"/>
                </a:cxn>
                <a:cxn ang="0">
                  <a:pos x="59" y="46"/>
                </a:cxn>
                <a:cxn ang="0">
                  <a:pos x="27" y="38"/>
                </a:cxn>
                <a:cxn ang="0">
                  <a:pos x="27" y="69"/>
                </a:cxn>
                <a:cxn ang="0">
                  <a:pos x="61" y="80"/>
                </a:cxn>
                <a:cxn ang="0">
                  <a:pos x="96" y="69"/>
                </a:cxn>
                <a:cxn ang="0">
                  <a:pos x="96" y="38"/>
                </a:cxn>
                <a:cxn ang="0">
                  <a:pos x="112" y="27"/>
                </a:cxn>
                <a:cxn ang="0">
                  <a:pos x="115" y="23"/>
                </a:cxn>
                <a:cxn ang="0">
                  <a:pos x="112" y="19"/>
                </a:cxn>
                <a:cxn ang="0">
                  <a:pos x="62" y="8"/>
                </a:cxn>
                <a:cxn ang="0">
                  <a:pos x="61" y="7"/>
                </a:cxn>
                <a:cxn ang="0">
                  <a:pos x="61" y="8"/>
                </a:cxn>
                <a:cxn ang="0">
                  <a:pos x="11" y="19"/>
                </a:cxn>
                <a:cxn ang="0">
                  <a:pos x="8" y="23"/>
                </a:cxn>
                <a:cxn ang="0">
                  <a:pos x="11" y="27"/>
                </a:cxn>
                <a:cxn ang="0">
                  <a:pos x="61" y="38"/>
                </a:cxn>
                <a:cxn ang="0">
                  <a:pos x="61" y="38"/>
                </a:cxn>
                <a:cxn ang="0">
                  <a:pos x="62" y="38"/>
                </a:cxn>
                <a:cxn ang="0">
                  <a:pos x="112" y="27"/>
                </a:cxn>
                <a:cxn ang="0">
                  <a:pos x="112" y="27"/>
                </a:cxn>
                <a:cxn ang="0">
                  <a:pos x="112" y="27"/>
                </a:cxn>
              </a:cxnLst>
              <a:rect l="0" t="0" r="r" b="b"/>
              <a:pathLst>
                <a:path w="123" h="107">
                  <a:moveTo>
                    <a:pt x="123" y="100"/>
                  </a:moveTo>
                  <a:cubicBezTo>
                    <a:pt x="123" y="104"/>
                    <a:pt x="119" y="107"/>
                    <a:pt x="115" y="107"/>
                  </a:cubicBezTo>
                  <a:cubicBezTo>
                    <a:pt x="111" y="107"/>
                    <a:pt x="107" y="104"/>
                    <a:pt x="107" y="100"/>
                  </a:cubicBezTo>
                  <a:cubicBezTo>
                    <a:pt x="107" y="95"/>
                    <a:pt x="111" y="84"/>
                    <a:pt x="115" y="84"/>
                  </a:cubicBezTo>
                  <a:cubicBezTo>
                    <a:pt x="119" y="84"/>
                    <a:pt x="123" y="95"/>
                    <a:pt x="123" y="100"/>
                  </a:cubicBezTo>
                  <a:close/>
                  <a:moveTo>
                    <a:pt x="111" y="42"/>
                  </a:moveTo>
                  <a:cubicBezTo>
                    <a:pt x="111" y="77"/>
                    <a:pt x="111" y="77"/>
                    <a:pt x="111" y="77"/>
                  </a:cubicBezTo>
                  <a:cubicBezTo>
                    <a:pt x="111" y="79"/>
                    <a:pt x="113" y="80"/>
                    <a:pt x="115" y="80"/>
                  </a:cubicBezTo>
                  <a:cubicBezTo>
                    <a:pt x="117" y="80"/>
                    <a:pt x="119" y="79"/>
                    <a:pt x="119" y="77"/>
                  </a:cubicBezTo>
                  <a:cubicBezTo>
                    <a:pt x="119" y="42"/>
                    <a:pt x="119" y="42"/>
                    <a:pt x="119" y="42"/>
                  </a:cubicBezTo>
                  <a:cubicBezTo>
                    <a:pt x="119" y="40"/>
                    <a:pt x="117" y="38"/>
                    <a:pt x="115" y="38"/>
                  </a:cubicBezTo>
                  <a:cubicBezTo>
                    <a:pt x="113" y="38"/>
                    <a:pt x="111" y="40"/>
                    <a:pt x="111" y="42"/>
                  </a:cubicBezTo>
                  <a:close/>
                  <a:moveTo>
                    <a:pt x="114" y="34"/>
                  </a:moveTo>
                  <a:cubicBezTo>
                    <a:pt x="104" y="36"/>
                    <a:pt x="104" y="36"/>
                    <a:pt x="104" y="36"/>
                  </a:cubicBezTo>
                  <a:cubicBezTo>
                    <a:pt x="104" y="69"/>
                    <a:pt x="104" y="69"/>
                    <a:pt x="104" y="69"/>
                  </a:cubicBezTo>
                  <a:cubicBezTo>
                    <a:pt x="104" y="79"/>
                    <a:pt x="92" y="88"/>
                    <a:pt x="61" y="88"/>
                  </a:cubicBezTo>
                  <a:cubicBezTo>
                    <a:pt x="31" y="88"/>
                    <a:pt x="19" y="79"/>
                    <a:pt x="19" y="69"/>
                  </a:cubicBezTo>
                  <a:cubicBezTo>
                    <a:pt x="19" y="36"/>
                    <a:pt x="19" y="36"/>
                    <a:pt x="19" y="36"/>
                  </a:cubicBezTo>
                  <a:cubicBezTo>
                    <a:pt x="9" y="34"/>
                    <a:pt x="9" y="34"/>
                    <a:pt x="9" y="34"/>
                  </a:cubicBezTo>
                  <a:cubicBezTo>
                    <a:pt x="4" y="33"/>
                    <a:pt x="0" y="28"/>
                    <a:pt x="0" y="23"/>
                  </a:cubicBezTo>
                  <a:cubicBezTo>
                    <a:pt x="0" y="17"/>
                    <a:pt x="4" y="13"/>
                    <a:pt x="9" y="12"/>
                  </a:cubicBezTo>
                  <a:cubicBezTo>
                    <a:pt x="59" y="0"/>
                    <a:pt x="59" y="0"/>
                    <a:pt x="59" y="0"/>
                  </a:cubicBezTo>
                  <a:cubicBezTo>
                    <a:pt x="60" y="0"/>
                    <a:pt x="61" y="0"/>
                    <a:pt x="61" y="0"/>
                  </a:cubicBezTo>
                  <a:cubicBezTo>
                    <a:pt x="62" y="0"/>
                    <a:pt x="63" y="0"/>
                    <a:pt x="64" y="0"/>
                  </a:cubicBezTo>
                  <a:cubicBezTo>
                    <a:pt x="114" y="12"/>
                    <a:pt x="114" y="12"/>
                    <a:pt x="114" y="12"/>
                  </a:cubicBezTo>
                  <a:cubicBezTo>
                    <a:pt x="119" y="13"/>
                    <a:pt x="123" y="17"/>
                    <a:pt x="123" y="23"/>
                  </a:cubicBezTo>
                  <a:cubicBezTo>
                    <a:pt x="123" y="28"/>
                    <a:pt x="119" y="33"/>
                    <a:pt x="114" y="34"/>
                  </a:cubicBezTo>
                  <a:close/>
                  <a:moveTo>
                    <a:pt x="96" y="38"/>
                  </a:moveTo>
                  <a:cubicBezTo>
                    <a:pt x="64" y="46"/>
                    <a:pt x="64" y="46"/>
                    <a:pt x="64" y="46"/>
                  </a:cubicBezTo>
                  <a:cubicBezTo>
                    <a:pt x="63" y="46"/>
                    <a:pt x="62" y="46"/>
                    <a:pt x="61" y="46"/>
                  </a:cubicBezTo>
                  <a:cubicBezTo>
                    <a:pt x="61" y="46"/>
                    <a:pt x="60" y="46"/>
                    <a:pt x="59" y="46"/>
                  </a:cubicBezTo>
                  <a:cubicBezTo>
                    <a:pt x="27" y="38"/>
                    <a:pt x="27" y="38"/>
                    <a:pt x="27" y="38"/>
                  </a:cubicBezTo>
                  <a:cubicBezTo>
                    <a:pt x="27" y="69"/>
                    <a:pt x="27" y="69"/>
                    <a:pt x="27" y="69"/>
                  </a:cubicBezTo>
                  <a:cubicBezTo>
                    <a:pt x="27" y="73"/>
                    <a:pt x="38" y="80"/>
                    <a:pt x="61" y="80"/>
                  </a:cubicBezTo>
                  <a:cubicBezTo>
                    <a:pt x="84" y="80"/>
                    <a:pt x="96" y="73"/>
                    <a:pt x="96" y="69"/>
                  </a:cubicBezTo>
                  <a:lnTo>
                    <a:pt x="96" y="38"/>
                  </a:lnTo>
                  <a:close/>
                  <a:moveTo>
                    <a:pt x="112" y="27"/>
                  </a:moveTo>
                  <a:cubicBezTo>
                    <a:pt x="114" y="26"/>
                    <a:pt x="115" y="25"/>
                    <a:pt x="115" y="23"/>
                  </a:cubicBezTo>
                  <a:cubicBezTo>
                    <a:pt x="115" y="21"/>
                    <a:pt x="114" y="19"/>
                    <a:pt x="112" y="19"/>
                  </a:cubicBezTo>
                  <a:cubicBezTo>
                    <a:pt x="62" y="8"/>
                    <a:pt x="62" y="8"/>
                    <a:pt x="62" y="8"/>
                  </a:cubicBezTo>
                  <a:cubicBezTo>
                    <a:pt x="61" y="7"/>
                    <a:pt x="61" y="7"/>
                    <a:pt x="61" y="7"/>
                  </a:cubicBezTo>
                  <a:cubicBezTo>
                    <a:pt x="61" y="8"/>
                    <a:pt x="61" y="8"/>
                    <a:pt x="61" y="8"/>
                  </a:cubicBezTo>
                  <a:cubicBezTo>
                    <a:pt x="11" y="19"/>
                    <a:pt x="11" y="19"/>
                    <a:pt x="11" y="19"/>
                  </a:cubicBezTo>
                  <a:cubicBezTo>
                    <a:pt x="9" y="19"/>
                    <a:pt x="8" y="21"/>
                    <a:pt x="8" y="23"/>
                  </a:cubicBezTo>
                  <a:cubicBezTo>
                    <a:pt x="8" y="25"/>
                    <a:pt x="9" y="26"/>
                    <a:pt x="11" y="27"/>
                  </a:cubicBezTo>
                  <a:cubicBezTo>
                    <a:pt x="61" y="38"/>
                    <a:pt x="61" y="38"/>
                    <a:pt x="61" y="38"/>
                  </a:cubicBezTo>
                  <a:cubicBezTo>
                    <a:pt x="61" y="38"/>
                    <a:pt x="61" y="38"/>
                    <a:pt x="61" y="38"/>
                  </a:cubicBezTo>
                  <a:cubicBezTo>
                    <a:pt x="62" y="38"/>
                    <a:pt x="62" y="38"/>
                    <a:pt x="62" y="38"/>
                  </a:cubicBezTo>
                  <a:lnTo>
                    <a:pt x="112" y="27"/>
                  </a:lnTo>
                  <a:close/>
                  <a:moveTo>
                    <a:pt x="112" y="27"/>
                  </a:moveTo>
                  <a:cubicBezTo>
                    <a:pt x="112" y="27"/>
                    <a:pt x="112" y="27"/>
                    <a:pt x="112" y="27"/>
                  </a:cubicBezTo>
                </a:path>
              </a:pathLst>
            </a:custGeom>
            <a:solidFill>
              <a:schemeClr val="bg1"/>
            </a:solid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Freeform: Shape 118"/>
            <p:cNvSpPr/>
            <p:nvPr/>
          </p:nvSpPr>
          <p:spPr bwMode="auto">
            <a:xfrm>
              <a:off x="4361992" y="2352003"/>
              <a:ext cx="176600" cy="175768"/>
            </a:xfrm>
            <a:custGeom>
              <a:avLst/>
              <a:gdLst/>
              <a:ahLst/>
              <a:cxnLst>
                <a:cxn ang="0">
                  <a:pos x="111" y="101"/>
                </a:cxn>
                <a:cxn ang="0">
                  <a:pos x="78" y="88"/>
                </a:cxn>
                <a:cxn ang="0">
                  <a:pos x="92" y="59"/>
                </a:cxn>
                <a:cxn ang="0">
                  <a:pos x="83" y="12"/>
                </a:cxn>
                <a:cxn ang="0">
                  <a:pos x="57" y="0"/>
                </a:cxn>
                <a:cxn ang="0">
                  <a:pos x="32" y="12"/>
                </a:cxn>
                <a:cxn ang="0">
                  <a:pos x="23" y="59"/>
                </a:cxn>
                <a:cxn ang="0">
                  <a:pos x="36" y="88"/>
                </a:cxn>
                <a:cxn ang="0">
                  <a:pos x="3" y="101"/>
                </a:cxn>
                <a:cxn ang="0">
                  <a:pos x="1" y="109"/>
                </a:cxn>
                <a:cxn ang="0">
                  <a:pos x="7" y="114"/>
                </a:cxn>
                <a:cxn ang="0">
                  <a:pos x="107" y="114"/>
                </a:cxn>
                <a:cxn ang="0">
                  <a:pos x="114" y="109"/>
                </a:cxn>
                <a:cxn ang="0">
                  <a:pos x="111" y="101"/>
                </a:cxn>
                <a:cxn ang="0">
                  <a:pos x="29" y="38"/>
                </a:cxn>
                <a:cxn ang="0">
                  <a:pos x="57" y="7"/>
                </a:cxn>
                <a:cxn ang="0">
                  <a:pos x="85" y="38"/>
                </a:cxn>
                <a:cxn ang="0">
                  <a:pos x="72" y="83"/>
                </a:cxn>
                <a:cxn ang="0">
                  <a:pos x="71" y="85"/>
                </a:cxn>
                <a:cxn ang="0">
                  <a:pos x="43" y="85"/>
                </a:cxn>
                <a:cxn ang="0">
                  <a:pos x="42" y="83"/>
                </a:cxn>
                <a:cxn ang="0">
                  <a:pos x="29" y="38"/>
                </a:cxn>
                <a:cxn ang="0">
                  <a:pos x="7" y="107"/>
                </a:cxn>
                <a:cxn ang="0">
                  <a:pos x="38" y="95"/>
                </a:cxn>
                <a:cxn ang="0">
                  <a:pos x="47" y="93"/>
                </a:cxn>
                <a:cxn ang="0">
                  <a:pos x="57" y="96"/>
                </a:cxn>
                <a:cxn ang="0">
                  <a:pos x="68" y="93"/>
                </a:cxn>
                <a:cxn ang="0">
                  <a:pos x="77" y="95"/>
                </a:cxn>
                <a:cxn ang="0">
                  <a:pos x="107" y="107"/>
                </a:cxn>
                <a:cxn ang="0">
                  <a:pos x="7" y="107"/>
                </a:cxn>
                <a:cxn ang="0">
                  <a:pos x="7" y="107"/>
                </a:cxn>
                <a:cxn ang="0">
                  <a:pos x="7" y="107"/>
                </a:cxn>
              </a:cxnLst>
              <a:rect l="0" t="0" r="r" b="b"/>
              <a:pathLst>
                <a:path w="115" h="114">
                  <a:moveTo>
                    <a:pt x="111" y="101"/>
                  </a:moveTo>
                  <a:cubicBezTo>
                    <a:pt x="110" y="101"/>
                    <a:pt x="97" y="92"/>
                    <a:pt x="78" y="88"/>
                  </a:cubicBezTo>
                  <a:cubicBezTo>
                    <a:pt x="85" y="79"/>
                    <a:pt x="90" y="67"/>
                    <a:pt x="92" y="59"/>
                  </a:cubicBezTo>
                  <a:cubicBezTo>
                    <a:pt x="94" y="48"/>
                    <a:pt x="93" y="26"/>
                    <a:pt x="83" y="12"/>
                  </a:cubicBezTo>
                  <a:cubicBezTo>
                    <a:pt x="76" y="4"/>
                    <a:pt x="68" y="0"/>
                    <a:pt x="57" y="0"/>
                  </a:cubicBezTo>
                  <a:cubicBezTo>
                    <a:pt x="47" y="0"/>
                    <a:pt x="38" y="4"/>
                    <a:pt x="32" y="12"/>
                  </a:cubicBezTo>
                  <a:cubicBezTo>
                    <a:pt x="21" y="26"/>
                    <a:pt x="20" y="48"/>
                    <a:pt x="23" y="59"/>
                  </a:cubicBezTo>
                  <a:cubicBezTo>
                    <a:pt x="25" y="67"/>
                    <a:pt x="29" y="79"/>
                    <a:pt x="36" y="88"/>
                  </a:cubicBezTo>
                  <a:cubicBezTo>
                    <a:pt x="17" y="92"/>
                    <a:pt x="4" y="101"/>
                    <a:pt x="3" y="101"/>
                  </a:cubicBezTo>
                  <a:cubicBezTo>
                    <a:pt x="1" y="103"/>
                    <a:pt x="0" y="106"/>
                    <a:pt x="1" y="109"/>
                  </a:cubicBezTo>
                  <a:cubicBezTo>
                    <a:pt x="1" y="112"/>
                    <a:pt x="4" y="114"/>
                    <a:pt x="7" y="114"/>
                  </a:cubicBezTo>
                  <a:cubicBezTo>
                    <a:pt x="107" y="114"/>
                    <a:pt x="107" y="114"/>
                    <a:pt x="107" y="114"/>
                  </a:cubicBezTo>
                  <a:cubicBezTo>
                    <a:pt x="110" y="114"/>
                    <a:pt x="113" y="112"/>
                    <a:pt x="114" y="109"/>
                  </a:cubicBezTo>
                  <a:cubicBezTo>
                    <a:pt x="115" y="106"/>
                    <a:pt x="114" y="103"/>
                    <a:pt x="111" y="101"/>
                  </a:cubicBezTo>
                  <a:close/>
                  <a:moveTo>
                    <a:pt x="29" y="38"/>
                  </a:moveTo>
                  <a:cubicBezTo>
                    <a:pt x="31" y="23"/>
                    <a:pt x="40" y="7"/>
                    <a:pt x="57" y="7"/>
                  </a:cubicBezTo>
                  <a:cubicBezTo>
                    <a:pt x="75" y="7"/>
                    <a:pt x="83" y="23"/>
                    <a:pt x="85" y="38"/>
                  </a:cubicBezTo>
                  <a:cubicBezTo>
                    <a:pt x="87" y="54"/>
                    <a:pt x="82" y="71"/>
                    <a:pt x="72" y="83"/>
                  </a:cubicBezTo>
                  <a:cubicBezTo>
                    <a:pt x="71" y="85"/>
                    <a:pt x="71" y="85"/>
                    <a:pt x="71" y="85"/>
                  </a:cubicBezTo>
                  <a:cubicBezTo>
                    <a:pt x="63" y="95"/>
                    <a:pt x="52" y="95"/>
                    <a:pt x="43" y="85"/>
                  </a:cubicBezTo>
                  <a:cubicBezTo>
                    <a:pt x="42" y="83"/>
                    <a:pt x="42" y="83"/>
                    <a:pt x="42" y="83"/>
                  </a:cubicBezTo>
                  <a:cubicBezTo>
                    <a:pt x="32" y="71"/>
                    <a:pt x="27" y="54"/>
                    <a:pt x="29" y="38"/>
                  </a:cubicBezTo>
                  <a:close/>
                  <a:moveTo>
                    <a:pt x="7" y="107"/>
                  </a:moveTo>
                  <a:cubicBezTo>
                    <a:pt x="8" y="107"/>
                    <a:pt x="20" y="99"/>
                    <a:pt x="38" y="95"/>
                  </a:cubicBezTo>
                  <a:cubicBezTo>
                    <a:pt x="47" y="93"/>
                    <a:pt x="47" y="93"/>
                    <a:pt x="47" y="93"/>
                  </a:cubicBezTo>
                  <a:cubicBezTo>
                    <a:pt x="50" y="95"/>
                    <a:pt x="53" y="96"/>
                    <a:pt x="57" y="96"/>
                  </a:cubicBezTo>
                  <a:cubicBezTo>
                    <a:pt x="61" y="96"/>
                    <a:pt x="65" y="95"/>
                    <a:pt x="68" y="93"/>
                  </a:cubicBezTo>
                  <a:cubicBezTo>
                    <a:pt x="77" y="95"/>
                    <a:pt x="77" y="95"/>
                    <a:pt x="77" y="95"/>
                  </a:cubicBezTo>
                  <a:cubicBezTo>
                    <a:pt x="94" y="99"/>
                    <a:pt x="107" y="106"/>
                    <a:pt x="107" y="107"/>
                  </a:cubicBezTo>
                  <a:lnTo>
                    <a:pt x="7" y="107"/>
                  </a:lnTo>
                  <a:close/>
                  <a:moveTo>
                    <a:pt x="7" y="107"/>
                  </a:moveTo>
                  <a:cubicBezTo>
                    <a:pt x="7" y="107"/>
                    <a:pt x="7" y="107"/>
                    <a:pt x="7" y="107"/>
                  </a:cubicBezTo>
                </a:path>
              </a:pathLst>
            </a:custGeom>
            <a:solidFill>
              <a:schemeClr val="bg1"/>
            </a:solid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Freeform: Shape 119"/>
            <p:cNvSpPr/>
            <p:nvPr/>
          </p:nvSpPr>
          <p:spPr bwMode="auto">
            <a:xfrm>
              <a:off x="4099175" y="2700700"/>
              <a:ext cx="189928" cy="181598"/>
            </a:xfrm>
            <a:custGeom>
              <a:avLst/>
              <a:gdLst/>
              <a:ahLst/>
              <a:cxnLst>
                <a:cxn ang="0">
                  <a:pos x="122" y="44"/>
                </a:cxn>
                <a:cxn ang="0">
                  <a:pos x="115" y="38"/>
                </a:cxn>
                <a:cxn ang="0">
                  <a:pos x="83" y="33"/>
                </a:cxn>
                <a:cxn ang="0">
                  <a:pos x="70" y="5"/>
                </a:cxn>
                <a:cxn ang="0">
                  <a:pos x="62" y="0"/>
                </a:cxn>
                <a:cxn ang="0">
                  <a:pos x="54" y="5"/>
                </a:cxn>
                <a:cxn ang="0">
                  <a:pos x="40" y="33"/>
                </a:cxn>
                <a:cxn ang="0">
                  <a:pos x="8" y="38"/>
                </a:cxn>
                <a:cxn ang="0">
                  <a:pos x="1" y="44"/>
                </a:cxn>
                <a:cxn ang="0">
                  <a:pos x="3" y="53"/>
                </a:cxn>
                <a:cxn ang="0">
                  <a:pos x="26" y="76"/>
                </a:cxn>
                <a:cxn ang="0">
                  <a:pos x="21" y="108"/>
                </a:cxn>
                <a:cxn ang="0">
                  <a:pos x="24" y="117"/>
                </a:cxn>
                <a:cxn ang="0">
                  <a:pos x="29" y="118"/>
                </a:cxn>
                <a:cxn ang="0">
                  <a:pos x="34" y="117"/>
                </a:cxn>
                <a:cxn ang="0">
                  <a:pos x="62" y="102"/>
                </a:cxn>
                <a:cxn ang="0">
                  <a:pos x="89" y="117"/>
                </a:cxn>
                <a:cxn ang="0">
                  <a:pos x="94" y="118"/>
                </a:cxn>
                <a:cxn ang="0">
                  <a:pos x="99" y="117"/>
                </a:cxn>
                <a:cxn ang="0">
                  <a:pos x="102" y="108"/>
                </a:cxn>
                <a:cxn ang="0">
                  <a:pos x="97" y="76"/>
                </a:cxn>
                <a:cxn ang="0">
                  <a:pos x="120" y="53"/>
                </a:cxn>
                <a:cxn ang="0">
                  <a:pos x="122" y="44"/>
                </a:cxn>
                <a:cxn ang="0">
                  <a:pos x="91" y="70"/>
                </a:cxn>
                <a:cxn ang="0">
                  <a:pos x="88" y="77"/>
                </a:cxn>
                <a:cxn ang="0">
                  <a:pos x="94" y="110"/>
                </a:cxn>
                <a:cxn ang="0">
                  <a:pos x="66" y="95"/>
                </a:cxn>
                <a:cxn ang="0">
                  <a:pos x="62" y="94"/>
                </a:cxn>
                <a:cxn ang="0">
                  <a:pos x="57" y="95"/>
                </a:cxn>
                <a:cxn ang="0">
                  <a:pos x="29" y="110"/>
                </a:cxn>
                <a:cxn ang="0">
                  <a:pos x="35" y="77"/>
                </a:cxn>
                <a:cxn ang="0">
                  <a:pos x="32" y="70"/>
                </a:cxn>
                <a:cxn ang="0">
                  <a:pos x="9" y="47"/>
                </a:cxn>
                <a:cxn ang="0">
                  <a:pos x="41" y="42"/>
                </a:cxn>
                <a:cxn ang="0">
                  <a:pos x="48" y="37"/>
                </a:cxn>
                <a:cxn ang="0">
                  <a:pos x="62" y="8"/>
                </a:cxn>
                <a:cxn ang="0">
                  <a:pos x="75" y="37"/>
                </a:cxn>
                <a:cxn ang="0">
                  <a:pos x="82" y="42"/>
                </a:cxn>
                <a:cxn ang="0">
                  <a:pos x="114" y="47"/>
                </a:cxn>
                <a:cxn ang="0">
                  <a:pos x="91" y="70"/>
                </a:cxn>
                <a:cxn ang="0">
                  <a:pos x="91" y="70"/>
                </a:cxn>
                <a:cxn ang="0">
                  <a:pos x="91" y="70"/>
                </a:cxn>
              </a:cxnLst>
              <a:rect l="0" t="0" r="r" b="b"/>
              <a:pathLst>
                <a:path w="124" h="118">
                  <a:moveTo>
                    <a:pt x="122" y="44"/>
                  </a:moveTo>
                  <a:cubicBezTo>
                    <a:pt x="121" y="41"/>
                    <a:pt x="119" y="39"/>
                    <a:pt x="115" y="38"/>
                  </a:cubicBezTo>
                  <a:cubicBezTo>
                    <a:pt x="83" y="33"/>
                    <a:pt x="83" y="33"/>
                    <a:pt x="83" y="33"/>
                  </a:cubicBezTo>
                  <a:cubicBezTo>
                    <a:pt x="70" y="5"/>
                    <a:pt x="70" y="5"/>
                    <a:pt x="70" y="5"/>
                  </a:cubicBezTo>
                  <a:cubicBezTo>
                    <a:pt x="68" y="1"/>
                    <a:pt x="65" y="0"/>
                    <a:pt x="62" y="0"/>
                  </a:cubicBezTo>
                  <a:cubicBezTo>
                    <a:pt x="58" y="0"/>
                    <a:pt x="55" y="1"/>
                    <a:pt x="54" y="5"/>
                  </a:cubicBezTo>
                  <a:cubicBezTo>
                    <a:pt x="40" y="33"/>
                    <a:pt x="40" y="33"/>
                    <a:pt x="40" y="33"/>
                  </a:cubicBezTo>
                  <a:cubicBezTo>
                    <a:pt x="8" y="38"/>
                    <a:pt x="8" y="38"/>
                    <a:pt x="8" y="38"/>
                  </a:cubicBezTo>
                  <a:cubicBezTo>
                    <a:pt x="4" y="39"/>
                    <a:pt x="2" y="41"/>
                    <a:pt x="1" y="44"/>
                  </a:cubicBezTo>
                  <a:cubicBezTo>
                    <a:pt x="0" y="47"/>
                    <a:pt x="0" y="50"/>
                    <a:pt x="3" y="53"/>
                  </a:cubicBezTo>
                  <a:cubicBezTo>
                    <a:pt x="26" y="76"/>
                    <a:pt x="26" y="76"/>
                    <a:pt x="26" y="76"/>
                  </a:cubicBezTo>
                  <a:cubicBezTo>
                    <a:pt x="21" y="108"/>
                    <a:pt x="21" y="108"/>
                    <a:pt x="21" y="108"/>
                  </a:cubicBezTo>
                  <a:cubicBezTo>
                    <a:pt x="20" y="112"/>
                    <a:pt x="22" y="115"/>
                    <a:pt x="24" y="117"/>
                  </a:cubicBezTo>
                  <a:cubicBezTo>
                    <a:pt x="26" y="118"/>
                    <a:pt x="28" y="118"/>
                    <a:pt x="29" y="118"/>
                  </a:cubicBezTo>
                  <a:cubicBezTo>
                    <a:pt x="31" y="118"/>
                    <a:pt x="32" y="118"/>
                    <a:pt x="34" y="117"/>
                  </a:cubicBezTo>
                  <a:cubicBezTo>
                    <a:pt x="62" y="102"/>
                    <a:pt x="62" y="102"/>
                    <a:pt x="62" y="102"/>
                  </a:cubicBezTo>
                  <a:cubicBezTo>
                    <a:pt x="89" y="117"/>
                    <a:pt x="89" y="117"/>
                    <a:pt x="89" y="117"/>
                  </a:cubicBezTo>
                  <a:cubicBezTo>
                    <a:pt x="91" y="118"/>
                    <a:pt x="92" y="118"/>
                    <a:pt x="94" y="118"/>
                  </a:cubicBezTo>
                  <a:cubicBezTo>
                    <a:pt x="96" y="118"/>
                    <a:pt x="97" y="118"/>
                    <a:pt x="99" y="117"/>
                  </a:cubicBezTo>
                  <a:cubicBezTo>
                    <a:pt x="102" y="115"/>
                    <a:pt x="103" y="112"/>
                    <a:pt x="102" y="108"/>
                  </a:cubicBezTo>
                  <a:cubicBezTo>
                    <a:pt x="97" y="76"/>
                    <a:pt x="97" y="76"/>
                    <a:pt x="97" y="76"/>
                  </a:cubicBezTo>
                  <a:cubicBezTo>
                    <a:pt x="120" y="53"/>
                    <a:pt x="120" y="53"/>
                    <a:pt x="120" y="53"/>
                  </a:cubicBezTo>
                  <a:cubicBezTo>
                    <a:pt x="123" y="50"/>
                    <a:pt x="124" y="47"/>
                    <a:pt x="122" y="44"/>
                  </a:cubicBezTo>
                  <a:close/>
                  <a:moveTo>
                    <a:pt x="91" y="70"/>
                  </a:moveTo>
                  <a:cubicBezTo>
                    <a:pt x="89" y="72"/>
                    <a:pt x="88" y="75"/>
                    <a:pt x="88" y="77"/>
                  </a:cubicBezTo>
                  <a:cubicBezTo>
                    <a:pt x="94" y="110"/>
                    <a:pt x="94" y="110"/>
                    <a:pt x="94" y="110"/>
                  </a:cubicBezTo>
                  <a:cubicBezTo>
                    <a:pt x="66" y="95"/>
                    <a:pt x="66" y="95"/>
                    <a:pt x="66" y="95"/>
                  </a:cubicBezTo>
                  <a:cubicBezTo>
                    <a:pt x="65" y="94"/>
                    <a:pt x="63" y="94"/>
                    <a:pt x="62" y="94"/>
                  </a:cubicBezTo>
                  <a:cubicBezTo>
                    <a:pt x="60" y="94"/>
                    <a:pt x="59" y="94"/>
                    <a:pt x="57" y="95"/>
                  </a:cubicBezTo>
                  <a:cubicBezTo>
                    <a:pt x="29" y="110"/>
                    <a:pt x="29" y="110"/>
                    <a:pt x="29" y="110"/>
                  </a:cubicBezTo>
                  <a:cubicBezTo>
                    <a:pt x="35" y="77"/>
                    <a:pt x="35" y="77"/>
                    <a:pt x="35" y="77"/>
                  </a:cubicBezTo>
                  <a:cubicBezTo>
                    <a:pt x="35" y="75"/>
                    <a:pt x="34" y="72"/>
                    <a:pt x="32" y="70"/>
                  </a:cubicBezTo>
                  <a:cubicBezTo>
                    <a:pt x="9" y="47"/>
                    <a:pt x="9" y="47"/>
                    <a:pt x="9" y="47"/>
                  </a:cubicBezTo>
                  <a:cubicBezTo>
                    <a:pt x="41" y="42"/>
                    <a:pt x="41" y="42"/>
                    <a:pt x="41" y="42"/>
                  </a:cubicBezTo>
                  <a:cubicBezTo>
                    <a:pt x="44" y="41"/>
                    <a:pt x="46" y="40"/>
                    <a:pt x="48" y="37"/>
                  </a:cubicBezTo>
                  <a:cubicBezTo>
                    <a:pt x="62" y="8"/>
                    <a:pt x="62" y="8"/>
                    <a:pt x="62" y="8"/>
                  </a:cubicBezTo>
                  <a:cubicBezTo>
                    <a:pt x="75" y="37"/>
                    <a:pt x="75" y="37"/>
                    <a:pt x="75" y="37"/>
                  </a:cubicBezTo>
                  <a:cubicBezTo>
                    <a:pt x="77" y="40"/>
                    <a:pt x="79" y="41"/>
                    <a:pt x="82" y="42"/>
                  </a:cubicBezTo>
                  <a:cubicBezTo>
                    <a:pt x="114" y="47"/>
                    <a:pt x="114" y="47"/>
                    <a:pt x="114" y="47"/>
                  </a:cubicBezTo>
                  <a:lnTo>
                    <a:pt x="91" y="70"/>
                  </a:lnTo>
                  <a:close/>
                  <a:moveTo>
                    <a:pt x="91" y="70"/>
                  </a:moveTo>
                  <a:cubicBezTo>
                    <a:pt x="91" y="70"/>
                    <a:pt x="91" y="70"/>
                    <a:pt x="91" y="70"/>
                  </a:cubicBezTo>
                </a:path>
              </a:pathLst>
            </a:custGeom>
            <a:solidFill>
              <a:schemeClr val="bg1"/>
            </a:solid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2" name="Group 120"/>
            <p:cNvGrpSpPr/>
            <p:nvPr/>
          </p:nvGrpSpPr>
          <p:grpSpPr>
            <a:xfrm>
              <a:off x="3683532" y="2781458"/>
              <a:ext cx="189096" cy="164108"/>
              <a:chOff x="8783638" y="1235076"/>
              <a:chExt cx="360363" cy="312738"/>
            </a:xfrm>
            <a:solidFill>
              <a:schemeClr val="bg1"/>
            </a:solidFill>
          </p:grpSpPr>
          <p:sp>
            <p:nvSpPr>
              <p:cNvPr id="37" name="Freeform: Shape 121"/>
              <p:cNvSpPr/>
              <p:nvPr/>
            </p:nvSpPr>
            <p:spPr bwMode="auto">
              <a:xfrm>
                <a:off x="8842375" y="1290638"/>
                <a:ext cx="128588" cy="84138"/>
              </a:xfrm>
              <a:custGeom>
                <a:avLst/>
                <a:gdLst/>
                <a:ahLst/>
                <a:cxnLst>
                  <a:cxn ang="0">
                    <a:pos x="42" y="0"/>
                  </a:cxn>
                  <a:cxn ang="0">
                    <a:pos x="0" y="27"/>
                  </a:cxn>
                  <a:cxn ang="0">
                    <a:pos x="1" y="29"/>
                  </a:cxn>
                  <a:cxn ang="0">
                    <a:pos x="3" y="27"/>
                  </a:cxn>
                  <a:cxn ang="0">
                    <a:pos x="42" y="4"/>
                  </a:cxn>
                  <a:cxn ang="0">
                    <a:pos x="44" y="2"/>
                  </a:cxn>
                  <a:cxn ang="0">
                    <a:pos x="42" y="0"/>
                  </a:cxn>
                  <a:cxn ang="0">
                    <a:pos x="42" y="0"/>
                  </a:cxn>
                  <a:cxn ang="0">
                    <a:pos x="42" y="0"/>
                  </a:cxn>
                </a:cxnLst>
                <a:rect l="0" t="0" r="r" b="b"/>
                <a:pathLst>
                  <a:path w="44" h="29">
                    <a:moveTo>
                      <a:pt x="42" y="0"/>
                    </a:moveTo>
                    <a:cubicBezTo>
                      <a:pt x="19" y="0"/>
                      <a:pt x="0" y="12"/>
                      <a:pt x="0" y="27"/>
                    </a:cubicBezTo>
                    <a:cubicBezTo>
                      <a:pt x="0" y="28"/>
                      <a:pt x="0" y="29"/>
                      <a:pt x="1" y="29"/>
                    </a:cubicBezTo>
                    <a:cubicBezTo>
                      <a:pt x="3" y="29"/>
                      <a:pt x="3" y="28"/>
                      <a:pt x="3" y="27"/>
                    </a:cubicBezTo>
                    <a:cubicBezTo>
                      <a:pt x="3" y="15"/>
                      <a:pt x="21" y="4"/>
                      <a:pt x="42" y="4"/>
                    </a:cubicBezTo>
                    <a:cubicBezTo>
                      <a:pt x="43" y="4"/>
                      <a:pt x="44" y="3"/>
                      <a:pt x="44" y="2"/>
                    </a:cubicBezTo>
                    <a:cubicBezTo>
                      <a:pt x="44" y="1"/>
                      <a:pt x="43" y="0"/>
                      <a:pt x="42" y="0"/>
                    </a:cubicBezTo>
                    <a:close/>
                    <a:moveTo>
                      <a:pt x="42" y="0"/>
                    </a:moveTo>
                    <a:cubicBezTo>
                      <a:pt x="42" y="0"/>
                      <a:pt x="42" y="0"/>
                      <a:pt x="42" y="0"/>
                    </a:cubicBezTo>
                  </a:path>
                </a:pathLst>
              </a:custGeom>
              <a:grp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38" name="Freeform: Shape 122"/>
              <p:cNvSpPr/>
              <p:nvPr/>
            </p:nvSpPr>
            <p:spPr bwMode="auto">
              <a:xfrm>
                <a:off x="8783638" y="1235076"/>
                <a:ext cx="360363" cy="312738"/>
              </a:xfrm>
              <a:custGeom>
                <a:avLst/>
                <a:gdLst/>
                <a:ahLst/>
                <a:cxnLst>
                  <a:cxn ang="0">
                    <a:pos x="62" y="0"/>
                  </a:cxn>
                  <a:cxn ang="0">
                    <a:pos x="0" y="46"/>
                  </a:cxn>
                  <a:cxn ang="0">
                    <a:pos x="27" y="84"/>
                  </a:cxn>
                  <a:cxn ang="0">
                    <a:pos x="27" y="84"/>
                  </a:cxn>
                  <a:cxn ang="0">
                    <a:pos x="20" y="102"/>
                  </a:cxn>
                  <a:cxn ang="0">
                    <a:pos x="20" y="104"/>
                  </a:cxn>
                  <a:cxn ang="0">
                    <a:pos x="23" y="107"/>
                  </a:cxn>
                  <a:cxn ang="0">
                    <a:pos x="24" y="107"/>
                  </a:cxn>
                  <a:cxn ang="0">
                    <a:pos x="50" y="91"/>
                  </a:cxn>
                  <a:cxn ang="0">
                    <a:pos x="62" y="92"/>
                  </a:cxn>
                  <a:cxn ang="0">
                    <a:pos x="123" y="46"/>
                  </a:cxn>
                  <a:cxn ang="0">
                    <a:pos x="62" y="0"/>
                  </a:cxn>
                  <a:cxn ang="0">
                    <a:pos x="62" y="84"/>
                  </a:cxn>
                  <a:cxn ang="0">
                    <a:pos x="51" y="83"/>
                  </a:cxn>
                  <a:cxn ang="0">
                    <a:pos x="50" y="83"/>
                  </a:cxn>
                  <a:cxn ang="0">
                    <a:pos x="44" y="86"/>
                  </a:cxn>
                  <a:cxn ang="0">
                    <a:pos x="32" y="96"/>
                  </a:cxn>
                  <a:cxn ang="0">
                    <a:pos x="35" y="85"/>
                  </a:cxn>
                  <a:cxn ang="0">
                    <a:pos x="35" y="84"/>
                  </a:cxn>
                  <a:cxn ang="0">
                    <a:pos x="31" y="77"/>
                  </a:cxn>
                  <a:cxn ang="0">
                    <a:pos x="8" y="46"/>
                  </a:cxn>
                  <a:cxn ang="0">
                    <a:pos x="62" y="7"/>
                  </a:cxn>
                  <a:cxn ang="0">
                    <a:pos x="115" y="46"/>
                  </a:cxn>
                  <a:cxn ang="0">
                    <a:pos x="62" y="84"/>
                  </a:cxn>
                  <a:cxn ang="0">
                    <a:pos x="62" y="84"/>
                  </a:cxn>
                  <a:cxn ang="0">
                    <a:pos x="62" y="84"/>
                  </a:cxn>
                </a:cxnLst>
                <a:rect l="0" t="0" r="r" b="b"/>
                <a:pathLst>
                  <a:path w="123" h="107">
                    <a:moveTo>
                      <a:pt x="62" y="0"/>
                    </a:moveTo>
                    <a:cubicBezTo>
                      <a:pt x="28" y="0"/>
                      <a:pt x="0" y="20"/>
                      <a:pt x="0" y="46"/>
                    </a:cubicBezTo>
                    <a:cubicBezTo>
                      <a:pt x="0" y="62"/>
                      <a:pt x="11" y="76"/>
                      <a:pt x="27" y="84"/>
                    </a:cubicBezTo>
                    <a:cubicBezTo>
                      <a:pt x="27" y="84"/>
                      <a:pt x="27" y="84"/>
                      <a:pt x="27" y="84"/>
                    </a:cubicBezTo>
                    <a:cubicBezTo>
                      <a:pt x="27" y="91"/>
                      <a:pt x="22" y="98"/>
                      <a:pt x="20" y="102"/>
                    </a:cubicBezTo>
                    <a:cubicBezTo>
                      <a:pt x="20" y="103"/>
                      <a:pt x="20" y="103"/>
                      <a:pt x="20" y="104"/>
                    </a:cubicBezTo>
                    <a:cubicBezTo>
                      <a:pt x="20" y="106"/>
                      <a:pt x="21" y="107"/>
                      <a:pt x="23" y="107"/>
                    </a:cubicBezTo>
                    <a:cubicBezTo>
                      <a:pt x="23" y="107"/>
                      <a:pt x="24" y="107"/>
                      <a:pt x="24" y="107"/>
                    </a:cubicBezTo>
                    <a:cubicBezTo>
                      <a:pt x="36" y="105"/>
                      <a:pt x="47" y="94"/>
                      <a:pt x="50" y="91"/>
                    </a:cubicBezTo>
                    <a:cubicBezTo>
                      <a:pt x="54" y="92"/>
                      <a:pt x="58" y="92"/>
                      <a:pt x="62" y="92"/>
                    </a:cubicBezTo>
                    <a:cubicBezTo>
                      <a:pt x="96" y="92"/>
                      <a:pt x="123" y="71"/>
                      <a:pt x="123" y="46"/>
                    </a:cubicBezTo>
                    <a:cubicBezTo>
                      <a:pt x="123" y="20"/>
                      <a:pt x="96" y="0"/>
                      <a:pt x="62" y="0"/>
                    </a:cubicBezTo>
                    <a:close/>
                    <a:moveTo>
                      <a:pt x="62" y="84"/>
                    </a:moveTo>
                    <a:cubicBezTo>
                      <a:pt x="58" y="84"/>
                      <a:pt x="55" y="84"/>
                      <a:pt x="51" y="83"/>
                    </a:cubicBezTo>
                    <a:cubicBezTo>
                      <a:pt x="51" y="83"/>
                      <a:pt x="50" y="83"/>
                      <a:pt x="50" y="83"/>
                    </a:cubicBezTo>
                    <a:cubicBezTo>
                      <a:pt x="48" y="83"/>
                      <a:pt x="45" y="84"/>
                      <a:pt x="44" y="86"/>
                    </a:cubicBezTo>
                    <a:cubicBezTo>
                      <a:pt x="42" y="88"/>
                      <a:pt x="38" y="93"/>
                      <a:pt x="32" y="96"/>
                    </a:cubicBezTo>
                    <a:cubicBezTo>
                      <a:pt x="34" y="92"/>
                      <a:pt x="35" y="89"/>
                      <a:pt x="35" y="85"/>
                    </a:cubicBezTo>
                    <a:cubicBezTo>
                      <a:pt x="35" y="84"/>
                      <a:pt x="35" y="84"/>
                      <a:pt x="35" y="84"/>
                    </a:cubicBezTo>
                    <a:cubicBezTo>
                      <a:pt x="35" y="81"/>
                      <a:pt x="33" y="78"/>
                      <a:pt x="31" y="77"/>
                    </a:cubicBezTo>
                    <a:cubicBezTo>
                      <a:pt x="17" y="70"/>
                      <a:pt x="8" y="58"/>
                      <a:pt x="8" y="46"/>
                    </a:cubicBezTo>
                    <a:cubicBezTo>
                      <a:pt x="8" y="25"/>
                      <a:pt x="32" y="7"/>
                      <a:pt x="62" y="7"/>
                    </a:cubicBezTo>
                    <a:cubicBezTo>
                      <a:pt x="91" y="7"/>
                      <a:pt x="115" y="25"/>
                      <a:pt x="115" y="46"/>
                    </a:cubicBezTo>
                    <a:cubicBezTo>
                      <a:pt x="115" y="67"/>
                      <a:pt x="91" y="84"/>
                      <a:pt x="62" y="84"/>
                    </a:cubicBezTo>
                    <a:close/>
                    <a:moveTo>
                      <a:pt x="62" y="84"/>
                    </a:moveTo>
                    <a:cubicBezTo>
                      <a:pt x="62" y="84"/>
                      <a:pt x="62" y="84"/>
                      <a:pt x="62" y="84"/>
                    </a:cubicBezTo>
                  </a:path>
                </a:pathLst>
              </a:custGeom>
              <a:grp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3" name="Group 123"/>
            <p:cNvGrpSpPr/>
            <p:nvPr/>
          </p:nvGrpSpPr>
          <p:grpSpPr>
            <a:xfrm>
              <a:off x="3373614" y="2508384"/>
              <a:ext cx="186596" cy="189096"/>
              <a:chOff x="3036888" y="1211263"/>
              <a:chExt cx="355600" cy="360363"/>
            </a:xfrm>
            <a:solidFill>
              <a:schemeClr val="bg1"/>
            </a:solidFill>
          </p:grpSpPr>
          <p:sp>
            <p:nvSpPr>
              <p:cNvPr id="24" name="Freeform: Shape 124"/>
              <p:cNvSpPr/>
              <p:nvPr/>
            </p:nvSpPr>
            <p:spPr bwMode="auto">
              <a:xfrm>
                <a:off x="3036888" y="1211263"/>
                <a:ext cx="355600" cy="360363"/>
              </a:xfrm>
              <a:custGeom>
                <a:avLst/>
                <a:gdLst/>
                <a:ahLst/>
                <a:cxnLst>
                  <a:cxn ang="0">
                    <a:pos x="111" y="0"/>
                  </a:cxn>
                  <a:cxn ang="0">
                    <a:pos x="27" y="0"/>
                  </a:cxn>
                  <a:cxn ang="0">
                    <a:pos x="15" y="12"/>
                  </a:cxn>
                  <a:cxn ang="0">
                    <a:pos x="15" y="19"/>
                  </a:cxn>
                  <a:cxn ang="0">
                    <a:pos x="11" y="19"/>
                  </a:cxn>
                  <a:cxn ang="0">
                    <a:pos x="0" y="31"/>
                  </a:cxn>
                  <a:cxn ang="0">
                    <a:pos x="0" y="107"/>
                  </a:cxn>
                  <a:cxn ang="0">
                    <a:pos x="15" y="123"/>
                  </a:cxn>
                  <a:cxn ang="0">
                    <a:pos x="107" y="123"/>
                  </a:cxn>
                  <a:cxn ang="0">
                    <a:pos x="122" y="107"/>
                  </a:cxn>
                  <a:cxn ang="0">
                    <a:pos x="122" y="12"/>
                  </a:cxn>
                  <a:cxn ang="0">
                    <a:pos x="111" y="0"/>
                  </a:cxn>
                  <a:cxn ang="0">
                    <a:pos x="115" y="107"/>
                  </a:cxn>
                  <a:cxn ang="0">
                    <a:pos x="107" y="115"/>
                  </a:cxn>
                  <a:cxn ang="0">
                    <a:pos x="15" y="115"/>
                  </a:cxn>
                  <a:cxn ang="0">
                    <a:pos x="7" y="107"/>
                  </a:cxn>
                  <a:cxn ang="0">
                    <a:pos x="7" y="31"/>
                  </a:cxn>
                  <a:cxn ang="0">
                    <a:pos x="11" y="27"/>
                  </a:cxn>
                  <a:cxn ang="0">
                    <a:pos x="15" y="27"/>
                  </a:cxn>
                  <a:cxn ang="0">
                    <a:pos x="15" y="104"/>
                  </a:cxn>
                  <a:cxn ang="0">
                    <a:pos x="19" y="107"/>
                  </a:cxn>
                  <a:cxn ang="0">
                    <a:pos x="23" y="104"/>
                  </a:cxn>
                  <a:cxn ang="0">
                    <a:pos x="23" y="12"/>
                  </a:cxn>
                  <a:cxn ang="0">
                    <a:pos x="27" y="8"/>
                  </a:cxn>
                  <a:cxn ang="0">
                    <a:pos x="111" y="8"/>
                  </a:cxn>
                  <a:cxn ang="0">
                    <a:pos x="115" y="12"/>
                  </a:cxn>
                  <a:cxn ang="0">
                    <a:pos x="115" y="107"/>
                  </a:cxn>
                  <a:cxn ang="0">
                    <a:pos x="115" y="107"/>
                  </a:cxn>
                  <a:cxn ang="0">
                    <a:pos x="115" y="107"/>
                  </a:cxn>
                </a:cxnLst>
                <a:rect l="0" t="0" r="r" b="b"/>
                <a:pathLst>
                  <a:path w="122" h="123">
                    <a:moveTo>
                      <a:pt x="111" y="0"/>
                    </a:moveTo>
                    <a:cubicBezTo>
                      <a:pt x="27" y="0"/>
                      <a:pt x="27" y="0"/>
                      <a:pt x="27" y="0"/>
                    </a:cubicBezTo>
                    <a:cubicBezTo>
                      <a:pt x="20" y="0"/>
                      <a:pt x="15" y="5"/>
                      <a:pt x="15" y="12"/>
                    </a:cubicBezTo>
                    <a:cubicBezTo>
                      <a:pt x="15" y="19"/>
                      <a:pt x="15" y="19"/>
                      <a:pt x="15" y="19"/>
                    </a:cubicBezTo>
                    <a:cubicBezTo>
                      <a:pt x="11" y="19"/>
                      <a:pt x="11" y="19"/>
                      <a:pt x="11" y="19"/>
                    </a:cubicBezTo>
                    <a:cubicBezTo>
                      <a:pt x="5" y="19"/>
                      <a:pt x="0" y="24"/>
                      <a:pt x="0" y="31"/>
                    </a:cubicBezTo>
                    <a:cubicBezTo>
                      <a:pt x="0" y="107"/>
                      <a:pt x="0" y="107"/>
                      <a:pt x="0" y="107"/>
                    </a:cubicBezTo>
                    <a:cubicBezTo>
                      <a:pt x="0" y="116"/>
                      <a:pt x="7" y="123"/>
                      <a:pt x="15" y="123"/>
                    </a:cubicBezTo>
                    <a:cubicBezTo>
                      <a:pt x="107" y="123"/>
                      <a:pt x="107" y="123"/>
                      <a:pt x="107" y="123"/>
                    </a:cubicBezTo>
                    <a:cubicBezTo>
                      <a:pt x="116" y="123"/>
                      <a:pt x="122" y="116"/>
                      <a:pt x="122" y="107"/>
                    </a:cubicBezTo>
                    <a:cubicBezTo>
                      <a:pt x="122" y="12"/>
                      <a:pt x="122" y="12"/>
                      <a:pt x="122" y="12"/>
                    </a:cubicBezTo>
                    <a:cubicBezTo>
                      <a:pt x="122" y="5"/>
                      <a:pt x="117" y="0"/>
                      <a:pt x="111" y="0"/>
                    </a:cubicBezTo>
                    <a:close/>
                    <a:moveTo>
                      <a:pt x="115" y="107"/>
                    </a:moveTo>
                    <a:cubicBezTo>
                      <a:pt x="115" y="112"/>
                      <a:pt x="111" y="115"/>
                      <a:pt x="107" y="115"/>
                    </a:cubicBezTo>
                    <a:cubicBezTo>
                      <a:pt x="15" y="115"/>
                      <a:pt x="15" y="115"/>
                      <a:pt x="15" y="115"/>
                    </a:cubicBezTo>
                    <a:cubicBezTo>
                      <a:pt x="11" y="115"/>
                      <a:pt x="7" y="112"/>
                      <a:pt x="7" y="107"/>
                    </a:cubicBezTo>
                    <a:cubicBezTo>
                      <a:pt x="7" y="31"/>
                      <a:pt x="7" y="31"/>
                      <a:pt x="7" y="31"/>
                    </a:cubicBezTo>
                    <a:cubicBezTo>
                      <a:pt x="7" y="29"/>
                      <a:pt x="9" y="27"/>
                      <a:pt x="11" y="27"/>
                    </a:cubicBezTo>
                    <a:cubicBezTo>
                      <a:pt x="15" y="27"/>
                      <a:pt x="15" y="27"/>
                      <a:pt x="15" y="27"/>
                    </a:cubicBezTo>
                    <a:cubicBezTo>
                      <a:pt x="15" y="104"/>
                      <a:pt x="15" y="104"/>
                      <a:pt x="15" y="104"/>
                    </a:cubicBezTo>
                    <a:cubicBezTo>
                      <a:pt x="15" y="106"/>
                      <a:pt x="17" y="107"/>
                      <a:pt x="19" y="107"/>
                    </a:cubicBezTo>
                    <a:cubicBezTo>
                      <a:pt x="21" y="107"/>
                      <a:pt x="23" y="106"/>
                      <a:pt x="23" y="104"/>
                    </a:cubicBezTo>
                    <a:cubicBezTo>
                      <a:pt x="23" y="12"/>
                      <a:pt x="23" y="12"/>
                      <a:pt x="23" y="12"/>
                    </a:cubicBezTo>
                    <a:cubicBezTo>
                      <a:pt x="23" y="9"/>
                      <a:pt x="24" y="8"/>
                      <a:pt x="27" y="8"/>
                    </a:cubicBezTo>
                    <a:cubicBezTo>
                      <a:pt x="111" y="8"/>
                      <a:pt x="111" y="8"/>
                      <a:pt x="111" y="8"/>
                    </a:cubicBezTo>
                    <a:cubicBezTo>
                      <a:pt x="113" y="8"/>
                      <a:pt x="115" y="9"/>
                      <a:pt x="115" y="12"/>
                    </a:cubicBezTo>
                    <a:lnTo>
                      <a:pt x="115" y="107"/>
                    </a:lnTo>
                    <a:close/>
                    <a:moveTo>
                      <a:pt x="115" y="107"/>
                    </a:moveTo>
                    <a:cubicBezTo>
                      <a:pt x="115" y="107"/>
                      <a:pt x="115" y="107"/>
                      <a:pt x="115" y="107"/>
                    </a:cubicBezTo>
                  </a:path>
                </a:pathLst>
              </a:custGeom>
              <a:grp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Freeform: Shape 125"/>
              <p:cNvSpPr/>
              <p:nvPr/>
            </p:nvSpPr>
            <p:spPr bwMode="auto">
              <a:xfrm>
                <a:off x="3249613" y="1346201"/>
                <a:ext cx="100013" cy="11113"/>
              </a:xfrm>
              <a:custGeom>
                <a:avLst/>
                <a:gdLst/>
                <a:ahLst/>
                <a:cxnLst>
                  <a:cxn ang="0">
                    <a:pos x="1" y="4"/>
                  </a:cxn>
                  <a:cxn ang="0">
                    <a:pos x="32" y="4"/>
                  </a:cxn>
                  <a:cxn ang="0">
                    <a:pos x="34" y="2"/>
                  </a:cxn>
                  <a:cxn ang="0">
                    <a:pos x="32" y="0"/>
                  </a:cxn>
                  <a:cxn ang="0">
                    <a:pos x="1" y="0"/>
                  </a:cxn>
                  <a:cxn ang="0">
                    <a:pos x="0" y="2"/>
                  </a:cxn>
                  <a:cxn ang="0">
                    <a:pos x="1" y="4"/>
                  </a:cxn>
                  <a:cxn ang="0">
                    <a:pos x="1" y="4"/>
                  </a:cxn>
                  <a:cxn ang="0">
                    <a:pos x="1" y="4"/>
                  </a:cxn>
                </a:cxnLst>
                <a:rect l="0" t="0" r="r" b="b"/>
                <a:pathLst>
                  <a:path w="34" h="4">
                    <a:moveTo>
                      <a:pt x="1" y="4"/>
                    </a:moveTo>
                    <a:cubicBezTo>
                      <a:pt x="32" y="4"/>
                      <a:pt x="32" y="4"/>
                      <a:pt x="32" y="4"/>
                    </a:cubicBezTo>
                    <a:cubicBezTo>
                      <a:pt x="33" y="4"/>
                      <a:pt x="34" y="3"/>
                      <a:pt x="34" y="2"/>
                    </a:cubicBezTo>
                    <a:cubicBezTo>
                      <a:pt x="34" y="1"/>
                      <a:pt x="33" y="0"/>
                      <a:pt x="32" y="0"/>
                    </a:cubicBezTo>
                    <a:cubicBezTo>
                      <a:pt x="1" y="0"/>
                      <a:pt x="1" y="0"/>
                      <a:pt x="1" y="0"/>
                    </a:cubicBezTo>
                    <a:cubicBezTo>
                      <a:pt x="0" y="0"/>
                      <a:pt x="0" y="1"/>
                      <a:pt x="0" y="2"/>
                    </a:cubicBezTo>
                    <a:cubicBezTo>
                      <a:pt x="0" y="3"/>
                      <a:pt x="0" y="4"/>
                      <a:pt x="1" y="4"/>
                    </a:cubicBezTo>
                    <a:close/>
                    <a:moveTo>
                      <a:pt x="1" y="4"/>
                    </a:moveTo>
                    <a:cubicBezTo>
                      <a:pt x="1" y="4"/>
                      <a:pt x="1" y="4"/>
                      <a:pt x="1" y="4"/>
                    </a:cubicBezTo>
                  </a:path>
                </a:pathLst>
              </a:custGeom>
              <a:grp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Freeform: Shape 126"/>
              <p:cNvSpPr/>
              <p:nvPr/>
            </p:nvSpPr>
            <p:spPr bwMode="auto">
              <a:xfrm>
                <a:off x="3249613" y="1314451"/>
                <a:ext cx="100013" cy="7938"/>
              </a:xfrm>
              <a:custGeom>
                <a:avLst/>
                <a:gdLst/>
                <a:ahLst/>
                <a:cxnLst>
                  <a:cxn ang="0">
                    <a:pos x="1" y="3"/>
                  </a:cxn>
                  <a:cxn ang="0">
                    <a:pos x="32" y="3"/>
                  </a:cxn>
                  <a:cxn ang="0">
                    <a:pos x="34" y="2"/>
                  </a:cxn>
                  <a:cxn ang="0">
                    <a:pos x="32" y="0"/>
                  </a:cxn>
                  <a:cxn ang="0">
                    <a:pos x="1" y="0"/>
                  </a:cxn>
                  <a:cxn ang="0">
                    <a:pos x="0" y="2"/>
                  </a:cxn>
                  <a:cxn ang="0">
                    <a:pos x="1" y="3"/>
                  </a:cxn>
                  <a:cxn ang="0">
                    <a:pos x="1" y="3"/>
                  </a:cxn>
                  <a:cxn ang="0">
                    <a:pos x="1" y="3"/>
                  </a:cxn>
                </a:cxnLst>
                <a:rect l="0" t="0" r="r" b="b"/>
                <a:pathLst>
                  <a:path w="34" h="3">
                    <a:moveTo>
                      <a:pt x="1" y="3"/>
                    </a:moveTo>
                    <a:cubicBezTo>
                      <a:pt x="32" y="3"/>
                      <a:pt x="32" y="3"/>
                      <a:pt x="32" y="3"/>
                    </a:cubicBezTo>
                    <a:cubicBezTo>
                      <a:pt x="33" y="3"/>
                      <a:pt x="34" y="3"/>
                      <a:pt x="34" y="2"/>
                    </a:cubicBezTo>
                    <a:cubicBezTo>
                      <a:pt x="34" y="1"/>
                      <a:pt x="33" y="0"/>
                      <a:pt x="32" y="0"/>
                    </a:cubicBezTo>
                    <a:cubicBezTo>
                      <a:pt x="1" y="0"/>
                      <a:pt x="1" y="0"/>
                      <a:pt x="1" y="0"/>
                    </a:cubicBezTo>
                    <a:cubicBezTo>
                      <a:pt x="0" y="0"/>
                      <a:pt x="0" y="1"/>
                      <a:pt x="0" y="2"/>
                    </a:cubicBezTo>
                    <a:cubicBezTo>
                      <a:pt x="0" y="3"/>
                      <a:pt x="0" y="3"/>
                      <a:pt x="1" y="3"/>
                    </a:cubicBezTo>
                    <a:close/>
                    <a:moveTo>
                      <a:pt x="1" y="3"/>
                    </a:moveTo>
                    <a:cubicBezTo>
                      <a:pt x="1" y="3"/>
                      <a:pt x="1" y="3"/>
                      <a:pt x="1" y="3"/>
                    </a:cubicBezTo>
                  </a:path>
                </a:pathLst>
              </a:custGeom>
              <a:grp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Freeform: Shape 127"/>
              <p:cNvSpPr/>
              <p:nvPr/>
            </p:nvSpPr>
            <p:spPr bwMode="auto">
              <a:xfrm>
                <a:off x="3249613" y="1277938"/>
                <a:ext cx="100013" cy="12700"/>
              </a:xfrm>
              <a:custGeom>
                <a:avLst/>
                <a:gdLst/>
                <a:ahLst/>
                <a:cxnLst>
                  <a:cxn ang="0">
                    <a:pos x="1" y="4"/>
                  </a:cxn>
                  <a:cxn ang="0">
                    <a:pos x="32" y="4"/>
                  </a:cxn>
                  <a:cxn ang="0">
                    <a:pos x="34" y="2"/>
                  </a:cxn>
                  <a:cxn ang="0">
                    <a:pos x="32" y="0"/>
                  </a:cxn>
                  <a:cxn ang="0">
                    <a:pos x="1" y="0"/>
                  </a:cxn>
                  <a:cxn ang="0">
                    <a:pos x="0" y="2"/>
                  </a:cxn>
                  <a:cxn ang="0">
                    <a:pos x="1" y="4"/>
                  </a:cxn>
                  <a:cxn ang="0">
                    <a:pos x="1" y="4"/>
                  </a:cxn>
                  <a:cxn ang="0">
                    <a:pos x="1" y="4"/>
                  </a:cxn>
                </a:cxnLst>
                <a:rect l="0" t="0" r="r" b="b"/>
                <a:pathLst>
                  <a:path w="34" h="4">
                    <a:moveTo>
                      <a:pt x="1" y="4"/>
                    </a:moveTo>
                    <a:cubicBezTo>
                      <a:pt x="32" y="4"/>
                      <a:pt x="32" y="4"/>
                      <a:pt x="32" y="4"/>
                    </a:cubicBezTo>
                    <a:cubicBezTo>
                      <a:pt x="33" y="4"/>
                      <a:pt x="34" y="3"/>
                      <a:pt x="34" y="2"/>
                    </a:cubicBezTo>
                    <a:cubicBezTo>
                      <a:pt x="34" y="1"/>
                      <a:pt x="33" y="0"/>
                      <a:pt x="32" y="0"/>
                    </a:cubicBezTo>
                    <a:cubicBezTo>
                      <a:pt x="1" y="0"/>
                      <a:pt x="1" y="0"/>
                      <a:pt x="1" y="0"/>
                    </a:cubicBezTo>
                    <a:cubicBezTo>
                      <a:pt x="0" y="0"/>
                      <a:pt x="0" y="1"/>
                      <a:pt x="0" y="2"/>
                    </a:cubicBezTo>
                    <a:cubicBezTo>
                      <a:pt x="0" y="3"/>
                      <a:pt x="0" y="4"/>
                      <a:pt x="1" y="4"/>
                    </a:cubicBezTo>
                    <a:close/>
                    <a:moveTo>
                      <a:pt x="1" y="4"/>
                    </a:moveTo>
                    <a:cubicBezTo>
                      <a:pt x="1" y="4"/>
                      <a:pt x="1" y="4"/>
                      <a:pt x="1" y="4"/>
                    </a:cubicBezTo>
                  </a:path>
                </a:pathLst>
              </a:custGeom>
              <a:grp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Freeform: Shape 128"/>
              <p:cNvSpPr/>
              <p:nvPr/>
            </p:nvSpPr>
            <p:spPr bwMode="auto">
              <a:xfrm>
                <a:off x="3124200" y="1516063"/>
                <a:ext cx="101600" cy="11113"/>
              </a:xfrm>
              <a:custGeom>
                <a:avLst/>
                <a:gdLst/>
                <a:ahLst/>
                <a:cxnLst>
                  <a:cxn ang="0">
                    <a:pos x="33" y="0"/>
                  </a:cxn>
                  <a:cxn ang="0">
                    <a:pos x="2" y="0"/>
                  </a:cxn>
                  <a:cxn ang="0">
                    <a:pos x="0" y="2"/>
                  </a:cxn>
                  <a:cxn ang="0">
                    <a:pos x="2" y="4"/>
                  </a:cxn>
                  <a:cxn ang="0">
                    <a:pos x="33" y="4"/>
                  </a:cxn>
                  <a:cxn ang="0">
                    <a:pos x="35" y="2"/>
                  </a:cxn>
                  <a:cxn ang="0">
                    <a:pos x="33" y="0"/>
                  </a:cxn>
                  <a:cxn ang="0">
                    <a:pos x="33" y="0"/>
                  </a:cxn>
                  <a:cxn ang="0">
                    <a:pos x="33" y="0"/>
                  </a:cxn>
                </a:cxnLst>
                <a:rect l="0" t="0" r="r" b="b"/>
                <a:pathLst>
                  <a:path w="35" h="4">
                    <a:moveTo>
                      <a:pt x="33" y="0"/>
                    </a:moveTo>
                    <a:cubicBezTo>
                      <a:pt x="2" y="0"/>
                      <a:pt x="2" y="0"/>
                      <a:pt x="2" y="0"/>
                    </a:cubicBezTo>
                    <a:cubicBezTo>
                      <a:pt x="1" y="0"/>
                      <a:pt x="0" y="1"/>
                      <a:pt x="0" y="2"/>
                    </a:cubicBezTo>
                    <a:cubicBezTo>
                      <a:pt x="0" y="3"/>
                      <a:pt x="1" y="4"/>
                      <a:pt x="2" y="4"/>
                    </a:cubicBezTo>
                    <a:cubicBezTo>
                      <a:pt x="33" y="4"/>
                      <a:pt x="33" y="4"/>
                      <a:pt x="33" y="4"/>
                    </a:cubicBezTo>
                    <a:cubicBezTo>
                      <a:pt x="34" y="4"/>
                      <a:pt x="35" y="3"/>
                      <a:pt x="35" y="2"/>
                    </a:cubicBezTo>
                    <a:cubicBezTo>
                      <a:pt x="35" y="1"/>
                      <a:pt x="34" y="0"/>
                      <a:pt x="33" y="0"/>
                    </a:cubicBezTo>
                    <a:close/>
                    <a:moveTo>
                      <a:pt x="33" y="0"/>
                    </a:moveTo>
                    <a:cubicBezTo>
                      <a:pt x="33" y="0"/>
                      <a:pt x="33" y="0"/>
                      <a:pt x="33" y="0"/>
                    </a:cubicBezTo>
                  </a:path>
                </a:pathLst>
              </a:custGeom>
              <a:grp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Freeform: Shape 129"/>
              <p:cNvSpPr/>
              <p:nvPr/>
            </p:nvSpPr>
            <p:spPr bwMode="auto">
              <a:xfrm>
                <a:off x="3124200" y="1481138"/>
                <a:ext cx="101600" cy="11113"/>
              </a:xfrm>
              <a:custGeom>
                <a:avLst/>
                <a:gdLst/>
                <a:ahLst/>
                <a:cxnLst>
                  <a:cxn ang="0">
                    <a:pos x="33" y="0"/>
                  </a:cxn>
                  <a:cxn ang="0">
                    <a:pos x="2" y="0"/>
                  </a:cxn>
                  <a:cxn ang="0">
                    <a:pos x="0" y="2"/>
                  </a:cxn>
                  <a:cxn ang="0">
                    <a:pos x="2" y="4"/>
                  </a:cxn>
                  <a:cxn ang="0">
                    <a:pos x="33" y="4"/>
                  </a:cxn>
                  <a:cxn ang="0">
                    <a:pos x="35" y="2"/>
                  </a:cxn>
                  <a:cxn ang="0">
                    <a:pos x="33" y="0"/>
                  </a:cxn>
                  <a:cxn ang="0">
                    <a:pos x="33" y="0"/>
                  </a:cxn>
                  <a:cxn ang="0">
                    <a:pos x="33" y="0"/>
                  </a:cxn>
                </a:cxnLst>
                <a:rect l="0" t="0" r="r" b="b"/>
                <a:pathLst>
                  <a:path w="35" h="4">
                    <a:moveTo>
                      <a:pt x="33" y="0"/>
                    </a:moveTo>
                    <a:cubicBezTo>
                      <a:pt x="2" y="0"/>
                      <a:pt x="2" y="0"/>
                      <a:pt x="2" y="0"/>
                    </a:cubicBezTo>
                    <a:cubicBezTo>
                      <a:pt x="1" y="0"/>
                      <a:pt x="0" y="1"/>
                      <a:pt x="0" y="2"/>
                    </a:cubicBezTo>
                    <a:cubicBezTo>
                      <a:pt x="0" y="3"/>
                      <a:pt x="1" y="4"/>
                      <a:pt x="2" y="4"/>
                    </a:cubicBezTo>
                    <a:cubicBezTo>
                      <a:pt x="33" y="4"/>
                      <a:pt x="33" y="4"/>
                      <a:pt x="33" y="4"/>
                    </a:cubicBezTo>
                    <a:cubicBezTo>
                      <a:pt x="34" y="4"/>
                      <a:pt x="35" y="3"/>
                      <a:pt x="35" y="2"/>
                    </a:cubicBezTo>
                    <a:cubicBezTo>
                      <a:pt x="35" y="1"/>
                      <a:pt x="34" y="0"/>
                      <a:pt x="33" y="0"/>
                    </a:cubicBezTo>
                    <a:close/>
                    <a:moveTo>
                      <a:pt x="33" y="0"/>
                    </a:moveTo>
                    <a:cubicBezTo>
                      <a:pt x="33" y="0"/>
                      <a:pt x="33" y="0"/>
                      <a:pt x="33" y="0"/>
                    </a:cubicBezTo>
                  </a:path>
                </a:pathLst>
              </a:custGeom>
              <a:grp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Freeform: Shape 130"/>
              <p:cNvSpPr/>
              <p:nvPr/>
            </p:nvSpPr>
            <p:spPr bwMode="auto">
              <a:xfrm>
                <a:off x="3124200" y="1449388"/>
                <a:ext cx="101600" cy="11113"/>
              </a:xfrm>
              <a:custGeom>
                <a:avLst/>
                <a:gdLst/>
                <a:ahLst/>
                <a:cxnLst>
                  <a:cxn ang="0">
                    <a:pos x="33" y="0"/>
                  </a:cxn>
                  <a:cxn ang="0">
                    <a:pos x="2" y="0"/>
                  </a:cxn>
                  <a:cxn ang="0">
                    <a:pos x="0" y="2"/>
                  </a:cxn>
                  <a:cxn ang="0">
                    <a:pos x="2" y="4"/>
                  </a:cxn>
                  <a:cxn ang="0">
                    <a:pos x="33" y="4"/>
                  </a:cxn>
                  <a:cxn ang="0">
                    <a:pos x="35" y="2"/>
                  </a:cxn>
                  <a:cxn ang="0">
                    <a:pos x="33" y="0"/>
                  </a:cxn>
                  <a:cxn ang="0">
                    <a:pos x="33" y="0"/>
                  </a:cxn>
                  <a:cxn ang="0">
                    <a:pos x="33" y="0"/>
                  </a:cxn>
                </a:cxnLst>
                <a:rect l="0" t="0" r="r" b="b"/>
                <a:pathLst>
                  <a:path w="35" h="4">
                    <a:moveTo>
                      <a:pt x="33" y="0"/>
                    </a:moveTo>
                    <a:cubicBezTo>
                      <a:pt x="2" y="0"/>
                      <a:pt x="2" y="0"/>
                      <a:pt x="2" y="0"/>
                    </a:cubicBezTo>
                    <a:cubicBezTo>
                      <a:pt x="1" y="0"/>
                      <a:pt x="0" y="1"/>
                      <a:pt x="0" y="2"/>
                    </a:cubicBezTo>
                    <a:cubicBezTo>
                      <a:pt x="0" y="3"/>
                      <a:pt x="1" y="4"/>
                      <a:pt x="2" y="4"/>
                    </a:cubicBezTo>
                    <a:cubicBezTo>
                      <a:pt x="33" y="4"/>
                      <a:pt x="33" y="4"/>
                      <a:pt x="33" y="4"/>
                    </a:cubicBezTo>
                    <a:cubicBezTo>
                      <a:pt x="34" y="4"/>
                      <a:pt x="35" y="3"/>
                      <a:pt x="35" y="2"/>
                    </a:cubicBezTo>
                    <a:cubicBezTo>
                      <a:pt x="35" y="1"/>
                      <a:pt x="34" y="0"/>
                      <a:pt x="33" y="0"/>
                    </a:cubicBezTo>
                    <a:close/>
                    <a:moveTo>
                      <a:pt x="33" y="0"/>
                    </a:moveTo>
                    <a:cubicBezTo>
                      <a:pt x="33" y="0"/>
                      <a:pt x="33" y="0"/>
                      <a:pt x="33" y="0"/>
                    </a:cubicBezTo>
                  </a:path>
                </a:pathLst>
              </a:custGeom>
              <a:grp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Freeform: Shape 131"/>
              <p:cNvSpPr/>
              <p:nvPr/>
            </p:nvSpPr>
            <p:spPr bwMode="auto">
              <a:xfrm>
                <a:off x="3249613" y="1516063"/>
                <a:ext cx="100013" cy="11113"/>
              </a:xfrm>
              <a:custGeom>
                <a:avLst/>
                <a:gdLst/>
                <a:ahLst/>
                <a:cxnLst>
                  <a:cxn ang="0">
                    <a:pos x="32" y="0"/>
                  </a:cxn>
                  <a:cxn ang="0">
                    <a:pos x="1" y="0"/>
                  </a:cxn>
                  <a:cxn ang="0">
                    <a:pos x="0" y="2"/>
                  </a:cxn>
                  <a:cxn ang="0">
                    <a:pos x="1" y="4"/>
                  </a:cxn>
                  <a:cxn ang="0">
                    <a:pos x="32" y="4"/>
                  </a:cxn>
                  <a:cxn ang="0">
                    <a:pos x="34" y="2"/>
                  </a:cxn>
                  <a:cxn ang="0">
                    <a:pos x="32" y="0"/>
                  </a:cxn>
                  <a:cxn ang="0">
                    <a:pos x="32" y="0"/>
                  </a:cxn>
                  <a:cxn ang="0">
                    <a:pos x="32" y="0"/>
                  </a:cxn>
                </a:cxnLst>
                <a:rect l="0" t="0" r="r" b="b"/>
                <a:pathLst>
                  <a:path w="34" h="4">
                    <a:moveTo>
                      <a:pt x="32" y="0"/>
                    </a:moveTo>
                    <a:cubicBezTo>
                      <a:pt x="1" y="0"/>
                      <a:pt x="1" y="0"/>
                      <a:pt x="1" y="0"/>
                    </a:cubicBezTo>
                    <a:cubicBezTo>
                      <a:pt x="0" y="0"/>
                      <a:pt x="0" y="1"/>
                      <a:pt x="0" y="2"/>
                    </a:cubicBezTo>
                    <a:cubicBezTo>
                      <a:pt x="0" y="3"/>
                      <a:pt x="0" y="4"/>
                      <a:pt x="1" y="4"/>
                    </a:cubicBezTo>
                    <a:cubicBezTo>
                      <a:pt x="32" y="4"/>
                      <a:pt x="32" y="4"/>
                      <a:pt x="32" y="4"/>
                    </a:cubicBezTo>
                    <a:cubicBezTo>
                      <a:pt x="33" y="4"/>
                      <a:pt x="34" y="3"/>
                      <a:pt x="34" y="2"/>
                    </a:cubicBezTo>
                    <a:cubicBezTo>
                      <a:pt x="34" y="1"/>
                      <a:pt x="33" y="0"/>
                      <a:pt x="32" y="0"/>
                    </a:cubicBezTo>
                    <a:close/>
                    <a:moveTo>
                      <a:pt x="32" y="0"/>
                    </a:moveTo>
                    <a:cubicBezTo>
                      <a:pt x="32" y="0"/>
                      <a:pt x="32" y="0"/>
                      <a:pt x="32" y="0"/>
                    </a:cubicBezTo>
                  </a:path>
                </a:pathLst>
              </a:custGeom>
              <a:grp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32" name="Freeform: Shape 132"/>
              <p:cNvSpPr/>
              <p:nvPr/>
            </p:nvSpPr>
            <p:spPr bwMode="auto">
              <a:xfrm>
                <a:off x="3249613" y="1481138"/>
                <a:ext cx="100013" cy="11113"/>
              </a:xfrm>
              <a:custGeom>
                <a:avLst/>
                <a:gdLst/>
                <a:ahLst/>
                <a:cxnLst>
                  <a:cxn ang="0">
                    <a:pos x="32" y="0"/>
                  </a:cxn>
                  <a:cxn ang="0">
                    <a:pos x="1" y="0"/>
                  </a:cxn>
                  <a:cxn ang="0">
                    <a:pos x="0" y="2"/>
                  </a:cxn>
                  <a:cxn ang="0">
                    <a:pos x="1" y="4"/>
                  </a:cxn>
                  <a:cxn ang="0">
                    <a:pos x="32" y="4"/>
                  </a:cxn>
                  <a:cxn ang="0">
                    <a:pos x="34" y="2"/>
                  </a:cxn>
                  <a:cxn ang="0">
                    <a:pos x="32" y="0"/>
                  </a:cxn>
                  <a:cxn ang="0">
                    <a:pos x="32" y="0"/>
                  </a:cxn>
                  <a:cxn ang="0">
                    <a:pos x="32" y="0"/>
                  </a:cxn>
                </a:cxnLst>
                <a:rect l="0" t="0" r="r" b="b"/>
                <a:pathLst>
                  <a:path w="34" h="4">
                    <a:moveTo>
                      <a:pt x="32" y="0"/>
                    </a:moveTo>
                    <a:cubicBezTo>
                      <a:pt x="1" y="0"/>
                      <a:pt x="1" y="0"/>
                      <a:pt x="1" y="0"/>
                    </a:cubicBezTo>
                    <a:cubicBezTo>
                      <a:pt x="0" y="0"/>
                      <a:pt x="0" y="1"/>
                      <a:pt x="0" y="2"/>
                    </a:cubicBezTo>
                    <a:cubicBezTo>
                      <a:pt x="0" y="3"/>
                      <a:pt x="0" y="4"/>
                      <a:pt x="1" y="4"/>
                    </a:cubicBezTo>
                    <a:cubicBezTo>
                      <a:pt x="32" y="4"/>
                      <a:pt x="32" y="4"/>
                      <a:pt x="32" y="4"/>
                    </a:cubicBezTo>
                    <a:cubicBezTo>
                      <a:pt x="33" y="4"/>
                      <a:pt x="34" y="3"/>
                      <a:pt x="34" y="2"/>
                    </a:cubicBezTo>
                    <a:cubicBezTo>
                      <a:pt x="34" y="1"/>
                      <a:pt x="33" y="0"/>
                      <a:pt x="32" y="0"/>
                    </a:cubicBezTo>
                    <a:close/>
                    <a:moveTo>
                      <a:pt x="32" y="0"/>
                    </a:moveTo>
                    <a:cubicBezTo>
                      <a:pt x="32" y="0"/>
                      <a:pt x="32" y="0"/>
                      <a:pt x="32" y="0"/>
                    </a:cubicBezTo>
                  </a:path>
                </a:pathLst>
              </a:custGeom>
              <a:grp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Freeform: Shape 133"/>
              <p:cNvSpPr/>
              <p:nvPr/>
            </p:nvSpPr>
            <p:spPr bwMode="auto">
              <a:xfrm>
                <a:off x="3249613" y="1449388"/>
                <a:ext cx="100013" cy="11113"/>
              </a:xfrm>
              <a:custGeom>
                <a:avLst/>
                <a:gdLst/>
                <a:ahLst/>
                <a:cxnLst>
                  <a:cxn ang="0">
                    <a:pos x="32" y="0"/>
                  </a:cxn>
                  <a:cxn ang="0">
                    <a:pos x="1" y="0"/>
                  </a:cxn>
                  <a:cxn ang="0">
                    <a:pos x="0" y="2"/>
                  </a:cxn>
                  <a:cxn ang="0">
                    <a:pos x="1" y="4"/>
                  </a:cxn>
                  <a:cxn ang="0">
                    <a:pos x="32" y="4"/>
                  </a:cxn>
                  <a:cxn ang="0">
                    <a:pos x="34" y="2"/>
                  </a:cxn>
                  <a:cxn ang="0">
                    <a:pos x="32" y="0"/>
                  </a:cxn>
                  <a:cxn ang="0">
                    <a:pos x="32" y="0"/>
                  </a:cxn>
                  <a:cxn ang="0">
                    <a:pos x="32" y="0"/>
                  </a:cxn>
                </a:cxnLst>
                <a:rect l="0" t="0" r="r" b="b"/>
                <a:pathLst>
                  <a:path w="34" h="4">
                    <a:moveTo>
                      <a:pt x="32" y="0"/>
                    </a:moveTo>
                    <a:cubicBezTo>
                      <a:pt x="1" y="0"/>
                      <a:pt x="1" y="0"/>
                      <a:pt x="1" y="0"/>
                    </a:cubicBezTo>
                    <a:cubicBezTo>
                      <a:pt x="0" y="0"/>
                      <a:pt x="0" y="1"/>
                      <a:pt x="0" y="2"/>
                    </a:cubicBezTo>
                    <a:cubicBezTo>
                      <a:pt x="0" y="3"/>
                      <a:pt x="0" y="4"/>
                      <a:pt x="1" y="4"/>
                    </a:cubicBezTo>
                    <a:cubicBezTo>
                      <a:pt x="32" y="4"/>
                      <a:pt x="32" y="4"/>
                      <a:pt x="32" y="4"/>
                    </a:cubicBezTo>
                    <a:cubicBezTo>
                      <a:pt x="33" y="4"/>
                      <a:pt x="34" y="3"/>
                      <a:pt x="34" y="2"/>
                    </a:cubicBezTo>
                    <a:cubicBezTo>
                      <a:pt x="34" y="1"/>
                      <a:pt x="33" y="0"/>
                      <a:pt x="32" y="0"/>
                    </a:cubicBezTo>
                    <a:close/>
                    <a:moveTo>
                      <a:pt x="32" y="0"/>
                    </a:moveTo>
                    <a:cubicBezTo>
                      <a:pt x="32" y="0"/>
                      <a:pt x="32" y="0"/>
                      <a:pt x="32" y="0"/>
                    </a:cubicBezTo>
                  </a:path>
                </a:pathLst>
              </a:custGeom>
              <a:grp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Freeform: Shape 134"/>
              <p:cNvSpPr/>
              <p:nvPr/>
            </p:nvSpPr>
            <p:spPr bwMode="auto">
              <a:xfrm>
                <a:off x="3124200" y="1381126"/>
                <a:ext cx="225425" cy="12700"/>
              </a:xfrm>
              <a:custGeom>
                <a:avLst/>
                <a:gdLst/>
                <a:ahLst/>
                <a:cxnLst>
                  <a:cxn ang="0">
                    <a:pos x="75" y="0"/>
                  </a:cxn>
                  <a:cxn ang="0">
                    <a:pos x="2" y="0"/>
                  </a:cxn>
                  <a:cxn ang="0">
                    <a:pos x="0" y="2"/>
                  </a:cxn>
                  <a:cxn ang="0">
                    <a:pos x="2" y="4"/>
                  </a:cxn>
                  <a:cxn ang="0">
                    <a:pos x="75" y="4"/>
                  </a:cxn>
                  <a:cxn ang="0">
                    <a:pos x="77" y="2"/>
                  </a:cxn>
                  <a:cxn ang="0">
                    <a:pos x="75" y="0"/>
                  </a:cxn>
                  <a:cxn ang="0">
                    <a:pos x="75" y="0"/>
                  </a:cxn>
                  <a:cxn ang="0">
                    <a:pos x="75" y="0"/>
                  </a:cxn>
                </a:cxnLst>
                <a:rect l="0" t="0" r="r" b="b"/>
                <a:pathLst>
                  <a:path w="77" h="4">
                    <a:moveTo>
                      <a:pt x="75" y="0"/>
                    </a:moveTo>
                    <a:cubicBezTo>
                      <a:pt x="2" y="0"/>
                      <a:pt x="2" y="0"/>
                      <a:pt x="2" y="0"/>
                    </a:cubicBezTo>
                    <a:cubicBezTo>
                      <a:pt x="1" y="0"/>
                      <a:pt x="0" y="1"/>
                      <a:pt x="0" y="2"/>
                    </a:cubicBezTo>
                    <a:cubicBezTo>
                      <a:pt x="0" y="3"/>
                      <a:pt x="1" y="4"/>
                      <a:pt x="2" y="4"/>
                    </a:cubicBezTo>
                    <a:cubicBezTo>
                      <a:pt x="75" y="4"/>
                      <a:pt x="75" y="4"/>
                      <a:pt x="75" y="4"/>
                    </a:cubicBezTo>
                    <a:cubicBezTo>
                      <a:pt x="76" y="4"/>
                      <a:pt x="77" y="3"/>
                      <a:pt x="77" y="2"/>
                    </a:cubicBezTo>
                    <a:cubicBezTo>
                      <a:pt x="77" y="1"/>
                      <a:pt x="76" y="0"/>
                      <a:pt x="75" y="0"/>
                    </a:cubicBezTo>
                    <a:close/>
                    <a:moveTo>
                      <a:pt x="75" y="0"/>
                    </a:moveTo>
                    <a:cubicBezTo>
                      <a:pt x="75" y="0"/>
                      <a:pt x="75" y="0"/>
                      <a:pt x="75" y="0"/>
                    </a:cubicBezTo>
                  </a:path>
                </a:pathLst>
              </a:custGeom>
              <a:grp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Freeform: Shape 135"/>
              <p:cNvSpPr/>
              <p:nvPr/>
            </p:nvSpPr>
            <p:spPr bwMode="auto">
              <a:xfrm>
                <a:off x="3124200" y="1412876"/>
                <a:ext cx="225425" cy="12700"/>
              </a:xfrm>
              <a:custGeom>
                <a:avLst/>
                <a:gdLst/>
                <a:ahLst/>
                <a:cxnLst>
                  <a:cxn ang="0">
                    <a:pos x="75" y="0"/>
                  </a:cxn>
                  <a:cxn ang="0">
                    <a:pos x="2" y="0"/>
                  </a:cxn>
                  <a:cxn ang="0">
                    <a:pos x="0" y="2"/>
                  </a:cxn>
                  <a:cxn ang="0">
                    <a:pos x="2" y="4"/>
                  </a:cxn>
                  <a:cxn ang="0">
                    <a:pos x="75" y="4"/>
                  </a:cxn>
                  <a:cxn ang="0">
                    <a:pos x="77" y="2"/>
                  </a:cxn>
                  <a:cxn ang="0">
                    <a:pos x="75" y="0"/>
                  </a:cxn>
                  <a:cxn ang="0">
                    <a:pos x="75" y="0"/>
                  </a:cxn>
                  <a:cxn ang="0">
                    <a:pos x="75" y="0"/>
                  </a:cxn>
                </a:cxnLst>
                <a:rect l="0" t="0" r="r" b="b"/>
                <a:pathLst>
                  <a:path w="77" h="4">
                    <a:moveTo>
                      <a:pt x="75" y="0"/>
                    </a:moveTo>
                    <a:cubicBezTo>
                      <a:pt x="2" y="0"/>
                      <a:pt x="2" y="0"/>
                      <a:pt x="2" y="0"/>
                    </a:cubicBezTo>
                    <a:cubicBezTo>
                      <a:pt x="1" y="0"/>
                      <a:pt x="0" y="1"/>
                      <a:pt x="0" y="2"/>
                    </a:cubicBezTo>
                    <a:cubicBezTo>
                      <a:pt x="0" y="3"/>
                      <a:pt x="1" y="4"/>
                      <a:pt x="2" y="4"/>
                    </a:cubicBezTo>
                    <a:cubicBezTo>
                      <a:pt x="75" y="4"/>
                      <a:pt x="75" y="4"/>
                      <a:pt x="75" y="4"/>
                    </a:cubicBezTo>
                    <a:cubicBezTo>
                      <a:pt x="76" y="4"/>
                      <a:pt x="77" y="3"/>
                      <a:pt x="77" y="2"/>
                    </a:cubicBezTo>
                    <a:cubicBezTo>
                      <a:pt x="77" y="1"/>
                      <a:pt x="76" y="0"/>
                      <a:pt x="75" y="0"/>
                    </a:cubicBezTo>
                    <a:close/>
                    <a:moveTo>
                      <a:pt x="75" y="0"/>
                    </a:moveTo>
                    <a:cubicBezTo>
                      <a:pt x="75" y="0"/>
                      <a:pt x="75" y="0"/>
                      <a:pt x="75" y="0"/>
                    </a:cubicBezTo>
                  </a:path>
                </a:pathLst>
              </a:custGeom>
              <a:grp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36" name="Freeform: Shape 136"/>
              <p:cNvSpPr/>
              <p:nvPr/>
            </p:nvSpPr>
            <p:spPr bwMode="auto">
              <a:xfrm>
                <a:off x="3124200" y="1255713"/>
                <a:ext cx="101600" cy="101600"/>
              </a:xfrm>
              <a:custGeom>
                <a:avLst/>
                <a:gdLst/>
                <a:ahLst/>
                <a:cxnLst>
                  <a:cxn ang="0">
                    <a:pos x="4" y="35"/>
                  </a:cxn>
                  <a:cxn ang="0">
                    <a:pos x="31" y="35"/>
                  </a:cxn>
                  <a:cxn ang="0">
                    <a:pos x="35" y="31"/>
                  </a:cxn>
                  <a:cxn ang="0">
                    <a:pos x="35" y="4"/>
                  </a:cxn>
                  <a:cxn ang="0">
                    <a:pos x="31" y="0"/>
                  </a:cxn>
                  <a:cxn ang="0">
                    <a:pos x="4" y="0"/>
                  </a:cxn>
                  <a:cxn ang="0">
                    <a:pos x="0" y="4"/>
                  </a:cxn>
                  <a:cxn ang="0">
                    <a:pos x="0" y="31"/>
                  </a:cxn>
                  <a:cxn ang="0">
                    <a:pos x="4" y="35"/>
                  </a:cxn>
                  <a:cxn ang="0">
                    <a:pos x="8" y="8"/>
                  </a:cxn>
                  <a:cxn ang="0">
                    <a:pos x="27" y="8"/>
                  </a:cxn>
                  <a:cxn ang="0">
                    <a:pos x="27" y="27"/>
                  </a:cxn>
                  <a:cxn ang="0">
                    <a:pos x="8" y="27"/>
                  </a:cxn>
                  <a:cxn ang="0">
                    <a:pos x="8" y="8"/>
                  </a:cxn>
                  <a:cxn ang="0">
                    <a:pos x="8" y="8"/>
                  </a:cxn>
                  <a:cxn ang="0">
                    <a:pos x="8" y="8"/>
                  </a:cxn>
                </a:cxnLst>
                <a:rect l="0" t="0" r="r" b="b"/>
                <a:pathLst>
                  <a:path w="35" h="35">
                    <a:moveTo>
                      <a:pt x="4" y="35"/>
                    </a:moveTo>
                    <a:cubicBezTo>
                      <a:pt x="31" y="35"/>
                      <a:pt x="31" y="35"/>
                      <a:pt x="31" y="35"/>
                    </a:cubicBezTo>
                    <a:cubicBezTo>
                      <a:pt x="33" y="35"/>
                      <a:pt x="35" y="33"/>
                      <a:pt x="35" y="31"/>
                    </a:cubicBezTo>
                    <a:cubicBezTo>
                      <a:pt x="35" y="4"/>
                      <a:pt x="35" y="4"/>
                      <a:pt x="35" y="4"/>
                    </a:cubicBezTo>
                    <a:cubicBezTo>
                      <a:pt x="35" y="2"/>
                      <a:pt x="33" y="0"/>
                      <a:pt x="31" y="0"/>
                    </a:cubicBezTo>
                    <a:cubicBezTo>
                      <a:pt x="4" y="0"/>
                      <a:pt x="4" y="0"/>
                      <a:pt x="4" y="0"/>
                    </a:cubicBezTo>
                    <a:cubicBezTo>
                      <a:pt x="2" y="0"/>
                      <a:pt x="0" y="2"/>
                      <a:pt x="0" y="4"/>
                    </a:cubicBezTo>
                    <a:cubicBezTo>
                      <a:pt x="0" y="31"/>
                      <a:pt x="0" y="31"/>
                      <a:pt x="0" y="31"/>
                    </a:cubicBezTo>
                    <a:cubicBezTo>
                      <a:pt x="0" y="33"/>
                      <a:pt x="2" y="35"/>
                      <a:pt x="4" y="35"/>
                    </a:cubicBezTo>
                    <a:close/>
                    <a:moveTo>
                      <a:pt x="8" y="8"/>
                    </a:moveTo>
                    <a:cubicBezTo>
                      <a:pt x="27" y="8"/>
                      <a:pt x="27" y="8"/>
                      <a:pt x="27" y="8"/>
                    </a:cubicBezTo>
                    <a:cubicBezTo>
                      <a:pt x="27" y="27"/>
                      <a:pt x="27" y="27"/>
                      <a:pt x="27" y="27"/>
                    </a:cubicBezTo>
                    <a:cubicBezTo>
                      <a:pt x="8" y="27"/>
                      <a:pt x="8" y="27"/>
                      <a:pt x="8" y="27"/>
                    </a:cubicBezTo>
                    <a:lnTo>
                      <a:pt x="8" y="8"/>
                    </a:lnTo>
                    <a:close/>
                    <a:moveTo>
                      <a:pt x="8" y="8"/>
                    </a:moveTo>
                    <a:cubicBezTo>
                      <a:pt x="8" y="8"/>
                      <a:pt x="8" y="8"/>
                      <a:pt x="8" y="8"/>
                    </a:cubicBezTo>
                  </a:path>
                </a:pathLst>
              </a:custGeom>
              <a:grpFill/>
              <a:ln w="9525">
                <a:noFill/>
                <a:round/>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grpSp>
      <p:sp>
        <p:nvSpPr>
          <p:cNvPr id="13" name="Freeform: Shape 40"/>
          <p:cNvSpPr/>
          <p:nvPr/>
        </p:nvSpPr>
        <p:spPr>
          <a:xfrm>
            <a:off x="4082906" y="2697811"/>
            <a:ext cx="971889" cy="1919494"/>
          </a:xfrm>
          <a:custGeom>
            <a:avLst/>
            <a:gdLst/>
            <a:ahLst/>
            <a:cxnLst>
              <a:cxn ang="0">
                <a:pos x="wd2" y="hd2"/>
              </a:cxn>
              <a:cxn ang="5400000">
                <a:pos x="wd2" y="hd2"/>
              </a:cxn>
              <a:cxn ang="10800000">
                <a:pos x="wd2" y="hd2"/>
              </a:cxn>
              <a:cxn ang="16200000">
                <a:pos x="wd2" y="hd2"/>
              </a:cxn>
            </a:cxnLst>
            <a:rect l="0" t="0" r="r" b="b"/>
            <a:pathLst>
              <a:path w="21600" h="21233" extrusionOk="0">
                <a:moveTo>
                  <a:pt x="18888" y="1342"/>
                </a:moveTo>
                <a:cubicBezTo>
                  <a:pt x="17357" y="2323"/>
                  <a:pt x="15980" y="3551"/>
                  <a:pt x="15190" y="5053"/>
                </a:cubicBezTo>
                <a:cubicBezTo>
                  <a:pt x="15190" y="5053"/>
                  <a:pt x="11881" y="1601"/>
                  <a:pt x="3746" y="0"/>
                </a:cubicBezTo>
                <a:cubicBezTo>
                  <a:pt x="4160" y="206"/>
                  <a:pt x="4539" y="435"/>
                  <a:pt x="4861" y="691"/>
                </a:cubicBezTo>
                <a:cubicBezTo>
                  <a:pt x="5120" y="897"/>
                  <a:pt x="5323" y="1114"/>
                  <a:pt x="5495" y="1334"/>
                </a:cubicBezTo>
                <a:cubicBezTo>
                  <a:pt x="7893" y="2663"/>
                  <a:pt x="10167" y="4819"/>
                  <a:pt x="9604" y="8114"/>
                </a:cubicBezTo>
                <a:cubicBezTo>
                  <a:pt x="9604" y="8114"/>
                  <a:pt x="6838" y="6371"/>
                  <a:pt x="0" y="7292"/>
                </a:cubicBezTo>
                <a:cubicBezTo>
                  <a:pt x="0" y="7292"/>
                  <a:pt x="15106" y="7260"/>
                  <a:pt x="7500" y="20907"/>
                </a:cubicBezTo>
                <a:cubicBezTo>
                  <a:pt x="7500" y="20907"/>
                  <a:pt x="13473" y="21600"/>
                  <a:pt x="19030" y="20967"/>
                </a:cubicBezTo>
                <a:cubicBezTo>
                  <a:pt x="19030" y="20967"/>
                  <a:pt x="12279" y="8657"/>
                  <a:pt x="21600" y="1065"/>
                </a:cubicBezTo>
                <a:cubicBezTo>
                  <a:pt x="20647" y="1227"/>
                  <a:pt x="19694" y="1307"/>
                  <a:pt x="18888" y="1342"/>
                </a:cubicBezTo>
                <a:close/>
              </a:path>
            </a:pathLst>
          </a:custGeom>
          <a:solidFill>
            <a:schemeClr val="bg1">
              <a:lumMod val="50000"/>
            </a:schemeClr>
          </a:solidFill>
          <a:ln w="12700">
            <a:miter lim="400000"/>
          </a:ln>
        </p:spPr>
        <p:txBody>
          <a:bodyPr anchor="ctr"/>
          <a:lstStyle/>
          <a:p>
            <a:pPr algn="ctr"/>
            <a:endParaRPr/>
          </a:p>
        </p:txBody>
      </p:sp>
      <p:grpSp>
        <p:nvGrpSpPr>
          <p:cNvPr id="5" name="Group 170"/>
          <p:cNvGrpSpPr/>
          <p:nvPr/>
        </p:nvGrpSpPr>
        <p:grpSpPr>
          <a:xfrm>
            <a:off x="6203253" y="1890640"/>
            <a:ext cx="2118058" cy="755374"/>
            <a:chOff x="1197898" y="2503545"/>
            <a:chExt cx="2198693" cy="1006991"/>
          </a:xfrm>
        </p:grpSpPr>
        <p:sp>
          <p:nvSpPr>
            <p:cNvPr id="9" name="TextBox 172"/>
            <p:cNvSpPr txBox="1"/>
            <p:nvPr/>
          </p:nvSpPr>
          <p:spPr>
            <a:xfrm>
              <a:off x="1197898" y="2503545"/>
              <a:ext cx="2198693" cy="388226"/>
            </a:xfrm>
            <a:prstGeom prst="rect">
              <a:avLst/>
            </a:prstGeom>
            <a:noFill/>
          </p:spPr>
          <p:txBody>
            <a:bodyPr wrap="none" lIns="288050" tIns="0" rIns="0" bIns="0" anchor="b" anchorCtr="0">
              <a:normAutofit/>
            </a:bodyPr>
            <a:lstStyle/>
            <a:p>
              <a:pPr algn="r"/>
              <a:r>
                <a:rPr lang="zh-CN" altLang="en-US" sz="1200"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10" name="TextBox 177"/>
            <p:cNvSpPr txBox="1"/>
            <p:nvPr/>
          </p:nvSpPr>
          <p:spPr>
            <a:xfrm>
              <a:off x="1197898" y="2891770"/>
              <a:ext cx="2198693" cy="618766"/>
            </a:xfrm>
            <a:prstGeom prst="rect">
              <a:avLst/>
            </a:prstGeom>
          </p:spPr>
          <p:txBody>
            <a:bodyPr vert="horz" wrap="square" lIns="288050" tIns="0" rIns="0" bIns="0" anchor="ctr" anchorCtr="0">
              <a:normAutofit/>
            </a:bodyPr>
            <a:lstStyle/>
            <a:p>
              <a:pPr algn="r">
                <a:lnSpc>
                  <a:spcPct val="120000"/>
                </a:lnSpc>
              </a:pPr>
              <a:r>
                <a:rPr lang="zh-CN" altLang="en-US" sz="8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800">
                  <a:solidFill>
                    <a:schemeClr val="bg1">
                      <a:lumMod val="50000"/>
                    </a:schemeClr>
                  </a:solidFill>
                  <a:latin typeface="微软雅黑" panose="020B0503020204020204" pitchFamily="34" charset="-122"/>
                  <a:ea typeface="微软雅黑" panose="020B0503020204020204" pitchFamily="34" charset="-122"/>
                </a:rPr>
              </a:br>
              <a:r>
                <a:rPr lang="zh-CN" altLang="en-US" sz="8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nvGrpSpPr>
          <p:cNvPr id="6" name="Group 178"/>
          <p:cNvGrpSpPr/>
          <p:nvPr/>
        </p:nvGrpSpPr>
        <p:grpSpPr>
          <a:xfrm>
            <a:off x="756096" y="1890640"/>
            <a:ext cx="2202302" cy="755374"/>
            <a:chOff x="8328246" y="2276873"/>
            <a:chExt cx="2198694" cy="1006991"/>
          </a:xfrm>
        </p:grpSpPr>
        <p:sp>
          <p:nvSpPr>
            <p:cNvPr id="7" name="TextBox 179"/>
            <p:cNvSpPr txBox="1"/>
            <p:nvPr/>
          </p:nvSpPr>
          <p:spPr>
            <a:xfrm>
              <a:off x="8328247" y="2276873"/>
              <a:ext cx="2198693" cy="388226"/>
            </a:xfrm>
            <a:prstGeom prst="rect">
              <a:avLst/>
            </a:prstGeom>
            <a:noFill/>
          </p:spPr>
          <p:txBody>
            <a:bodyPr wrap="none" lIns="0" tIns="0" rIns="288050" bIns="0" anchor="b" anchorCtr="0">
              <a:norm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8" name="TextBox 180"/>
            <p:cNvSpPr txBox="1"/>
            <p:nvPr/>
          </p:nvSpPr>
          <p:spPr>
            <a:xfrm>
              <a:off x="8328246" y="2665098"/>
              <a:ext cx="2198693" cy="618766"/>
            </a:xfrm>
            <a:prstGeom prst="rect">
              <a:avLst/>
            </a:prstGeom>
          </p:spPr>
          <p:txBody>
            <a:bodyPr vert="horz" wrap="square" lIns="0" tIns="0" rIns="288050" bIns="0" anchor="ctr">
              <a:normAutofit/>
            </a:bodyPr>
            <a:lstStyle/>
            <a:p>
              <a:pPr algn="l">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800" dirty="0">
                  <a:solidFill>
                    <a:schemeClr val="bg1">
                      <a:lumMod val="50000"/>
                    </a:schemeClr>
                  </a:solidFill>
                  <a:latin typeface="微软雅黑" panose="020B0503020204020204" pitchFamily="34" charset="-122"/>
                  <a:ea typeface="微软雅黑" panose="020B0503020204020204" pitchFamily="34" charset="-122"/>
                </a:rPr>
              </a:br>
              <a:r>
                <a:rPr lang="zh-CN" altLang="en-US" sz="800" dirty="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90"/>
                                          </p:val>
                                        </p:tav>
                                        <p:tav tm="100000">
                                          <p:val>
                                            <p:fltVal val="0"/>
                                          </p:val>
                                        </p:tav>
                                      </p:tavLst>
                                    </p:anim>
                                    <p:animEffect transition="in" filter="fade">
                                      <p:cBhvr>
                                        <p:cTn id="14" dur="500"/>
                                        <p:tgtEl>
                                          <p:spTgt spid="12"/>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 calcmode="lin" valueType="num">
                                      <p:cBhvr>
                                        <p:cTn id="19" dur="500" fill="hold"/>
                                        <p:tgtEl>
                                          <p:spTgt spid="11"/>
                                        </p:tgtEl>
                                        <p:attrNameLst>
                                          <p:attrName>style.rotation</p:attrName>
                                        </p:attrNameLst>
                                      </p:cBhvr>
                                      <p:tavLst>
                                        <p:tav tm="0">
                                          <p:val>
                                            <p:fltVal val="90"/>
                                          </p:val>
                                        </p:tav>
                                        <p:tav tm="100000">
                                          <p:val>
                                            <p:fltVal val="0"/>
                                          </p:val>
                                        </p:tav>
                                      </p:tavLst>
                                    </p:anim>
                                    <p:animEffect transition="in" filter="fade">
                                      <p:cBhvr>
                                        <p:cTn id="20" dur="500"/>
                                        <p:tgtEl>
                                          <p:spTgt spid="11"/>
                                        </p:tgtEl>
                                      </p:cBhvr>
                                    </p:animEffect>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275411" y="1117532"/>
            <a:ext cx="1701394" cy="1670737"/>
            <a:chOff x="3032012" y="1199038"/>
            <a:chExt cx="2268537" cy="2227263"/>
          </a:xfrm>
        </p:grpSpPr>
        <p:sp>
          <p:nvSpPr>
            <p:cNvPr id="3" name="椭圆 2"/>
            <p:cNvSpPr/>
            <p:nvPr/>
          </p:nvSpPr>
          <p:spPr bwMode="auto">
            <a:xfrm>
              <a:off x="3032012" y="1199038"/>
              <a:ext cx="2268537" cy="22272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sz="1800" dirty="0">
                <a:solidFill>
                  <a:srgbClr val="7EBEA7"/>
                </a:solidFill>
              </a:endParaRPr>
            </a:p>
          </p:txBody>
        </p:sp>
        <p:sp>
          <p:nvSpPr>
            <p:cNvPr id="4" name="椭圆 3"/>
            <p:cNvSpPr/>
            <p:nvPr/>
          </p:nvSpPr>
          <p:spPr bwMode="auto">
            <a:xfrm>
              <a:off x="3223594" y="1387313"/>
              <a:ext cx="1885371" cy="1850711"/>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sz="1800" dirty="0">
                <a:solidFill>
                  <a:srgbClr val="7EBEA7"/>
                </a:solidFill>
              </a:endParaRPr>
            </a:p>
          </p:txBody>
        </p:sp>
      </p:grpSp>
      <p:grpSp>
        <p:nvGrpSpPr>
          <p:cNvPr id="5" name="组合 4"/>
          <p:cNvGrpSpPr/>
          <p:nvPr/>
        </p:nvGrpSpPr>
        <p:grpSpPr>
          <a:xfrm>
            <a:off x="5067581" y="1117532"/>
            <a:ext cx="1701394" cy="1670737"/>
            <a:chOff x="6754924" y="1199038"/>
            <a:chExt cx="2268537" cy="2227263"/>
          </a:xfrm>
        </p:grpSpPr>
        <p:sp>
          <p:nvSpPr>
            <p:cNvPr id="6" name="椭圆 5"/>
            <p:cNvSpPr/>
            <p:nvPr/>
          </p:nvSpPr>
          <p:spPr bwMode="auto">
            <a:xfrm>
              <a:off x="6754924" y="1199038"/>
              <a:ext cx="2268537" cy="22272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sz="1800" dirty="0"/>
            </a:p>
          </p:txBody>
        </p:sp>
        <p:sp>
          <p:nvSpPr>
            <p:cNvPr id="7" name="椭圆 6"/>
            <p:cNvSpPr/>
            <p:nvPr/>
          </p:nvSpPr>
          <p:spPr bwMode="auto">
            <a:xfrm>
              <a:off x="6902239" y="1345992"/>
              <a:ext cx="1973906" cy="1937619"/>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sz="1800" dirty="0">
                <a:solidFill>
                  <a:srgbClr val="7EBEA7"/>
                </a:solidFill>
              </a:endParaRPr>
            </a:p>
          </p:txBody>
        </p:sp>
      </p:grpSp>
      <p:cxnSp>
        <p:nvCxnSpPr>
          <p:cNvPr id="8" name="直接连接符 7"/>
          <p:cNvCxnSpPr>
            <a:endCxn id="11" idx="1"/>
          </p:cNvCxnSpPr>
          <p:nvPr/>
        </p:nvCxnSpPr>
        <p:spPr bwMode="auto">
          <a:xfrm flipV="1">
            <a:off x="2193941" y="3651832"/>
            <a:ext cx="4302897" cy="13099"/>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圆角矩形 8"/>
          <p:cNvSpPr/>
          <p:nvPr/>
        </p:nvSpPr>
        <p:spPr bwMode="auto">
          <a:xfrm>
            <a:off x="1791509" y="3389851"/>
            <a:ext cx="1048341" cy="48466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zh-CN" altLang="en-US" sz="1200" kern="0" dirty="0">
                <a:solidFill>
                  <a:schemeClr val="bg1"/>
                </a:solidFill>
                <a:latin typeface="微软雅黑" panose="020B0503020204020204" pitchFamily="34" charset="-122"/>
                <a:ea typeface="微软雅黑" panose="020B0503020204020204" pitchFamily="34" charset="-122"/>
              </a:rPr>
              <a:t>输入标题</a:t>
            </a:r>
          </a:p>
        </p:txBody>
      </p:sp>
      <p:sp>
        <p:nvSpPr>
          <p:cNvPr id="10" name="圆角矩形 9"/>
          <p:cNvSpPr/>
          <p:nvPr/>
        </p:nvSpPr>
        <p:spPr bwMode="auto">
          <a:xfrm>
            <a:off x="4024943" y="3389851"/>
            <a:ext cx="1046364" cy="484664"/>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zh-CN" altLang="en-US" sz="1200" kern="0" dirty="0">
                <a:solidFill>
                  <a:schemeClr val="bg1"/>
                </a:solidFill>
                <a:latin typeface="微软雅黑" panose="020B0503020204020204" pitchFamily="34" charset="-122"/>
                <a:ea typeface="微软雅黑" panose="020B0503020204020204" pitchFamily="34" charset="-122"/>
              </a:rPr>
              <a:t>输入标题</a:t>
            </a:r>
          </a:p>
        </p:txBody>
      </p:sp>
      <p:sp>
        <p:nvSpPr>
          <p:cNvPr id="11" name="圆角矩形 10"/>
          <p:cNvSpPr/>
          <p:nvPr/>
        </p:nvSpPr>
        <p:spPr bwMode="auto">
          <a:xfrm>
            <a:off x="6496839" y="3408905"/>
            <a:ext cx="1048341" cy="48585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zh-CN" altLang="en-US" sz="1200" kern="0" dirty="0">
                <a:solidFill>
                  <a:schemeClr val="bg1"/>
                </a:solidFill>
                <a:latin typeface="微软雅黑" panose="020B0503020204020204" pitchFamily="34" charset="-122"/>
                <a:ea typeface="微软雅黑" panose="020B0503020204020204" pitchFamily="34" charset="-122"/>
              </a:rPr>
              <a:t>输入标题</a:t>
            </a:r>
          </a:p>
        </p:txBody>
      </p:sp>
      <p:cxnSp>
        <p:nvCxnSpPr>
          <p:cNvPr id="12" name="直接连接符 11"/>
          <p:cNvCxnSpPr/>
          <p:nvPr/>
        </p:nvCxnSpPr>
        <p:spPr bwMode="auto">
          <a:xfrm flipV="1">
            <a:off x="4553744" y="3021886"/>
            <a:ext cx="1190" cy="367964"/>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3404798" y="840306"/>
            <a:ext cx="2247535" cy="2206612"/>
            <a:chOff x="4537868" y="829469"/>
            <a:chExt cx="2996729" cy="2941638"/>
          </a:xfrm>
        </p:grpSpPr>
        <p:sp>
          <p:nvSpPr>
            <p:cNvPr id="14" name="椭圆 13"/>
            <p:cNvSpPr/>
            <p:nvPr/>
          </p:nvSpPr>
          <p:spPr bwMode="auto">
            <a:xfrm>
              <a:off x="4537868" y="829469"/>
              <a:ext cx="2996729" cy="29416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sz="1800" dirty="0">
                <a:solidFill>
                  <a:srgbClr val="7EBEA7"/>
                </a:solidFill>
              </a:endParaRPr>
            </a:p>
          </p:txBody>
        </p:sp>
        <p:sp>
          <p:nvSpPr>
            <p:cNvPr id="15" name="椭圆 14"/>
            <p:cNvSpPr/>
            <p:nvPr/>
          </p:nvSpPr>
          <p:spPr bwMode="auto">
            <a:xfrm>
              <a:off x="4734827" y="1007346"/>
              <a:ext cx="2611900" cy="2563884"/>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sz="1800" dirty="0">
                <a:solidFill>
                  <a:srgbClr val="7EBEA7"/>
                </a:solidFill>
              </a:endParaRPr>
            </a:p>
          </p:txBody>
        </p:sp>
      </p:grpSp>
      <p:sp>
        <p:nvSpPr>
          <p:cNvPr id="16" name="矩形 15"/>
          <p:cNvSpPr/>
          <p:nvPr/>
        </p:nvSpPr>
        <p:spPr>
          <a:xfrm>
            <a:off x="1498734" y="4000981"/>
            <a:ext cx="1664420" cy="553485"/>
          </a:xfrm>
          <a:prstGeom prst="rect">
            <a:avLst/>
          </a:prstGeom>
        </p:spPr>
        <p:txBody>
          <a:bodyPr wrap="square" lIns="68580" tIns="34290" rIns="68580" bIns="34290">
            <a:spAutoFit/>
          </a:bodyPr>
          <a:lstStyle/>
          <a:p>
            <a:pPr>
              <a:lnSpc>
                <a:spcPct val="120000"/>
              </a:lnSpc>
            </a:pP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请填入你的内容，或通过复制内容后用右键选择只保留文本来粘贴内容。</a:t>
            </a:r>
          </a:p>
        </p:txBody>
      </p:sp>
      <p:sp>
        <p:nvSpPr>
          <p:cNvPr id="17" name="矩形 16"/>
          <p:cNvSpPr/>
          <p:nvPr/>
        </p:nvSpPr>
        <p:spPr>
          <a:xfrm>
            <a:off x="3722724" y="4000981"/>
            <a:ext cx="1664420" cy="553485"/>
          </a:xfrm>
          <a:prstGeom prst="rect">
            <a:avLst/>
          </a:prstGeom>
        </p:spPr>
        <p:txBody>
          <a:bodyPr wrap="square" lIns="68580" tIns="34290" rIns="68580" bIns="34290">
            <a:spAutoFit/>
          </a:bodyPr>
          <a:lstStyle/>
          <a:p>
            <a:pPr>
              <a:lnSpc>
                <a:spcPct val="120000"/>
              </a:lnSpc>
            </a:pP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请填入你的内容，或通过复制内容后用右键选择只保留文本来粘贴内容。</a:t>
            </a:r>
          </a:p>
        </p:txBody>
      </p:sp>
      <p:sp>
        <p:nvSpPr>
          <p:cNvPr id="18" name="矩形 17"/>
          <p:cNvSpPr/>
          <p:nvPr/>
        </p:nvSpPr>
        <p:spPr>
          <a:xfrm>
            <a:off x="6188799" y="4005866"/>
            <a:ext cx="1664420" cy="553485"/>
          </a:xfrm>
          <a:prstGeom prst="rect">
            <a:avLst/>
          </a:prstGeom>
        </p:spPr>
        <p:txBody>
          <a:bodyPr wrap="square" lIns="68580" tIns="34290" rIns="68580" bIns="34290">
            <a:spAutoFit/>
          </a:bodyPr>
          <a:lstStyle/>
          <a:p>
            <a:pPr>
              <a:lnSpc>
                <a:spcPct val="120000"/>
              </a:lnSpc>
            </a:pP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请填入你的内容，或通过复制内容后用右键选择只保留文本来粘贴内容。</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500"/>
                                        <p:tgtEl>
                                          <p:spTgt spid="13"/>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p:tgtEl>
                                          <p:spTgt spid="2"/>
                                        </p:tgtEl>
                                        <p:attrNameLst>
                                          <p:attrName>ppt_x</p:attrName>
                                        </p:attrNameLst>
                                      </p:cBhvr>
                                      <p:tavLst>
                                        <p:tav tm="0">
                                          <p:val>
                                            <p:strVal val="#ppt_x+#ppt_w*1.125000"/>
                                          </p:val>
                                        </p:tav>
                                        <p:tav tm="100000">
                                          <p:val>
                                            <p:strVal val="#ppt_x"/>
                                          </p:val>
                                        </p:tav>
                                      </p:tavLst>
                                    </p:anim>
                                    <p:animEffect transition="in" filter="wipe(left)">
                                      <p:cBhvr>
                                        <p:cTn id="12" dur="1000"/>
                                        <p:tgtEl>
                                          <p:spTgt spid="2"/>
                                        </p:tgtEl>
                                      </p:cBhvr>
                                    </p:animEffect>
                                  </p:childTnLst>
                                </p:cTn>
                              </p:par>
                              <p:par>
                                <p:cTn id="13" presetID="1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p:tgtEl>
                                          <p:spTgt spid="5"/>
                                        </p:tgtEl>
                                        <p:attrNameLst>
                                          <p:attrName>ppt_x</p:attrName>
                                        </p:attrNameLst>
                                      </p:cBhvr>
                                      <p:tavLst>
                                        <p:tav tm="0">
                                          <p:val>
                                            <p:strVal val="#ppt_x-#ppt_w*1.125000"/>
                                          </p:val>
                                        </p:tav>
                                        <p:tav tm="100000">
                                          <p:val>
                                            <p:strVal val="#ppt_x"/>
                                          </p:val>
                                        </p:tav>
                                      </p:tavLst>
                                    </p:anim>
                                    <p:animEffect transition="in" filter="wipe(right)">
                                      <p:cBhvr>
                                        <p:cTn id="16" dur="1000"/>
                                        <p:tgtEl>
                                          <p:spTgt spid="5"/>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par>
                          <p:cTn id="21" fill="hold">
                            <p:stCondLst>
                              <p:cond delay="2000"/>
                            </p:stCondLst>
                            <p:childTnLst>
                              <p:par>
                                <p:cTn id="22" presetID="16" presetClass="entr" presetSubtype="37"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outVertical)">
                                      <p:cBhvr>
                                        <p:cTn id="24" dur="500"/>
                                        <p:tgtEl>
                                          <p:spTgt spid="10"/>
                                        </p:tgtEl>
                                      </p:cBhvr>
                                    </p:animEffect>
                                  </p:childTnLst>
                                </p:cTn>
                              </p:par>
                            </p:childTnLst>
                          </p:cTn>
                        </p:par>
                        <p:par>
                          <p:cTn id="25" fill="hold">
                            <p:stCondLst>
                              <p:cond delay="2500"/>
                            </p:stCondLst>
                            <p:childTnLst>
                              <p:par>
                                <p:cTn id="26" presetID="16" presetClass="entr" presetSubtype="37"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outVertical)">
                                      <p:cBhvr>
                                        <p:cTn id="28" dur="500"/>
                                        <p:tgtEl>
                                          <p:spTgt spid="8"/>
                                        </p:tgtEl>
                                      </p:cBhvr>
                                    </p:animEffect>
                                  </p:childTnLst>
                                </p:cTn>
                              </p:par>
                            </p:childTnLst>
                          </p:cTn>
                        </p:par>
                        <p:par>
                          <p:cTn id="29" fill="hold">
                            <p:stCondLst>
                              <p:cond delay="3000"/>
                            </p:stCondLst>
                            <p:childTnLst>
                              <p:par>
                                <p:cTn id="30" presetID="22" presetClass="entr" presetSubtype="2"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right)">
                                      <p:cBhvr>
                                        <p:cTn id="32" dur="500"/>
                                        <p:tgtEl>
                                          <p:spTgt spid="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684686" y="2931876"/>
            <a:ext cx="4503721" cy="683800"/>
            <a:chOff x="2245857" y="3685396"/>
            <a:chExt cx="6003918" cy="911575"/>
          </a:xfrm>
        </p:grpSpPr>
        <p:grpSp>
          <p:nvGrpSpPr>
            <p:cNvPr id="19" name="组合 18"/>
            <p:cNvGrpSpPr/>
            <p:nvPr/>
          </p:nvGrpSpPr>
          <p:grpSpPr>
            <a:xfrm>
              <a:off x="3381493" y="3685396"/>
              <a:ext cx="1155744" cy="761054"/>
              <a:chOff x="1958468" y="4905164"/>
              <a:chExt cx="1155744" cy="761054"/>
            </a:xfrm>
          </p:grpSpPr>
          <p:sp>
            <p:nvSpPr>
              <p:cNvPr id="22" name="任意多边形 3"/>
              <p:cNvSpPr/>
              <p:nvPr/>
            </p:nvSpPr>
            <p:spPr>
              <a:xfrm>
                <a:off x="1958468" y="4905164"/>
                <a:ext cx="1154167" cy="761054"/>
              </a:xfrm>
              <a:custGeom>
                <a:avLst/>
                <a:gdLst/>
                <a:ahLst/>
                <a:cxnLst>
                  <a:cxn ang="0">
                    <a:pos x="wd2" y="hd2"/>
                  </a:cxn>
                  <a:cxn ang="5400000">
                    <a:pos x="wd2" y="hd2"/>
                  </a:cxn>
                  <a:cxn ang="10800000">
                    <a:pos x="wd2" y="hd2"/>
                  </a:cxn>
                  <a:cxn ang="16200000">
                    <a:pos x="wd2" y="hd2"/>
                  </a:cxn>
                </a:cxnLst>
                <a:rect l="0" t="0" r="r" b="b"/>
                <a:pathLst>
                  <a:path w="21600" h="21600" extrusionOk="0">
                    <a:moveTo>
                      <a:pt x="9242" y="21600"/>
                    </a:moveTo>
                    <a:lnTo>
                      <a:pt x="9202" y="12826"/>
                    </a:lnTo>
                    <a:lnTo>
                      <a:pt x="0" y="12826"/>
                    </a:lnTo>
                    <a:lnTo>
                      <a:pt x="0" y="0"/>
                    </a:lnTo>
                    <a:lnTo>
                      <a:pt x="21600" y="0"/>
                    </a:lnTo>
                    <a:lnTo>
                      <a:pt x="21600" y="12826"/>
                    </a:lnTo>
                  </a:path>
                </a:pathLst>
              </a:custGeom>
              <a:solidFill>
                <a:schemeClr val="accent1"/>
              </a:solidFill>
              <a:ln w="12700" cap="flat">
                <a:noFill/>
                <a:miter lim="400000"/>
              </a:ln>
              <a:effectLst/>
            </p:spPr>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3" name="任意多边形 4"/>
              <p:cNvSpPr/>
              <p:nvPr/>
            </p:nvSpPr>
            <p:spPr>
              <a:xfrm>
                <a:off x="2117536" y="4995431"/>
                <a:ext cx="172176" cy="258260"/>
              </a:xfrm>
              <a:custGeom>
                <a:avLst/>
                <a:gdLst/>
                <a:ahLst/>
                <a:cxnLst>
                  <a:cxn ang="0">
                    <a:pos x="wd2" y="hd2"/>
                  </a:cxn>
                  <a:cxn ang="5400000">
                    <a:pos x="wd2" y="hd2"/>
                  </a:cxn>
                  <a:cxn ang="10800000">
                    <a:pos x="wd2" y="hd2"/>
                  </a:cxn>
                  <a:cxn ang="16200000">
                    <a:pos x="wd2" y="hd2"/>
                  </a:cxn>
                </a:cxnLst>
                <a:rect l="0" t="0" r="r" b="b"/>
                <a:pathLst>
                  <a:path w="21600" h="21600" extrusionOk="0">
                    <a:moveTo>
                      <a:pt x="14850" y="6750"/>
                    </a:moveTo>
                    <a:cubicBezTo>
                      <a:pt x="14491" y="6750"/>
                      <a:pt x="14175" y="6539"/>
                      <a:pt x="14175" y="6300"/>
                    </a:cubicBezTo>
                    <a:cubicBezTo>
                      <a:pt x="14175" y="5330"/>
                      <a:pt x="11918" y="4950"/>
                      <a:pt x="10800" y="4950"/>
                    </a:cubicBezTo>
                    <a:cubicBezTo>
                      <a:pt x="10441" y="4950"/>
                      <a:pt x="10125" y="4739"/>
                      <a:pt x="10125" y="4500"/>
                    </a:cubicBezTo>
                    <a:cubicBezTo>
                      <a:pt x="10125" y="4261"/>
                      <a:pt x="10441" y="4050"/>
                      <a:pt x="10800" y="4050"/>
                    </a:cubicBezTo>
                    <a:cubicBezTo>
                      <a:pt x="12762" y="4050"/>
                      <a:pt x="15525" y="4739"/>
                      <a:pt x="15525" y="6300"/>
                    </a:cubicBezTo>
                    <a:cubicBezTo>
                      <a:pt x="15525" y="6539"/>
                      <a:pt x="15209" y="6750"/>
                      <a:pt x="14850" y="6750"/>
                    </a:cubicBezTo>
                    <a:close/>
                    <a:moveTo>
                      <a:pt x="10800" y="1800"/>
                    </a:moveTo>
                    <a:cubicBezTo>
                      <a:pt x="6982" y="1800"/>
                      <a:pt x="2700" y="3487"/>
                      <a:pt x="2700" y="6300"/>
                    </a:cubicBezTo>
                    <a:cubicBezTo>
                      <a:pt x="2700" y="7200"/>
                      <a:pt x="3248" y="8142"/>
                      <a:pt x="4134" y="8831"/>
                    </a:cubicBezTo>
                    <a:cubicBezTo>
                      <a:pt x="4535" y="9141"/>
                      <a:pt x="4999" y="9436"/>
                      <a:pt x="5421" y="9759"/>
                    </a:cubicBezTo>
                    <a:cubicBezTo>
                      <a:pt x="6919" y="10955"/>
                      <a:pt x="8184" y="12361"/>
                      <a:pt x="8395" y="13950"/>
                    </a:cubicBezTo>
                    <a:lnTo>
                      <a:pt x="13205" y="13950"/>
                    </a:lnTo>
                    <a:cubicBezTo>
                      <a:pt x="13416" y="12361"/>
                      <a:pt x="14681" y="10955"/>
                      <a:pt x="16179" y="9759"/>
                    </a:cubicBezTo>
                    <a:cubicBezTo>
                      <a:pt x="16601" y="9436"/>
                      <a:pt x="17065" y="9141"/>
                      <a:pt x="17466" y="8831"/>
                    </a:cubicBezTo>
                    <a:cubicBezTo>
                      <a:pt x="18352" y="8142"/>
                      <a:pt x="18900" y="7200"/>
                      <a:pt x="18900" y="6300"/>
                    </a:cubicBezTo>
                    <a:cubicBezTo>
                      <a:pt x="18900" y="3487"/>
                      <a:pt x="14618" y="1800"/>
                      <a:pt x="10800" y="1800"/>
                    </a:cubicBezTo>
                    <a:close/>
                    <a:moveTo>
                      <a:pt x="19427" y="10069"/>
                    </a:moveTo>
                    <a:cubicBezTo>
                      <a:pt x="17972" y="11138"/>
                      <a:pt x="16052" y="12642"/>
                      <a:pt x="15884" y="14147"/>
                    </a:cubicBezTo>
                    <a:cubicBezTo>
                      <a:pt x="16495" y="14386"/>
                      <a:pt x="16875" y="14836"/>
                      <a:pt x="16875" y="15300"/>
                    </a:cubicBezTo>
                    <a:cubicBezTo>
                      <a:pt x="16875" y="15638"/>
                      <a:pt x="16685" y="15961"/>
                      <a:pt x="16348" y="16200"/>
                    </a:cubicBezTo>
                    <a:cubicBezTo>
                      <a:pt x="16685" y="16439"/>
                      <a:pt x="16875" y="16762"/>
                      <a:pt x="16875" y="17100"/>
                    </a:cubicBezTo>
                    <a:cubicBezTo>
                      <a:pt x="16875" y="17564"/>
                      <a:pt x="16516" y="17986"/>
                      <a:pt x="15926" y="18239"/>
                    </a:cubicBezTo>
                    <a:cubicBezTo>
                      <a:pt x="16095" y="18436"/>
                      <a:pt x="16200" y="18675"/>
                      <a:pt x="16200" y="18900"/>
                    </a:cubicBezTo>
                    <a:cubicBezTo>
                      <a:pt x="16200" y="19814"/>
                      <a:pt x="15124" y="20250"/>
                      <a:pt x="13901" y="20250"/>
                    </a:cubicBezTo>
                    <a:cubicBezTo>
                      <a:pt x="13352" y="21066"/>
                      <a:pt x="12129" y="21600"/>
                      <a:pt x="10800" y="21600"/>
                    </a:cubicBezTo>
                    <a:cubicBezTo>
                      <a:pt x="9471" y="21600"/>
                      <a:pt x="8248" y="21066"/>
                      <a:pt x="7699" y="20250"/>
                    </a:cubicBezTo>
                    <a:cubicBezTo>
                      <a:pt x="6476" y="20250"/>
                      <a:pt x="5400" y="19814"/>
                      <a:pt x="5400" y="18900"/>
                    </a:cubicBezTo>
                    <a:cubicBezTo>
                      <a:pt x="5400" y="18675"/>
                      <a:pt x="5505" y="18436"/>
                      <a:pt x="5674" y="18239"/>
                    </a:cubicBezTo>
                    <a:cubicBezTo>
                      <a:pt x="5084" y="17986"/>
                      <a:pt x="4725" y="17564"/>
                      <a:pt x="4725" y="17100"/>
                    </a:cubicBezTo>
                    <a:cubicBezTo>
                      <a:pt x="4725" y="16762"/>
                      <a:pt x="4915" y="16439"/>
                      <a:pt x="5252" y="16200"/>
                    </a:cubicBezTo>
                    <a:cubicBezTo>
                      <a:pt x="4915" y="15961"/>
                      <a:pt x="4725" y="15638"/>
                      <a:pt x="4725" y="15300"/>
                    </a:cubicBezTo>
                    <a:cubicBezTo>
                      <a:pt x="4725" y="14836"/>
                      <a:pt x="5105" y="14386"/>
                      <a:pt x="5716" y="14147"/>
                    </a:cubicBezTo>
                    <a:cubicBezTo>
                      <a:pt x="5548" y="12642"/>
                      <a:pt x="3628" y="11138"/>
                      <a:pt x="2173" y="10069"/>
                    </a:cubicBezTo>
                    <a:cubicBezTo>
                      <a:pt x="717" y="9000"/>
                      <a:pt x="0" y="7748"/>
                      <a:pt x="0" y="6300"/>
                    </a:cubicBezTo>
                    <a:cubicBezTo>
                      <a:pt x="0" y="2475"/>
                      <a:pt x="5463" y="0"/>
                      <a:pt x="10800" y="0"/>
                    </a:cubicBezTo>
                    <a:cubicBezTo>
                      <a:pt x="16137" y="0"/>
                      <a:pt x="21600" y="2475"/>
                      <a:pt x="21600" y="6300"/>
                    </a:cubicBezTo>
                    <a:cubicBezTo>
                      <a:pt x="21600" y="7748"/>
                      <a:pt x="20883" y="9000"/>
                      <a:pt x="19427" y="10069"/>
                    </a:cubicBezTo>
                    <a:close/>
                  </a:path>
                </a:pathLst>
              </a:custGeom>
              <a:solidFill>
                <a:srgbClr val="FFFFFF"/>
              </a:solidFill>
              <a:ln w="12700" cap="flat">
                <a:noFill/>
                <a:miter lim="400000"/>
              </a:ln>
              <a:effectLst/>
            </p:spPr>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24" name="右箭头 13"/>
              <p:cNvSpPr/>
              <p:nvPr/>
            </p:nvSpPr>
            <p:spPr>
              <a:xfrm rot="5400000">
                <a:off x="2845857" y="5257677"/>
                <a:ext cx="268355" cy="268355"/>
              </a:xfrm>
              <a:prstGeom prst="rightArrow">
                <a:avLst>
                  <a:gd name="adj1" fmla="val 32000"/>
                  <a:gd name="adj2" fmla="val 64000"/>
                </a:avLst>
              </a:prstGeom>
              <a:solidFill>
                <a:schemeClr val="bg1">
                  <a:lumMod val="85000"/>
                </a:schemeClr>
              </a:solidFill>
              <a:ln w="12700">
                <a:miter lim="400000"/>
              </a:ln>
            </p:spPr>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sp>
          <p:nvSpPr>
            <p:cNvPr id="20" name="矩形 19"/>
            <p:cNvSpPr/>
            <p:nvPr/>
          </p:nvSpPr>
          <p:spPr>
            <a:xfrm>
              <a:off x="2245857" y="3756924"/>
              <a:ext cx="1107996" cy="276999"/>
            </a:xfrm>
            <a:prstGeom prst="rect">
              <a:avLst/>
            </a:prstGeom>
          </p:spPr>
          <p:txBody>
            <a:bodyPr wrap="none">
              <a:noAutofit/>
            </a:bodyPr>
            <a:lstStyle/>
            <a:p>
              <a:pPr algn="ctr"/>
              <a:r>
                <a:rPr lang="zh-CN" altLang="en-US" sz="1050" b="1">
                  <a:solidFill>
                    <a:schemeClr val="bg1">
                      <a:lumMod val="50000"/>
                    </a:schemeClr>
                  </a:solidFill>
                  <a:latin typeface="微软雅黑" panose="020B0503020204020204" pitchFamily="34" charset="-122"/>
                  <a:ea typeface="微软雅黑" panose="020B0503020204020204" pitchFamily="34" charset="-122"/>
                  <a:cs typeface="+mn-ea"/>
                  <a:sym typeface="+mn-lt"/>
                </a:rPr>
                <a:t>标题文本预设</a:t>
              </a:r>
            </a:p>
          </p:txBody>
        </p:sp>
        <p:sp>
          <p:nvSpPr>
            <p:cNvPr id="21" name="矩形 20"/>
            <p:cNvSpPr/>
            <p:nvPr/>
          </p:nvSpPr>
          <p:spPr>
            <a:xfrm>
              <a:off x="4428396" y="4250722"/>
              <a:ext cx="3821379" cy="346249"/>
            </a:xfrm>
            <a:prstGeom prst="rect">
              <a:avLst/>
            </a:prstGeom>
          </p:spPr>
          <p:txBody>
            <a:bodyPr wrap="square">
              <a:normAutofit fontScale="92500"/>
            </a:bodyPr>
            <a:lstStyle/>
            <a:p>
              <a:pPr lvl="0">
                <a:lnSpc>
                  <a:spcPct val="120000"/>
                </a:lnSpc>
                <a:spcBef>
                  <a:spcPct val="0"/>
                </a:spcBef>
                <a:defRPr/>
              </a:pPr>
              <a:r>
                <a:rPr lang="zh-CN" altLang="en-US" sz="900">
                  <a:solidFill>
                    <a:schemeClr val="bg1">
                      <a:lumMod val="50000"/>
                    </a:schemeClr>
                  </a:solidFill>
                  <a:latin typeface="微软雅黑" panose="020B0503020204020204" pitchFamily="34" charset="-122"/>
                  <a:ea typeface="微软雅黑" panose="020B0503020204020204" pitchFamily="34" charset="-122"/>
                  <a:cs typeface="+mn-ea"/>
                  <a:sym typeface="+mn-lt"/>
                </a:rPr>
                <a:t>此部分内容作为文字排版占位显示（建议使用主题字体）</a:t>
              </a:r>
            </a:p>
          </p:txBody>
        </p:sp>
      </p:grpSp>
      <p:grpSp>
        <p:nvGrpSpPr>
          <p:cNvPr id="5" name="组合 4"/>
          <p:cNvGrpSpPr/>
          <p:nvPr/>
        </p:nvGrpSpPr>
        <p:grpSpPr>
          <a:xfrm>
            <a:off x="2328572" y="2277098"/>
            <a:ext cx="4496083" cy="719410"/>
            <a:chOff x="3104222" y="3035140"/>
            <a:chExt cx="5993737" cy="959047"/>
          </a:xfrm>
        </p:grpSpPr>
        <p:grpSp>
          <p:nvGrpSpPr>
            <p:cNvPr id="13" name="组合 12"/>
            <p:cNvGrpSpPr/>
            <p:nvPr/>
          </p:nvGrpSpPr>
          <p:grpSpPr>
            <a:xfrm>
              <a:off x="4239858" y="3035140"/>
              <a:ext cx="1158906" cy="761055"/>
              <a:chOff x="2816833" y="4254908"/>
              <a:chExt cx="1158906" cy="761055"/>
            </a:xfrm>
          </p:grpSpPr>
          <p:sp>
            <p:nvSpPr>
              <p:cNvPr id="16" name="任意多边形 5"/>
              <p:cNvSpPr/>
              <p:nvPr/>
            </p:nvSpPr>
            <p:spPr>
              <a:xfrm>
                <a:off x="2816833" y="4254908"/>
                <a:ext cx="1154172" cy="761055"/>
              </a:xfrm>
              <a:custGeom>
                <a:avLst/>
                <a:gdLst/>
                <a:ahLst/>
                <a:cxnLst>
                  <a:cxn ang="0">
                    <a:pos x="wd2" y="hd2"/>
                  </a:cxn>
                  <a:cxn ang="5400000">
                    <a:pos x="wd2" y="hd2"/>
                  </a:cxn>
                  <a:cxn ang="10800000">
                    <a:pos x="wd2" y="hd2"/>
                  </a:cxn>
                  <a:cxn ang="16200000">
                    <a:pos x="wd2" y="hd2"/>
                  </a:cxn>
                </a:cxnLst>
                <a:rect l="0" t="0" r="r" b="b"/>
                <a:pathLst>
                  <a:path w="21600" h="21600" extrusionOk="0">
                    <a:moveTo>
                      <a:pt x="9242" y="21600"/>
                    </a:moveTo>
                    <a:lnTo>
                      <a:pt x="9202" y="12826"/>
                    </a:lnTo>
                    <a:lnTo>
                      <a:pt x="0" y="12826"/>
                    </a:lnTo>
                    <a:lnTo>
                      <a:pt x="0" y="0"/>
                    </a:lnTo>
                    <a:lnTo>
                      <a:pt x="21600" y="0"/>
                    </a:lnTo>
                    <a:lnTo>
                      <a:pt x="21600" y="12826"/>
                    </a:lnTo>
                  </a:path>
                </a:pathLst>
              </a:custGeom>
              <a:solidFill>
                <a:schemeClr val="accent2"/>
              </a:solidFill>
              <a:ln w="12700" cap="flat">
                <a:noFill/>
                <a:miter lim="400000"/>
              </a:ln>
              <a:effectLst/>
            </p:spPr>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7" name="任意多边形 6"/>
              <p:cNvSpPr/>
              <p:nvPr/>
            </p:nvSpPr>
            <p:spPr>
              <a:xfrm>
                <a:off x="3005371" y="4353287"/>
                <a:ext cx="194752" cy="238418"/>
              </a:xfrm>
              <a:custGeom>
                <a:avLst/>
                <a:gdLst/>
                <a:ahLst/>
                <a:cxnLst>
                  <a:cxn ang="0">
                    <a:pos x="wd2" y="hd2"/>
                  </a:cxn>
                  <a:cxn ang="5400000">
                    <a:pos x="wd2" y="hd2"/>
                  </a:cxn>
                  <a:cxn ang="10800000">
                    <a:pos x="wd2" y="hd2"/>
                  </a:cxn>
                  <a:cxn ang="16200000">
                    <a:pos x="wd2" y="hd2"/>
                  </a:cxn>
                </a:cxnLst>
                <a:rect l="0" t="0" r="r" b="b"/>
                <a:pathLst>
                  <a:path w="21543" h="21368" extrusionOk="0">
                    <a:moveTo>
                      <a:pt x="9210" y="17445"/>
                    </a:moveTo>
                    <a:lnTo>
                      <a:pt x="6091" y="18421"/>
                    </a:lnTo>
                    <a:cubicBezTo>
                      <a:pt x="5969" y="18459"/>
                      <a:pt x="5833" y="18428"/>
                      <a:pt x="5754" y="18344"/>
                    </a:cubicBezTo>
                    <a:cubicBezTo>
                      <a:pt x="5352" y="17930"/>
                      <a:pt x="4874" y="17519"/>
                      <a:pt x="4113" y="17070"/>
                    </a:cubicBezTo>
                    <a:cubicBezTo>
                      <a:pt x="3351" y="16622"/>
                      <a:pt x="2722" y="16380"/>
                      <a:pt x="2113" y="16197"/>
                    </a:cubicBezTo>
                    <a:cubicBezTo>
                      <a:pt x="1990" y="16160"/>
                      <a:pt x="1912" y="16066"/>
                      <a:pt x="1920" y="15959"/>
                    </a:cubicBezTo>
                    <a:lnTo>
                      <a:pt x="2107" y="13255"/>
                    </a:lnTo>
                    <a:lnTo>
                      <a:pt x="2945" y="12321"/>
                    </a:lnTo>
                    <a:cubicBezTo>
                      <a:pt x="2945" y="12321"/>
                      <a:pt x="4821" y="12112"/>
                      <a:pt x="7270" y="13556"/>
                    </a:cubicBezTo>
                    <a:cubicBezTo>
                      <a:pt x="9715" y="14998"/>
                      <a:pt x="10050" y="16510"/>
                      <a:pt x="10050" y="16510"/>
                    </a:cubicBezTo>
                    <a:cubicBezTo>
                      <a:pt x="10050" y="16510"/>
                      <a:pt x="9210" y="17445"/>
                      <a:pt x="9210" y="17445"/>
                    </a:cubicBezTo>
                    <a:close/>
                    <a:moveTo>
                      <a:pt x="17932" y="1607"/>
                    </a:moveTo>
                    <a:cubicBezTo>
                      <a:pt x="15041" y="-99"/>
                      <a:pt x="12983" y="-62"/>
                      <a:pt x="12201" y="41"/>
                    </a:cubicBezTo>
                    <a:cubicBezTo>
                      <a:pt x="11981" y="69"/>
                      <a:pt x="11796" y="172"/>
                      <a:pt x="11667" y="317"/>
                    </a:cubicBezTo>
                    <a:lnTo>
                      <a:pt x="4613" y="8201"/>
                    </a:lnTo>
                    <a:lnTo>
                      <a:pt x="1158" y="12064"/>
                    </a:lnTo>
                    <a:cubicBezTo>
                      <a:pt x="735" y="12537"/>
                      <a:pt x="491" y="13098"/>
                      <a:pt x="453" y="13681"/>
                    </a:cubicBezTo>
                    <a:lnTo>
                      <a:pt x="1" y="20638"/>
                    </a:lnTo>
                    <a:cubicBezTo>
                      <a:pt x="-31" y="21139"/>
                      <a:pt x="584" y="21501"/>
                      <a:pt x="1161" y="21322"/>
                    </a:cubicBezTo>
                    <a:lnTo>
                      <a:pt x="9186" y="18835"/>
                    </a:lnTo>
                    <a:cubicBezTo>
                      <a:pt x="9862" y="18625"/>
                      <a:pt x="10450" y="18260"/>
                      <a:pt x="10874" y="17785"/>
                    </a:cubicBezTo>
                    <a:lnTo>
                      <a:pt x="13690" y="14637"/>
                    </a:lnTo>
                    <a:lnTo>
                      <a:pt x="21378" y="6041"/>
                    </a:lnTo>
                    <a:cubicBezTo>
                      <a:pt x="21514" y="5889"/>
                      <a:pt x="21569" y="5704"/>
                      <a:pt x="21531" y="5518"/>
                    </a:cubicBezTo>
                    <a:cubicBezTo>
                      <a:pt x="21403" y="4867"/>
                      <a:pt x="20787" y="3289"/>
                      <a:pt x="17932" y="1607"/>
                    </a:cubicBezTo>
                    <a:close/>
                  </a:path>
                </a:pathLst>
              </a:custGeom>
              <a:solidFill>
                <a:srgbClr val="FFFFFF"/>
              </a:solidFill>
              <a:ln w="12700" cap="flat">
                <a:noFill/>
                <a:miter lim="400000"/>
              </a:ln>
              <a:effectLst/>
            </p:spPr>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8" name="右箭头 14"/>
              <p:cNvSpPr/>
              <p:nvPr/>
            </p:nvSpPr>
            <p:spPr>
              <a:xfrm rot="5400000">
                <a:off x="3707384" y="4609124"/>
                <a:ext cx="268355" cy="268355"/>
              </a:xfrm>
              <a:prstGeom prst="rightArrow">
                <a:avLst>
                  <a:gd name="adj1" fmla="val 32000"/>
                  <a:gd name="adj2" fmla="val 64000"/>
                </a:avLst>
              </a:prstGeom>
              <a:solidFill>
                <a:schemeClr val="bg1">
                  <a:lumMod val="85000"/>
                </a:schemeClr>
              </a:solidFill>
              <a:ln w="12700">
                <a:miter lim="400000"/>
              </a:ln>
            </p:spPr>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sp>
          <p:nvSpPr>
            <p:cNvPr id="14" name="矩形 13"/>
            <p:cNvSpPr/>
            <p:nvPr/>
          </p:nvSpPr>
          <p:spPr>
            <a:xfrm>
              <a:off x="3104222" y="3114228"/>
              <a:ext cx="1107996" cy="276999"/>
            </a:xfrm>
            <a:prstGeom prst="rect">
              <a:avLst/>
            </a:prstGeom>
          </p:spPr>
          <p:txBody>
            <a:bodyPr wrap="none">
              <a:noAutofit/>
            </a:bodyPr>
            <a:lstStyle/>
            <a:p>
              <a:pPr algn="ctr"/>
              <a:r>
                <a:rPr lang="zh-CN" altLang="en-US" sz="1050" b="1">
                  <a:solidFill>
                    <a:schemeClr val="bg1">
                      <a:lumMod val="50000"/>
                    </a:schemeClr>
                  </a:solidFill>
                  <a:latin typeface="微软雅黑" panose="020B0503020204020204" pitchFamily="34" charset="-122"/>
                  <a:ea typeface="微软雅黑" panose="020B0503020204020204" pitchFamily="34" charset="-122"/>
                  <a:cs typeface="+mn-ea"/>
                  <a:sym typeface="+mn-lt"/>
                </a:rPr>
                <a:t>标题文本预设</a:t>
              </a:r>
            </a:p>
          </p:txBody>
        </p:sp>
        <p:sp>
          <p:nvSpPr>
            <p:cNvPr id="15" name="矩形 14"/>
            <p:cNvSpPr/>
            <p:nvPr/>
          </p:nvSpPr>
          <p:spPr>
            <a:xfrm>
              <a:off x="5276580" y="3647938"/>
              <a:ext cx="3821379" cy="346249"/>
            </a:xfrm>
            <a:prstGeom prst="rect">
              <a:avLst/>
            </a:prstGeom>
          </p:spPr>
          <p:txBody>
            <a:bodyPr wrap="square">
              <a:normAutofit fontScale="92500"/>
            </a:bodyPr>
            <a:lstStyle/>
            <a:p>
              <a:pPr lvl="0">
                <a:lnSpc>
                  <a:spcPct val="120000"/>
                </a:lnSpc>
                <a:spcBef>
                  <a:spcPct val="0"/>
                </a:spcBef>
                <a:defRPr/>
              </a:pP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mn-ea"/>
                  <a:sym typeface="+mn-lt"/>
                </a:rPr>
                <a:t>此部分内容作为文字排版占位显示（建议使用主题字体）</a:t>
              </a:r>
            </a:p>
          </p:txBody>
        </p:sp>
      </p:grpSp>
      <p:grpSp>
        <p:nvGrpSpPr>
          <p:cNvPr id="6" name="组合 5"/>
          <p:cNvGrpSpPr/>
          <p:nvPr/>
        </p:nvGrpSpPr>
        <p:grpSpPr>
          <a:xfrm>
            <a:off x="2970004" y="1622326"/>
            <a:ext cx="4490900" cy="720462"/>
            <a:chOff x="3959317" y="2384884"/>
            <a:chExt cx="5986826" cy="960449"/>
          </a:xfrm>
        </p:grpSpPr>
        <p:grpSp>
          <p:nvGrpSpPr>
            <p:cNvPr id="7" name="组合 6"/>
            <p:cNvGrpSpPr/>
            <p:nvPr/>
          </p:nvGrpSpPr>
          <p:grpSpPr>
            <a:xfrm>
              <a:off x="5090219" y="2384884"/>
              <a:ext cx="1158063" cy="761048"/>
              <a:chOff x="3667194" y="3604652"/>
              <a:chExt cx="1158063" cy="761048"/>
            </a:xfrm>
          </p:grpSpPr>
          <p:sp>
            <p:nvSpPr>
              <p:cNvPr id="10" name="任意多边形 7"/>
              <p:cNvSpPr/>
              <p:nvPr/>
            </p:nvSpPr>
            <p:spPr>
              <a:xfrm>
                <a:off x="3667194" y="3604652"/>
                <a:ext cx="1154172" cy="761048"/>
              </a:xfrm>
              <a:custGeom>
                <a:avLst/>
                <a:gdLst/>
                <a:ahLst/>
                <a:cxnLst>
                  <a:cxn ang="0">
                    <a:pos x="wd2" y="hd2"/>
                  </a:cxn>
                  <a:cxn ang="5400000">
                    <a:pos x="wd2" y="hd2"/>
                  </a:cxn>
                  <a:cxn ang="10800000">
                    <a:pos x="wd2" y="hd2"/>
                  </a:cxn>
                  <a:cxn ang="16200000">
                    <a:pos x="wd2" y="hd2"/>
                  </a:cxn>
                </a:cxnLst>
                <a:rect l="0" t="0" r="r" b="b"/>
                <a:pathLst>
                  <a:path w="21600" h="21600" extrusionOk="0">
                    <a:moveTo>
                      <a:pt x="9242" y="21600"/>
                    </a:moveTo>
                    <a:lnTo>
                      <a:pt x="9202" y="12827"/>
                    </a:lnTo>
                    <a:lnTo>
                      <a:pt x="0" y="12827"/>
                    </a:lnTo>
                    <a:lnTo>
                      <a:pt x="0" y="0"/>
                    </a:lnTo>
                    <a:lnTo>
                      <a:pt x="21600" y="0"/>
                    </a:lnTo>
                    <a:lnTo>
                      <a:pt x="21600" y="12827"/>
                    </a:lnTo>
                  </a:path>
                </a:pathLst>
              </a:custGeom>
              <a:solidFill>
                <a:schemeClr val="accent3"/>
              </a:solidFill>
              <a:ln w="12700" cap="flat">
                <a:noFill/>
                <a:miter lim="400000"/>
              </a:ln>
              <a:effectLst/>
            </p:spPr>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1" name="任意多边形 8"/>
              <p:cNvSpPr/>
              <p:nvPr/>
            </p:nvSpPr>
            <p:spPr>
              <a:xfrm>
                <a:off x="3818348" y="3713140"/>
                <a:ext cx="230888" cy="230864"/>
              </a:xfrm>
              <a:custGeom>
                <a:avLst/>
                <a:gdLst/>
                <a:ahLst/>
                <a:cxnLst>
                  <a:cxn ang="0">
                    <a:pos x="wd2" y="hd2"/>
                  </a:cxn>
                  <a:cxn ang="5400000">
                    <a:pos x="wd2" y="hd2"/>
                  </a:cxn>
                  <a:cxn ang="10800000">
                    <a:pos x="wd2" y="hd2"/>
                  </a:cxn>
                  <a:cxn ang="16200000">
                    <a:pos x="wd2" y="hd2"/>
                  </a:cxn>
                </a:cxnLst>
                <a:rect l="0" t="0" r="r" b="b"/>
                <a:pathLst>
                  <a:path w="21395" h="21473" extrusionOk="0">
                    <a:moveTo>
                      <a:pt x="2579" y="8408"/>
                    </a:moveTo>
                    <a:cubicBezTo>
                      <a:pt x="2579" y="5192"/>
                      <a:pt x="5174" y="2587"/>
                      <a:pt x="8377" y="2587"/>
                    </a:cubicBezTo>
                    <a:cubicBezTo>
                      <a:pt x="11581" y="2587"/>
                      <a:pt x="14435" y="5451"/>
                      <a:pt x="14435" y="8668"/>
                    </a:cubicBezTo>
                    <a:cubicBezTo>
                      <a:pt x="14435" y="11882"/>
                      <a:pt x="11838" y="14489"/>
                      <a:pt x="8636" y="14489"/>
                    </a:cubicBezTo>
                    <a:cubicBezTo>
                      <a:pt x="5432" y="14488"/>
                      <a:pt x="2579" y="11622"/>
                      <a:pt x="2579" y="8408"/>
                    </a:cubicBezTo>
                    <a:close/>
                    <a:moveTo>
                      <a:pt x="20915" y="18167"/>
                    </a:moveTo>
                    <a:lnTo>
                      <a:pt x="15797" y="13031"/>
                    </a:lnTo>
                    <a:cubicBezTo>
                      <a:pt x="16569" y="11760"/>
                      <a:pt x="17014" y="10265"/>
                      <a:pt x="17014" y="8668"/>
                    </a:cubicBezTo>
                    <a:cubicBezTo>
                      <a:pt x="17014" y="4023"/>
                      <a:pt x="13004" y="0"/>
                      <a:pt x="8377" y="0"/>
                    </a:cubicBezTo>
                    <a:cubicBezTo>
                      <a:pt x="3750" y="-1"/>
                      <a:pt x="0" y="3764"/>
                      <a:pt x="0" y="8408"/>
                    </a:cubicBezTo>
                    <a:cubicBezTo>
                      <a:pt x="0" y="13051"/>
                      <a:pt x="4010" y="17076"/>
                      <a:pt x="8636" y="17076"/>
                    </a:cubicBezTo>
                    <a:cubicBezTo>
                      <a:pt x="10175" y="17076"/>
                      <a:pt x="11615" y="16655"/>
                      <a:pt x="12854" y="15928"/>
                    </a:cubicBezTo>
                    <a:lnTo>
                      <a:pt x="17998" y="21095"/>
                    </a:lnTo>
                    <a:cubicBezTo>
                      <a:pt x="18502" y="21599"/>
                      <a:pt x="19318" y="21599"/>
                      <a:pt x="19821" y="21095"/>
                    </a:cubicBezTo>
                    <a:lnTo>
                      <a:pt x="21098" y="19813"/>
                    </a:lnTo>
                    <a:cubicBezTo>
                      <a:pt x="21600" y="19309"/>
                      <a:pt x="21417" y="18671"/>
                      <a:pt x="20915" y="18167"/>
                    </a:cubicBezTo>
                    <a:close/>
                  </a:path>
                </a:pathLst>
              </a:custGeom>
              <a:solidFill>
                <a:srgbClr val="FFFFFF"/>
              </a:solidFill>
              <a:ln w="12700" cap="flat">
                <a:noFill/>
                <a:miter lim="400000"/>
              </a:ln>
              <a:effectLst/>
            </p:spPr>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2" name="右箭头 15"/>
              <p:cNvSpPr/>
              <p:nvPr/>
            </p:nvSpPr>
            <p:spPr>
              <a:xfrm rot="5400000">
                <a:off x="4556902" y="3956089"/>
                <a:ext cx="268355" cy="268355"/>
              </a:xfrm>
              <a:prstGeom prst="rightArrow">
                <a:avLst>
                  <a:gd name="adj1" fmla="val 32000"/>
                  <a:gd name="adj2" fmla="val 64000"/>
                </a:avLst>
              </a:prstGeom>
              <a:solidFill>
                <a:schemeClr val="bg1">
                  <a:lumMod val="85000"/>
                </a:schemeClr>
              </a:solidFill>
              <a:ln w="12700">
                <a:miter lim="400000"/>
              </a:ln>
            </p:spPr>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sp>
          <p:nvSpPr>
            <p:cNvPr id="8" name="矩形 7"/>
            <p:cNvSpPr/>
            <p:nvPr/>
          </p:nvSpPr>
          <p:spPr>
            <a:xfrm>
              <a:off x="3959317" y="2447237"/>
              <a:ext cx="1107996" cy="276999"/>
            </a:xfrm>
            <a:prstGeom prst="rect">
              <a:avLst/>
            </a:prstGeom>
          </p:spPr>
          <p:txBody>
            <a:bodyPr wrap="none">
              <a:noAutofit/>
            </a:bodyPr>
            <a:lstStyle/>
            <a:p>
              <a:pPr algn="ctr"/>
              <a:r>
                <a:rPr lang="zh-CN" altLang="en-US" sz="1050" b="1">
                  <a:solidFill>
                    <a:schemeClr val="bg1">
                      <a:lumMod val="50000"/>
                    </a:schemeClr>
                  </a:solidFill>
                  <a:latin typeface="微软雅黑" panose="020B0503020204020204" pitchFamily="34" charset="-122"/>
                  <a:ea typeface="微软雅黑" panose="020B0503020204020204" pitchFamily="34" charset="-122"/>
                  <a:cs typeface="+mn-ea"/>
                  <a:sym typeface="+mn-lt"/>
                </a:rPr>
                <a:t>标题文本预设</a:t>
              </a:r>
            </a:p>
          </p:txBody>
        </p:sp>
        <p:sp>
          <p:nvSpPr>
            <p:cNvPr id="9" name="矩形 8"/>
            <p:cNvSpPr/>
            <p:nvPr/>
          </p:nvSpPr>
          <p:spPr>
            <a:xfrm>
              <a:off x="6124764" y="2999084"/>
              <a:ext cx="3821379" cy="346249"/>
            </a:xfrm>
            <a:prstGeom prst="rect">
              <a:avLst/>
            </a:prstGeom>
          </p:spPr>
          <p:txBody>
            <a:bodyPr wrap="square">
              <a:normAutofit fontScale="92500"/>
            </a:bodyPr>
            <a:lstStyle/>
            <a:p>
              <a:pPr lvl="0">
                <a:lnSpc>
                  <a:spcPct val="120000"/>
                </a:lnSpc>
                <a:spcBef>
                  <a:spcPct val="0"/>
                </a:spcBef>
                <a:defRPr/>
              </a:pPr>
              <a:r>
                <a:rPr lang="zh-CN" altLang="en-US" sz="900">
                  <a:solidFill>
                    <a:schemeClr val="bg1">
                      <a:lumMod val="50000"/>
                    </a:schemeClr>
                  </a:solidFill>
                  <a:latin typeface="微软雅黑" panose="020B0503020204020204" pitchFamily="34" charset="-122"/>
                  <a:ea typeface="微软雅黑" panose="020B0503020204020204" pitchFamily="34" charset="-122"/>
                  <a:cs typeface="+mn-ea"/>
                  <a:sym typeface="+mn-lt"/>
                </a:rPr>
                <a:t>此部分内容作为文字排版占位显示（建议使用主题字体）</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2"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48"/>
          <p:cNvGrpSpPr>
            <a:grpSpLocks noChangeAspect="1"/>
          </p:cNvGrpSpPr>
          <p:nvPr/>
        </p:nvGrpSpPr>
        <p:grpSpPr bwMode="auto">
          <a:xfrm>
            <a:off x="4051136" y="1813992"/>
            <a:ext cx="858279" cy="2649090"/>
            <a:chOff x="3072" y="595"/>
            <a:chExt cx="1179" cy="3639"/>
          </a:xfrm>
        </p:grpSpPr>
        <p:sp>
          <p:nvSpPr>
            <p:cNvPr id="64" name="Freeform: Shape 49"/>
            <p:cNvSpPr/>
            <p:nvPr/>
          </p:nvSpPr>
          <p:spPr bwMode="auto">
            <a:xfrm>
              <a:off x="3072" y="595"/>
              <a:ext cx="1179" cy="3639"/>
            </a:xfrm>
            <a:custGeom>
              <a:avLst/>
              <a:gdLst>
                <a:gd name="T0" fmla="*/ 45 w 112"/>
                <a:gd name="T1" fmla="*/ 11 h 352"/>
                <a:gd name="T2" fmla="*/ 44 w 112"/>
                <a:gd name="T3" fmla="*/ 34 h 352"/>
                <a:gd name="T4" fmla="*/ 51 w 112"/>
                <a:gd name="T5" fmla="*/ 45 h 352"/>
                <a:gd name="T6" fmla="*/ 31 w 112"/>
                <a:gd name="T7" fmla="*/ 60 h 352"/>
                <a:gd name="T8" fmla="*/ 29 w 112"/>
                <a:gd name="T9" fmla="*/ 183 h 352"/>
                <a:gd name="T10" fmla="*/ 32 w 112"/>
                <a:gd name="T11" fmla="*/ 183 h 352"/>
                <a:gd name="T12" fmla="*/ 31 w 112"/>
                <a:gd name="T13" fmla="*/ 195 h 352"/>
                <a:gd name="T14" fmla="*/ 29 w 112"/>
                <a:gd name="T15" fmla="*/ 261 h 352"/>
                <a:gd name="T16" fmla="*/ 34 w 112"/>
                <a:gd name="T17" fmla="*/ 262 h 352"/>
                <a:gd name="T18" fmla="*/ 37 w 112"/>
                <a:gd name="T19" fmla="*/ 306 h 352"/>
                <a:gd name="T20" fmla="*/ 34 w 112"/>
                <a:gd name="T21" fmla="*/ 335 h 352"/>
                <a:gd name="T22" fmla="*/ 52 w 112"/>
                <a:gd name="T23" fmla="*/ 337 h 352"/>
                <a:gd name="T24" fmla="*/ 56 w 112"/>
                <a:gd name="T25" fmla="*/ 316 h 352"/>
                <a:gd name="T26" fmla="*/ 55 w 112"/>
                <a:gd name="T27" fmla="*/ 282 h 352"/>
                <a:gd name="T28" fmla="*/ 64 w 112"/>
                <a:gd name="T29" fmla="*/ 207 h 352"/>
                <a:gd name="T30" fmla="*/ 73 w 112"/>
                <a:gd name="T31" fmla="*/ 223 h 352"/>
                <a:gd name="T32" fmla="*/ 82 w 112"/>
                <a:gd name="T33" fmla="*/ 298 h 352"/>
                <a:gd name="T34" fmla="*/ 80 w 112"/>
                <a:gd name="T35" fmla="*/ 311 h 352"/>
                <a:gd name="T36" fmla="*/ 86 w 112"/>
                <a:gd name="T37" fmla="*/ 334 h 352"/>
                <a:gd name="T38" fmla="*/ 103 w 112"/>
                <a:gd name="T39" fmla="*/ 350 h 352"/>
                <a:gd name="T40" fmla="*/ 101 w 112"/>
                <a:gd name="T41" fmla="*/ 321 h 352"/>
                <a:gd name="T42" fmla="*/ 102 w 112"/>
                <a:gd name="T43" fmla="*/ 304 h 352"/>
                <a:gd name="T44" fmla="*/ 103 w 112"/>
                <a:gd name="T45" fmla="*/ 241 h 352"/>
                <a:gd name="T46" fmla="*/ 103 w 112"/>
                <a:gd name="T47" fmla="*/ 175 h 352"/>
                <a:gd name="T48" fmla="*/ 106 w 112"/>
                <a:gd name="T49" fmla="*/ 164 h 352"/>
                <a:gd name="T50" fmla="*/ 110 w 112"/>
                <a:gd name="T51" fmla="*/ 135 h 352"/>
                <a:gd name="T52" fmla="*/ 106 w 112"/>
                <a:gd name="T53" fmla="*/ 78 h 352"/>
                <a:gd name="T54" fmla="*/ 74 w 112"/>
                <a:gd name="T55" fmla="*/ 53 h 352"/>
                <a:gd name="T56" fmla="*/ 73 w 112"/>
                <a:gd name="T57" fmla="*/ 36 h 352"/>
                <a:gd name="T58" fmla="*/ 78 w 112"/>
                <a:gd name="T59" fmla="*/ 25 h 352"/>
                <a:gd name="T60" fmla="*/ 76 w 112"/>
                <a:gd name="T61" fmla="*/ 11 h 352"/>
                <a:gd name="T62" fmla="*/ 29 w 112"/>
                <a:gd name="T63" fmla="*/ 60 h 352"/>
                <a:gd name="T64" fmla="*/ 16 w 112"/>
                <a:gd name="T65" fmla="*/ 108 h 352"/>
                <a:gd name="T66" fmla="*/ 11 w 112"/>
                <a:gd name="T67" fmla="*/ 176 h 352"/>
                <a:gd name="T68" fmla="*/ 13 w 112"/>
                <a:gd name="T69" fmla="*/ 188 h 352"/>
                <a:gd name="T70" fmla="*/ 0 w 112"/>
                <a:gd name="T71" fmla="*/ 192 h 352"/>
                <a:gd name="T72" fmla="*/ 22 w 112"/>
                <a:gd name="T73" fmla="*/ 264 h 352"/>
                <a:gd name="T74" fmla="*/ 29 w 112"/>
                <a:gd name="T75" fmla="*/ 194 h 352"/>
                <a:gd name="T76" fmla="*/ 26 w 112"/>
                <a:gd name="T77" fmla="*/ 187 h 352"/>
                <a:gd name="T78" fmla="*/ 29 w 112"/>
                <a:gd name="T79" fmla="*/ 183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 h="352">
                  <a:moveTo>
                    <a:pt x="59" y="0"/>
                  </a:moveTo>
                  <a:cubicBezTo>
                    <a:pt x="53" y="0"/>
                    <a:pt x="46" y="5"/>
                    <a:pt x="45" y="11"/>
                  </a:cubicBezTo>
                  <a:cubicBezTo>
                    <a:pt x="44" y="18"/>
                    <a:pt x="45" y="27"/>
                    <a:pt x="45" y="27"/>
                  </a:cubicBezTo>
                  <a:cubicBezTo>
                    <a:pt x="45" y="27"/>
                    <a:pt x="43" y="31"/>
                    <a:pt x="44" y="34"/>
                  </a:cubicBezTo>
                  <a:cubicBezTo>
                    <a:pt x="46" y="38"/>
                    <a:pt x="50" y="37"/>
                    <a:pt x="50" y="37"/>
                  </a:cubicBezTo>
                  <a:cubicBezTo>
                    <a:pt x="50" y="37"/>
                    <a:pt x="51" y="42"/>
                    <a:pt x="51" y="45"/>
                  </a:cubicBezTo>
                  <a:cubicBezTo>
                    <a:pt x="51" y="48"/>
                    <a:pt x="51" y="50"/>
                    <a:pt x="49" y="52"/>
                  </a:cubicBezTo>
                  <a:cubicBezTo>
                    <a:pt x="46" y="54"/>
                    <a:pt x="38" y="58"/>
                    <a:pt x="31" y="60"/>
                  </a:cubicBezTo>
                  <a:cubicBezTo>
                    <a:pt x="30" y="60"/>
                    <a:pt x="29" y="60"/>
                    <a:pt x="29" y="60"/>
                  </a:cubicBezTo>
                  <a:cubicBezTo>
                    <a:pt x="29" y="183"/>
                    <a:pt x="29" y="183"/>
                    <a:pt x="29" y="183"/>
                  </a:cubicBezTo>
                  <a:cubicBezTo>
                    <a:pt x="29" y="183"/>
                    <a:pt x="29" y="183"/>
                    <a:pt x="29" y="183"/>
                  </a:cubicBezTo>
                  <a:cubicBezTo>
                    <a:pt x="31" y="183"/>
                    <a:pt x="32" y="183"/>
                    <a:pt x="32" y="183"/>
                  </a:cubicBezTo>
                  <a:cubicBezTo>
                    <a:pt x="32" y="183"/>
                    <a:pt x="31" y="186"/>
                    <a:pt x="31" y="189"/>
                  </a:cubicBezTo>
                  <a:cubicBezTo>
                    <a:pt x="31" y="192"/>
                    <a:pt x="31" y="195"/>
                    <a:pt x="31" y="195"/>
                  </a:cubicBezTo>
                  <a:cubicBezTo>
                    <a:pt x="29" y="194"/>
                    <a:pt x="29" y="194"/>
                    <a:pt x="29" y="194"/>
                  </a:cubicBezTo>
                  <a:cubicBezTo>
                    <a:pt x="29" y="261"/>
                    <a:pt x="29" y="261"/>
                    <a:pt x="29" y="261"/>
                  </a:cubicBezTo>
                  <a:cubicBezTo>
                    <a:pt x="29" y="261"/>
                    <a:pt x="29" y="261"/>
                    <a:pt x="29" y="261"/>
                  </a:cubicBezTo>
                  <a:cubicBezTo>
                    <a:pt x="32" y="261"/>
                    <a:pt x="34" y="262"/>
                    <a:pt x="34" y="262"/>
                  </a:cubicBezTo>
                  <a:cubicBezTo>
                    <a:pt x="34" y="262"/>
                    <a:pt x="33" y="278"/>
                    <a:pt x="33" y="284"/>
                  </a:cubicBezTo>
                  <a:cubicBezTo>
                    <a:pt x="33" y="291"/>
                    <a:pt x="34" y="301"/>
                    <a:pt x="37" y="306"/>
                  </a:cubicBezTo>
                  <a:cubicBezTo>
                    <a:pt x="39" y="311"/>
                    <a:pt x="40" y="312"/>
                    <a:pt x="40" y="316"/>
                  </a:cubicBezTo>
                  <a:cubicBezTo>
                    <a:pt x="40" y="320"/>
                    <a:pt x="34" y="332"/>
                    <a:pt x="34" y="335"/>
                  </a:cubicBezTo>
                  <a:cubicBezTo>
                    <a:pt x="34" y="339"/>
                    <a:pt x="35" y="345"/>
                    <a:pt x="41" y="345"/>
                  </a:cubicBezTo>
                  <a:cubicBezTo>
                    <a:pt x="48" y="345"/>
                    <a:pt x="52" y="342"/>
                    <a:pt x="52" y="337"/>
                  </a:cubicBezTo>
                  <a:cubicBezTo>
                    <a:pt x="52" y="332"/>
                    <a:pt x="51" y="329"/>
                    <a:pt x="54" y="327"/>
                  </a:cubicBezTo>
                  <a:cubicBezTo>
                    <a:pt x="56" y="325"/>
                    <a:pt x="52" y="320"/>
                    <a:pt x="56" y="316"/>
                  </a:cubicBezTo>
                  <a:cubicBezTo>
                    <a:pt x="60" y="311"/>
                    <a:pt x="56" y="310"/>
                    <a:pt x="57" y="305"/>
                  </a:cubicBezTo>
                  <a:cubicBezTo>
                    <a:pt x="58" y="301"/>
                    <a:pt x="56" y="287"/>
                    <a:pt x="55" y="282"/>
                  </a:cubicBezTo>
                  <a:cubicBezTo>
                    <a:pt x="55" y="276"/>
                    <a:pt x="56" y="270"/>
                    <a:pt x="59" y="246"/>
                  </a:cubicBezTo>
                  <a:cubicBezTo>
                    <a:pt x="62" y="223"/>
                    <a:pt x="63" y="212"/>
                    <a:pt x="64" y="207"/>
                  </a:cubicBezTo>
                  <a:cubicBezTo>
                    <a:pt x="65" y="202"/>
                    <a:pt x="66" y="196"/>
                    <a:pt x="66" y="196"/>
                  </a:cubicBezTo>
                  <a:cubicBezTo>
                    <a:pt x="66" y="196"/>
                    <a:pt x="70" y="218"/>
                    <a:pt x="73" y="223"/>
                  </a:cubicBezTo>
                  <a:cubicBezTo>
                    <a:pt x="76" y="229"/>
                    <a:pt x="79" y="256"/>
                    <a:pt x="80" y="264"/>
                  </a:cubicBezTo>
                  <a:cubicBezTo>
                    <a:pt x="81" y="272"/>
                    <a:pt x="81" y="295"/>
                    <a:pt x="82" y="298"/>
                  </a:cubicBezTo>
                  <a:cubicBezTo>
                    <a:pt x="84" y="300"/>
                    <a:pt x="85" y="304"/>
                    <a:pt x="85" y="304"/>
                  </a:cubicBezTo>
                  <a:cubicBezTo>
                    <a:pt x="85" y="304"/>
                    <a:pt x="80" y="307"/>
                    <a:pt x="80" y="311"/>
                  </a:cubicBezTo>
                  <a:cubicBezTo>
                    <a:pt x="80" y="315"/>
                    <a:pt x="84" y="318"/>
                    <a:pt x="84" y="323"/>
                  </a:cubicBezTo>
                  <a:cubicBezTo>
                    <a:pt x="84" y="328"/>
                    <a:pt x="84" y="332"/>
                    <a:pt x="86" y="334"/>
                  </a:cubicBezTo>
                  <a:cubicBezTo>
                    <a:pt x="88" y="335"/>
                    <a:pt x="88" y="343"/>
                    <a:pt x="91" y="346"/>
                  </a:cubicBezTo>
                  <a:cubicBezTo>
                    <a:pt x="93" y="350"/>
                    <a:pt x="98" y="352"/>
                    <a:pt x="103" y="350"/>
                  </a:cubicBezTo>
                  <a:cubicBezTo>
                    <a:pt x="108" y="349"/>
                    <a:pt x="108" y="342"/>
                    <a:pt x="106" y="335"/>
                  </a:cubicBezTo>
                  <a:cubicBezTo>
                    <a:pt x="103" y="329"/>
                    <a:pt x="100" y="324"/>
                    <a:pt x="101" y="321"/>
                  </a:cubicBezTo>
                  <a:cubicBezTo>
                    <a:pt x="102" y="319"/>
                    <a:pt x="103" y="315"/>
                    <a:pt x="100" y="312"/>
                  </a:cubicBezTo>
                  <a:cubicBezTo>
                    <a:pt x="97" y="309"/>
                    <a:pt x="100" y="307"/>
                    <a:pt x="102" y="304"/>
                  </a:cubicBezTo>
                  <a:cubicBezTo>
                    <a:pt x="104" y="302"/>
                    <a:pt x="103" y="291"/>
                    <a:pt x="103" y="286"/>
                  </a:cubicBezTo>
                  <a:cubicBezTo>
                    <a:pt x="104" y="280"/>
                    <a:pt x="103" y="252"/>
                    <a:pt x="103" y="241"/>
                  </a:cubicBezTo>
                  <a:cubicBezTo>
                    <a:pt x="104" y="231"/>
                    <a:pt x="104" y="199"/>
                    <a:pt x="103" y="191"/>
                  </a:cubicBezTo>
                  <a:cubicBezTo>
                    <a:pt x="101" y="182"/>
                    <a:pt x="103" y="175"/>
                    <a:pt x="103" y="175"/>
                  </a:cubicBezTo>
                  <a:cubicBezTo>
                    <a:pt x="103" y="175"/>
                    <a:pt x="106" y="177"/>
                    <a:pt x="106" y="174"/>
                  </a:cubicBezTo>
                  <a:cubicBezTo>
                    <a:pt x="106" y="171"/>
                    <a:pt x="105" y="170"/>
                    <a:pt x="106" y="164"/>
                  </a:cubicBezTo>
                  <a:cubicBezTo>
                    <a:pt x="108" y="159"/>
                    <a:pt x="108" y="153"/>
                    <a:pt x="110" y="149"/>
                  </a:cubicBezTo>
                  <a:cubicBezTo>
                    <a:pt x="112" y="145"/>
                    <a:pt x="112" y="137"/>
                    <a:pt x="110" y="135"/>
                  </a:cubicBezTo>
                  <a:cubicBezTo>
                    <a:pt x="108" y="133"/>
                    <a:pt x="111" y="120"/>
                    <a:pt x="109" y="111"/>
                  </a:cubicBezTo>
                  <a:cubicBezTo>
                    <a:pt x="107" y="101"/>
                    <a:pt x="106" y="86"/>
                    <a:pt x="106" y="78"/>
                  </a:cubicBezTo>
                  <a:cubicBezTo>
                    <a:pt x="105" y="70"/>
                    <a:pt x="105" y="64"/>
                    <a:pt x="94" y="61"/>
                  </a:cubicBezTo>
                  <a:cubicBezTo>
                    <a:pt x="84" y="59"/>
                    <a:pt x="76" y="55"/>
                    <a:pt x="74" y="53"/>
                  </a:cubicBezTo>
                  <a:cubicBezTo>
                    <a:pt x="73" y="51"/>
                    <a:pt x="72" y="45"/>
                    <a:pt x="73" y="42"/>
                  </a:cubicBezTo>
                  <a:cubicBezTo>
                    <a:pt x="73" y="40"/>
                    <a:pt x="73" y="38"/>
                    <a:pt x="73" y="36"/>
                  </a:cubicBezTo>
                  <a:cubicBezTo>
                    <a:pt x="73" y="35"/>
                    <a:pt x="76" y="37"/>
                    <a:pt x="77" y="34"/>
                  </a:cubicBezTo>
                  <a:cubicBezTo>
                    <a:pt x="78" y="31"/>
                    <a:pt x="78" y="25"/>
                    <a:pt x="78" y="25"/>
                  </a:cubicBezTo>
                  <a:cubicBezTo>
                    <a:pt x="77" y="24"/>
                    <a:pt x="77" y="24"/>
                    <a:pt x="76" y="24"/>
                  </a:cubicBezTo>
                  <a:cubicBezTo>
                    <a:pt x="76" y="23"/>
                    <a:pt x="77" y="17"/>
                    <a:pt x="76" y="11"/>
                  </a:cubicBezTo>
                  <a:cubicBezTo>
                    <a:pt x="76" y="6"/>
                    <a:pt x="70" y="1"/>
                    <a:pt x="59" y="0"/>
                  </a:cubicBezTo>
                  <a:close/>
                  <a:moveTo>
                    <a:pt x="29" y="60"/>
                  </a:moveTo>
                  <a:cubicBezTo>
                    <a:pt x="23" y="62"/>
                    <a:pt x="19" y="64"/>
                    <a:pt x="18" y="71"/>
                  </a:cubicBezTo>
                  <a:cubicBezTo>
                    <a:pt x="18" y="80"/>
                    <a:pt x="17" y="97"/>
                    <a:pt x="16" y="108"/>
                  </a:cubicBezTo>
                  <a:cubicBezTo>
                    <a:pt x="15" y="119"/>
                    <a:pt x="12" y="143"/>
                    <a:pt x="11" y="150"/>
                  </a:cubicBezTo>
                  <a:cubicBezTo>
                    <a:pt x="11" y="158"/>
                    <a:pt x="11" y="174"/>
                    <a:pt x="11" y="176"/>
                  </a:cubicBezTo>
                  <a:cubicBezTo>
                    <a:pt x="11" y="178"/>
                    <a:pt x="12" y="177"/>
                    <a:pt x="12" y="180"/>
                  </a:cubicBezTo>
                  <a:cubicBezTo>
                    <a:pt x="11" y="183"/>
                    <a:pt x="11" y="186"/>
                    <a:pt x="13" y="188"/>
                  </a:cubicBezTo>
                  <a:cubicBezTo>
                    <a:pt x="14" y="190"/>
                    <a:pt x="13" y="193"/>
                    <a:pt x="13" y="193"/>
                  </a:cubicBezTo>
                  <a:cubicBezTo>
                    <a:pt x="0" y="192"/>
                    <a:pt x="0" y="192"/>
                    <a:pt x="0" y="192"/>
                  </a:cubicBezTo>
                  <a:cubicBezTo>
                    <a:pt x="1" y="247"/>
                    <a:pt x="1" y="247"/>
                    <a:pt x="1" y="247"/>
                  </a:cubicBezTo>
                  <a:cubicBezTo>
                    <a:pt x="22" y="264"/>
                    <a:pt x="22" y="264"/>
                    <a:pt x="22" y="264"/>
                  </a:cubicBezTo>
                  <a:cubicBezTo>
                    <a:pt x="22" y="264"/>
                    <a:pt x="26" y="262"/>
                    <a:pt x="29" y="261"/>
                  </a:cubicBezTo>
                  <a:cubicBezTo>
                    <a:pt x="29" y="194"/>
                    <a:pt x="29" y="194"/>
                    <a:pt x="29" y="194"/>
                  </a:cubicBezTo>
                  <a:cubicBezTo>
                    <a:pt x="26" y="194"/>
                    <a:pt x="26" y="194"/>
                    <a:pt x="26" y="194"/>
                  </a:cubicBezTo>
                  <a:cubicBezTo>
                    <a:pt x="26" y="194"/>
                    <a:pt x="27" y="190"/>
                    <a:pt x="26" y="187"/>
                  </a:cubicBezTo>
                  <a:cubicBezTo>
                    <a:pt x="25" y="185"/>
                    <a:pt x="25" y="183"/>
                    <a:pt x="26" y="180"/>
                  </a:cubicBezTo>
                  <a:cubicBezTo>
                    <a:pt x="26" y="180"/>
                    <a:pt x="27" y="182"/>
                    <a:pt x="29" y="183"/>
                  </a:cubicBezTo>
                  <a:lnTo>
                    <a:pt x="29" y="6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65" name="Freeform: Shape 50"/>
            <p:cNvSpPr/>
            <p:nvPr/>
          </p:nvSpPr>
          <p:spPr bwMode="auto">
            <a:xfrm>
              <a:off x="4072" y="2238"/>
              <a:ext cx="126" cy="114"/>
            </a:xfrm>
            <a:custGeom>
              <a:avLst/>
              <a:gdLst>
                <a:gd name="T0" fmla="*/ 9 w 12"/>
                <a:gd name="T1" fmla="*/ 11 h 11"/>
                <a:gd name="T2" fmla="*/ 9 w 12"/>
                <a:gd name="T3" fmla="*/ 3 h 11"/>
                <a:gd name="T4" fmla="*/ 0 w 12"/>
                <a:gd name="T5" fmla="*/ 2 h 11"/>
                <a:gd name="T6" fmla="*/ 7 w 12"/>
                <a:gd name="T7" fmla="*/ 4 h 11"/>
                <a:gd name="T8" fmla="*/ 9 w 12"/>
                <a:gd name="T9" fmla="*/ 11 h 11"/>
              </a:gdLst>
              <a:ahLst/>
              <a:cxnLst>
                <a:cxn ang="0">
                  <a:pos x="T0" y="T1"/>
                </a:cxn>
                <a:cxn ang="0">
                  <a:pos x="T2" y="T3"/>
                </a:cxn>
                <a:cxn ang="0">
                  <a:pos x="T4" y="T5"/>
                </a:cxn>
                <a:cxn ang="0">
                  <a:pos x="T6" y="T7"/>
                </a:cxn>
                <a:cxn ang="0">
                  <a:pos x="T8" y="T9"/>
                </a:cxn>
              </a:cxnLst>
              <a:rect l="0" t="0" r="r" b="b"/>
              <a:pathLst>
                <a:path w="12" h="11">
                  <a:moveTo>
                    <a:pt x="9" y="11"/>
                  </a:moveTo>
                  <a:cubicBezTo>
                    <a:pt x="9" y="11"/>
                    <a:pt x="12" y="7"/>
                    <a:pt x="9" y="3"/>
                  </a:cubicBezTo>
                  <a:cubicBezTo>
                    <a:pt x="6" y="0"/>
                    <a:pt x="0" y="2"/>
                    <a:pt x="0" y="2"/>
                  </a:cubicBezTo>
                  <a:cubicBezTo>
                    <a:pt x="0" y="2"/>
                    <a:pt x="4" y="2"/>
                    <a:pt x="7" y="4"/>
                  </a:cubicBezTo>
                  <a:cubicBezTo>
                    <a:pt x="10" y="6"/>
                    <a:pt x="9" y="8"/>
                    <a:pt x="9" y="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66" name="Freeform: Shape 51"/>
            <p:cNvSpPr/>
            <p:nvPr/>
          </p:nvSpPr>
          <p:spPr bwMode="auto">
            <a:xfrm>
              <a:off x="3199" y="2394"/>
              <a:ext cx="147" cy="51"/>
            </a:xfrm>
            <a:custGeom>
              <a:avLst/>
              <a:gdLst>
                <a:gd name="T0" fmla="*/ 14 w 14"/>
                <a:gd name="T1" fmla="*/ 5 h 5"/>
                <a:gd name="T2" fmla="*/ 7 w 14"/>
                <a:gd name="T3" fmla="*/ 0 h 5"/>
                <a:gd name="T4" fmla="*/ 0 w 14"/>
                <a:gd name="T5" fmla="*/ 5 h 5"/>
                <a:gd name="T6" fmla="*/ 8 w 14"/>
                <a:gd name="T7" fmla="*/ 3 h 5"/>
                <a:gd name="T8" fmla="*/ 14 w 14"/>
                <a:gd name="T9" fmla="*/ 5 h 5"/>
              </a:gdLst>
              <a:ahLst/>
              <a:cxnLst>
                <a:cxn ang="0">
                  <a:pos x="T0" y="T1"/>
                </a:cxn>
                <a:cxn ang="0">
                  <a:pos x="T2" y="T3"/>
                </a:cxn>
                <a:cxn ang="0">
                  <a:pos x="T4" y="T5"/>
                </a:cxn>
                <a:cxn ang="0">
                  <a:pos x="T6" y="T7"/>
                </a:cxn>
                <a:cxn ang="0">
                  <a:pos x="T8" y="T9"/>
                </a:cxn>
              </a:cxnLst>
              <a:rect l="0" t="0" r="r" b="b"/>
              <a:pathLst>
                <a:path w="14" h="5">
                  <a:moveTo>
                    <a:pt x="14" y="5"/>
                  </a:moveTo>
                  <a:cubicBezTo>
                    <a:pt x="14" y="5"/>
                    <a:pt x="14" y="0"/>
                    <a:pt x="7" y="0"/>
                  </a:cubicBezTo>
                  <a:cubicBezTo>
                    <a:pt x="1" y="0"/>
                    <a:pt x="0" y="5"/>
                    <a:pt x="0" y="5"/>
                  </a:cubicBezTo>
                  <a:cubicBezTo>
                    <a:pt x="0" y="5"/>
                    <a:pt x="3" y="2"/>
                    <a:pt x="8" y="3"/>
                  </a:cubicBezTo>
                  <a:cubicBezTo>
                    <a:pt x="12" y="3"/>
                    <a:pt x="12" y="3"/>
                    <a:pt x="14" y="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67" name="Freeform: Shape 52"/>
            <p:cNvSpPr/>
            <p:nvPr/>
          </p:nvSpPr>
          <p:spPr bwMode="auto">
            <a:xfrm>
              <a:off x="3588" y="1101"/>
              <a:ext cx="400" cy="1013"/>
            </a:xfrm>
            <a:custGeom>
              <a:avLst/>
              <a:gdLst>
                <a:gd name="T0" fmla="*/ 2 w 38"/>
                <a:gd name="T1" fmla="*/ 0 h 98"/>
                <a:gd name="T2" fmla="*/ 0 w 38"/>
                <a:gd name="T3" fmla="*/ 2 h 98"/>
                <a:gd name="T4" fmla="*/ 6 w 38"/>
                <a:gd name="T5" fmla="*/ 46 h 98"/>
                <a:gd name="T6" fmla="*/ 4 w 38"/>
                <a:gd name="T7" fmla="*/ 98 h 98"/>
                <a:gd name="T8" fmla="*/ 14 w 38"/>
                <a:gd name="T9" fmla="*/ 98 h 98"/>
                <a:gd name="T10" fmla="*/ 38 w 38"/>
                <a:gd name="T11" fmla="*/ 93 h 98"/>
                <a:gd name="T12" fmla="*/ 33 w 38"/>
                <a:gd name="T13" fmla="*/ 82 h 98"/>
                <a:gd name="T14" fmla="*/ 26 w 38"/>
                <a:gd name="T15" fmla="*/ 26 h 98"/>
                <a:gd name="T16" fmla="*/ 26 w 38"/>
                <a:gd name="T17" fmla="*/ 5 h 98"/>
                <a:gd name="T18" fmla="*/ 25 w 38"/>
                <a:gd name="T19" fmla="*/ 4 h 98"/>
                <a:gd name="T20" fmla="*/ 24 w 38"/>
                <a:gd name="T21" fmla="*/ 1 h 98"/>
                <a:gd name="T22" fmla="*/ 12 w 38"/>
                <a:gd name="T23" fmla="*/ 11 h 98"/>
                <a:gd name="T24" fmla="*/ 2 w 38"/>
                <a:gd name="T25"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98">
                  <a:moveTo>
                    <a:pt x="2" y="0"/>
                  </a:moveTo>
                  <a:cubicBezTo>
                    <a:pt x="2" y="1"/>
                    <a:pt x="1" y="2"/>
                    <a:pt x="0" y="2"/>
                  </a:cubicBezTo>
                  <a:cubicBezTo>
                    <a:pt x="2" y="9"/>
                    <a:pt x="5" y="30"/>
                    <a:pt x="6" y="46"/>
                  </a:cubicBezTo>
                  <a:cubicBezTo>
                    <a:pt x="7" y="64"/>
                    <a:pt x="4" y="98"/>
                    <a:pt x="4" y="98"/>
                  </a:cubicBezTo>
                  <a:cubicBezTo>
                    <a:pt x="4" y="98"/>
                    <a:pt x="6" y="98"/>
                    <a:pt x="14" y="98"/>
                  </a:cubicBezTo>
                  <a:cubicBezTo>
                    <a:pt x="22" y="98"/>
                    <a:pt x="38" y="93"/>
                    <a:pt x="38" y="93"/>
                  </a:cubicBezTo>
                  <a:cubicBezTo>
                    <a:pt x="38" y="93"/>
                    <a:pt x="35" y="88"/>
                    <a:pt x="33" y="82"/>
                  </a:cubicBezTo>
                  <a:cubicBezTo>
                    <a:pt x="31" y="76"/>
                    <a:pt x="27" y="49"/>
                    <a:pt x="26" y="26"/>
                  </a:cubicBezTo>
                  <a:cubicBezTo>
                    <a:pt x="26" y="14"/>
                    <a:pt x="26" y="8"/>
                    <a:pt x="26" y="5"/>
                  </a:cubicBezTo>
                  <a:cubicBezTo>
                    <a:pt x="26" y="5"/>
                    <a:pt x="26" y="4"/>
                    <a:pt x="25" y="4"/>
                  </a:cubicBezTo>
                  <a:cubicBezTo>
                    <a:pt x="25" y="3"/>
                    <a:pt x="25" y="2"/>
                    <a:pt x="24" y="1"/>
                  </a:cubicBezTo>
                  <a:cubicBezTo>
                    <a:pt x="22" y="6"/>
                    <a:pt x="16" y="11"/>
                    <a:pt x="12" y="11"/>
                  </a:cubicBezTo>
                  <a:cubicBezTo>
                    <a:pt x="9" y="11"/>
                    <a:pt x="4" y="4"/>
                    <a:pt x="2"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68" name="Freeform: Shape 53"/>
            <p:cNvSpPr/>
            <p:nvPr/>
          </p:nvSpPr>
          <p:spPr bwMode="auto">
            <a:xfrm>
              <a:off x="3641" y="1225"/>
              <a:ext cx="168" cy="993"/>
            </a:xfrm>
            <a:custGeom>
              <a:avLst/>
              <a:gdLst>
                <a:gd name="T0" fmla="*/ 16 w 16"/>
                <a:gd name="T1" fmla="*/ 4 h 96"/>
                <a:gd name="T2" fmla="*/ 8 w 16"/>
                <a:gd name="T3" fmla="*/ 0 h 96"/>
                <a:gd name="T4" fmla="*/ 0 w 16"/>
                <a:gd name="T5" fmla="*/ 4 h 96"/>
                <a:gd name="T6" fmla="*/ 5 w 16"/>
                <a:gd name="T7" fmla="*/ 6 h 96"/>
                <a:gd name="T8" fmla="*/ 3 w 16"/>
                <a:gd name="T9" fmla="*/ 40 h 96"/>
                <a:gd name="T10" fmla="*/ 4 w 16"/>
                <a:gd name="T11" fmla="*/ 88 h 96"/>
                <a:gd name="T12" fmla="*/ 10 w 16"/>
                <a:gd name="T13" fmla="*/ 89 h 96"/>
                <a:gd name="T14" fmla="*/ 11 w 16"/>
                <a:gd name="T15" fmla="*/ 33 h 96"/>
                <a:gd name="T16" fmla="*/ 10 w 16"/>
                <a:gd name="T17" fmla="*/ 7 h 96"/>
                <a:gd name="T18" fmla="*/ 16 w 16"/>
                <a:gd name="T19"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96">
                  <a:moveTo>
                    <a:pt x="16" y="4"/>
                  </a:moveTo>
                  <a:cubicBezTo>
                    <a:pt x="16" y="4"/>
                    <a:pt x="13" y="0"/>
                    <a:pt x="8" y="0"/>
                  </a:cubicBezTo>
                  <a:cubicBezTo>
                    <a:pt x="3" y="0"/>
                    <a:pt x="0" y="4"/>
                    <a:pt x="0" y="4"/>
                  </a:cubicBezTo>
                  <a:cubicBezTo>
                    <a:pt x="0" y="4"/>
                    <a:pt x="6" y="3"/>
                    <a:pt x="5" y="6"/>
                  </a:cubicBezTo>
                  <a:cubicBezTo>
                    <a:pt x="5" y="10"/>
                    <a:pt x="3" y="28"/>
                    <a:pt x="3" y="40"/>
                  </a:cubicBezTo>
                  <a:cubicBezTo>
                    <a:pt x="3" y="52"/>
                    <a:pt x="3" y="83"/>
                    <a:pt x="4" y="88"/>
                  </a:cubicBezTo>
                  <a:cubicBezTo>
                    <a:pt x="5" y="94"/>
                    <a:pt x="9" y="96"/>
                    <a:pt x="10" y="89"/>
                  </a:cubicBezTo>
                  <a:cubicBezTo>
                    <a:pt x="11" y="81"/>
                    <a:pt x="11" y="41"/>
                    <a:pt x="11" y="33"/>
                  </a:cubicBezTo>
                  <a:cubicBezTo>
                    <a:pt x="10" y="25"/>
                    <a:pt x="9" y="9"/>
                    <a:pt x="10" y="7"/>
                  </a:cubicBezTo>
                  <a:cubicBezTo>
                    <a:pt x="11" y="4"/>
                    <a:pt x="13" y="3"/>
                    <a:pt x="16" y="4"/>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943187" y="927641"/>
            <a:ext cx="7272062" cy="3508331"/>
            <a:chOff x="943023" y="927133"/>
            <a:chExt cx="7270800" cy="3507722"/>
          </a:xfrm>
        </p:grpSpPr>
        <p:sp>
          <p:nvSpPr>
            <p:cNvPr id="4" name="Oval 1"/>
            <p:cNvSpPr/>
            <p:nvPr/>
          </p:nvSpPr>
          <p:spPr bwMode="auto">
            <a:xfrm>
              <a:off x="1521435" y="927133"/>
              <a:ext cx="417404" cy="4175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5" name="Oval 3"/>
            <p:cNvSpPr/>
            <p:nvPr/>
          </p:nvSpPr>
          <p:spPr bwMode="auto">
            <a:xfrm>
              <a:off x="7203956" y="931930"/>
              <a:ext cx="417404" cy="4175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6" name="Oval 5"/>
            <p:cNvSpPr/>
            <p:nvPr/>
          </p:nvSpPr>
          <p:spPr bwMode="auto">
            <a:xfrm>
              <a:off x="2620354" y="3317376"/>
              <a:ext cx="417404" cy="4175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7" name="Oval 7"/>
            <p:cNvSpPr/>
            <p:nvPr/>
          </p:nvSpPr>
          <p:spPr bwMode="auto">
            <a:xfrm>
              <a:off x="1707472" y="2130861"/>
              <a:ext cx="417404" cy="4175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Oval 9"/>
            <p:cNvSpPr/>
            <p:nvPr/>
          </p:nvSpPr>
          <p:spPr bwMode="auto">
            <a:xfrm>
              <a:off x="6987030" y="2135655"/>
              <a:ext cx="417404" cy="4175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9" name="Oval 11"/>
            <p:cNvSpPr/>
            <p:nvPr/>
          </p:nvSpPr>
          <p:spPr bwMode="auto">
            <a:xfrm>
              <a:off x="6155770" y="3322171"/>
              <a:ext cx="417404" cy="41751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Freeform: Shape 13"/>
            <p:cNvSpPr>
              <a:spLocks noChangeAspect="1"/>
            </p:cNvSpPr>
            <p:nvPr/>
          </p:nvSpPr>
          <p:spPr bwMode="auto">
            <a:xfrm>
              <a:off x="1799959" y="2234293"/>
              <a:ext cx="232430" cy="210649"/>
            </a:xfrm>
            <a:custGeom>
              <a:avLst/>
              <a:gdLst>
                <a:gd name="connsiteX0" fmla="*/ 496512 w 622984"/>
                <a:gd name="connsiteY0" fmla="*/ 492841 h 564606"/>
                <a:gd name="connsiteX1" fmla="*/ 473955 w 622984"/>
                <a:gd name="connsiteY1" fmla="*/ 515853 h 564606"/>
                <a:gd name="connsiteX2" fmla="*/ 496512 w 622984"/>
                <a:gd name="connsiteY2" fmla="*/ 535354 h 564606"/>
                <a:gd name="connsiteX3" fmla="*/ 519457 w 622984"/>
                <a:gd name="connsiteY3" fmla="*/ 515853 h 564606"/>
                <a:gd name="connsiteX4" fmla="*/ 496512 w 622984"/>
                <a:gd name="connsiteY4" fmla="*/ 492841 h 564606"/>
                <a:gd name="connsiteX5" fmla="*/ 249694 w 622984"/>
                <a:gd name="connsiteY5" fmla="*/ 352049 h 564606"/>
                <a:gd name="connsiteX6" fmla="*/ 272741 w 622984"/>
                <a:gd name="connsiteY6" fmla="*/ 374570 h 564606"/>
                <a:gd name="connsiteX7" fmla="*/ 171569 w 622984"/>
                <a:gd name="connsiteY7" fmla="*/ 475137 h 564606"/>
                <a:gd name="connsiteX8" fmla="*/ 177819 w 622984"/>
                <a:gd name="connsiteY8" fmla="*/ 481738 h 564606"/>
                <a:gd name="connsiteX9" fmla="*/ 155163 w 622984"/>
                <a:gd name="connsiteY9" fmla="*/ 510860 h 564606"/>
                <a:gd name="connsiteX10" fmla="*/ 73522 w 622984"/>
                <a:gd name="connsiteY10" fmla="*/ 562891 h 564606"/>
                <a:gd name="connsiteX11" fmla="*/ 60241 w 622984"/>
                <a:gd name="connsiteY11" fmla="*/ 550077 h 564606"/>
                <a:gd name="connsiteX12" fmla="*/ 112585 w 622984"/>
                <a:gd name="connsiteY12" fmla="*/ 468925 h 564606"/>
                <a:gd name="connsiteX13" fmla="*/ 141882 w 622984"/>
                <a:gd name="connsiteY13" fmla="*/ 446015 h 564606"/>
                <a:gd name="connsiteX14" fmla="*/ 148522 w 622984"/>
                <a:gd name="connsiteY14" fmla="*/ 452616 h 564606"/>
                <a:gd name="connsiteX15" fmla="*/ 122234 w 622984"/>
                <a:gd name="connsiteY15" fmla="*/ 15041 h 564606"/>
                <a:gd name="connsiteX16" fmla="*/ 210667 w 622984"/>
                <a:gd name="connsiteY16" fmla="*/ 52502 h 564606"/>
                <a:gd name="connsiteX17" fmla="*/ 242946 w 622984"/>
                <a:gd name="connsiteY17" fmla="*/ 173410 h 564606"/>
                <a:gd name="connsiteX18" fmla="*/ 532291 w 622984"/>
                <a:gd name="connsiteY18" fmla="*/ 463589 h 564606"/>
                <a:gd name="connsiteX19" fmla="*/ 532291 w 622984"/>
                <a:gd name="connsiteY19" fmla="*/ 545105 h 564606"/>
                <a:gd name="connsiteX20" fmla="*/ 493400 w 622984"/>
                <a:gd name="connsiteY20" fmla="*/ 564606 h 564606"/>
                <a:gd name="connsiteX21" fmla="*/ 451010 w 622984"/>
                <a:gd name="connsiteY21" fmla="*/ 545105 h 564606"/>
                <a:gd name="connsiteX22" fmla="*/ 161665 w 622984"/>
                <a:gd name="connsiteY22" fmla="*/ 258046 h 564606"/>
                <a:gd name="connsiteX23" fmla="*/ 34882 w 622984"/>
                <a:gd name="connsiteY23" fmla="*/ 225674 h 564606"/>
                <a:gd name="connsiteX24" fmla="*/ 5715 w 622984"/>
                <a:gd name="connsiteY24" fmla="*/ 104766 h 564606"/>
                <a:gd name="connsiteX25" fmla="*/ 74162 w 622984"/>
                <a:gd name="connsiteY25" fmla="*/ 176530 h 564606"/>
                <a:gd name="connsiteX26" fmla="*/ 142220 w 622984"/>
                <a:gd name="connsiteY26" fmla="*/ 157029 h 564606"/>
                <a:gd name="connsiteX27" fmla="*/ 161665 w 622984"/>
                <a:gd name="connsiteY27" fmla="*/ 88385 h 564606"/>
                <a:gd name="connsiteX28" fmla="*/ 90107 w 622984"/>
                <a:gd name="connsiteY28" fmla="*/ 20130 h 564606"/>
                <a:gd name="connsiteX29" fmla="*/ 122234 w 622984"/>
                <a:gd name="connsiteY29" fmla="*/ 15041 h 564606"/>
                <a:gd name="connsiteX30" fmla="*/ 531841 w 622984"/>
                <a:gd name="connsiteY30" fmla="*/ 0 h 564606"/>
                <a:gd name="connsiteX31" fmla="*/ 622984 w 622984"/>
                <a:gd name="connsiteY31" fmla="*/ 87684 h 564606"/>
                <a:gd name="connsiteX32" fmla="*/ 463289 w 622984"/>
                <a:gd name="connsiteY32" fmla="*/ 247465 h 564606"/>
                <a:gd name="connsiteX33" fmla="*/ 424339 w 622984"/>
                <a:gd name="connsiteY33" fmla="*/ 257207 h 564606"/>
                <a:gd name="connsiteX34" fmla="*/ 362409 w 622984"/>
                <a:gd name="connsiteY34" fmla="*/ 198751 h 564606"/>
                <a:gd name="connsiteX35" fmla="*/ 375263 w 622984"/>
                <a:gd name="connsiteY35" fmla="*/ 159391 h 564606"/>
                <a:gd name="connsiteX36" fmla="*/ 531841 w 622984"/>
                <a:gd name="connsiteY36" fmla="*/ 0 h 56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84" h="564606">
                  <a:moveTo>
                    <a:pt x="496512" y="492841"/>
                  </a:moveTo>
                  <a:cubicBezTo>
                    <a:pt x="483678" y="492841"/>
                    <a:pt x="473955" y="502592"/>
                    <a:pt x="473955" y="515853"/>
                  </a:cubicBezTo>
                  <a:cubicBezTo>
                    <a:pt x="473955" y="525604"/>
                    <a:pt x="483678" y="535354"/>
                    <a:pt x="496512" y="535354"/>
                  </a:cubicBezTo>
                  <a:cubicBezTo>
                    <a:pt x="509734" y="535354"/>
                    <a:pt x="519457" y="525604"/>
                    <a:pt x="519457" y="515853"/>
                  </a:cubicBezTo>
                  <a:cubicBezTo>
                    <a:pt x="519457" y="502592"/>
                    <a:pt x="509734" y="492841"/>
                    <a:pt x="496512" y="492841"/>
                  </a:cubicBezTo>
                  <a:close/>
                  <a:moveTo>
                    <a:pt x="249694" y="352049"/>
                  </a:moveTo>
                  <a:lnTo>
                    <a:pt x="272741" y="374570"/>
                  </a:lnTo>
                  <a:lnTo>
                    <a:pt x="171569" y="475137"/>
                  </a:lnTo>
                  <a:lnTo>
                    <a:pt x="177819" y="481738"/>
                  </a:lnTo>
                  <a:lnTo>
                    <a:pt x="155163" y="510860"/>
                  </a:lnTo>
                  <a:lnTo>
                    <a:pt x="73522" y="562891"/>
                  </a:lnTo>
                  <a:lnTo>
                    <a:pt x="60241" y="550077"/>
                  </a:lnTo>
                  <a:lnTo>
                    <a:pt x="112585" y="468925"/>
                  </a:lnTo>
                  <a:lnTo>
                    <a:pt x="141882" y="446015"/>
                  </a:lnTo>
                  <a:lnTo>
                    <a:pt x="148522" y="452616"/>
                  </a:lnTo>
                  <a:close/>
                  <a:moveTo>
                    <a:pt x="122234" y="15041"/>
                  </a:moveTo>
                  <a:cubicBezTo>
                    <a:pt x="154446" y="14694"/>
                    <a:pt x="186166" y="28223"/>
                    <a:pt x="210667" y="52502"/>
                  </a:cubicBezTo>
                  <a:cubicBezTo>
                    <a:pt x="242946" y="85264"/>
                    <a:pt x="256169" y="130897"/>
                    <a:pt x="242946" y="173410"/>
                  </a:cubicBezTo>
                  <a:lnTo>
                    <a:pt x="532291" y="463589"/>
                  </a:lnTo>
                  <a:cubicBezTo>
                    <a:pt x="555236" y="486211"/>
                    <a:pt x="555236" y="522093"/>
                    <a:pt x="532291" y="545105"/>
                  </a:cubicBezTo>
                  <a:cubicBezTo>
                    <a:pt x="522568" y="557976"/>
                    <a:pt x="506234" y="564606"/>
                    <a:pt x="493400" y="564606"/>
                  </a:cubicBezTo>
                  <a:cubicBezTo>
                    <a:pt x="477066" y="564606"/>
                    <a:pt x="460733" y="557976"/>
                    <a:pt x="451010" y="545105"/>
                  </a:cubicBezTo>
                  <a:cubicBezTo>
                    <a:pt x="451010" y="545105"/>
                    <a:pt x="451010" y="545105"/>
                    <a:pt x="161665" y="258046"/>
                  </a:cubicBezTo>
                  <a:cubicBezTo>
                    <a:pt x="119275" y="270917"/>
                    <a:pt x="70662" y="261556"/>
                    <a:pt x="34882" y="225674"/>
                  </a:cubicBezTo>
                  <a:cubicBezTo>
                    <a:pt x="2215" y="192911"/>
                    <a:pt x="-7508" y="147278"/>
                    <a:pt x="5715" y="104766"/>
                  </a:cubicBezTo>
                  <a:cubicBezTo>
                    <a:pt x="5715" y="104766"/>
                    <a:pt x="5715" y="104766"/>
                    <a:pt x="74162" y="176530"/>
                  </a:cubicBezTo>
                  <a:cubicBezTo>
                    <a:pt x="74162" y="176530"/>
                    <a:pt x="74162" y="176530"/>
                    <a:pt x="142220" y="157029"/>
                  </a:cubicBezTo>
                  <a:cubicBezTo>
                    <a:pt x="142220" y="157029"/>
                    <a:pt x="142220" y="157029"/>
                    <a:pt x="161665" y="88385"/>
                  </a:cubicBezTo>
                  <a:cubicBezTo>
                    <a:pt x="161665" y="88385"/>
                    <a:pt x="161665" y="88385"/>
                    <a:pt x="90107" y="20130"/>
                  </a:cubicBezTo>
                  <a:cubicBezTo>
                    <a:pt x="100704" y="16815"/>
                    <a:pt x="111497" y="15157"/>
                    <a:pt x="122234" y="15041"/>
                  </a:cubicBezTo>
                  <a:close/>
                  <a:moveTo>
                    <a:pt x="531841" y="0"/>
                  </a:moveTo>
                  <a:cubicBezTo>
                    <a:pt x="531841" y="0"/>
                    <a:pt x="531841" y="0"/>
                    <a:pt x="622984" y="87684"/>
                  </a:cubicBezTo>
                  <a:cubicBezTo>
                    <a:pt x="622984" y="87684"/>
                    <a:pt x="622984" y="87684"/>
                    <a:pt x="463289" y="247465"/>
                  </a:cubicBezTo>
                  <a:cubicBezTo>
                    <a:pt x="450436" y="247465"/>
                    <a:pt x="434077" y="250582"/>
                    <a:pt x="424339" y="257207"/>
                  </a:cubicBezTo>
                  <a:lnTo>
                    <a:pt x="362409" y="198751"/>
                  </a:lnTo>
                  <a:cubicBezTo>
                    <a:pt x="372147" y="189009"/>
                    <a:pt x="375263" y="172641"/>
                    <a:pt x="375263" y="159391"/>
                  </a:cubicBezTo>
                  <a:cubicBezTo>
                    <a:pt x="375263" y="159391"/>
                    <a:pt x="375263" y="159391"/>
                    <a:pt x="531841" y="0"/>
                  </a:cubicBezTo>
                  <a:close/>
                </a:path>
              </a:pathLst>
            </a:custGeom>
            <a:solidFill>
              <a:schemeClr val="bg1"/>
            </a:solidFill>
            <a:ln>
              <a:noFill/>
            </a:ln>
            <a:effectLst/>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11" name="Freeform: Shape 14"/>
            <p:cNvSpPr>
              <a:spLocks noChangeAspect="1"/>
            </p:cNvSpPr>
            <p:nvPr/>
          </p:nvSpPr>
          <p:spPr bwMode="auto">
            <a:xfrm>
              <a:off x="7318237" y="1046240"/>
              <a:ext cx="188843" cy="188892"/>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Freeform: Shape 15"/>
            <p:cNvSpPr>
              <a:spLocks noChangeAspect="1"/>
            </p:cNvSpPr>
            <p:nvPr/>
          </p:nvSpPr>
          <p:spPr bwMode="auto">
            <a:xfrm>
              <a:off x="6260253" y="3447634"/>
              <a:ext cx="208438" cy="1665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chemeClr val="bg1"/>
            </a:solidFill>
            <a:ln>
              <a:noFill/>
            </a:ln>
            <a:effectLst/>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Freeform: Shape 16"/>
            <p:cNvSpPr>
              <a:spLocks noChangeAspect="1"/>
            </p:cNvSpPr>
            <p:nvPr/>
          </p:nvSpPr>
          <p:spPr bwMode="auto">
            <a:xfrm>
              <a:off x="7092399" y="2240637"/>
              <a:ext cx="206666" cy="20754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bg1"/>
            </a:solidFill>
            <a:ln>
              <a:noFill/>
            </a:ln>
            <a:effectLst/>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Freeform: Shape 17"/>
            <p:cNvSpPr>
              <a:spLocks noChangeAspect="1"/>
            </p:cNvSpPr>
            <p:nvPr/>
          </p:nvSpPr>
          <p:spPr bwMode="auto">
            <a:xfrm>
              <a:off x="1632144" y="1042131"/>
              <a:ext cx="195986" cy="1875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chemeClr val="bg1"/>
            </a:solidFill>
            <a:ln>
              <a:noFill/>
            </a:ln>
            <a:effectLst/>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Freeform: Shape 18"/>
            <p:cNvSpPr>
              <a:spLocks noChangeAspect="1"/>
            </p:cNvSpPr>
            <p:nvPr/>
          </p:nvSpPr>
          <p:spPr bwMode="auto">
            <a:xfrm>
              <a:off x="2734871" y="3413406"/>
              <a:ext cx="188371" cy="225452"/>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bg1"/>
            </a:solidFill>
            <a:ln>
              <a:noFill/>
            </a:ln>
            <a:effectLst/>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7" name="Group 55"/>
            <p:cNvGrpSpPr/>
            <p:nvPr/>
          </p:nvGrpSpPr>
          <p:grpSpPr>
            <a:xfrm>
              <a:off x="943023" y="1344645"/>
              <a:ext cx="1602330" cy="699967"/>
              <a:chOff x="4948086" y="350981"/>
              <a:chExt cx="2549181" cy="933289"/>
            </a:xfrm>
          </p:grpSpPr>
          <p:sp>
            <p:nvSpPr>
              <p:cNvPr id="33" name="TextBox 56"/>
              <p:cNvSpPr txBox="1"/>
              <p:nvPr/>
            </p:nvSpPr>
            <p:spPr>
              <a:xfrm>
                <a:off x="4948086" y="350981"/>
                <a:ext cx="2549181" cy="376606"/>
              </a:xfrm>
              <a:prstGeom prst="rect">
                <a:avLst/>
              </a:prstGeom>
              <a:noFill/>
            </p:spPr>
            <p:txBody>
              <a:bodyPr wrap="none" lIns="0" tIns="0" rIns="0" bIns="0" anchor="b" anchorCtr="1">
                <a:normAutofit/>
              </a:bodyPr>
              <a:lstStyle/>
              <a:p>
                <a:pPr algn="ctr"/>
                <a:r>
                  <a:rPr lang="zh-CN" altLang="en-US" sz="1400"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34" name="TextBox 57"/>
              <p:cNvSpPr txBox="1"/>
              <p:nvPr/>
            </p:nvSpPr>
            <p:spPr>
              <a:xfrm>
                <a:off x="4948086" y="727586"/>
                <a:ext cx="2549181" cy="556684"/>
              </a:xfrm>
              <a:prstGeom prst="rect">
                <a:avLst/>
              </a:prstGeom>
            </p:spPr>
            <p:txBody>
              <a:bodyPr vert="horz" wrap="square" lIns="0" tIns="72013" rIns="0" bIns="0" anchor="t" anchorCtr="1">
                <a:normAutofit/>
              </a:bodyPr>
              <a:lstStyle/>
              <a:p>
                <a:pPr>
                  <a:lnSpc>
                    <a:spcPct val="120000"/>
                  </a:lnSpc>
                </a:pPr>
                <a:r>
                  <a:rPr lang="zh-CN" altLang="en-US" sz="7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700">
                    <a:solidFill>
                      <a:schemeClr val="bg1">
                        <a:lumMod val="50000"/>
                      </a:schemeClr>
                    </a:solidFill>
                    <a:latin typeface="微软雅黑" panose="020B0503020204020204" pitchFamily="34" charset="-122"/>
                    <a:ea typeface="微软雅黑" panose="020B0503020204020204" pitchFamily="34" charset="-122"/>
                  </a:rPr>
                </a:br>
                <a:r>
                  <a:rPr lang="zh-CN" altLang="en-US" sz="7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nvGrpSpPr>
            <p:cNvPr id="18" name="Group 58"/>
            <p:cNvGrpSpPr/>
            <p:nvPr/>
          </p:nvGrpSpPr>
          <p:grpSpPr>
            <a:xfrm>
              <a:off x="6611493" y="1344645"/>
              <a:ext cx="1602330" cy="699967"/>
              <a:chOff x="4948086" y="350981"/>
              <a:chExt cx="2549181" cy="933289"/>
            </a:xfrm>
          </p:grpSpPr>
          <p:sp>
            <p:nvSpPr>
              <p:cNvPr id="31" name="TextBox 59"/>
              <p:cNvSpPr txBox="1"/>
              <p:nvPr/>
            </p:nvSpPr>
            <p:spPr>
              <a:xfrm>
                <a:off x="4948086" y="350981"/>
                <a:ext cx="2549181" cy="376606"/>
              </a:xfrm>
              <a:prstGeom prst="rect">
                <a:avLst/>
              </a:prstGeom>
              <a:noFill/>
            </p:spPr>
            <p:txBody>
              <a:bodyPr wrap="none" lIns="0" tIns="0" rIns="0" bIns="0" anchor="b" anchorCtr="1">
                <a:normAutofit/>
              </a:bodyPr>
              <a:lstStyle/>
              <a:p>
                <a:pPr algn="ctr"/>
                <a:r>
                  <a:rPr lang="zh-CN" altLang="en-US" sz="1400"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32" name="TextBox 60"/>
              <p:cNvSpPr txBox="1"/>
              <p:nvPr/>
            </p:nvSpPr>
            <p:spPr>
              <a:xfrm>
                <a:off x="4948086" y="727586"/>
                <a:ext cx="2549181" cy="556684"/>
              </a:xfrm>
              <a:prstGeom prst="rect">
                <a:avLst/>
              </a:prstGeom>
            </p:spPr>
            <p:txBody>
              <a:bodyPr vert="horz" wrap="square" lIns="0" tIns="72013" rIns="0" bIns="0" anchor="t" anchorCtr="1">
                <a:normAutofit/>
              </a:bodyPr>
              <a:lstStyle/>
              <a:p>
                <a:pPr>
                  <a:lnSpc>
                    <a:spcPct val="120000"/>
                  </a:lnSpc>
                </a:pPr>
                <a:r>
                  <a:rPr lang="zh-CN" altLang="en-US" sz="7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700">
                    <a:solidFill>
                      <a:schemeClr val="bg1">
                        <a:lumMod val="50000"/>
                      </a:schemeClr>
                    </a:solidFill>
                    <a:latin typeface="微软雅黑" panose="020B0503020204020204" pitchFamily="34" charset="-122"/>
                    <a:ea typeface="微软雅黑" panose="020B0503020204020204" pitchFamily="34" charset="-122"/>
                  </a:rPr>
                </a:br>
                <a:r>
                  <a:rPr lang="zh-CN" altLang="en-US" sz="7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nvGrpSpPr>
            <p:cNvPr id="19" name="Group 61"/>
            <p:cNvGrpSpPr/>
            <p:nvPr/>
          </p:nvGrpSpPr>
          <p:grpSpPr>
            <a:xfrm>
              <a:off x="6402791" y="2553167"/>
              <a:ext cx="1602330" cy="699967"/>
              <a:chOff x="4948086" y="350981"/>
              <a:chExt cx="2549181" cy="933289"/>
            </a:xfrm>
          </p:grpSpPr>
          <p:sp>
            <p:nvSpPr>
              <p:cNvPr id="29" name="TextBox 62"/>
              <p:cNvSpPr txBox="1"/>
              <p:nvPr/>
            </p:nvSpPr>
            <p:spPr>
              <a:xfrm>
                <a:off x="4948086" y="350981"/>
                <a:ext cx="2549181" cy="376606"/>
              </a:xfrm>
              <a:prstGeom prst="rect">
                <a:avLst/>
              </a:prstGeom>
              <a:noFill/>
            </p:spPr>
            <p:txBody>
              <a:bodyPr wrap="none" lIns="0" tIns="0" rIns="0" bIns="0" anchor="b" anchorCtr="1">
                <a:normAutofit/>
              </a:bodyPr>
              <a:lstStyle/>
              <a:p>
                <a:pPr algn="ctr"/>
                <a:r>
                  <a:rPr lang="zh-CN" altLang="en-US" sz="1400"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30" name="TextBox 63"/>
              <p:cNvSpPr txBox="1"/>
              <p:nvPr/>
            </p:nvSpPr>
            <p:spPr>
              <a:xfrm>
                <a:off x="4948086" y="727586"/>
                <a:ext cx="2549181" cy="556684"/>
              </a:xfrm>
              <a:prstGeom prst="rect">
                <a:avLst/>
              </a:prstGeom>
            </p:spPr>
            <p:txBody>
              <a:bodyPr vert="horz" wrap="square" lIns="0" tIns="72013" rIns="0" bIns="0" anchor="t" anchorCtr="1">
                <a:normAutofit/>
              </a:bodyPr>
              <a:lstStyle/>
              <a:p>
                <a:pPr>
                  <a:lnSpc>
                    <a:spcPct val="120000"/>
                  </a:lnSpc>
                </a:pPr>
                <a:r>
                  <a:rPr lang="zh-CN" altLang="en-US" sz="7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700">
                    <a:solidFill>
                      <a:schemeClr val="bg1">
                        <a:lumMod val="50000"/>
                      </a:schemeClr>
                    </a:solidFill>
                    <a:latin typeface="微软雅黑" panose="020B0503020204020204" pitchFamily="34" charset="-122"/>
                    <a:ea typeface="微软雅黑" panose="020B0503020204020204" pitchFamily="34" charset="-122"/>
                  </a:rPr>
                </a:br>
                <a:r>
                  <a:rPr lang="zh-CN" altLang="en-US" sz="7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nvGrpSpPr>
            <p:cNvPr id="20" name="Group 64"/>
            <p:cNvGrpSpPr/>
            <p:nvPr/>
          </p:nvGrpSpPr>
          <p:grpSpPr>
            <a:xfrm>
              <a:off x="1115594" y="2548374"/>
              <a:ext cx="1602330" cy="699967"/>
              <a:chOff x="4948086" y="350981"/>
              <a:chExt cx="2549181" cy="933289"/>
            </a:xfrm>
          </p:grpSpPr>
          <p:sp>
            <p:nvSpPr>
              <p:cNvPr id="27" name="TextBox 65"/>
              <p:cNvSpPr txBox="1"/>
              <p:nvPr/>
            </p:nvSpPr>
            <p:spPr>
              <a:xfrm>
                <a:off x="4948086" y="350981"/>
                <a:ext cx="2549181" cy="376606"/>
              </a:xfrm>
              <a:prstGeom prst="rect">
                <a:avLst/>
              </a:prstGeom>
              <a:noFill/>
            </p:spPr>
            <p:txBody>
              <a:bodyPr wrap="none" lIns="0" tIns="0" rIns="0" bIns="0" anchor="b" anchorCtr="1">
                <a:normAutofit/>
              </a:bodyPr>
              <a:lstStyle/>
              <a:p>
                <a:pPr algn="ctr"/>
                <a:r>
                  <a:rPr lang="zh-CN" altLang="en-US" sz="1400"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28" name="TextBox 66"/>
              <p:cNvSpPr txBox="1"/>
              <p:nvPr/>
            </p:nvSpPr>
            <p:spPr>
              <a:xfrm>
                <a:off x="4948086" y="727586"/>
                <a:ext cx="2549181" cy="556684"/>
              </a:xfrm>
              <a:prstGeom prst="rect">
                <a:avLst/>
              </a:prstGeom>
            </p:spPr>
            <p:txBody>
              <a:bodyPr vert="horz" wrap="square" lIns="0" tIns="72013" rIns="0" bIns="0" anchor="t" anchorCtr="1">
                <a:normAutofit/>
              </a:bodyPr>
              <a:lstStyle/>
              <a:p>
                <a:pPr>
                  <a:lnSpc>
                    <a:spcPct val="120000"/>
                  </a:lnSpc>
                </a:pPr>
                <a:r>
                  <a:rPr lang="zh-CN" altLang="en-US" sz="7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700">
                    <a:solidFill>
                      <a:schemeClr val="bg1">
                        <a:lumMod val="50000"/>
                      </a:schemeClr>
                    </a:solidFill>
                    <a:latin typeface="微软雅黑" panose="020B0503020204020204" pitchFamily="34" charset="-122"/>
                    <a:ea typeface="微软雅黑" panose="020B0503020204020204" pitchFamily="34" charset="-122"/>
                  </a:rPr>
                </a:br>
                <a:r>
                  <a:rPr lang="zh-CN" altLang="en-US" sz="7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nvGrpSpPr>
            <p:cNvPr id="21" name="Group 67"/>
            <p:cNvGrpSpPr/>
            <p:nvPr/>
          </p:nvGrpSpPr>
          <p:grpSpPr>
            <a:xfrm>
              <a:off x="2027396" y="3734888"/>
              <a:ext cx="1602330" cy="699967"/>
              <a:chOff x="4948086" y="350981"/>
              <a:chExt cx="2549181" cy="933289"/>
            </a:xfrm>
          </p:grpSpPr>
          <p:sp>
            <p:nvSpPr>
              <p:cNvPr id="25" name="TextBox 68"/>
              <p:cNvSpPr txBox="1"/>
              <p:nvPr/>
            </p:nvSpPr>
            <p:spPr>
              <a:xfrm>
                <a:off x="4948086" y="350981"/>
                <a:ext cx="2549181" cy="376606"/>
              </a:xfrm>
              <a:prstGeom prst="rect">
                <a:avLst/>
              </a:prstGeom>
              <a:noFill/>
            </p:spPr>
            <p:txBody>
              <a:bodyPr wrap="none" lIns="0" tIns="0" rIns="0" bIns="0" anchor="b" anchorCtr="1">
                <a:normAutofit/>
              </a:bodyPr>
              <a:lstStyle/>
              <a:p>
                <a:pPr algn="ctr"/>
                <a:r>
                  <a:rPr lang="zh-CN" altLang="en-US" sz="1400"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26" name="TextBox 69"/>
              <p:cNvSpPr txBox="1"/>
              <p:nvPr/>
            </p:nvSpPr>
            <p:spPr>
              <a:xfrm>
                <a:off x="4948086" y="727586"/>
                <a:ext cx="2549181" cy="556684"/>
              </a:xfrm>
              <a:prstGeom prst="rect">
                <a:avLst/>
              </a:prstGeom>
            </p:spPr>
            <p:txBody>
              <a:bodyPr vert="horz" wrap="square" lIns="0" tIns="72013" rIns="0" bIns="0" anchor="t" anchorCtr="1">
                <a:normAutofit/>
              </a:bodyPr>
              <a:lstStyle/>
              <a:p>
                <a:pPr>
                  <a:lnSpc>
                    <a:spcPct val="120000"/>
                  </a:lnSpc>
                </a:pPr>
                <a:r>
                  <a:rPr lang="zh-CN" altLang="en-US" sz="7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700">
                    <a:solidFill>
                      <a:schemeClr val="bg1">
                        <a:lumMod val="50000"/>
                      </a:schemeClr>
                    </a:solidFill>
                    <a:latin typeface="微软雅黑" panose="020B0503020204020204" pitchFamily="34" charset="-122"/>
                    <a:ea typeface="微软雅黑" panose="020B0503020204020204" pitchFamily="34" charset="-122"/>
                  </a:rPr>
                </a:br>
                <a:r>
                  <a:rPr lang="zh-CN" altLang="en-US" sz="7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nvGrpSpPr>
            <p:cNvPr id="22" name="Group 70"/>
            <p:cNvGrpSpPr/>
            <p:nvPr/>
          </p:nvGrpSpPr>
          <p:grpSpPr>
            <a:xfrm>
              <a:off x="5563306" y="3734888"/>
              <a:ext cx="1602330" cy="699967"/>
              <a:chOff x="4948086" y="350981"/>
              <a:chExt cx="2549181" cy="933289"/>
            </a:xfrm>
          </p:grpSpPr>
          <p:sp>
            <p:nvSpPr>
              <p:cNvPr id="23" name="TextBox 71"/>
              <p:cNvSpPr txBox="1"/>
              <p:nvPr/>
            </p:nvSpPr>
            <p:spPr>
              <a:xfrm>
                <a:off x="4948086" y="350981"/>
                <a:ext cx="2549181" cy="376606"/>
              </a:xfrm>
              <a:prstGeom prst="rect">
                <a:avLst/>
              </a:prstGeom>
              <a:noFill/>
            </p:spPr>
            <p:txBody>
              <a:bodyPr wrap="none" lIns="0" tIns="0" rIns="0" bIns="0" anchor="b" anchorCtr="1">
                <a:normAutofit/>
              </a:bodyPr>
              <a:lstStyle/>
              <a:p>
                <a:pPr algn="ctr"/>
                <a:r>
                  <a:rPr lang="zh-CN" altLang="en-US" sz="1400"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24" name="TextBox 72"/>
              <p:cNvSpPr txBox="1"/>
              <p:nvPr/>
            </p:nvSpPr>
            <p:spPr>
              <a:xfrm>
                <a:off x="4948086" y="727586"/>
                <a:ext cx="2549181" cy="556684"/>
              </a:xfrm>
              <a:prstGeom prst="rect">
                <a:avLst/>
              </a:prstGeom>
            </p:spPr>
            <p:txBody>
              <a:bodyPr vert="horz" wrap="square" lIns="0" tIns="72013" rIns="0" bIns="0" anchor="t" anchorCtr="1">
                <a:normAutofit/>
              </a:bodyPr>
              <a:lstStyle/>
              <a:p>
                <a:pPr>
                  <a:lnSpc>
                    <a:spcPct val="120000"/>
                  </a:lnSpc>
                </a:pPr>
                <a:r>
                  <a:rPr lang="zh-CN" altLang="en-US" sz="7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700">
                    <a:solidFill>
                      <a:schemeClr val="bg1">
                        <a:lumMod val="50000"/>
                      </a:schemeClr>
                    </a:solidFill>
                    <a:latin typeface="微软雅黑" panose="020B0503020204020204" pitchFamily="34" charset="-122"/>
                    <a:ea typeface="微软雅黑" panose="020B0503020204020204" pitchFamily="34" charset="-122"/>
                  </a:rPr>
                </a:br>
                <a:r>
                  <a:rPr lang="zh-CN" altLang="en-US" sz="7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 y="0"/>
            <a:ext cx="9138700" cy="5145088"/>
          </a:xfrm>
          <a:prstGeom prst="rect">
            <a:avLst/>
          </a:prstGeom>
        </p:spPr>
      </p:pic>
      <p:sp>
        <p:nvSpPr>
          <p:cNvPr id="2" name="TextBox 1"/>
          <p:cNvSpPr txBox="1"/>
          <p:nvPr/>
        </p:nvSpPr>
        <p:spPr>
          <a:xfrm>
            <a:off x="1188418" y="1828234"/>
            <a:ext cx="3086509" cy="656829"/>
          </a:xfrm>
          <a:prstGeom prst="rect">
            <a:avLst/>
          </a:prstGeom>
          <a:noFill/>
        </p:spPr>
        <p:txBody>
          <a:bodyPr wrap="none" lIns="65032" tIns="32516" rIns="65032" bIns="32516" rtlCol="0">
            <a:spAutoFit/>
          </a:bodyPr>
          <a:lstStyle/>
          <a:p>
            <a:pPr marL="0" lvl="1"/>
            <a:r>
              <a:rPr lang="zh-CN" altLang="en-US" sz="3800" dirty="0">
                <a:solidFill>
                  <a:schemeClr val="accent1"/>
                </a:solidFill>
                <a:latin typeface="腾祥铁山楷书简" panose="01010104010101010101" pitchFamily="2" charset="-122"/>
                <a:ea typeface="腾祥铁山楷书简" panose="01010104010101010101" pitchFamily="2" charset="-122"/>
                <a:cs typeface="+mn-ea"/>
                <a:sym typeface="Arial" panose="020B0604020202020204" pitchFamily="34" charset="0"/>
              </a:rPr>
              <a:t>相关标题文字</a:t>
            </a:r>
          </a:p>
        </p:txBody>
      </p:sp>
      <p:sp>
        <p:nvSpPr>
          <p:cNvPr id="8" name="文本框 9"/>
          <p:cNvSpPr txBox="1"/>
          <p:nvPr/>
        </p:nvSpPr>
        <p:spPr>
          <a:xfrm>
            <a:off x="1293691" y="2678339"/>
            <a:ext cx="1379462"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9" name="文本框 9"/>
          <p:cNvSpPr txBox="1"/>
          <p:nvPr/>
        </p:nvSpPr>
        <p:spPr>
          <a:xfrm>
            <a:off x="1293691" y="3003857"/>
            <a:ext cx="1495112" cy="230894"/>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成功项目展示</a:t>
            </a:r>
          </a:p>
        </p:txBody>
      </p:sp>
      <p:sp>
        <p:nvSpPr>
          <p:cNvPr id="12" name="文本框 9"/>
          <p:cNvSpPr txBox="1"/>
          <p:nvPr/>
        </p:nvSpPr>
        <p:spPr>
          <a:xfrm>
            <a:off x="2996993" y="2681598"/>
            <a:ext cx="1379462"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工作完成情况</a:t>
            </a:r>
          </a:p>
        </p:txBody>
      </p:sp>
      <p:sp>
        <p:nvSpPr>
          <p:cNvPr id="13" name="文本框 9"/>
          <p:cNvSpPr txBox="1"/>
          <p:nvPr/>
        </p:nvSpPr>
        <p:spPr>
          <a:xfrm>
            <a:off x="2996995" y="3007566"/>
            <a:ext cx="1379459"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工作存在不足</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par>
                                <p:cTn id="10" presetID="1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ppt_x</p:attrName>
                                        </p:attrNameLst>
                                      </p:cBhvr>
                                      <p:tavLst>
                                        <p:tav tm="0">
                                          <p:val>
                                            <p:strVal val="#ppt_x-#ppt_w*1.125000"/>
                                          </p:val>
                                        </p:tav>
                                        <p:tav tm="100000">
                                          <p:val>
                                            <p:strVal val="#ppt_x"/>
                                          </p:val>
                                        </p:tav>
                                      </p:tavLst>
                                    </p:anim>
                                    <p:animEffect transition="in" filter="wipe(right)">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20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20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40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p:nvPr/>
        </p:nvSpPr>
        <p:spPr>
          <a:xfrm>
            <a:off x="4538703" y="1673447"/>
            <a:ext cx="2216665" cy="484720"/>
          </a:xfrm>
          <a:prstGeom prst="rect">
            <a:avLst/>
          </a:prstGeom>
          <a:noFill/>
        </p:spPr>
        <p:txBody>
          <a:bodyPr wrap="none" lIns="68583" tIns="34291" rIns="68583" bIns="34291" rtlCol="0">
            <a:spAutoFit/>
          </a:bodyPr>
          <a:lstStyle/>
          <a:p>
            <a:r>
              <a:rPr lang="zh-CN" altLang="en-US" sz="2700" b="1" dirty="0">
                <a:solidFill>
                  <a:schemeClr val="bg1">
                    <a:lumMod val="50000"/>
                  </a:schemeClr>
                </a:solidFill>
                <a:latin typeface="微软雅黑" panose="020B0503020204020204" pitchFamily="34" charset="-122"/>
                <a:ea typeface="微软雅黑" panose="020B0503020204020204" pitchFamily="34" charset="-122"/>
              </a:rPr>
              <a:t>此处添加标题</a:t>
            </a:r>
            <a:endParaRPr lang="en-US" sz="27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 name="TextBox 2"/>
          <p:cNvSpPr txBox="1"/>
          <p:nvPr/>
        </p:nvSpPr>
        <p:spPr>
          <a:xfrm>
            <a:off x="4538703" y="2112003"/>
            <a:ext cx="2563011" cy="315516"/>
          </a:xfrm>
          <a:prstGeom prst="rect">
            <a:avLst/>
          </a:prstGeom>
          <a:noFill/>
        </p:spPr>
        <p:txBody>
          <a:bodyPr wrap="square" lIns="68583" tIns="34291" rIns="68583" bIns="34291" rtlCol="0">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此处添加详细文本描述，建议与标题相关并符合整体语言风格，语言描述尽量简洁生动。</a:t>
            </a:r>
            <a:endParaRPr lang="en-US"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9" name="Oval 20"/>
          <p:cNvSpPr/>
          <p:nvPr/>
        </p:nvSpPr>
        <p:spPr>
          <a:xfrm>
            <a:off x="4897836" y="2914612"/>
            <a:ext cx="275201" cy="2751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3" tIns="34291" rIns="68583" bIns="34291" rtlCol="0" anchor="ctr"/>
          <a:lstStyle/>
          <a:p>
            <a:pPr algn="ctr"/>
            <a:r>
              <a:rPr lang="en-US" sz="1200" dirty="0">
                <a:solidFill>
                  <a:schemeClr val="bg1"/>
                </a:solidFill>
                <a:latin typeface="微软雅黑" panose="020B0503020204020204" pitchFamily="34" charset="-122"/>
                <a:ea typeface="微软雅黑" panose="020B0503020204020204" pitchFamily="34" charset="-122"/>
              </a:rPr>
              <a:t>1</a:t>
            </a:r>
          </a:p>
        </p:txBody>
      </p:sp>
      <p:sp>
        <p:nvSpPr>
          <p:cNvPr id="10" name="TextBox 22"/>
          <p:cNvSpPr txBox="1"/>
          <p:nvPr/>
        </p:nvSpPr>
        <p:spPr>
          <a:xfrm>
            <a:off x="5250154" y="2818133"/>
            <a:ext cx="2851714" cy="500214"/>
          </a:xfrm>
          <a:prstGeom prst="rect">
            <a:avLst/>
          </a:prstGeom>
          <a:noFill/>
        </p:spPr>
        <p:txBody>
          <a:bodyPr wrap="square" lIns="68583" tIns="34291" rIns="68583" bIns="34291"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图片方案</a:t>
            </a:r>
            <a:endParaRPr lang="en-US"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此处添加详细文本描述，建议与标题相关并符合整体语言风格，语言描述尽量简洁生动。</a:t>
            </a:r>
            <a:endParaRPr lang="en-US"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2" name="Oval 23"/>
          <p:cNvSpPr/>
          <p:nvPr/>
        </p:nvSpPr>
        <p:spPr>
          <a:xfrm>
            <a:off x="4897837" y="3640555"/>
            <a:ext cx="275201" cy="2751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3" tIns="34291" rIns="68583" bIns="34291" rtlCol="0" anchor="ctr"/>
          <a:lstStyle/>
          <a:p>
            <a:pPr algn="ctr"/>
            <a:r>
              <a:rPr lang="en-US" sz="1200" dirty="0">
                <a:solidFill>
                  <a:schemeClr val="bg1"/>
                </a:solidFill>
                <a:latin typeface="微软雅黑" panose="020B0503020204020204" pitchFamily="34" charset="-122"/>
                <a:ea typeface="微软雅黑" panose="020B0503020204020204" pitchFamily="34" charset="-122"/>
              </a:rPr>
              <a:t>2</a:t>
            </a:r>
          </a:p>
        </p:txBody>
      </p:sp>
      <p:sp>
        <p:nvSpPr>
          <p:cNvPr id="13" name="TextBox 24"/>
          <p:cNvSpPr txBox="1"/>
          <p:nvPr/>
        </p:nvSpPr>
        <p:spPr>
          <a:xfrm>
            <a:off x="5250154" y="3547287"/>
            <a:ext cx="2851714" cy="500214"/>
          </a:xfrm>
          <a:prstGeom prst="rect">
            <a:avLst/>
          </a:prstGeom>
          <a:noFill/>
        </p:spPr>
        <p:txBody>
          <a:bodyPr wrap="square" lIns="68583" tIns="34291" rIns="68583" bIns="34291"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视频方案</a:t>
            </a:r>
            <a:endParaRPr lang="en-US" sz="12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此处添加详细文本描述，建议与标题相关并符合整体语言风格，语言描述尽量简洁生动。</a:t>
            </a:r>
            <a:endParaRPr lang="en-US"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3" name="组合 13"/>
          <p:cNvGrpSpPr/>
          <p:nvPr/>
        </p:nvGrpSpPr>
        <p:grpSpPr>
          <a:xfrm>
            <a:off x="1350964" y="1479391"/>
            <a:ext cx="2563619" cy="2922193"/>
            <a:chOff x="6833809" y="2171164"/>
            <a:chExt cx="3525841" cy="4020458"/>
          </a:xfrm>
        </p:grpSpPr>
        <p:sp>
          <p:nvSpPr>
            <p:cNvPr id="15" name="Freeform 5"/>
            <p:cNvSpPr/>
            <p:nvPr/>
          </p:nvSpPr>
          <p:spPr bwMode="auto">
            <a:xfrm>
              <a:off x="6883817" y="2690277"/>
              <a:ext cx="1606550" cy="1587500"/>
            </a:xfrm>
            <a:custGeom>
              <a:avLst/>
              <a:gdLst>
                <a:gd name="T0" fmla="*/ 0 w 1012"/>
                <a:gd name="T1" fmla="*/ 1000 h 1000"/>
                <a:gd name="T2" fmla="*/ 1012 w 1012"/>
                <a:gd name="T3" fmla="*/ 1000 h 1000"/>
                <a:gd name="T4" fmla="*/ 1012 w 1012"/>
                <a:gd name="T5" fmla="*/ 262 h 1000"/>
                <a:gd name="T6" fmla="*/ 504 w 1012"/>
                <a:gd name="T7" fmla="*/ 0 h 1000"/>
                <a:gd name="T8" fmla="*/ 0 w 1012"/>
                <a:gd name="T9" fmla="*/ 262 h 1000"/>
                <a:gd name="T10" fmla="*/ 0 w 1012"/>
                <a:gd name="T11" fmla="*/ 1000 h 1000"/>
              </a:gdLst>
              <a:ahLst/>
              <a:cxnLst>
                <a:cxn ang="0">
                  <a:pos x="T0" y="T1"/>
                </a:cxn>
                <a:cxn ang="0">
                  <a:pos x="T2" y="T3"/>
                </a:cxn>
                <a:cxn ang="0">
                  <a:pos x="T4" y="T5"/>
                </a:cxn>
                <a:cxn ang="0">
                  <a:pos x="T6" y="T7"/>
                </a:cxn>
                <a:cxn ang="0">
                  <a:pos x="T8" y="T9"/>
                </a:cxn>
                <a:cxn ang="0">
                  <a:pos x="T10" y="T11"/>
                </a:cxn>
              </a:cxnLst>
              <a:rect l="0" t="0" r="r" b="b"/>
              <a:pathLst>
                <a:path w="1012" h="1000">
                  <a:moveTo>
                    <a:pt x="0" y="1000"/>
                  </a:moveTo>
                  <a:lnTo>
                    <a:pt x="1012" y="1000"/>
                  </a:lnTo>
                  <a:lnTo>
                    <a:pt x="1012" y="262"/>
                  </a:lnTo>
                  <a:lnTo>
                    <a:pt x="504" y="0"/>
                  </a:lnTo>
                  <a:lnTo>
                    <a:pt x="0" y="262"/>
                  </a:lnTo>
                  <a:lnTo>
                    <a:pt x="0" y="1000"/>
                  </a:lnTo>
                  <a:close/>
                </a:path>
              </a:pathLst>
            </a:custGeom>
            <a:solidFill>
              <a:schemeClr val="accent1"/>
            </a:solidFill>
            <a:ln>
              <a:noFill/>
            </a:ln>
          </p:spPr>
          <p:txBody>
            <a:bodyPr vert="horz" wrap="square" lIns="91456" tIns="45728" rIns="91456" bIns="45728" numCol="1" anchor="t" anchorCtr="0" compatLnSpc="1"/>
            <a:lstStyle/>
            <a:p>
              <a:endParaRPr lang="zh-CN" altLang="en-US" sz="1200" dirty="0"/>
            </a:p>
          </p:txBody>
        </p:sp>
        <p:sp>
          <p:nvSpPr>
            <p:cNvPr id="16" name="Freeform 6"/>
            <p:cNvSpPr/>
            <p:nvPr/>
          </p:nvSpPr>
          <p:spPr bwMode="auto">
            <a:xfrm>
              <a:off x="6883817" y="4558764"/>
              <a:ext cx="1606550" cy="1000125"/>
            </a:xfrm>
            <a:custGeom>
              <a:avLst/>
              <a:gdLst>
                <a:gd name="T0" fmla="*/ 0 w 1012"/>
                <a:gd name="T1" fmla="*/ 0 h 630"/>
                <a:gd name="T2" fmla="*/ 1012 w 1012"/>
                <a:gd name="T3" fmla="*/ 0 h 630"/>
                <a:gd name="T4" fmla="*/ 1012 w 1012"/>
                <a:gd name="T5" fmla="*/ 371 h 630"/>
                <a:gd name="T6" fmla="*/ 504 w 1012"/>
                <a:gd name="T7" fmla="*/ 630 h 630"/>
                <a:gd name="T8" fmla="*/ 0 w 1012"/>
                <a:gd name="T9" fmla="*/ 371 h 630"/>
                <a:gd name="T10" fmla="*/ 0 w 1012"/>
                <a:gd name="T11" fmla="*/ 0 h 630"/>
              </a:gdLst>
              <a:ahLst/>
              <a:cxnLst>
                <a:cxn ang="0">
                  <a:pos x="T0" y="T1"/>
                </a:cxn>
                <a:cxn ang="0">
                  <a:pos x="T2" y="T3"/>
                </a:cxn>
                <a:cxn ang="0">
                  <a:pos x="T4" y="T5"/>
                </a:cxn>
                <a:cxn ang="0">
                  <a:pos x="T6" y="T7"/>
                </a:cxn>
                <a:cxn ang="0">
                  <a:pos x="T8" y="T9"/>
                </a:cxn>
                <a:cxn ang="0">
                  <a:pos x="T10" y="T11"/>
                </a:cxn>
              </a:cxnLst>
              <a:rect l="0" t="0" r="r" b="b"/>
              <a:pathLst>
                <a:path w="1012" h="630">
                  <a:moveTo>
                    <a:pt x="0" y="0"/>
                  </a:moveTo>
                  <a:lnTo>
                    <a:pt x="1012" y="0"/>
                  </a:lnTo>
                  <a:lnTo>
                    <a:pt x="1012" y="371"/>
                  </a:lnTo>
                  <a:lnTo>
                    <a:pt x="504" y="630"/>
                  </a:lnTo>
                  <a:lnTo>
                    <a:pt x="0" y="371"/>
                  </a:lnTo>
                  <a:lnTo>
                    <a:pt x="0" y="0"/>
                  </a:lnTo>
                  <a:close/>
                </a:path>
              </a:pathLst>
            </a:custGeom>
            <a:solidFill>
              <a:schemeClr val="accent1"/>
            </a:solidFill>
            <a:ln>
              <a:noFill/>
            </a:ln>
          </p:spPr>
          <p:txBody>
            <a:bodyPr vert="horz" wrap="square" lIns="91456" tIns="45728" rIns="91456" bIns="45728" numCol="1" anchor="t" anchorCtr="0" compatLnSpc="1"/>
            <a:lstStyle/>
            <a:p>
              <a:endParaRPr lang="zh-CN" altLang="en-US" sz="1200" dirty="0"/>
            </a:p>
          </p:txBody>
        </p:sp>
        <p:sp>
          <p:nvSpPr>
            <p:cNvPr id="17" name="Freeform 7"/>
            <p:cNvSpPr/>
            <p:nvPr/>
          </p:nvSpPr>
          <p:spPr bwMode="auto">
            <a:xfrm>
              <a:off x="8706267" y="2171164"/>
              <a:ext cx="1600200" cy="2106613"/>
            </a:xfrm>
            <a:custGeom>
              <a:avLst/>
              <a:gdLst>
                <a:gd name="T0" fmla="*/ 0 w 1008"/>
                <a:gd name="T1" fmla="*/ 1327 h 1327"/>
                <a:gd name="T2" fmla="*/ 1008 w 1008"/>
                <a:gd name="T3" fmla="*/ 1327 h 1327"/>
                <a:gd name="T4" fmla="*/ 1008 w 1008"/>
                <a:gd name="T5" fmla="*/ 262 h 1327"/>
                <a:gd name="T6" fmla="*/ 504 w 1008"/>
                <a:gd name="T7" fmla="*/ 0 h 1327"/>
                <a:gd name="T8" fmla="*/ 0 w 1008"/>
                <a:gd name="T9" fmla="*/ 262 h 1327"/>
                <a:gd name="T10" fmla="*/ 0 w 1008"/>
                <a:gd name="T11" fmla="*/ 1327 h 1327"/>
              </a:gdLst>
              <a:ahLst/>
              <a:cxnLst>
                <a:cxn ang="0">
                  <a:pos x="T0" y="T1"/>
                </a:cxn>
                <a:cxn ang="0">
                  <a:pos x="T2" y="T3"/>
                </a:cxn>
                <a:cxn ang="0">
                  <a:pos x="T4" y="T5"/>
                </a:cxn>
                <a:cxn ang="0">
                  <a:pos x="T6" y="T7"/>
                </a:cxn>
                <a:cxn ang="0">
                  <a:pos x="T8" y="T9"/>
                </a:cxn>
                <a:cxn ang="0">
                  <a:pos x="T10" y="T11"/>
                </a:cxn>
              </a:cxnLst>
              <a:rect l="0" t="0" r="r" b="b"/>
              <a:pathLst>
                <a:path w="1008" h="1327">
                  <a:moveTo>
                    <a:pt x="0" y="1327"/>
                  </a:moveTo>
                  <a:lnTo>
                    <a:pt x="1008" y="1327"/>
                  </a:lnTo>
                  <a:lnTo>
                    <a:pt x="1008" y="262"/>
                  </a:lnTo>
                  <a:lnTo>
                    <a:pt x="504" y="0"/>
                  </a:lnTo>
                  <a:lnTo>
                    <a:pt x="0" y="262"/>
                  </a:lnTo>
                  <a:lnTo>
                    <a:pt x="0" y="1327"/>
                  </a:lnTo>
                  <a:close/>
                </a:path>
              </a:pathLst>
            </a:custGeom>
            <a:solidFill>
              <a:schemeClr val="accent2"/>
            </a:solidFill>
            <a:ln>
              <a:noFill/>
            </a:ln>
          </p:spPr>
          <p:txBody>
            <a:bodyPr vert="horz" wrap="square" lIns="91456" tIns="45728" rIns="91456" bIns="45728" numCol="1" anchor="t" anchorCtr="0" compatLnSpc="1"/>
            <a:lstStyle/>
            <a:p>
              <a:endParaRPr lang="zh-CN" altLang="en-US" sz="1200" dirty="0"/>
            </a:p>
          </p:txBody>
        </p:sp>
        <p:sp>
          <p:nvSpPr>
            <p:cNvPr id="18" name="Freeform 8"/>
            <p:cNvSpPr/>
            <p:nvPr/>
          </p:nvSpPr>
          <p:spPr bwMode="auto">
            <a:xfrm>
              <a:off x="8706267" y="4558764"/>
              <a:ext cx="1600200" cy="685800"/>
            </a:xfrm>
            <a:custGeom>
              <a:avLst/>
              <a:gdLst>
                <a:gd name="T0" fmla="*/ 0 w 1008"/>
                <a:gd name="T1" fmla="*/ 0 h 432"/>
                <a:gd name="T2" fmla="*/ 1008 w 1008"/>
                <a:gd name="T3" fmla="*/ 0 h 432"/>
                <a:gd name="T4" fmla="*/ 1008 w 1008"/>
                <a:gd name="T5" fmla="*/ 170 h 432"/>
                <a:gd name="T6" fmla="*/ 504 w 1008"/>
                <a:gd name="T7" fmla="*/ 432 h 432"/>
                <a:gd name="T8" fmla="*/ 0 w 1008"/>
                <a:gd name="T9" fmla="*/ 170 h 432"/>
                <a:gd name="T10" fmla="*/ 0 w 1008"/>
                <a:gd name="T11" fmla="*/ 0 h 432"/>
              </a:gdLst>
              <a:ahLst/>
              <a:cxnLst>
                <a:cxn ang="0">
                  <a:pos x="T0" y="T1"/>
                </a:cxn>
                <a:cxn ang="0">
                  <a:pos x="T2" y="T3"/>
                </a:cxn>
                <a:cxn ang="0">
                  <a:pos x="T4" y="T5"/>
                </a:cxn>
                <a:cxn ang="0">
                  <a:pos x="T6" y="T7"/>
                </a:cxn>
                <a:cxn ang="0">
                  <a:pos x="T8" y="T9"/>
                </a:cxn>
                <a:cxn ang="0">
                  <a:pos x="T10" y="T11"/>
                </a:cxn>
              </a:cxnLst>
              <a:rect l="0" t="0" r="r" b="b"/>
              <a:pathLst>
                <a:path w="1008" h="432">
                  <a:moveTo>
                    <a:pt x="0" y="0"/>
                  </a:moveTo>
                  <a:lnTo>
                    <a:pt x="1008" y="0"/>
                  </a:lnTo>
                  <a:lnTo>
                    <a:pt x="1008" y="170"/>
                  </a:lnTo>
                  <a:lnTo>
                    <a:pt x="504" y="432"/>
                  </a:lnTo>
                  <a:lnTo>
                    <a:pt x="0" y="170"/>
                  </a:lnTo>
                  <a:lnTo>
                    <a:pt x="0" y="0"/>
                  </a:lnTo>
                  <a:close/>
                </a:path>
              </a:pathLst>
            </a:custGeom>
            <a:solidFill>
              <a:schemeClr val="accent2"/>
            </a:solidFill>
            <a:ln>
              <a:noFill/>
            </a:ln>
          </p:spPr>
          <p:txBody>
            <a:bodyPr vert="horz" wrap="square" lIns="91456" tIns="45728" rIns="91456" bIns="45728" numCol="1" anchor="t" anchorCtr="0" compatLnSpc="1"/>
            <a:lstStyle/>
            <a:p>
              <a:endParaRPr lang="zh-CN" altLang="en-US" sz="1200" dirty="0"/>
            </a:p>
          </p:txBody>
        </p:sp>
        <p:sp>
          <p:nvSpPr>
            <p:cNvPr id="19" name="Rectangle 9"/>
            <p:cNvSpPr>
              <a:spLocks noChangeArrowheads="1"/>
            </p:cNvSpPr>
            <p:nvPr/>
          </p:nvSpPr>
          <p:spPr bwMode="auto">
            <a:xfrm>
              <a:off x="6928267" y="4369852"/>
              <a:ext cx="3405188" cy="92075"/>
            </a:xfrm>
            <a:prstGeom prst="rect">
              <a:avLst/>
            </a:prstGeom>
            <a:solidFill>
              <a:schemeClr val="bg1">
                <a:lumMod val="75000"/>
              </a:schemeClr>
            </a:solidFill>
            <a:ln>
              <a:noFill/>
            </a:ln>
          </p:spPr>
          <p:txBody>
            <a:bodyPr vert="horz" wrap="square" lIns="91456" tIns="45728" rIns="91456" bIns="45728" numCol="1" anchor="t" anchorCtr="0" compatLnSpc="1"/>
            <a:lstStyle/>
            <a:p>
              <a:endParaRPr lang="zh-CN" altLang="en-US" sz="1200" dirty="0"/>
            </a:p>
          </p:txBody>
        </p:sp>
        <p:sp>
          <p:nvSpPr>
            <p:cNvPr id="20" name="文本框 14"/>
            <p:cNvSpPr txBox="1"/>
            <p:nvPr/>
          </p:nvSpPr>
          <p:spPr>
            <a:xfrm>
              <a:off x="6833809" y="3626684"/>
              <a:ext cx="1706566" cy="635286"/>
            </a:xfrm>
            <a:prstGeom prst="rect">
              <a:avLst/>
            </a:prstGeom>
            <a:noFill/>
          </p:spPr>
          <p:txBody>
            <a:bodyPr wrap="square" rtlCol="0">
              <a:spAutoFit/>
            </a:bodyPr>
            <a:lstStyle/>
            <a:p>
              <a:pPr algn="ctr"/>
              <a:r>
                <a:rPr lang="en-US" altLang="zh-CN"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48%</a:t>
              </a:r>
              <a:endParaRPr lang="zh-CN" altLang="en-US" sz="2400" dirty="0">
                <a:solidFill>
                  <a:schemeClr val="bg1"/>
                </a:solidFill>
                <a:latin typeface="Open Sans Light" panose="020B0306030504020204" pitchFamily="34" charset="0"/>
                <a:cs typeface="Open Sans Light" panose="020B0306030504020204" pitchFamily="34" charset="0"/>
              </a:endParaRPr>
            </a:p>
          </p:txBody>
        </p:sp>
        <p:sp>
          <p:nvSpPr>
            <p:cNvPr id="21" name="文本框 15"/>
            <p:cNvSpPr txBox="1"/>
            <p:nvPr/>
          </p:nvSpPr>
          <p:spPr>
            <a:xfrm>
              <a:off x="8653084" y="3626684"/>
              <a:ext cx="1706566" cy="635286"/>
            </a:xfrm>
            <a:prstGeom prst="rect">
              <a:avLst/>
            </a:prstGeom>
            <a:noFill/>
          </p:spPr>
          <p:txBody>
            <a:bodyPr wrap="square" rtlCol="0">
              <a:spAutoFit/>
            </a:bodyPr>
            <a:lstStyle/>
            <a:p>
              <a:pPr algn="ctr"/>
              <a:r>
                <a:rPr lang="en-US" altLang="zh-CN"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65%</a:t>
              </a:r>
              <a:endParaRPr lang="zh-CN" altLang="en-US" sz="2400" dirty="0">
                <a:solidFill>
                  <a:schemeClr val="bg1"/>
                </a:solidFill>
                <a:latin typeface="Open Sans Light" panose="020B0306030504020204" pitchFamily="34" charset="0"/>
                <a:cs typeface="Open Sans Light" panose="020B0306030504020204" pitchFamily="34" charset="0"/>
              </a:endParaRPr>
            </a:p>
          </p:txBody>
        </p:sp>
        <p:sp>
          <p:nvSpPr>
            <p:cNvPr id="22" name="文本框 16"/>
            <p:cNvSpPr txBox="1"/>
            <p:nvPr/>
          </p:nvSpPr>
          <p:spPr>
            <a:xfrm>
              <a:off x="6833809" y="5556336"/>
              <a:ext cx="1706566" cy="635286"/>
            </a:xfrm>
            <a:prstGeom prst="rect">
              <a:avLst/>
            </a:prstGeom>
            <a:noFill/>
          </p:spPr>
          <p:txBody>
            <a:bodyPr wrap="square" rtlCol="0">
              <a:spAutoFit/>
            </a:bodyPr>
            <a:lstStyle/>
            <a:p>
              <a:pPr algn="ctr"/>
              <a:r>
                <a:rPr lang="en-US" altLang="zh-CN" sz="2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27%</a:t>
              </a:r>
              <a:endParaRPr lang="zh-CN" altLang="en-US" sz="2400" dirty="0">
                <a:solidFill>
                  <a:schemeClr val="bg1">
                    <a:lumMod val="50000"/>
                  </a:schemeClr>
                </a:solidFill>
                <a:latin typeface="Open Sans Light" panose="020B0306030504020204" pitchFamily="34" charset="0"/>
                <a:cs typeface="Open Sans Light" panose="020B0306030504020204" pitchFamily="34" charset="0"/>
              </a:endParaRPr>
            </a:p>
          </p:txBody>
        </p:sp>
        <p:sp>
          <p:nvSpPr>
            <p:cNvPr id="23" name="文本框 17"/>
            <p:cNvSpPr txBox="1"/>
            <p:nvPr/>
          </p:nvSpPr>
          <p:spPr>
            <a:xfrm>
              <a:off x="8653084" y="5556335"/>
              <a:ext cx="1706566" cy="635285"/>
            </a:xfrm>
            <a:prstGeom prst="rect">
              <a:avLst/>
            </a:prstGeom>
            <a:noFill/>
          </p:spPr>
          <p:txBody>
            <a:bodyPr wrap="square" rtlCol="0">
              <a:spAutoFit/>
            </a:bodyPr>
            <a:lstStyle/>
            <a:p>
              <a:pPr algn="ctr"/>
              <a:r>
                <a:rPr lang="en-US" altLang="zh-CN" sz="24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12%</a:t>
              </a:r>
              <a:endParaRPr lang="zh-CN" altLang="en-US" sz="2400" dirty="0">
                <a:solidFill>
                  <a:schemeClr val="bg1">
                    <a:lumMod val="50000"/>
                  </a:schemeClr>
                </a:solidFill>
                <a:latin typeface="Open Sans Light" panose="020B0306030504020204" pitchFamily="34" charset="0"/>
                <a:cs typeface="Open Sans Light" panose="020B0306030504020204" pitchFamily="34" charset="0"/>
              </a:endParaRPr>
            </a:p>
          </p:txBody>
        </p:sp>
      </p:grpSp>
      <p:cxnSp>
        <p:nvCxnSpPr>
          <p:cNvPr id="24" name="Straight Connector 16"/>
          <p:cNvCxnSpPr/>
          <p:nvPr/>
        </p:nvCxnSpPr>
        <p:spPr>
          <a:xfrm>
            <a:off x="4256446" y="1513239"/>
            <a:ext cx="0" cy="2802748"/>
          </a:xfrm>
          <a:prstGeom prst="line">
            <a:avLst/>
          </a:prstGeom>
          <a:ln>
            <a:solidFill>
              <a:srgbClr val="65953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ppt_x"/>
                                          </p:val>
                                        </p:tav>
                                        <p:tav tm="100000">
                                          <p:val>
                                            <p:strVal val="#ppt_x"/>
                                          </p:val>
                                        </p:tav>
                                      </p:tavLst>
                                    </p:anim>
                                    <p:anim calcmode="lin" valueType="num">
                                      <p:cBhvr additive="base">
                                        <p:cTn id="8" dur="2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50" fill="hold"/>
                                        <p:tgtEl>
                                          <p:spTgt spid="7"/>
                                        </p:tgtEl>
                                        <p:attrNameLst>
                                          <p:attrName>ppt_x</p:attrName>
                                        </p:attrNameLst>
                                      </p:cBhvr>
                                      <p:tavLst>
                                        <p:tav tm="0">
                                          <p:val>
                                            <p:strVal val="#ppt_x"/>
                                          </p:val>
                                        </p:tav>
                                        <p:tav tm="100000">
                                          <p:val>
                                            <p:strVal val="#ppt_x"/>
                                          </p:val>
                                        </p:tav>
                                      </p:tavLst>
                                    </p:anim>
                                    <p:anim calcmode="lin" valueType="num">
                                      <p:cBhvr additive="base">
                                        <p:cTn id="13" dur="25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250" fill="hold"/>
                                        <p:tgtEl>
                                          <p:spTgt spid="9"/>
                                        </p:tgtEl>
                                        <p:attrNameLst>
                                          <p:attrName>ppt_x</p:attrName>
                                        </p:attrNameLst>
                                      </p:cBhvr>
                                      <p:tavLst>
                                        <p:tav tm="0">
                                          <p:val>
                                            <p:strVal val="#ppt_x"/>
                                          </p:val>
                                        </p:tav>
                                        <p:tav tm="100000">
                                          <p:val>
                                            <p:strVal val="#ppt_x"/>
                                          </p:val>
                                        </p:tav>
                                      </p:tavLst>
                                    </p:anim>
                                    <p:anim calcmode="lin" valueType="num">
                                      <p:cBhvr additive="base">
                                        <p:cTn id="18" dur="25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250" fill="hold"/>
                                        <p:tgtEl>
                                          <p:spTgt spid="10"/>
                                        </p:tgtEl>
                                        <p:attrNameLst>
                                          <p:attrName>ppt_x</p:attrName>
                                        </p:attrNameLst>
                                      </p:cBhvr>
                                      <p:tavLst>
                                        <p:tav tm="0">
                                          <p:val>
                                            <p:strVal val="#ppt_x"/>
                                          </p:val>
                                        </p:tav>
                                        <p:tav tm="100000">
                                          <p:val>
                                            <p:strVal val="#ppt_x"/>
                                          </p:val>
                                        </p:tav>
                                      </p:tavLst>
                                    </p:anim>
                                    <p:anim calcmode="lin" valueType="num">
                                      <p:cBhvr additive="base">
                                        <p:cTn id="23" dur="25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250" fill="hold"/>
                                        <p:tgtEl>
                                          <p:spTgt spid="12"/>
                                        </p:tgtEl>
                                        <p:attrNameLst>
                                          <p:attrName>ppt_x</p:attrName>
                                        </p:attrNameLst>
                                      </p:cBhvr>
                                      <p:tavLst>
                                        <p:tav tm="0">
                                          <p:val>
                                            <p:strVal val="#ppt_x"/>
                                          </p:val>
                                        </p:tav>
                                        <p:tav tm="100000">
                                          <p:val>
                                            <p:strVal val="#ppt_x"/>
                                          </p:val>
                                        </p:tav>
                                      </p:tavLst>
                                    </p:anim>
                                    <p:anim calcmode="lin" valueType="num">
                                      <p:cBhvr additive="base">
                                        <p:cTn id="28" dur="250" fill="hold"/>
                                        <p:tgtEl>
                                          <p:spTgt spid="1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250" fill="hold"/>
                                        <p:tgtEl>
                                          <p:spTgt spid="13"/>
                                        </p:tgtEl>
                                        <p:attrNameLst>
                                          <p:attrName>ppt_x</p:attrName>
                                        </p:attrNameLst>
                                      </p:cBhvr>
                                      <p:tavLst>
                                        <p:tav tm="0">
                                          <p:val>
                                            <p:strVal val="#ppt_x"/>
                                          </p:val>
                                        </p:tav>
                                        <p:tav tm="100000">
                                          <p:val>
                                            <p:strVal val="#ppt_x"/>
                                          </p:val>
                                        </p:tav>
                                      </p:tavLst>
                                    </p:anim>
                                    <p:anim calcmode="lin" valueType="num">
                                      <p:cBhvr additive="base">
                                        <p:cTn id="33" dur="25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42" presetClass="entr" presetSubtype="0"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2"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250"/>
                                        <p:tgtEl>
                                          <p:spTgt spid="24"/>
                                        </p:tgtEl>
                                      </p:cBhvr>
                                    </p:animEffect>
                                    <p:anim calcmode="lin" valueType="num">
                                      <p:cBhvr>
                                        <p:cTn id="44" dur="250" fill="hold"/>
                                        <p:tgtEl>
                                          <p:spTgt spid="24"/>
                                        </p:tgtEl>
                                        <p:attrNameLst>
                                          <p:attrName>ppt_x</p:attrName>
                                        </p:attrNameLst>
                                      </p:cBhvr>
                                      <p:tavLst>
                                        <p:tav tm="0">
                                          <p:val>
                                            <p:strVal val="#ppt_x"/>
                                          </p:val>
                                        </p:tav>
                                        <p:tav tm="100000">
                                          <p:val>
                                            <p:strVal val="#ppt_x"/>
                                          </p:val>
                                        </p:tav>
                                      </p:tavLst>
                                    </p:anim>
                                    <p:anim calcmode="lin" valueType="num">
                                      <p:cBhvr>
                                        <p:cTn id="45" dur="25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P spid="10" grpId="0"/>
      <p:bldP spid="12" grpId="0" animBg="1"/>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bt021.pptx"/>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heme/theme1.xml><?xml version="1.0" encoding="utf-8"?>
<a:theme xmlns:a="http://schemas.openxmlformats.org/drawingml/2006/main" name="自定义设计方案">
  <a:themeElements>
    <a:clrScheme name="自定义 341">
      <a:dk1>
        <a:sysClr val="windowText" lastClr="000000"/>
      </a:dk1>
      <a:lt1>
        <a:sysClr val="window" lastClr="FFFFFF"/>
      </a:lt1>
      <a:dk2>
        <a:srgbClr val="2F2F2F"/>
      </a:dk2>
      <a:lt2>
        <a:srgbClr val="FFFFF4"/>
      </a:lt2>
      <a:accent1>
        <a:srgbClr val="B9945B"/>
      </a:accent1>
      <a:accent2>
        <a:srgbClr val="AFB591"/>
      </a:accent2>
      <a:accent3>
        <a:srgbClr val="B9945B"/>
      </a:accent3>
      <a:accent4>
        <a:srgbClr val="AFB591"/>
      </a:accent4>
      <a:accent5>
        <a:srgbClr val="B9945B"/>
      </a:accent5>
      <a:accent6>
        <a:srgbClr val="AFB591"/>
      </a:accent6>
      <a:hlink>
        <a:srgbClr val="00D5D5"/>
      </a:hlink>
      <a:folHlink>
        <a:srgbClr val="DD00DD"/>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9D9D9">
            <a:alpha val="50196"/>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1804</Words>
  <Application>Microsoft Office PowerPoint</Application>
  <PresentationFormat>自定义</PresentationFormat>
  <Paragraphs>246</Paragraphs>
  <Slides>25</Slides>
  <Notes>25</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25</vt:i4>
      </vt:variant>
    </vt:vector>
  </HeadingPairs>
  <TitlesOfParts>
    <vt:vector size="34" baseType="lpstr">
      <vt:lpstr>Open Sans Light</vt:lpstr>
      <vt:lpstr>腾祥铁山楷书简</vt:lpstr>
      <vt:lpstr>微软雅黑</vt:lpstr>
      <vt:lpstr>叶根友毛笔行书2.0版</vt:lpstr>
      <vt:lpstr>幼圆</vt:lpstr>
      <vt:lpstr>Arial</vt:lpstr>
      <vt:lpstr>Calibri</vt:lpstr>
      <vt:lpstr>Wingdings</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2016-09-17T16:27:00Z</dcterms:created>
  <dcterms:modified xsi:type="dcterms:W3CDTF">2021-01-05T06:25:32Z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