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sldIdLst>
    <p:sldId id="300" r:id="rId2"/>
    <p:sldId id="258" r:id="rId3"/>
    <p:sldId id="259" r:id="rId4"/>
    <p:sldId id="261" r:id="rId5"/>
    <p:sldId id="267" r:id="rId6"/>
    <p:sldId id="268" r:id="rId7"/>
    <p:sldId id="270" r:id="rId8"/>
    <p:sldId id="262" r:id="rId9"/>
    <p:sldId id="271" r:id="rId10"/>
    <p:sldId id="272" r:id="rId11"/>
    <p:sldId id="273" r:id="rId12"/>
    <p:sldId id="274" r:id="rId13"/>
    <p:sldId id="275" r:id="rId14"/>
    <p:sldId id="263" r:id="rId15"/>
    <p:sldId id="277" r:id="rId16"/>
    <p:sldId id="278" r:id="rId17"/>
    <p:sldId id="279" r:id="rId18"/>
    <p:sldId id="280" r:id="rId19"/>
    <p:sldId id="264" r:id="rId20"/>
    <p:sldId id="281" r:id="rId21"/>
    <p:sldId id="283" r:id="rId22"/>
    <p:sldId id="284" r:id="rId23"/>
    <p:sldId id="285" r:id="rId24"/>
    <p:sldId id="288" r:id="rId25"/>
    <p:sldId id="265" r:id="rId26"/>
    <p:sldId id="289" r:id="rId27"/>
    <p:sldId id="290" r:id="rId28"/>
    <p:sldId id="291" r:id="rId29"/>
    <p:sldId id="293" r:id="rId30"/>
    <p:sldId id="292" r:id="rId31"/>
    <p:sldId id="294" r:id="rId32"/>
    <p:sldId id="295" r:id="rId33"/>
    <p:sldId id="296" r:id="rId34"/>
    <p:sldId id="297" r:id="rId35"/>
    <p:sldId id="301" r:id="rId3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6">
          <p15:clr>
            <a:srgbClr val="A4A3A4"/>
          </p15:clr>
        </p15:guide>
        <p15:guide id="2" pos="3817">
          <p15:clr>
            <a:srgbClr val="A4A3A4"/>
          </p15:clr>
        </p15:guide>
        <p15:guide id="3" orient="horz" pos="2682">
          <p15:clr>
            <a:srgbClr val="A4A3A4"/>
          </p15:clr>
        </p15:guide>
        <p15:guide id="4" orient="horz" pos="23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B5A49F"/>
    <a:srgbClr val="29A5D4"/>
    <a:srgbClr val="3EBBDD"/>
    <a:srgbClr val="3AACC2"/>
    <a:srgbClr val="0040A8"/>
    <a:srgbClr val="18B7F1"/>
    <a:srgbClr val="D93A3F"/>
    <a:srgbClr val="EF7874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浅色样式 3 - 强调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50" d="100"/>
          <a:sy n="50" d="100"/>
        </p:scale>
        <p:origin x="60" y="402"/>
      </p:cViewPr>
      <p:guideLst>
        <p:guide orient="horz" pos="2296"/>
        <p:guide pos="3817"/>
        <p:guide orient="horz" pos="2682"/>
        <p:guide orient="horz" pos="23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404FC-6553-4315-B351-11F088E1CAD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3472ED-1810-4C02-997C-2D81BDBD19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472ED-1810-4C02-997C-2D81BDBD196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472ED-1810-4C02-997C-2D81BDBD196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472ED-1810-4C02-997C-2D81BDBD196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472ED-1810-4C02-997C-2D81BDBD196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472ED-1810-4C02-997C-2D81BDBD196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472ED-1810-4C02-997C-2D81BDBD196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472ED-1810-4C02-997C-2D81BDBD196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472ED-1810-4C02-997C-2D81BDBD196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472ED-1810-4C02-997C-2D81BDBD196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472ED-1810-4C02-997C-2D81BDBD196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472ED-1810-4C02-997C-2D81BDBD196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472ED-1810-4C02-997C-2D81BDBD196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472ED-1810-4C02-997C-2D81BDBD196D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185ED-CF16-4D9A-B8A4-A260EBD16A47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D97D9-CC8F-4533-AFFE-50E5E5F73496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472ED-1810-4C02-997C-2D81BDBD196D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185ED-CF16-4D9A-B8A4-A260EBD16A47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472ED-1810-4C02-997C-2D81BDBD196D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472ED-1810-4C02-997C-2D81BDBD196D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472ED-1810-4C02-997C-2D81BDBD196D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472ED-1810-4C02-997C-2D81BDBD196D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E079B-2E5A-49EE-BD95-331485E2D9E7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472ED-1810-4C02-997C-2D81BDBD196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472ED-1810-4C02-997C-2D81BDBD196D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472ED-1810-4C02-997C-2D81BDBD196D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472ED-1810-4C02-997C-2D81BDBD196D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472ED-1810-4C02-997C-2D81BDBD196D}" type="slidenum">
              <a:rPr lang="zh-CN" altLang="en-US" smtClean="0"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472ED-1810-4C02-997C-2D81BDBD196D}" type="slidenum">
              <a:rPr lang="zh-CN" altLang="en-US" smtClean="0"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472ED-1810-4C02-997C-2D81BDBD196D}" type="slidenum">
              <a:rPr lang="zh-CN" altLang="en-US" smtClean="0"/>
              <a:t>35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472ED-1810-4C02-997C-2D81BDBD196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472ED-1810-4C02-997C-2D81BDBD196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472ED-1810-4C02-997C-2D81BDBD196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D97D9-CC8F-4533-AFFE-50E5E5F73496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472ED-1810-4C02-997C-2D81BDBD196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472ED-1810-4C02-997C-2D81BDBD196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CAFA1-0EB7-4AF5-ABC4-C73A4338C6B4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8EFCE-1FC1-418E-AF53-5306B37132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CAFA1-0EB7-4AF5-ABC4-C73A4338C6B4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8EFCE-1FC1-418E-AF53-5306B37132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CAFA1-0EB7-4AF5-ABC4-C73A4338C6B4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8EFCE-1FC1-418E-AF53-5306B37132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CAFA1-0EB7-4AF5-ABC4-C73A4338C6B4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8EFCE-1FC1-418E-AF53-5306B37132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CAFA1-0EB7-4AF5-ABC4-C73A4338C6B4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8EFCE-1FC1-418E-AF53-5306B37132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CAFA1-0EB7-4AF5-ABC4-C73A4338C6B4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8EFCE-1FC1-418E-AF53-5306B37132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>
          <a:blip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25000"/>
                </a:schemeClr>
              </a:gs>
              <a:gs pos="70000">
                <a:schemeClr val="bg1">
                  <a:alpha val="9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299385" y="225715"/>
            <a:ext cx="777248" cy="777244"/>
            <a:chOff x="9843328" y="4704899"/>
            <a:chExt cx="1068944" cy="1068940"/>
          </a:xfrm>
        </p:grpSpPr>
        <p:sp>
          <p:nvSpPr>
            <p:cNvPr id="3" name="AutoShape 13"/>
            <p:cNvSpPr>
              <a:spLocks noChangeAspect="1" noChangeArrowheads="1" noTextEdit="1"/>
            </p:cNvSpPr>
            <p:nvPr/>
          </p:nvSpPr>
          <p:spPr bwMode="auto">
            <a:xfrm>
              <a:off x="9843328" y="4704899"/>
              <a:ext cx="1068944" cy="1068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Oval 15"/>
            <p:cNvSpPr>
              <a:spLocks noChangeArrowheads="1"/>
            </p:cNvSpPr>
            <p:nvPr/>
          </p:nvSpPr>
          <p:spPr bwMode="auto">
            <a:xfrm>
              <a:off x="9843328" y="4708486"/>
              <a:ext cx="1065357" cy="1065353"/>
            </a:xfrm>
            <a:prstGeom prst="ellipse">
              <a:avLst/>
            </a:prstGeom>
            <a:solidFill>
              <a:srgbClr val="3EBBDD"/>
            </a:solidFill>
            <a:ln w="63500">
              <a:solidFill>
                <a:schemeClr val="bg1"/>
              </a:solidFill>
              <a:round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16"/>
            <p:cNvSpPr/>
            <p:nvPr/>
          </p:nvSpPr>
          <p:spPr bwMode="auto">
            <a:xfrm>
              <a:off x="10047790" y="4979069"/>
              <a:ext cx="656432" cy="634907"/>
            </a:xfrm>
            <a:custGeom>
              <a:avLst/>
              <a:gdLst>
                <a:gd name="T0" fmla="*/ 274 w 277"/>
                <a:gd name="T1" fmla="*/ 71 h 267"/>
                <a:gd name="T2" fmla="*/ 204 w 277"/>
                <a:gd name="T3" fmla="*/ 3 h 267"/>
                <a:gd name="T4" fmla="*/ 138 w 277"/>
                <a:gd name="T5" fmla="*/ 43 h 267"/>
                <a:gd name="T6" fmla="*/ 72 w 277"/>
                <a:gd name="T7" fmla="*/ 3 h 267"/>
                <a:gd name="T8" fmla="*/ 2 w 277"/>
                <a:gd name="T9" fmla="*/ 71 h 267"/>
                <a:gd name="T10" fmla="*/ 9 w 277"/>
                <a:gd name="T11" fmla="*/ 117 h 267"/>
                <a:gd name="T12" fmla="*/ 18 w 277"/>
                <a:gd name="T13" fmla="*/ 136 h 267"/>
                <a:gd name="T14" fmla="*/ 59 w 277"/>
                <a:gd name="T15" fmla="*/ 187 h 267"/>
                <a:gd name="T16" fmla="*/ 138 w 277"/>
                <a:gd name="T17" fmla="*/ 267 h 267"/>
                <a:gd name="T18" fmla="*/ 217 w 277"/>
                <a:gd name="T19" fmla="*/ 187 h 267"/>
                <a:gd name="T20" fmla="*/ 258 w 277"/>
                <a:gd name="T21" fmla="*/ 136 h 267"/>
                <a:gd name="T22" fmla="*/ 274 w 277"/>
                <a:gd name="T23" fmla="*/ 71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7" h="267">
                  <a:moveTo>
                    <a:pt x="274" y="71"/>
                  </a:moveTo>
                  <a:cubicBezTo>
                    <a:pt x="270" y="37"/>
                    <a:pt x="241" y="5"/>
                    <a:pt x="204" y="3"/>
                  </a:cubicBezTo>
                  <a:cubicBezTo>
                    <a:pt x="152" y="0"/>
                    <a:pt x="138" y="43"/>
                    <a:pt x="138" y="43"/>
                  </a:cubicBezTo>
                  <a:cubicBezTo>
                    <a:pt x="138" y="43"/>
                    <a:pt x="124" y="0"/>
                    <a:pt x="72" y="3"/>
                  </a:cubicBezTo>
                  <a:cubicBezTo>
                    <a:pt x="36" y="5"/>
                    <a:pt x="6" y="37"/>
                    <a:pt x="2" y="71"/>
                  </a:cubicBezTo>
                  <a:cubicBezTo>
                    <a:pt x="0" y="86"/>
                    <a:pt x="4" y="102"/>
                    <a:pt x="9" y="117"/>
                  </a:cubicBezTo>
                  <a:cubicBezTo>
                    <a:pt x="12" y="124"/>
                    <a:pt x="15" y="130"/>
                    <a:pt x="18" y="136"/>
                  </a:cubicBezTo>
                  <a:cubicBezTo>
                    <a:pt x="28" y="155"/>
                    <a:pt x="44" y="172"/>
                    <a:pt x="59" y="187"/>
                  </a:cubicBezTo>
                  <a:cubicBezTo>
                    <a:pt x="110" y="239"/>
                    <a:pt x="138" y="267"/>
                    <a:pt x="138" y="267"/>
                  </a:cubicBezTo>
                  <a:cubicBezTo>
                    <a:pt x="138" y="267"/>
                    <a:pt x="166" y="239"/>
                    <a:pt x="217" y="187"/>
                  </a:cubicBezTo>
                  <a:cubicBezTo>
                    <a:pt x="232" y="172"/>
                    <a:pt x="248" y="155"/>
                    <a:pt x="258" y="136"/>
                  </a:cubicBezTo>
                  <a:cubicBezTo>
                    <a:pt x="268" y="117"/>
                    <a:pt x="277" y="93"/>
                    <a:pt x="274" y="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17"/>
            <p:cNvSpPr/>
            <p:nvPr/>
          </p:nvSpPr>
          <p:spPr bwMode="auto">
            <a:xfrm>
              <a:off x="10090835" y="5124583"/>
              <a:ext cx="444795" cy="236745"/>
            </a:xfrm>
            <a:custGeom>
              <a:avLst/>
              <a:gdLst>
                <a:gd name="T0" fmla="*/ 137 w 187"/>
                <a:gd name="T1" fmla="*/ 95 h 101"/>
                <a:gd name="T2" fmla="*/ 141 w 187"/>
                <a:gd name="T3" fmla="*/ 91 h 101"/>
                <a:gd name="T4" fmla="*/ 151 w 187"/>
                <a:gd name="T5" fmla="*/ 54 h 101"/>
                <a:gd name="T6" fmla="*/ 157 w 187"/>
                <a:gd name="T7" fmla="*/ 97 h 101"/>
                <a:gd name="T8" fmla="*/ 162 w 187"/>
                <a:gd name="T9" fmla="*/ 101 h 101"/>
                <a:gd name="T10" fmla="*/ 162 w 187"/>
                <a:gd name="T11" fmla="*/ 101 h 101"/>
                <a:gd name="T12" fmla="*/ 166 w 187"/>
                <a:gd name="T13" fmla="*/ 98 h 101"/>
                <a:gd name="T14" fmla="*/ 186 w 187"/>
                <a:gd name="T15" fmla="*/ 30 h 101"/>
                <a:gd name="T16" fmla="*/ 183 w 187"/>
                <a:gd name="T17" fmla="*/ 25 h 101"/>
                <a:gd name="T18" fmla="*/ 177 w 187"/>
                <a:gd name="T19" fmla="*/ 28 h 101"/>
                <a:gd name="T20" fmla="*/ 163 w 187"/>
                <a:gd name="T21" fmla="*/ 76 h 101"/>
                <a:gd name="T22" fmla="*/ 157 w 187"/>
                <a:gd name="T23" fmla="*/ 31 h 101"/>
                <a:gd name="T24" fmla="*/ 153 w 187"/>
                <a:gd name="T25" fmla="*/ 28 h 101"/>
                <a:gd name="T26" fmla="*/ 148 w 187"/>
                <a:gd name="T27" fmla="*/ 31 h 101"/>
                <a:gd name="T28" fmla="*/ 138 w 187"/>
                <a:gd name="T29" fmla="*/ 70 h 101"/>
                <a:gd name="T30" fmla="*/ 127 w 187"/>
                <a:gd name="T31" fmla="*/ 3 h 101"/>
                <a:gd name="T32" fmla="*/ 122 w 187"/>
                <a:gd name="T33" fmla="*/ 0 h 101"/>
                <a:gd name="T34" fmla="*/ 118 w 187"/>
                <a:gd name="T35" fmla="*/ 3 h 101"/>
                <a:gd name="T36" fmla="*/ 101 w 187"/>
                <a:gd name="T37" fmla="*/ 69 h 101"/>
                <a:gd name="T38" fmla="*/ 87 w 187"/>
                <a:gd name="T39" fmla="*/ 36 h 101"/>
                <a:gd name="T40" fmla="*/ 83 w 187"/>
                <a:gd name="T41" fmla="*/ 33 h 101"/>
                <a:gd name="T42" fmla="*/ 79 w 187"/>
                <a:gd name="T43" fmla="*/ 36 h 101"/>
                <a:gd name="T44" fmla="*/ 68 w 187"/>
                <a:gd name="T45" fmla="*/ 78 h 101"/>
                <a:gd name="T46" fmla="*/ 58 w 187"/>
                <a:gd name="T47" fmla="*/ 27 h 101"/>
                <a:gd name="T48" fmla="*/ 54 w 187"/>
                <a:gd name="T49" fmla="*/ 24 h 101"/>
                <a:gd name="T50" fmla="*/ 49 w 187"/>
                <a:gd name="T51" fmla="*/ 26 h 101"/>
                <a:gd name="T52" fmla="*/ 36 w 187"/>
                <a:gd name="T53" fmla="*/ 63 h 101"/>
                <a:gd name="T54" fmla="*/ 0 w 187"/>
                <a:gd name="T55" fmla="*/ 63 h 101"/>
                <a:gd name="T56" fmla="*/ 0 w 187"/>
                <a:gd name="T57" fmla="*/ 63 h 101"/>
                <a:gd name="T58" fmla="*/ 5 w 187"/>
                <a:gd name="T59" fmla="*/ 71 h 101"/>
                <a:gd name="T60" fmla="*/ 39 w 187"/>
                <a:gd name="T61" fmla="*/ 71 h 101"/>
                <a:gd name="T62" fmla="*/ 43 w 187"/>
                <a:gd name="T63" fmla="*/ 68 h 101"/>
                <a:gd name="T64" fmla="*/ 52 w 187"/>
                <a:gd name="T65" fmla="*/ 44 h 101"/>
                <a:gd name="T66" fmla="*/ 62 w 187"/>
                <a:gd name="T67" fmla="*/ 97 h 101"/>
                <a:gd name="T68" fmla="*/ 67 w 187"/>
                <a:gd name="T69" fmla="*/ 101 h 101"/>
                <a:gd name="T70" fmla="*/ 71 w 187"/>
                <a:gd name="T71" fmla="*/ 98 h 101"/>
                <a:gd name="T72" fmla="*/ 84 w 187"/>
                <a:gd name="T73" fmla="*/ 51 h 101"/>
                <a:gd name="T74" fmla="*/ 98 w 187"/>
                <a:gd name="T75" fmla="*/ 85 h 101"/>
                <a:gd name="T76" fmla="*/ 102 w 187"/>
                <a:gd name="T77" fmla="*/ 87 h 101"/>
                <a:gd name="T78" fmla="*/ 106 w 187"/>
                <a:gd name="T79" fmla="*/ 84 h 101"/>
                <a:gd name="T80" fmla="*/ 121 w 187"/>
                <a:gd name="T81" fmla="*/ 25 h 101"/>
                <a:gd name="T82" fmla="*/ 133 w 187"/>
                <a:gd name="T83" fmla="*/ 91 h 101"/>
                <a:gd name="T84" fmla="*/ 137 w 187"/>
                <a:gd name="T85" fmla="*/ 9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7" h="101">
                  <a:moveTo>
                    <a:pt x="137" y="95"/>
                  </a:moveTo>
                  <a:cubicBezTo>
                    <a:pt x="139" y="95"/>
                    <a:pt x="141" y="93"/>
                    <a:pt x="141" y="91"/>
                  </a:cubicBezTo>
                  <a:cubicBezTo>
                    <a:pt x="151" y="54"/>
                    <a:pt x="151" y="54"/>
                    <a:pt x="151" y="54"/>
                  </a:cubicBezTo>
                  <a:cubicBezTo>
                    <a:pt x="157" y="97"/>
                    <a:pt x="157" y="97"/>
                    <a:pt x="157" y="97"/>
                  </a:cubicBezTo>
                  <a:cubicBezTo>
                    <a:pt x="158" y="99"/>
                    <a:pt x="159" y="101"/>
                    <a:pt x="162" y="101"/>
                  </a:cubicBezTo>
                  <a:cubicBezTo>
                    <a:pt x="162" y="101"/>
                    <a:pt x="162" y="101"/>
                    <a:pt x="162" y="101"/>
                  </a:cubicBezTo>
                  <a:cubicBezTo>
                    <a:pt x="164" y="101"/>
                    <a:pt x="166" y="100"/>
                    <a:pt x="166" y="98"/>
                  </a:cubicBezTo>
                  <a:cubicBezTo>
                    <a:pt x="186" y="30"/>
                    <a:pt x="186" y="30"/>
                    <a:pt x="186" y="30"/>
                  </a:cubicBezTo>
                  <a:cubicBezTo>
                    <a:pt x="187" y="28"/>
                    <a:pt x="185" y="25"/>
                    <a:pt x="183" y="25"/>
                  </a:cubicBezTo>
                  <a:cubicBezTo>
                    <a:pt x="181" y="24"/>
                    <a:pt x="178" y="25"/>
                    <a:pt x="177" y="28"/>
                  </a:cubicBezTo>
                  <a:cubicBezTo>
                    <a:pt x="163" y="76"/>
                    <a:pt x="163" y="76"/>
                    <a:pt x="163" y="76"/>
                  </a:cubicBezTo>
                  <a:cubicBezTo>
                    <a:pt x="157" y="31"/>
                    <a:pt x="157" y="31"/>
                    <a:pt x="157" y="31"/>
                  </a:cubicBezTo>
                  <a:cubicBezTo>
                    <a:pt x="157" y="29"/>
                    <a:pt x="155" y="28"/>
                    <a:pt x="153" y="28"/>
                  </a:cubicBezTo>
                  <a:cubicBezTo>
                    <a:pt x="151" y="28"/>
                    <a:pt x="149" y="29"/>
                    <a:pt x="148" y="31"/>
                  </a:cubicBezTo>
                  <a:cubicBezTo>
                    <a:pt x="138" y="70"/>
                    <a:pt x="138" y="70"/>
                    <a:pt x="138" y="70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6" y="1"/>
                    <a:pt x="124" y="0"/>
                    <a:pt x="122" y="0"/>
                  </a:cubicBezTo>
                  <a:cubicBezTo>
                    <a:pt x="120" y="0"/>
                    <a:pt x="118" y="1"/>
                    <a:pt x="118" y="3"/>
                  </a:cubicBezTo>
                  <a:cubicBezTo>
                    <a:pt x="101" y="69"/>
                    <a:pt x="101" y="69"/>
                    <a:pt x="101" y="69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7" y="34"/>
                    <a:pt x="85" y="33"/>
                    <a:pt x="83" y="33"/>
                  </a:cubicBezTo>
                  <a:cubicBezTo>
                    <a:pt x="81" y="33"/>
                    <a:pt x="80" y="34"/>
                    <a:pt x="79" y="36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57" y="25"/>
                    <a:pt x="56" y="24"/>
                    <a:pt x="54" y="24"/>
                  </a:cubicBezTo>
                  <a:cubicBezTo>
                    <a:pt x="51" y="23"/>
                    <a:pt x="50" y="25"/>
                    <a:pt x="49" y="26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" y="66"/>
                    <a:pt x="3" y="69"/>
                    <a:pt x="5" y="71"/>
                  </a:cubicBezTo>
                  <a:cubicBezTo>
                    <a:pt x="39" y="71"/>
                    <a:pt x="39" y="71"/>
                    <a:pt x="39" y="71"/>
                  </a:cubicBezTo>
                  <a:cubicBezTo>
                    <a:pt x="41" y="71"/>
                    <a:pt x="43" y="70"/>
                    <a:pt x="43" y="68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62" y="97"/>
                    <a:pt x="62" y="97"/>
                    <a:pt x="62" y="97"/>
                  </a:cubicBezTo>
                  <a:cubicBezTo>
                    <a:pt x="63" y="99"/>
                    <a:pt x="65" y="101"/>
                    <a:pt x="67" y="101"/>
                  </a:cubicBezTo>
                  <a:cubicBezTo>
                    <a:pt x="68" y="101"/>
                    <a:pt x="71" y="100"/>
                    <a:pt x="71" y="98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98" y="85"/>
                    <a:pt x="98" y="85"/>
                    <a:pt x="98" y="85"/>
                  </a:cubicBezTo>
                  <a:cubicBezTo>
                    <a:pt x="99" y="86"/>
                    <a:pt x="100" y="87"/>
                    <a:pt x="102" y="87"/>
                  </a:cubicBezTo>
                  <a:cubicBezTo>
                    <a:pt x="104" y="87"/>
                    <a:pt x="106" y="86"/>
                    <a:pt x="106" y="84"/>
                  </a:cubicBezTo>
                  <a:cubicBezTo>
                    <a:pt x="121" y="25"/>
                    <a:pt x="121" y="25"/>
                    <a:pt x="121" y="25"/>
                  </a:cubicBezTo>
                  <a:cubicBezTo>
                    <a:pt x="133" y="91"/>
                    <a:pt x="133" y="91"/>
                    <a:pt x="133" y="91"/>
                  </a:cubicBezTo>
                  <a:cubicBezTo>
                    <a:pt x="133" y="93"/>
                    <a:pt x="135" y="95"/>
                    <a:pt x="137" y="95"/>
                  </a:cubicBezTo>
                  <a:close/>
                </a:path>
              </a:pathLst>
            </a:custGeom>
            <a:solidFill>
              <a:srgbClr val="3EBB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1119457" y="407676"/>
            <a:ext cx="3145007" cy="413322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22" presetClass="entr" presetSubtype="8" fill="hold" nodeType="click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>
            <a:off x="320445" y="225715"/>
            <a:ext cx="777600" cy="777600"/>
            <a:chOff x="1468820" y="3275561"/>
            <a:chExt cx="1072530" cy="1072530"/>
          </a:xfrm>
        </p:grpSpPr>
        <p:sp>
          <p:nvSpPr>
            <p:cNvPr id="10" name="Oval 40"/>
            <p:cNvSpPr>
              <a:spLocks noChangeArrowheads="1"/>
            </p:cNvSpPr>
            <p:nvPr/>
          </p:nvSpPr>
          <p:spPr bwMode="auto">
            <a:xfrm>
              <a:off x="1468820" y="3275561"/>
              <a:ext cx="1072530" cy="1072530"/>
            </a:xfrm>
            <a:prstGeom prst="ellipse">
              <a:avLst/>
            </a:prstGeom>
            <a:solidFill>
              <a:srgbClr val="3EBBDD"/>
            </a:solidFill>
            <a:ln w="63500">
              <a:solidFill>
                <a:schemeClr val="bg1"/>
              </a:solidFill>
              <a:round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1666669" y="3511012"/>
              <a:ext cx="676832" cy="601629"/>
              <a:chOff x="1633825" y="3483610"/>
              <a:chExt cx="742521" cy="660019"/>
            </a:xfrm>
          </p:grpSpPr>
          <p:sp>
            <p:nvSpPr>
              <p:cNvPr id="12" name="Freeform 41"/>
              <p:cNvSpPr/>
              <p:nvPr/>
            </p:nvSpPr>
            <p:spPr bwMode="auto">
              <a:xfrm>
                <a:off x="1838287" y="3490784"/>
                <a:ext cx="333596" cy="114786"/>
              </a:xfrm>
              <a:custGeom>
                <a:avLst/>
                <a:gdLst>
                  <a:gd name="T0" fmla="*/ 16 w 140"/>
                  <a:gd name="T1" fmla="*/ 48 h 48"/>
                  <a:gd name="T2" fmla="*/ 16 w 140"/>
                  <a:gd name="T3" fmla="*/ 27 h 48"/>
                  <a:gd name="T4" fmla="*/ 25 w 140"/>
                  <a:gd name="T5" fmla="*/ 17 h 48"/>
                  <a:gd name="T6" fmla="*/ 115 w 140"/>
                  <a:gd name="T7" fmla="*/ 17 h 48"/>
                  <a:gd name="T8" fmla="*/ 124 w 140"/>
                  <a:gd name="T9" fmla="*/ 27 h 48"/>
                  <a:gd name="T10" fmla="*/ 124 w 140"/>
                  <a:gd name="T11" fmla="*/ 48 h 48"/>
                  <a:gd name="T12" fmla="*/ 140 w 140"/>
                  <a:gd name="T13" fmla="*/ 48 h 48"/>
                  <a:gd name="T14" fmla="*/ 140 w 140"/>
                  <a:gd name="T15" fmla="*/ 13 h 48"/>
                  <a:gd name="T16" fmla="*/ 128 w 140"/>
                  <a:gd name="T17" fmla="*/ 0 h 48"/>
                  <a:gd name="T18" fmla="*/ 12 w 140"/>
                  <a:gd name="T19" fmla="*/ 0 h 48"/>
                  <a:gd name="T20" fmla="*/ 0 w 140"/>
                  <a:gd name="T21" fmla="*/ 13 h 48"/>
                  <a:gd name="T22" fmla="*/ 0 w 140"/>
                  <a:gd name="T23" fmla="*/ 48 h 48"/>
                  <a:gd name="T24" fmla="*/ 16 w 140"/>
                  <a:gd name="T2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0" h="48">
                    <a:moveTo>
                      <a:pt x="16" y="48"/>
                    </a:moveTo>
                    <a:cubicBezTo>
                      <a:pt x="16" y="27"/>
                      <a:pt x="16" y="27"/>
                      <a:pt x="16" y="27"/>
                    </a:cubicBezTo>
                    <a:cubicBezTo>
                      <a:pt x="16" y="22"/>
                      <a:pt x="20" y="17"/>
                      <a:pt x="25" y="17"/>
                    </a:cubicBezTo>
                    <a:cubicBezTo>
                      <a:pt x="115" y="17"/>
                      <a:pt x="115" y="17"/>
                      <a:pt x="115" y="17"/>
                    </a:cubicBezTo>
                    <a:cubicBezTo>
                      <a:pt x="120" y="17"/>
                      <a:pt x="124" y="22"/>
                      <a:pt x="124" y="27"/>
                    </a:cubicBezTo>
                    <a:cubicBezTo>
                      <a:pt x="124" y="48"/>
                      <a:pt x="124" y="48"/>
                      <a:pt x="124" y="48"/>
                    </a:cubicBezTo>
                    <a:cubicBezTo>
                      <a:pt x="140" y="48"/>
                      <a:pt x="140" y="48"/>
                      <a:pt x="140" y="48"/>
                    </a:cubicBezTo>
                    <a:cubicBezTo>
                      <a:pt x="140" y="13"/>
                      <a:pt x="140" y="13"/>
                      <a:pt x="140" y="13"/>
                    </a:cubicBezTo>
                    <a:cubicBezTo>
                      <a:pt x="140" y="6"/>
                      <a:pt x="134" y="0"/>
                      <a:pt x="128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3"/>
                    </a:cubicBezTo>
                    <a:cubicBezTo>
                      <a:pt x="0" y="48"/>
                      <a:pt x="0" y="48"/>
                      <a:pt x="0" y="48"/>
                    </a:cubicBezTo>
                    <a:lnTo>
                      <a:pt x="16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Freeform 42"/>
              <p:cNvSpPr/>
              <p:nvPr/>
            </p:nvSpPr>
            <p:spPr bwMode="auto">
              <a:xfrm>
                <a:off x="1892093" y="3483610"/>
                <a:ext cx="225985" cy="57393"/>
              </a:xfrm>
              <a:custGeom>
                <a:avLst/>
                <a:gdLst>
                  <a:gd name="T0" fmla="*/ 92 w 95"/>
                  <a:gd name="T1" fmla="*/ 24 h 24"/>
                  <a:gd name="T2" fmla="*/ 4 w 95"/>
                  <a:gd name="T3" fmla="*/ 24 h 24"/>
                  <a:gd name="T4" fmla="*/ 0 w 95"/>
                  <a:gd name="T5" fmla="*/ 20 h 24"/>
                  <a:gd name="T6" fmla="*/ 0 w 95"/>
                  <a:gd name="T7" fmla="*/ 3 h 24"/>
                  <a:gd name="T8" fmla="*/ 4 w 95"/>
                  <a:gd name="T9" fmla="*/ 0 h 24"/>
                  <a:gd name="T10" fmla="*/ 92 w 95"/>
                  <a:gd name="T11" fmla="*/ 0 h 24"/>
                  <a:gd name="T12" fmla="*/ 95 w 95"/>
                  <a:gd name="T13" fmla="*/ 3 h 24"/>
                  <a:gd name="T14" fmla="*/ 95 w 95"/>
                  <a:gd name="T15" fmla="*/ 20 h 24"/>
                  <a:gd name="T16" fmla="*/ 92 w 95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5" h="24">
                    <a:moveTo>
                      <a:pt x="92" y="24"/>
                    </a:moveTo>
                    <a:cubicBezTo>
                      <a:pt x="4" y="24"/>
                      <a:pt x="4" y="24"/>
                      <a:pt x="4" y="24"/>
                    </a:cubicBezTo>
                    <a:cubicBezTo>
                      <a:pt x="2" y="24"/>
                      <a:pt x="0" y="22"/>
                      <a:pt x="0" y="2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5" y="1"/>
                      <a:pt x="95" y="3"/>
                    </a:cubicBezTo>
                    <a:cubicBezTo>
                      <a:pt x="95" y="20"/>
                      <a:pt x="95" y="20"/>
                      <a:pt x="95" y="20"/>
                    </a:cubicBezTo>
                    <a:cubicBezTo>
                      <a:pt x="95" y="22"/>
                      <a:pt x="94" y="24"/>
                      <a:pt x="92" y="24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Freeform 43"/>
              <p:cNvSpPr/>
              <p:nvPr/>
            </p:nvSpPr>
            <p:spPr bwMode="auto">
              <a:xfrm>
                <a:off x="1633825" y="3594809"/>
                <a:ext cx="742521" cy="548820"/>
              </a:xfrm>
              <a:custGeom>
                <a:avLst/>
                <a:gdLst>
                  <a:gd name="T0" fmla="*/ 303 w 311"/>
                  <a:gd name="T1" fmla="*/ 229 h 229"/>
                  <a:gd name="T2" fmla="*/ 9 w 311"/>
                  <a:gd name="T3" fmla="*/ 229 h 229"/>
                  <a:gd name="T4" fmla="*/ 0 w 311"/>
                  <a:gd name="T5" fmla="*/ 221 h 229"/>
                  <a:gd name="T6" fmla="*/ 0 w 311"/>
                  <a:gd name="T7" fmla="*/ 8 h 229"/>
                  <a:gd name="T8" fmla="*/ 9 w 311"/>
                  <a:gd name="T9" fmla="*/ 0 h 229"/>
                  <a:gd name="T10" fmla="*/ 303 w 311"/>
                  <a:gd name="T11" fmla="*/ 0 h 229"/>
                  <a:gd name="T12" fmla="*/ 311 w 311"/>
                  <a:gd name="T13" fmla="*/ 8 h 229"/>
                  <a:gd name="T14" fmla="*/ 311 w 311"/>
                  <a:gd name="T15" fmla="*/ 221 h 229"/>
                  <a:gd name="T16" fmla="*/ 303 w 311"/>
                  <a:gd name="T17" fmla="*/ 229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1" h="229">
                    <a:moveTo>
                      <a:pt x="303" y="229"/>
                    </a:moveTo>
                    <a:cubicBezTo>
                      <a:pt x="9" y="229"/>
                      <a:pt x="9" y="229"/>
                      <a:pt x="9" y="229"/>
                    </a:cubicBezTo>
                    <a:cubicBezTo>
                      <a:pt x="4" y="229"/>
                      <a:pt x="0" y="225"/>
                      <a:pt x="0" y="221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303" y="0"/>
                      <a:pt x="303" y="0"/>
                      <a:pt x="303" y="0"/>
                    </a:cubicBezTo>
                    <a:cubicBezTo>
                      <a:pt x="308" y="0"/>
                      <a:pt x="311" y="4"/>
                      <a:pt x="311" y="8"/>
                    </a:cubicBezTo>
                    <a:cubicBezTo>
                      <a:pt x="311" y="221"/>
                      <a:pt x="311" y="221"/>
                      <a:pt x="311" y="221"/>
                    </a:cubicBezTo>
                    <a:cubicBezTo>
                      <a:pt x="311" y="225"/>
                      <a:pt x="308" y="229"/>
                      <a:pt x="303" y="2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Oval 44"/>
              <p:cNvSpPr>
                <a:spLocks noChangeArrowheads="1"/>
              </p:cNvSpPr>
              <p:nvPr/>
            </p:nvSpPr>
            <p:spPr bwMode="auto">
              <a:xfrm>
                <a:off x="1788068" y="3652202"/>
                <a:ext cx="434034" cy="434034"/>
              </a:xfrm>
              <a:prstGeom prst="ellipse">
                <a:avLst/>
              </a:prstGeom>
              <a:solidFill>
                <a:srgbClr val="3EBB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45"/>
              <p:cNvSpPr/>
              <p:nvPr/>
            </p:nvSpPr>
            <p:spPr bwMode="auto">
              <a:xfrm>
                <a:off x="1859809" y="3723943"/>
                <a:ext cx="290552" cy="290552"/>
              </a:xfrm>
              <a:custGeom>
                <a:avLst/>
                <a:gdLst>
                  <a:gd name="T0" fmla="*/ 117 w 121"/>
                  <a:gd name="T1" fmla="*/ 35 h 121"/>
                  <a:gd name="T2" fmla="*/ 86 w 121"/>
                  <a:gd name="T3" fmla="*/ 35 h 121"/>
                  <a:gd name="T4" fmla="*/ 86 w 121"/>
                  <a:gd name="T5" fmla="*/ 4 h 121"/>
                  <a:gd name="T6" fmla="*/ 82 w 121"/>
                  <a:gd name="T7" fmla="*/ 0 h 121"/>
                  <a:gd name="T8" fmla="*/ 40 w 121"/>
                  <a:gd name="T9" fmla="*/ 0 h 121"/>
                  <a:gd name="T10" fmla="*/ 36 w 121"/>
                  <a:gd name="T11" fmla="*/ 4 h 121"/>
                  <a:gd name="T12" fmla="*/ 36 w 121"/>
                  <a:gd name="T13" fmla="*/ 35 h 121"/>
                  <a:gd name="T14" fmla="*/ 4 w 121"/>
                  <a:gd name="T15" fmla="*/ 35 h 121"/>
                  <a:gd name="T16" fmla="*/ 0 w 121"/>
                  <a:gd name="T17" fmla="*/ 39 h 121"/>
                  <a:gd name="T18" fmla="*/ 0 w 121"/>
                  <a:gd name="T19" fmla="*/ 82 h 121"/>
                  <a:gd name="T20" fmla="*/ 4 w 121"/>
                  <a:gd name="T21" fmla="*/ 86 h 121"/>
                  <a:gd name="T22" fmla="*/ 36 w 121"/>
                  <a:gd name="T23" fmla="*/ 86 h 121"/>
                  <a:gd name="T24" fmla="*/ 36 w 121"/>
                  <a:gd name="T25" fmla="*/ 117 h 121"/>
                  <a:gd name="T26" fmla="*/ 40 w 121"/>
                  <a:gd name="T27" fmla="*/ 121 h 121"/>
                  <a:gd name="T28" fmla="*/ 82 w 121"/>
                  <a:gd name="T29" fmla="*/ 121 h 121"/>
                  <a:gd name="T30" fmla="*/ 86 w 121"/>
                  <a:gd name="T31" fmla="*/ 117 h 121"/>
                  <a:gd name="T32" fmla="*/ 86 w 121"/>
                  <a:gd name="T33" fmla="*/ 86 h 121"/>
                  <a:gd name="T34" fmla="*/ 117 w 121"/>
                  <a:gd name="T35" fmla="*/ 86 h 121"/>
                  <a:gd name="T36" fmla="*/ 121 w 121"/>
                  <a:gd name="T37" fmla="*/ 82 h 121"/>
                  <a:gd name="T38" fmla="*/ 121 w 121"/>
                  <a:gd name="T39" fmla="*/ 39 h 121"/>
                  <a:gd name="T40" fmla="*/ 117 w 121"/>
                  <a:gd name="T41" fmla="*/ 35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1" h="121">
                    <a:moveTo>
                      <a:pt x="117" y="35"/>
                    </a:move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4"/>
                      <a:pt x="86" y="4"/>
                      <a:pt x="86" y="4"/>
                    </a:cubicBezTo>
                    <a:cubicBezTo>
                      <a:pt x="86" y="2"/>
                      <a:pt x="84" y="0"/>
                      <a:pt x="82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37" y="0"/>
                      <a:pt x="36" y="2"/>
                      <a:pt x="36" y="4"/>
                    </a:cubicBezTo>
                    <a:cubicBezTo>
                      <a:pt x="36" y="35"/>
                      <a:pt x="36" y="35"/>
                      <a:pt x="36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2" y="35"/>
                      <a:pt x="0" y="37"/>
                      <a:pt x="0" y="39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4"/>
                      <a:pt x="2" y="86"/>
                      <a:pt x="4" y="86"/>
                    </a:cubicBezTo>
                    <a:cubicBezTo>
                      <a:pt x="36" y="86"/>
                      <a:pt x="36" y="86"/>
                      <a:pt x="36" y="86"/>
                    </a:cubicBezTo>
                    <a:cubicBezTo>
                      <a:pt x="36" y="117"/>
                      <a:pt x="36" y="117"/>
                      <a:pt x="36" y="117"/>
                    </a:cubicBezTo>
                    <a:cubicBezTo>
                      <a:pt x="36" y="119"/>
                      <a:pt x="37" y="121"/>
                      <a:pt x="40" y="121"/>
                    </a:cubicBezTo>
                    <a:cubicBezTo>
                      <a:pt x="82" y="121"/>
                      <a:pt x="82" y="121"/>
                      <a:pt x="82" y="121"/>
                    </a:cubicBezTo>
                    <a:cubicBezTo>
                      <a:pt x="84" y="121"/>
                      <a:pt x="86" y="119"/>
                      <a:pt x="86" y="117"/>
                    </a:cubicBezTo>
                    <a:cubicBezTo>
                      <a:pt x="86" y="86"/>
                      <a:pt x="86" y="86"/>
                      <a:pt x="86" y="86"/>
                    </a:cubicBezTo>
                    <a:cubicBezTo>
                      <a:pt x="117" y="86"/>
                      <a:pt x="117" y="86"/>
                      <a:pt x="117" y="86"/>
                    </a:cubicBezTo>
                    <a:cubicBezTo>
                      <a:pt x="119" y="86"/>
                      <a:pt x="121" y="84"/>
                      <a:pt x="121" y="82"/>
                    </a:cubicBezTo>
                    <a:cubicBezTo>
                      <a:pt x="121" y="39"/>
                      <a:pt x="121" y="39"/>
                      <a:pt x="121" y="39"/>
                    </a:cubicBezTo>
                    <a:cubicBezTo>
                      <a:pt x="121" y="37"/>
                      <a:pt x="119" y="35"/>
                      <a:pt x="117" y="3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1119457" y="407676"/>
            <a:ext cx="3145007" cy="413322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两栏内容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 userDrawn="1"/>
        </p:nvGrpSpPr>
        <p:grpSpPr>
          <a:xfrm>
            <a:off x="325650" y="225537"/>
            <a:ext cx="777600" cy="777600"/>
            <a:chOff x="8646614" y="3016299"/>
            <a:chExt cx="1068944" cy="1068940"/>
          </a:xfrm>
        </p:grpSpPr>
        <p:sp>
          <p:nvSpPr>
            <p:cNvPr id="18" name="AutoShape 3"/>
            <p:cNvSpPr>
              <a:spLocks noChangeAspect="1" noChangeArrowheads="1" noTextEdit="1"/>
            </p:cNvSpPr>
            <p:nvPr/>
          </p:nvSpPr>
          <p:spPr bwMode="auto">
            <a:xfrm>
              <a:off x="8646614" y="3016299"/>
              <a:ext cx="1068944" cy="1068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Oval 5"/>
            <p:cNvSpPr>
              <a:spLocks noChangeArrowheads="1"/>
            </p:cNvSpPr>
            <p:nvPr/>
          </p:nvSpPr>
          <p:spPr bwMode="auto">
            <a:xfrm>
              <a:off x="8646614" y="3019886"/>
              <a:ext cx="1065357" cy="1065353"/>
            </a:xfrm>
            <a:prstGeom prst="ellipse">
              <a:avLst/>
            </a:prstGeom>
            <a:solidFill>
              <a:srgbClr val="3EBBDD"/>
            </a:solidFill>
            <a:ln w="63500">
              <a:solidFill>
                <a:schemeClr val="bg1"/>
              </a:solidFill>
              <a:round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6"/>
            <p:cNvSpPr/>
            <p:nvPr/>
          </p:nvSpPr>
          <p:spPr bwMode="auto">
            <a:xfrm>
              <a:off x="9073474" y="3213587"/>
              <a:ext cx="215224" cy="200875"/>
            </a:xfrm>
            <a:custGeom>
              <a:avLst/>
              <a:gdLst>
                <a:gd name="T0" fmla="*/ 67 w 91"/>
                <a:gd name="T1" fmla="*/ 85 h 85"/>
                <a:gd name="T2" fmla="*/ 25 w 91"/>
                <a:gd name="T3" fmla="*/ 85 h 85"/>
                <a:gd name="T4" fmla="*/ 0 w 91"/>
                <a:gd name="T5" fmla="*/ 61 h 85"/>
                <a:gd name="T6" fmla="*/ 0 w 91"/>
                <a:gd name="T7" fmla="*/ 25 h 85"/>
                <a:gd name="T8" fmla="*/ 25 w 91"/>
                <a:gd name="T9" fmla="*/ 0 h 85"/>
                <a:gd name="T10" fmla="*/ 67 w 91"/>
                <a:gd name="T11" fmla="*/ 0 h 85"/>
                <a:gd name="T12" fmla="*/ 91 w 91"/>
                <a:gd name="T13" fmla="*/ 25 h 85"/>
                <a:gd name="T14" fmla="*/ 91 w 91"/>
                <a:gd name="T15" fmla="*/ 61 h 85"/>
                <a:gd name="T16" fmla="*/ 67 w 91"/>
                <a:gd name="T17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85">
                  <a:moveTo>
                    <a:pt x="67" y="85"/>
                  </a:moveTo>
                  <a:cubicBezTo>
                    <a:pt x="25" y="85"/>
                    <a:pt x="25" y="85"/>
                    <a:pt x="25" y="85"/>
                  </a:cubicBezTo>
                  <a:cubicBezTo>
                    <a:pt x="11" y="85"/>
                    <a:pt x="0" y="74"/>
                    <a:pt x="0" y="6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80" y="0"/>
                    <a:pt x="91" y="11"/>
                    <a:pt x="91" y="25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74"/>
                    <a:pt x="80" y="85"/>
                    <a:pt x="67" y="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7"/>
            <p:cNvSpPr/>
            <p:nvPr/>
          </p:nvSpPr>
          <p:spPr bwMode="auto">
            <a:xfrm>
              <a:off x="9008907" y="3360656"/>
              <a:ext cx="344358" cy="527296"/>
            </a:xfrm>
            <a:custGeom>
              <a:avLst/>
              <a:gdLst>
                <a:gd name="T0" fmla="*/ 118 w 145"/>
                <a:gd name="T1" fmla="*/ 222 h 222"/>
                <a:gd name="T2" fmla="*/ 28 w 145"/>
                <a:gd name="T3" fmla="*/ 222 h 222"/>
                <a:gd name="T4" fmla="*/ 0 w 145"/>
                <a:gd name="T5" fmla="*/ 195 h 222"/>
                <a:gd name="T6" fmla="*/ 0 w 145"/>
                <a:gd name="T7" fmla="*/ 28 h 222"/>
                <a:gd name="T8" fmla="*/ 28 w 145"/>
                <a:gd name="T9" fmla="*/ 0 h 222"/>
                <a:gd name="T10" fmla="*/ 118 w 145"/>
                <a:gd name="T11" fmla="*/ 0 h 222"/>
                <a:gd name="T12" fmla="*/ 145 w 145"/>
                <a:gd name="T13" fmla="*/ 28 h 222"/>
                <a:gd name="T14" fmla="*/ 145 w 145"/>
                <a:gd name="T15" fmla="*/ 195 h 222"/>
                <a:gd name="T16" fmla="*/ 118 w 145"/>
                <a:gd name="T17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5" h="222">
                  <a:moveTo>
                    <a:pt x="118" y="222"/>
                  </a:moveTo>
                  <a:cubicBezTo>
                    <a:pt x="28" y="222"/>
                    <a:pt x="28" y="222"/>
                    <a:pt x="28" y="222"/>
                  </a:cubicBezTo>
                  <a:cubicBezTo>
                    <a:pt x="12" y="222"/>
                    <a:pt x="0" y="210"/>
                    <a:pt x="0" y="195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12" y="0"/>
                    <a:pt x="28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33" y="0"/>
                    <a:pt x="145" y="12"/>
                    <a:pt x="145" y="28"/>
                  </a:cubicBezTo>
                  <a:cubicBezTo>
                    <a:pt x="145" y="195"/>
                    <a:pt x="145" y="195"/>
                    <a:pt x="145" y="195"/>
                  </a:cubicBezTo>
                  <a:cubicBezTo>
                    <a:pt x="145" y="210"/>
                    <a:pt x="133" y="222"/>
                    <a:pt x="118" y="2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Rectangle 8"/>
            <p:cNvSpPr>
              <a:spLocks noChangeArrowheads="1"/>
            </p:cNvSpPr>
            <p:nvPr/>
          </p:nvSpPr>
          <p:spPr bwMode="auto">
            <a:xfrm>
              <a:off x="9008907" y="3496963"/>
              <a:ext cx="340771" cy="254680"/>
            </a:xfrm>
            <a:prstGeom prst="rect">
              <a:avLst/>
            </a:prstGeom>
            <a:solidFill>
              <a:srgbClr val="3EBB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Oval 9"/>
            <p:cNvSpPr>
              <a:spLocks noChangeArrowheads="1"/>
            </p:cNvSpPr>
            <p:nvPr/>
          </p:nvSpPr>
          <p:spPr bwMode="auto">
            <a:xfrm>
              <a:off x="9084235" y="3529247"/>
              <a:ext cx="193701" cy="19370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0"/>
            <p:cNvSpPr/>
            <p:nvPr/>
          </p:nvSpPr>
          <p:spPr bwMode="auto">
            <a:xfrm>
              <a:off x="9116519" y="3561530"/>
              <a:ext cx="125547" cy="125547"/>
            </a:xfrm>
            <a:custGeom>
              <a:avLst/>
              <a:gdLst>
                <a:gd name="T0" fmla="*/ 52 w 53"/>
                <a:gd name="T1" fmla="*/ 16 h 54"/>
                <a:gd name="T2" fmla="*/ 38 w 53"/>
                <a:gd name="T3" fmla="*/ 16 h 54"/>
                <a:gd name="T4" fmla="*/ 38 w 53"/>
                <a:gd name="T5" fmla="*/ 2 h 54"/>
                <a:gd name="T6" fmla="*/ 36 w 53"/>
                <a:gd name="T7" fmla="*/ 0 h 54"/>
                <a:gd name="T8" fmla="*/ 17 w 53"/>
                <a:gd name="T9" fmla="*/ 0 h 54"/>
                <a:gd name="T10" fmla="*/ 15 w 53"/>
                <a:gd name="T11" fmla="*/ 2 h 54"/>
                <a:gd name="T12" fmla="*/ 15 w 53"/>
                <a:gd name="T13" fmla="*/ 16 h 54"/>
                <a:gd name="T14" fmla="*/ 2 w 53"/>
                <a:gd name="T15" fmla="*/ 16 h 54"/>
                <a:gd name="T16" fmla="*/ 0 w 53"/>
                <a:gd name="T17" fmla="*/ 18 h 54"/>
                <a:gd name="T18" fmla="*/ 0 w 53"/>
                <a:gd name="T19" fmla="*/ 37 h 54"/>
                <a:gd name="T20" fmla="*/ 2 w 53"/>
                <a:gd name="T21" fmla="*/ 38 h 54"/>
                <a:gd name="T22" fmla="*/ 15 w 53"/>
                <a:gd name="T23" fmla="*/ 38 h 54"/>
                <a:gd name="T24" fmla="*/ 15 w 53"/>
                <a:gd name="T25" fmla="*/ 52 h 54"/>
                <a:gd name="T26" fmla="*/ 17 w 53"/>
                <a:gd name="T27" fmla="*/ 54 h 54"/>
                <a:gd name="T28" fmla="*/ 36 w 53"/>
                <a:gd name="T29" fmla="*/ 54 h 54"/>
                <a:gd name="T30" fmla="*/ 38 w 53"/>
                <a:gd name="T31" fmla="*/ 52 h 54"/>
                <a:gd name="T32" fmla="*/ 38 w 53"/>
                <a:gd name="T33" fmla="*/ 38 h 54"/>
                <a:gd name="T34" fmla="*/ 52 w 53"/>
                <a:gd name="T35" fmla="*/ 38 h 54"/>
                <a:gd name="T36" fmla="*/ 53 w 53"/>
                <a:gd name="T37" fmla="*/ 37 h 54"/>
                <a:gd name="T38" fmla="*/ 53 w 53"/>
                <a:gd name="T39" fmla="*/ 18 h 54"/>
                <a:gd name="T40" fmla="*/ 52 w 53"/>
                <a:gd name="T41" fmla="*/ 1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" h="54">
                  <a:moveTo>
                    <a:pt x="52" y="16"/>
                  </a:moveTo>
                  <a:cubicBezTo>
                    <a:pt x="38" y="16"/>
                    <a:pt x="38" y="16"/>
                    <a:pt x="38" y="16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1"/>
                    <a:pt x="37" y="0"/>
                    <a:pt x="3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5" y="1"/>
                    <a:pt x="15" y="2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6"/>
                    <a:pt x="0" y="17"/>
                    <a:pt x="0" y="18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1" y="38"/>
                    <a:pt x="2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53"/>
                    <a:pt x="16" y="54"/>
                    <a:pt x="17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7" y="54"/>
                    <a:pt x="38" y="53"/>
                    <a:pt x="38" y="52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52" y="38"/>
                    <a:pt x="52" y="38"/>
                    <a:pt x="52" y="38"/>
                  </a:cubicBezTo>
                  <a:cubicBezTo>
                    <a:pt x="53" y="38"/>
                    <a:pt x="53" y="37"/>
                    <a:pt x="53" y="37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7"/>
                    <a:pt x="53" y="16"/>
                    <a:pt x="52" y="16"/>
                  </a:cubicBezTo>
                  <a:close/>
                </a:path>
              </a:pathLst>
            </a:custGeom>
            <a:solidFill>
              <a:srgbClr val="3EBB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Rectangle 11"/>
            <p:cNvSpPr>
              <a:spLocks noChangeArrowheads="1"/>
            </p:cNvSpPr>
            <p:nvPr/>
          </p:nvSpPr>
          <p:spPr bwMode="auto">
            <a:xfrm>
              <a:off x="9030429" y="3285328"/>
              <a:ext cx="297726" cy="32283"/>
            </a:xfrm>
            <a:prstGeom prst="rect">
              <a:avLst/>
            </a:prstGeom>
            <a:solidFill>
              <a:srgbClr val="3EBB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1119457" y="407676"/>
            <a:ext cx="3145007" cy="413322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两栏内容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 userDrawn="1"/>
        </p:nvGrpSpPr>
        <p:grpSpPr>
          <a:xfrm>
            <a:off x="339248" y="233365"/>
            <a:ext cx="777600" cy="777600"/>
            <a:chOff x="6780284" y="3792755"/>
            <a:chExt cx="1068944" cy="1068942"/>
          </a:xfrm>
        </p:grpSpPr>
        <p:sp>
          <p:nvSpPr>
            <p:cNvPr id="13" name="AutoShape 33"/>
            <p:cNvSpPr>
              <a:spLocks noChangeAspect="1" noChangeArrowheads="1" noTextEdit="1"/>
            </p:cNvSpPr>
            <p:nvPr/>
          </p:nvSpPr>
          <p:spPr bwMode="auto">
            <a:xfrm>
              <a:off x="6780284" y="3796342"/>
              <a:ext cx="1068944" cy="1061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Oval 35"/>
            <p:cNvSpPr>
              <a:spLocks noChangeArrowheads="1"/>
            </p:cNvSpPr>
            <p:nvPr/>
          </p:nvSpPr>
          <p:spPr bwMode="auto">
            <a:xfrm>
              <a:off x="6780284" y="3792755"/>
              <a:ext cx="1065357" cy="1068942"/>
            </a:xfrm>
            <a:prstGeom prst="ellipse">
              <a:avLst/>
            </a:prstGeom>
            <a:solidFill>
              <a:srgbClr val="3EBBDD"/>
            </a:solidFill>
            <a:ln w="63500">
              <a:solidFill>
                <a:schemeClr val="bg1"/>
              </a:solidFill>
              <a:round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36"/>
            <p:cNvSpPr>
              <a:spLocks noEditPoints="1"/>
            </p:cNvSpPr>
            <p:nvPr/>
          </p:nvSpPr>
          <p:spPr bwMode="auto">
            <a:xfrm>
              <a:off x="7085184" y="3954172"/>
              <a:ext cx="451970" cy="746107"/>
            </a:xfrm>
            <a:custGeom>
              <a:avLst/>
              <a:gdLst>
                <a:gd name="T0" fmla="*/ 31 w 190"/>
                <a:gd name="T1" fmla="*/ 132 h 315"/>
                <a:gd name="T2" fmla="*/ 51 w 190"/>
                <a:gd name="T3" fmla="*/ 174 h 315"/>
                <a:gd name="T4" fmla="*/ 51 w 190"/>
                <a:gd name="T5" fmla="*/ 213 h 315"/>
                <a:gd name="T6" fmla="*/ 117 w 190"/>
                <a:gd name="T7" fmla="*/ 150 h 315"/>
                <a:gd name="T8" fmla="*/ 52 w 190"/>
                <a:gd name="T9" fmla="*/ 103 h 315"/>
                <a:gd name="T10" fmla="*/ 96 w 190"/>
                <a:gd name="T11" fmla="*/ 39 h 315"/>
                <a:gd name="T12" fmla="*/ 123 w 190"/>
                <a:gd name="T13" fmla="*/ 88 h 315"/>
                <a:gd name="T14" fmla="*/ 100 w 190"/>
                <a:gd name="T15" fmla="*/ 212 h 315"/>
                <a:gd name="T16" fmla="*/ 64 w 190"/>
                <a:gd name="T17" fmla="*/ 253 h 315"/>
                <a:gd name="T18" fmla="*/ 71 w 190"/>
                <a:gd name="T19" fmla="*/ 245 h 315"/>
                <a:gd name="T20" fmla="*/ 135 w 190"/>
                <a:gd name="T21" fmla="*/ 196 h 315"/>
                <a:gd name="T22" fmla="*/ 140 w 190"/>
                <a:gd name="T23" fmla="*/ 92 h 315"/>
                <a:gd name="T24" fmla="*/ 146 w 190"/>
                <a:gd name="T25" fmla="*/ 82 h 315"/>
                <a:gd name="T26" fmla="*/ 147 w 190"/>
                <a:gd name="T27" fmla="*/ 77 h 315"/>
                <a:gd name="T28" fmla="*/ 98 w 190"/>
                <a:gd name="T29" fmla="*/ 30 h 315"/>
                <a:gd name="T30" fmla="*/ 35 w 190"/>
                <a:gd name="T31" fmla="*/ 79 h 315"/>
                <a:gd name="T32" fmla="*/ 34 w 190"/>
                <a:gd name="T33" fmla="*/ 85 h 315"/>
                <a:gd name="T34" fmla="*/ 35 w 190"/>
                <a:gd name="T35" fmla="*/ 93 h 315"/>
                <a:gd name="T36" fmla="*/ 38 w 190"/>
                <a:gd name="T37" fmla="*/ 99 h 315"/>
                <a:gd name="T38" fmla="*/ 42 w 190"/>
                <a:gd name="T39" fmla="*/ 105 h 315"/>
                <a:gd name="T40" fmla="*/ 46 w 190"/>
                <a:gd name="T41" fmla="*/ 110 h 315"/>
                <a:gd name="T42" fmla="*/ 87 w 190"/>
                <a:gd name="T43" fmla="*/ 136 h 315"/>
                <a:gd name="T44" fmla="*/ 59 w 190"/>
                <a:gd name="T45" fmla="*/ 109 h 315"/>
                <a:gd name="T46" fmla="*/ 85 w 190"/>
                <a:gd name="T47" fmla="*/ 182 h 315"/>
                <a:gd name="T48" fmla="*/ 47 w 190"/>
                <a:gd name="T49" fmla="*/ 201 h 315"/>
                <a:gd name="T50" fmla="*/ 124 w 190"/>
                <a:gd name="T51" fmla="*/ 52 h 315"/>
                <a:gd name="T52" fmla="*/ 130 w 190"/>
                <a:gd name="T53" fmla="*/ 84 h 315"/>
                <a:gd name="T54" fmla="*/ 32 w 190"/>
                <a:gd name="T55" fmla="*/ 138 h 315"/>
                <a:gd name="T56" fmla="*/ 153 w 190"/>
                <a:gd name="T57" fmla="*/ 222 h 315"/>
                <a:gd name="T58" fmla="*/ 83 w 190"/>
                <a:gd name="T59" fmla="*/ 315 h 315"/>
                <a:gd name="T60" fmla="*/ 73 w 190"/>
                <a:gd name="T61" fmla="*/ 314 h 315"/>
                <a:gd name="T62" fmla="*/ 64 w 190"/>
                <a:gd name="T63" fmla="*/ 311 h 315"/>
                <a:gd name="T64" fmla="*/ 57 w 190"/>
                <a:gd name="T65" fmla="*/ 308 h 315"/>
                <a:gd name="T66" fmla="*/ 50 w 190"/>
                <a:gd name="T67" fmla="*/ 303 h 315"/>
                <a:gd name="T68" fmla="*/ 42 w 190"/>
                <a:gd name="T69" fmla="*/ 294 h 315"/>
                <a:gd name="T70" fmla="*/ 35 w 190"/>
                <a:gd name="T71" fmla="*/ 239 h 315"/>
                <a:gd name="T72" fmla="*/ 50 w 190"/>
                <a:gd name="T73" fmla="*/ 274 h 315"/>
                <a:gd name="T74" fmla="*/ 54 w 190"/>
                <a:gd name="T75" fmla="*/ 281 h 315"/>
                <a:gd name="T76" fmla="*/ 61 w 190"/>
                <a:gd name="T77" fmla="*/ 290 h 315"/>
                <a:gd name="T78" fmla="*/ 65 w 190"/>
                <a:gd name="T79" fmla="*/ 293 h 315"/>
                <a:gd name="T80" fmla="*/ 69 w 190"/>
                <a:gd name="T81" fmla="*/ 295 h 315"/>
                <a:gd name="T82" fmla="*/ 74 w 190"/>
                <a:gd name="T83" fmla="*/ 297 h 315"/>
                <a:gd name="T84" fmla="*/ 80 w 190"/>
                <a:gd name="T85" fmla="*/ 298 h 315"/>
                <a:gd name="T86" fmla="*/ 137 w 190"/>
                <a:gd name="T87" fmla="*/ 216 h 315"/>
                <a:gd name="T88" fmla="*/ 157 w 190"/>
                <a:gd name="T89" fmla="*/ 41 h 315"/>
                <a:gd name="T90" fmla="*/ 152 w 190"/>
                <a:gd name="T91" fmla="*/ 35 h 315"/>
                <a:gd name="T92" fmla="*/ 39 w 190"/>
                <a:gd name="T93" fmla="*/ 53 h 315"/>
                <a:gd name="T94" fmla="*/ 8 w 190"/>
                <a:gd name="T95" fmla="*/ 115 h 315"/>
                <a:gd name="T96" fmla="*/ 151 w 190"/>
                <a:gd name="T97" fmla="*/ 12 h 315"/>
                <a:gd name="T98" fmla="*/ 157 w 190"/>
                <a:gd name="T99" fmla="*/ 16 h 315"/>
                <a:gd name="T100" fmla="*/ 163 w 190"/>
                <a:gd name="T101" fmla="*/ 22 h 315"/>
                <a:gd name="T102" fmla="*/ 169 w 190"/>
                <a:gd name="T103" fmla="*/ 28 h 315"/>
                <a:gd name="T104" fmla="*/ 190 w 190"/>
                <a:gd name="T105" fmla="*/ 9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0" h="315">
                  <a:moveTo>
                    <a:pt x="60" y="175"/>
                  </a:moveTo>
                  <a:cubicBezTo>
                    <a:pt x="60" y="174"/>
                    <a:pt x="60" y="173"/>
                    <a:pt x="60" y="171"/>
                  </a:cubicBezTo>
                  <a:cubicBezTo>
                    <a:pt x="59" y="150"/>
                    <a:pt x="38" y="132"/>
                    <a:pt x="37" y="132"/>
                  </a:cubicBezTo>
                  <a:cubicBezTo>
                    <a:pt x="36" y="130"/>
                    <a:pt x="33" y="130"/>
                    <a:pt x="31" y="132"/>
                  </a:cubicBezTo>
                  <a:cubicBezTo>
                    <a:pt x="30" y="134"/>
                    <a:pt x="30" y="137"/>
                    <a:pt x="32" y="138"/>
                  </a:cubicBezTo>
                  <a:cubicBezTo>
                    <a:pt x="32" y="138"/>
                    <a:pt x="33" y="139"/>
                    <a:pt x="35" y="141"/>
                  </a:cubicBezTo>
                  <a:cubicBezTo>
                    <a:pt x="41" y="147"/>
                    <a:pt x="52" y="160"/>
                    <a:pt x="51" y="171"/>
                  </a:cubicBezTo>
                  <a:cubicBezTo>
                    <a:pt x="51" y="172"/>
                    <a:pt x="51" y="173"/>
                    <a:pt x="51" y="174"/>
                  </a:cubicBezTo>
                  <a:cubicBezTo>
                    <a:pt x="50" y="179"/>
                    <a:pt x="48" y="183"/>
                    <a:pt x="45" y="187"/>
                  </a:cubicBezTo>
                  <a:cubicBezTo>
                    <a:pt x="42" y="190"/>
                    <a:pt x="38" y="193"/>
                    <a:pt x="38" y="199"/>
                  </a:cubicBezTo>
                  <a:cubicBezTo>
                    <a:pt x="38" y="202"/>
                    <a:pt x="39" y="205"/>
                    <a:pt x="41" y="207"/>
                  </a:cubicBezTo>
                  <a:cubicBezTo>
                    <a:pt x="44" y="209"/>
                    <a:pt x="47" y="211"/>
                    <a:pt x="51" y="213"/>
                  </a:cubicBezTo>
                  <a:cubicBezTo>
                    <a:pt x="55" y="214"/>
                    <a:pt x="58" y="215"/>
                    <a:pt x="62" y="215"/>
                  </a:cubicBezTo>
                  <a:cubicBezTo>
                    <a:pt x="72" y="215"/>
                    <a:pt x="76" y="207"/>
                    <a:pt x="79" y="201"/>
                  </a:cubicBezTo>
                  <a:cubicBezTo>
                    <a:pt x="83" y="195"/>
                    <a:pt x="86" y="190"/>
                    <a:pt x="87" y="190"/>
                  </a:cubicBezTo>
                  <a:cubicBezTo>
                    <a:pt x="97" y="187"/>
                    <a:pt x="117" y="176"/>
                    <a:pt x="117" y="150"/>
                  </a:cubicBezTo>
                  <a:cubicBezTo>
                    <a:pt x="117" y="142"/>
                    <a:pt x="115" y="133"/>
                    <a:pt x="111" y="123"/>
                  </a:cubicBezTo>
                  <a:cubicBezTo>
                    <a:pt x="102" y="102"/>
                    <a:pt x="88" y="96"/>
                    <a:pt x="76" y="96"/>
                  </a:cubicBezTo>
                  <a:cubicBezTo>
                    <a:pt x="63" y="96"/>
                    <a:pt x="53" y="103"/>
                    <a:pt x="52" y="103"/>
                  </a:cubicBezTo>
                  <a:cubicBezTo>
                    <a:pt x="52" y="103"/>
                    <a:pt x="52" y="103"/>
                    <a:pt x="52" y="103"/>
                  </a:cubicBezTo>
                  <a:cubicBezTo>
                    <a:pt x="46" y="97"/>
                    <a:pt x="42" y="91"/>
                    <a:pt x="42" y="85"/>
                  </a:cubicBezTo>
                  <a:cubicBezTo>
                    <a:pt x="42" y="83"/>
                    <a:pt x="43" y="81"/>
                    <a:pt x="44" y="78"/>
                  </a:cubicBezTo>
                  <a:cubicBezTo>
                    <a:pt x="59" y="55"/>
                    <a:pt x="77" y="38"/>
                    <a:pt x="92" y="38"/>
                  </a:cubicBezTo>
                  <a:cubicBezTo>
                    <a:pt x="94" y="38"/>
                    <a:pt x="95" y="38"/>
                    <a:pt x="96" y="39"/>
                  </a:cubicBezTo>
                  <a:cubicBezTo>
                    <a:pt x="102" y="40"/>
                    <a:pt x="109" y="43"/>
                    <a:pt x="116" y="47"/>
                  </a:cubicBezTo>
                  <a:cubicBezTo>
                    <a:pt x="116" y="47"/>
                    <a:pt x="115" y="48"/>
                    <a:pt x="115" y="49"/>
                  </a:cubicBezTo>
                  <a:cubicBezTo>
                    <a:pt x="115" y="49"/>
                    <a:pt x="115" y="52"/>
                    <a:pt x="115" y="55"/>
                  </a:cubicBezTo>
                  <a:cubicBezTo>
                    <a:pt x="115" y="63"/>
                    <a:pt x="116" y="76"/>
                    <a:pt x="123" y="88"/>
                  </a:cubicBezTo>
                  <a:cubicBezTo>
                    <a:pt x="130" y="101"/>
                    <a:pt x="137" y="121"/>
                    <a:pt x="137" y="145"/>
                  </a:cubicBezTo>
                  <a:cubicBezTo>
                    <a:pt x="137" y="149"/>
                    <a:pt x="137" y="153"/>
                    <a:pt x="136" y="157"/>
                  </a:cubicBezTo>
                  <a:cubicBezTo>
                    <a:pt x="135" y="172"/>
                    <a:pt x="132" y="183"/>
                    <a:pt x="127" y="192"/>
                  </a:cubicBezTo>
                  <a:cubicBezTo>
                    <a:pt x="122" y="200"/>
                    <a:pt x="114" y="207"/>
                    <a:pt x="100" y="212"/>
                  </a:cubicBezTo>
                  <a:cubicBezTo>
                    <a:pt x="100" y="212"/>
                    <a:pt x="100" y="212"/>
                    <a:pt x="100" y="212"/>
                  </a:cubicBezTo>
                  <a:cubicBezTo>
                    <a:pt x="99" y="212"/>
                    <a:pt x="99" y="212"/>
                    <a:pt x="99" y="212"/>
                  </a:cubicBezTo>
                  <a:cubicBezTo>
                    <a:pt x="73" y="221"/>
                    <a:pt x="63" y="233"/>
                    <a:pt x="63" y="245"/>
                  </a:cubicBezTo>
                  <a:cubicBezTo>
                    <a:pt x="63" y="248"/>
                    <a:pt x="63" y="250"/>
                    <a:pt x="64" y="253"/>
                  </a:cubicBezTo>
                  <a:cubicBezTo>
                    <a:pt x="65" y="254"/>
                    <a:pt x="66" y="255"/>
                    <a:pt x="68" y="255"/>
                  </a:cubicBezTo>
                  <a:cubicBezTo>
                    <a:pt x="69" y="255"/>
                    <a:pt x="69" y="255"/>
                    <a:pt x="70" y="255"/>
                  </a:cubicBezTo>
                  <a:cubicBezTo>
                    <a:pt x="72" y="254"/>
                    <a:pt x="73" y="252"/>
                    <a:pt x="72" y="250"/>
                  </a:cubicBezTo>
                  <a:cubicBezTo>
                    <a:pt x="72" y="248"/>
                    <a:pt x="71" y="247"/>
                    <a:pt x="71" y="245"/>
                  </a:cubicBezTo>
                  <a:cubicBezTo>
                    <a:pt x="71" y="238"/>
                    <a:pt x="77" y="229"/>
                    <a:pt x="101" y="220"/>
                  </a:cubicBezTo>
                  <a:cubicBezTo>
                    <a:pt x="103" y="220"/>
                    <a:pt x="104" y="219"/>
                    <a:pt x="105" y="219"/>
                  </a:cubicBezTo>
                  <a:cubicBezTo>
                    <a:pt x="105" y="219"/>
                    <a:pt x="105" y="219"/>
                    <a:pt x="105" y="219"/>
                  </a:cubicBezTo>
                  <a:cubicBezTo>
                    <a:pt x="119" y="214"/>
                    <a:pt x="129" y="206"/>
                    <a:pt x="135" y="196"/>
                  </a:cubicBezTo>
                  <a:cubicBezTo>
                    <a:pt x="141" y="186"/>
                    <a:pt x="143" y="173"/>
                    <a:pt x="145" y="158"/>
                  </a:cubicBezTo>
                  <a:cubicBezTo>
                    <a:pt x="145" y="153"/>
                    <a:pt x="145" y="149"/>
                    <a:pt x="145" y="145"/>
                  </a:cubicBezTo>
                  <a:cubicBezTo>
                    <a:pt x="145" y="124"/>
                    <a:pt x="140" y="106"/>
                    <a:pt x="134" y="92"/>
                  </a:cubicBezTo>
                  <a:cubicBezTo>
                    <a:pt x="136" y="94"/>
                    <a:pt x="138" y="93"/>
                    <a:pt x="140" y="92"/>
                  </a:cubicBezTo>
                  <a:cubicBezTo>
                    <a:pt x="142" y="89"/>
                    <a:pt x="143" y="87"/>
                    <a:pt x="145" y="85"/>
                  </a:cubicBezTo>
                  <a:cubicBezTo>
                    <a:pt x="145" y="85"/>
                    <a:pt x="145" y="85"/>
                    <a:pt x="145" y="85"/>
                  </a:cubicBezTo>
                  <a:cubicBezTo>
                    <a:pt x="145" y="84"/>
                    <a:pt x="145" y="83"/>
                    <a:pt x="146" y="83"/>
                  </a:cubicBezTo>
                  <a:cubicBezTo>
                    <a:pt x="146" y="83"/>
                    <a:pt x="146" y="82"/>
                    <a:pt x="146" y="82"/>
                  </a:cubicBezTo>
                  <a:cubicBezTo>
                    <a:pt x="146" y="82"/>
                    <a:pt x="146" y="81"/>
                    <a:pt x="146" y="80"/>
                  </a:cubicBezTo>
                  <a:cubicBezTo>
                    <a:pt x="146" y="80"/>
                    <a:pt x="146" y="80"/>
                    <a:pt x="147" y="80"/>
                  </a:cubicBezTo>
                  <a:cubicBezTo>
                    <a:pt x="147" y="79"/>
                    <a:pt x="147" y="79"/>
                    <a:pt x="147" y="78"/>
                  </a:cubicBezTo>
                  <a:cubicBezTo>
                    <a:pt x="147" y="78"/>
                    <a:pt x="147" y="78"/>
                    <a:pt x="147" y="77"/>
                  </a:cubicBezTo>
                  <a:cubicBezTo>
                    <a:pt x="147" y="77"/>
                    <a:pt x="147" y="77"/>
                    <a:pt x="147" y="76"/>
                  </a:cubicBezTo>
                  <a:cubicBezTo>
                    <a:pt x="147" y="75"/>
                    <a:pt x="147" y="75"/>
                    <a:pt x="147" y="74"/>
                  </a:cubicBezTo>
                  <a:cubicBezTo>
                    <a:pt x="147" y="62"/>
                    <a:pt x="139" y="52"/>
                    <a:pt x="129" y="45"/>
                  </a:cubicBezTo>
                  <a:cubicBezTo>
                    <a:pt x="119" y="37"/>
                    <a:pt x="107" y="32"/>
                    <a:pt x="98" y="30"/>
                  </a:cubicBezTo>
                  <a:cubicBezTo>
                    <a:pt x="96" y="30"/>
                    <a:pt x="94" y="30"/>
                    <a:pt x="92" y="30"/>
                  </a:cubicBezTo>
                  <a:cubicBezTo>
                    <a:pt x="71" y="30"/>
                    <a:pt x="52" y="50"/>
                    <a:pt x="37" y="74"/>
                  </a:cubicBezTo>
                  <a:cubicBezTo>
                    <a:pt x="36" y="75"/>
                    <a:pt x="36" y="76"/>
                    <a:pt x="35" y="77"/>
                  </a:cubicBezTo>
                  <a:cubicBezTo>
                    <a:pt x="35" y="78"/>
                    <a:pt x="35" y="78"/>
                    <a:pt x="35" y="79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4" y="81"/>
                    <a:pt x="34" y="81"/>
                    <a:pt x="34" y="82"/>
                  </a:cubicBezTo>
                  <a:cubicBezTo>
                    <a:pt x="34" y="82"/>
                    <a:pt x="34" y="82"/>
                    <a:pt x="34" y="83"/>
                  </a:cubicBezTo>
                  <a:cubicBezTo>
                    <a:pt x="34" y="84"/>
                    <a:pt x="34" y="84"/>
                    <a:pt x="34" y="85"/>
                  </a:cubicBezTo>
                  <a:cubicBezTo>
                    <a:pt x="34" y="86"/>
                    <a:pt x="34" y="87"/>
                    <a:pt x="34" y="88"/>
                  </a:cubicBezTo>
                  <a:cubicBezTo>
                    <a:pt x="34" y="89"/>
                    <a:pt x="34" y="89"/>
                    <a:pt x="34" y="89"/>
                  </a:cubicBezTo>
                  <a:cubicBezTo>
                    <a:pt x="34" y="90"/>
                    <a:pt x="34" y="91"/>
                    <a:pt x="35" y="92"/>
                  </a:cubicBezTo>
                  <a:cubicBezTo>
                    <a:pt x="35" y="92"/>
                    <a:pt x="35" y="92"/>
                    <a:pt x="35" y="93"/>
                  </a:cubicBezTo>
                  <a:cubicBezTo>
                    <a:pt x="35" y="93"/>
                    <a:pt x="35" y="94"/>
                    <a:pt x="36" y="95"/>
                  </a:cubicBezTo>
                  <a:cubicBezTo>
                    <a:pt x="36" y="95"/>
                    <a:pt x="36" y="95"/>
                    <a:pt x="36" y="96"/>
                  </a:cubicBezTo>
                  <a:cubicBezTo>
                    <a:pt x="36" y="97"/>
                    <a:pt x="37" y="97"/>
                    <a:pt x="37" y="98"/>
                  </a:cubicBezTo>
                  <a:cubicBezTo>
                    <a:pt x="37" y="99"/>
                    <a:pt x="38" y="99"/>
                    <a:pt x="38" y="99"/>
                  </a:cubicBezTo>
                  <a:cubicBezTo>
                    <a:pt x="38" y="100"/>
                    <a:pt x="39" y="100"/>
                    <a:pt x="39" y="101"/>
                  </a:cubicBezTo>
                  <a:cubicBezTo>
                    <a:pt x="39" y="101"/>
                    <a:pt x="39" y="102"/>
                    <a:pt x="40" y="102"/>
                  </a:cubicBezTo>
                  <a:cubicBezTo>
                    <a:pt x="40" y="103"/>
                    <a:pt x="41" y="103"/>
                    <a:pt x="41" y="104"/>
                  </a:cubicBezTo>
                  <a:cubicBezTo>
                    <a:pt x="41" y="104"/>
                    <a:pt x="41" y="104"/>
                    <a:pt x="42" y="105"/>
                  </a:cubicBezTo>
                  <a:cubicBezTo>
                    <a:pt x="42" y="105"/>
                    <a:pt x="43" y="106"/>
                    <a:pt x="43" y="107"/>
                  </a:cubicBezTo>
                  <a:cubicBezTo>
                    <a:pt x="44" y="107"/>
                    <a:pt x="44" y="107"/>
                    <a:pt x="44" y="107"/>
                  </a:cubicBezTo>
                  <a:cubicBezTo>
                    <a:pt x="45" y="108"/>
                    <a:pt x="45" y="109"/>
                    <a:pt x="46" y="110"/>
                  </a:cubicBezTo>
                  <a:cubicBezTo>
                    <a:pt x="46" y="110"/>
                    <a:pt x="46" y="110"/>
                    <a:pt x="46" y="110"/>
                  </a:cubicBezTo>
                  <a:cubicBezTo>
                    <a:pt x="46" y="110"/>
                    <a:pt x="46" y="110"/>
                    <a:pt x="46" y="110"/>
                  </a:cubicBezTo>
                  <a:cubicBezTo>
                    <a:pt x="51" y="114"/>
                    <a:pt x="55" y="118"/>
                    <a:pt x="60" y="121"/>
                  </a:cubicBezTo>
                  <a:cubicBezTo>
                    <a:pt x="72" y="130"/>
                    <a:pt x="85" y="136"/>
                    <a:pt x="85" y="136"/>
                  </a:cubicBezTo>
                  <a:cubicBezTo>
                    <a:pt x="86" y="136"/>
                    <a:pt x="86" y="136"/>
                    <a:pt x="87" y="136"/>
                  </a:cubicBezTo>
                  <a:cubicBezTo>
                    <a:pt x="88" y="136"/>
                    <a:pt x="90" y="135"/>
                    <a:pt x="91" y="134"/>
                  </a:cubicBezTo>
                  <a:cubicBezTo>
                    <a:pt x="92" y="132"/>
                    <a:pt x="91" y="129"/>
                    <a:pt x="89" y="128"/>
                  </a:cubicBezTo>
                  <a:cubicBezTo>
                    <a:pt x="89" y="128"/>
                    <a:pt x="77" y="123"/>
                    <a:pt x="65" y="114"/>
                  </a:cubicBezTo>
                  <a:cubicBezTo>
                    <a:pt x="63" y="113"/>
                    <a:pt x="61" y="111"/>
                    <a:pt x="59" y="109"/>
                  </a:cubicBezTo>
                  <a:cubicBezTo>
                    <a:pt x="61" y="108"/>
                    <a:pt x="68" y="104"/>
                    <a:pt x="76" y="104"/>
                  </a:cubicBezTo>
                  <a:cubicBezTo>
                    <a:pt x="85" y="104"/>
                    <a:pt x="95" y="108"/>
                    <a:pt x="103" y="126"/>
                  </a:cubicBezTo>
                  <a:cubicBezTo>
                    <a:pt x="107" y="136"/>
                    <a:pt x="109" y="144"/>
                    <a:pt x="109" y="150"/>
                  </a:cubicBezTo>
                  <a:cubicBezTo>
                    <a:pt x="109" y="171"/>
                    <a:pt x="92" y="180"/>
                    <a:pt x="85" y="182"/>
                  </a:cubicBezTo>
                  <a:cubicBezTo>
                    <a:pt x="77" y="184"/>
                    <a:pt x="75" y="192"/>
                    <a:pt x="72" y="197"/>
                  </a:cubicBezTo>
                  <a:cubicBezTo>
                    <a:pt x="69" y="203"/>
                    <a:pt x="66" y="207"/>
                    <a:pt x="62" y="207"/>
                  </a:cubicBezTo>
                  <a:cubicBezTo>
                    <a:pt x="60" y="207"/>
                    <a:pt x="57" y="206"/>
                    <a:pt x="54" y="205"/>
                  </a:cubicBezTo>
                  <a:cubicBezTo>
                    <a:pt x="51" y="203"/>
                    <a:pt x="48" y="202"/>
                    <a:pt x="47" y="201"/>
                  </a:cubicBezTo>
                  <a:cubicBezTo>
                    <a:pt x="46" y="200"/>
                    <a:pt x="46" y="199"/>
                    <a:pt x="46" y="199"/>
                  </a:cubicBezTo>
                  <a:cubicBezTo>
                    <a:pt x="46" y="199"/>
                    <a:pt x="48" y="196"/>
                    <a:pt x="51" y="192"/>
                  </a:cubicBezTo>
                  <a:cubicBezTo>
                    <a:pt x="54" y="188"/>
                    <a:pt x="58" y="183"/>
                    <a:pt x="60" y="175"/>
                  </a:cubicBezTo>
                  <a:close/>
                  <a:moveTo>
                    <a:pt x="124" y="52"/>
                  </a:moveTo>
                  <a:cubicBezTo>
                    <a:pt x="133" y="58"/>
                    <a:pt x="139" y="67"/>
                    <a:pt x="139" y="74"/>
                  </a:cubicBezTo>
                  <a:cubicBezTo>
                    <a:pt x="139" y="78"/>
                    <a:pt x="137" y="82"/>
                    <a:pt x="133" y="86"/>
                  </a:cubicBezTo>
                  <a:cubicBezTo>
                    <a:pt x="133" y="87"/>
                    <a:pt x="133" y="88"/>
                    <a:pt x="132" y="89"/>
                  </a:cubicBezTo>
                  <a:cubicBezTo>
                    <a:pt x="132" y="87"/>
                    <a:pt x="131" y="85"/>
                    <a:pt x="130" y="84"/>
                  </a:cubicBezTo>
                  <a:cubicBezTo>
                    <a:pt x="125" y="74"/>
                    <a:pt x="123" y="62"/>
                    <a:pt x="124" y="55"/>
                  </a:cubicBezTo>
                  <a:cubicBezTo>
                    <a:pt x="124" y="54"/>
                    <a:pt x="124" y="52"/>
                    <a:pt x="124" y="52"/>
                  </a:cubicBezTo>
                  <a:close/>
                  <a:moveTo>
                    <a:pt x="32" y="138"/>
                  </a:moveTo>
                  <a:cubicBezTo>
                    <a:pt x="32" y="138"/>
                    <a:pt x="32" y="138"/>
                    <a:pt x="32" y="138"/>
                  </a:cubicBezTo>
                  <a:cubicBezTo>
                    <a:pt x="32" y="138"/>
                    <a:pt x="32" y="138"/>
                    <a:pt x="32" y="138"/>
                  </a:cubicBezTo>
                  <a:close/>
                  <a:moveTo>
                    <a:pt x="190" y="94"/>
                  </a:moveTo>
                  <a:cubicBezTo>
                    <a:pt x="190" y="104"/>
                    <a:pt x="189" y="112"/>
                    <a:pt x="187" y="118"/>
                  </a:cubicBezTo>
                  <a:cubicBezTo>
                    <a:pt x="181" y="138"/>
                    <a:pt x="164" y="197"/>
                    <a:pt x="153" y="222"/>
                  </a:cubicBezTo>
                  <a:cubicBezTo>
                    <a:pt x="150" y="231"/>
                    <a:pt x="146" y="245"/>
                    <a:pt x="141" y="261"/>
                  </a:cubicBezTo>
                  <a:cubicBezTo>
                    <a:pt x="136" y="276"/>
                    <a:pt x="129" y="292"/>
                    <a:pt x="116" y="303"/>
                  </a:cubicBezTo>
                  <a:cubicBezTo>
                    <a:pt x="108" y="310"/>
                    <a:pt x="96" y="315"/>
                    <a:pt x="83" y="315"/>
                  </a:cubicBezTo>
                  <a:cubicBezTo>
                    <a:pt x="83" y="315"/>
                    <a:pt x="83" y="315"/>
                    <a:pt x="83" y="315"/>
                  </a:cubicBezTo>
                  <a:cubicBezTo>
                    <a:pt x="81" y="315"/>
                    <a:pt x="80" y="315"/>
                    <a:pt x="78" y="315"/>
                  </a:cubicBezTo>
                  <a:cubicBezTo>
                    <a:pt x="78" y="315"/>
                    <a:pt x="78" y="315"/>
                    <a:pt x="77" y="315"/>
                  </a:cubicBezTo>
                  <a:cubicBezTo>
                    <a:pt x="76" y="314"/>
                    <a:pt x="75" y="314"/>
                    <a:pt x="74" y="314"/>
                  </a:cubicBezTo>
                  <a:cubicBezTo>
                    <a:pt x="74" y="314"/>
                    <a:pt x="73" y="314"/>
                    <a:pt x="73" y="314"/>
                  </a:cubicBezTo>
                  <a:cubicBezTo>
                    <a:pt x="72" y="314"/>
                    <a:pt x="71" y="313"/>
                    <a:pt x="70" y="313"/>
                  </a:cubicBezTo>
                  <a:cubicBezTo>
                    <a:pt x="70" y="313"/>
                    <a:pt x="69" y="313"/>
                    <a:pt x="69" y="313"/>
                  </a:cubicBezTo>
                  <a:cubicBezTo>
                    <a:pt x="68" y="313"/>
                    <a:pt x="67" y="312"/>
                    <a:pt x="65" y="312"/>
                  </a:cubicBezTo>
                  <a:cubicBezTo>
                    <a:pt x="65" y="312"/>
                    <a:pt x="65" y="312"/>
                    <a:pt x="64" y="311"/>
                  </a:cubicBezTo>
                  <a:cubicBezTo>
                    <a:pt x="63" y="311"/>
                    <a:pt x="63" y="311"/>
                    <a:pt x="62" y="310"/>
                  </a:cubicBezTo>
                  <a:cubicBezTo>
                    <a:pt x="61" y="310"/>
                    <a:pt x="61" y="310"/>
                    <a:pt x="61" y="310"/>
                  </a:cubicBezTo>
                  <a:cubicBezTo>
                    <a:pt x="60" y="309"/>
                    <a:pt x="59" y="309"/>
                    <a:pt x="59" y="309"/>
                  </a:cubicBezTo>
                  <a:cubicBezTo>
                    <a:pt x="58" y="308"/>
                    <a:pt x="58" y="308"/>
                    <a:pt x="57" y="308"/>
                  </a:cubicBezTo>
                  <a:cubicBezTo>
                    <a:pt x="57" y="307"/>
                    <a:pt x="56" y="307"/>
                    <a:pt x="55" y="307"/>
                  </a:cubicBezTo>
                  <a:cubicBezTo>
                    <a:pt x="54" y="306"/>
                    <a:pt x="54" y="306"/>
                    <a:pt x="53" y="305"/>
                  </a:cubicBezTo>
                  <a:cubicBezTo>
                    <a:pt x="53" y="305"/>
                    <a:pt x="52" y="304"/>
                    <a:pt x="52" y="304"/>
                  </a:cubicBezTo>
                  <a:cubicBezTo>
                    <a:pt x="51" y="304"/>
                    <a:pt x="51" y="303"/>
                    <a:pt x="50" y="303"/>
                  </a:cubicBezTo>
                  <a:cubicBezTo>
                    <a:pt x="50" y="303"/>
                    <a:pt x="50" y="302"/>
                    <a:pt x="49" y="302"/>
                  </a:cubicBezTo>
                  <a:cubicBezTo>
                    <a:pt x="49" y="301"/>
                    <a:pt x="48" y="301"/>
                    <a:pt x="48" y="300"/>
                  </a:cubicBezTo>
                  <a:cubicBezTo>
                    <a:pt x="48" y="300"/>
                    <a:pt x="48" y="300"/>
                    <a:pt x="47" y="300"/>
                  </a:cubicBezTo>
                  <a:cubicBezTo>
                    <a:pt x="45" y="298"/>
                    <a:pt x="44" y="296"/>
                    <a:pt x="42" y="294"/>
                  </a:cubicBezTo>
                  <a:cubicBezTo>
                    <a:pt x="42" y="294"/>
                    <a:pt x="42" y="294"/>
                    <a:pt x="42" y="294"/>
                  </a:cubicBezTo>
                  <a:cubicBezTo>
                    <a:pt x="39" y="289"/>
                    <a:pt x="36" y="285"/>
                    <a:pt x="35" y="280"/>
                  </a:cubicBezTo>
                  <a:cubicBezTo>
                    <a:pt x="28" y="264"/>
                    <a:pt x="27" y="249"/>
                    <a:pt x="27" y="248"/>
                  </a:cubicBezTo>
                  <a:cubicBezTo>
                    <a:pt x="27" y="243"/>
                    <a:pt x="30" y="239"/>
                    <a:pt x="35" y="239"/>
                  </a:cubicBezTo>
                  <a:cubicBezTo>
                    <a:pt x="40" y="239"/>
                    <a:pt x="44" y="243"/>
                    <a:pt x="44" y="247"/>
                  </a:cubicBezTo>
                  <a:cubicBezTo>
                    <a:pt x="44" y="247"/>
                    <a:pt x="44" y="248"/>
                    <a:pt x="44" y="249"/>
                  </a:cubicBezTo>
                  <a:cubicBezTo>
                    <a:pt x="44" y="251"/>
                    <a:pt x="44" y="253"/>
                    <a:pt x="45" y="255"/>
                  </a:cubicBezTo>
                  <a:cubicBezTo>
                    <a:pt x="46" y="260"/>
                    <a:pt x="47" y="267"/>
                    <a:pt x="50" y="274"/>
                  </a:cubicBezTo>
                  <a:cubicBezTo>
                    <a:pt x="51" y="275"/>
                    <a:pt x="51" y="276"/>
                    <a:pt x="52" y="277"/>
                  </a:cubicBezTo>
                  <a:cubicBezTo>
                    <a:pt x="52" y="278"/>
                    <a:pt x="53" y="279"/>
                    <a:pt x="53" y="279"/>
                  </a:cubicBezTo>
                  <a:cubicBezTo>
                    <a:pt x="53" y="279"/>
                    <a:pt x="53" y="280"/>
                    <a:pt x="53" y="280"/>
                  </a:cubicBezTo>
                  <a:cubicBezTo>
                    <a:pt x="54" y="280"/>
                    <a:pt x="54" y="281"/>
                    <a:pt x="54" y="281"/>
                  </a:cubicBezTo>
                  <a:cubicBezTo>
                    <a:pt x="54" y="282"/>
                    <a:pt x="54" y="282"/>
                    <a:pt x="55" y="282"/>
                  </a:cubicBezTo>
                  <a:cubicBezTo>
                    <a:pt x="55" y="282"/>
                    <a:pt x="55" y="283"/>
                    <a:pt x="56" y="283"/>
                  </a:cubicBezTo>
                  <a:cubicBezTo>
                    <a:pt x="56" y="284"/>
                    <a:pt x="56" y="284"/>
                    <a:pt x="56" y="284"/>
                  </a:cubicBezTo>
                  <a:cubicBezTo>
                    <a:pt x="58" y="286"/>
                    <a:pt x="59" y="288"/>
                    <a:pt x="61" y="290"/>
                  </a:cubicBezTo>
                  <a:cubicBezTo>
                    <a:pt x="62" y="290"/>
                    <a:pt x="62" y="290"/>
                    <a:pt x="62" y="290"/>
                  </a:cubicBezTo>
                  <a:cubicBezTo>
                    <a:pt x="62" y="291"/>
                    <a:pt x="63" y="291"/>
                    <a:pt x="63" y="291"/>
                  </a:cubicBezTo>
                  <a:cubicBezTo>
                    <a:pt x="63" y="292"/>
                    <a:pt x="64" y="292"/>
                    <a:pt x="64" y="292"/>
                  </a:cubicBezTo>
                  <a:cubicBezTo>
                    <a:pt x="64" y="292"/>
                    <a:pt x="65" y="292"/>
                    <a:pt x="65" y="293"/>
                  </a:cubicBezTo>
                  <a:cubicBezTo>
                    <a:pt x="65" y="293"/>
                    <a:pt x="66" y="293"/>
                    <a:pt x="66" y="293"/>
                  </a:cubicBezTo>
                  <a:cubicBezTo>
                    <a:pt x="66" y="294"/>
                    <a:pt x="67" y="294"/>
                    <a:pt x="67" y="294"/>
                  </a:cubicBezTo>
                  <a:cubicBezTo>
                    <a:pt x="67" y="294"/>
                    <a:pt x="68" y="294"/>
                    <a:pt x="68" y="295"/>
                  </a:cubicBezTo>
                  <a:cubicBezTo>
                    <a:pt x="69" y="295"/>
                    <a:pt x="69" y="295"/>
                    <a:pt x="69" y="295"/>
                  </a:cubicBezTo>
                  <a:cubicBezTo>
                    <a:pt x="70" y="295"/>
                    <a:pt x="70" y="295"/>
                    <a:pt x="71" y="296"/>
                  </a:cubicBezTo>
                  <a:cubicBezTo>
                    <a:pt x="71" y="296"/>
                    <a:pt x="71" y="296"/>
                    <a:pt x="72" y="296"/>
                  </a:cubicBezTo>
                  <a:cubicBezTo>
                    <a:pt x="72" y="296"/>
                    <a:pt x="73" y="296"/>
                    <a:pt x="73" y="296"/>
                  </a:cubicBezTo>
                  <a:cubicBezTo>
                    <a:pt x="73" y="297"/>
                    <a:pt x="74" y="297"/>
                    <a:pt x="74" y="297"/>
                  </a:cubicBezTo>
                  <a:cubicBezTo>
                    <a:pt x="75" y="297"/>
                    <a:pt x="75" y="297"/>
                    <a:pt x="76" y="297"/>
                  </a:cubicBezTo>
                  <a:cubicBezTo>
                    <a:pt x="76" y="297"/>
                    <a:pt x="77" y="297"/>
                    <a:pt x="77" y="297"/>
                  </a:cubicBezTo>
                  <a:cubicBezTo>
                    <a:pt x="78" y="297"/>
                    <a:pt x="78" y="297"/>
                    <a:pt x="79" y="298"/>
                  </a:cubicBezTo>
                  <a:cubicBezTo>
                    <a:pt x="79" y="298"/>
                    <a:pt x="80" y="298"/>
                    <a:pt x="80" y="298"/>
                  </a:cubicBezTo>
                  <a:cubicBezTo>
                    <a:pt x="81" y="298"/>
                    <a:pt x="82" y="298"/>
                    <a:pt x="83" y="298"/>
                  </a:cubicBezTo>
                  <a:cubicBezTo>
                    <a:pt x="92" y="298"/>
                    <a:pt x="99" y="295"/>
                    <a:pt x="105" y="290"/>
                  </a:cubicBezTo>
                  <a:cubicBezTo>
                    <a:pt x="111" y="285"/>
                    <a:pt x="116" y="277"/>
                    <a:pt x="120" y="269"/>
                  </a:cubicBezTo>
                  <a:cubicBezTo>
                    <a:pt x="128" y="251"/>
                    <a:pt x="132" y="230"/>
                    <a:pt x="137" y="216"/>
                  </a:cubicBezTo>
                  <a:cubicBezTo>
                    <a:pt x="147" y="192"/>
                    <a:pt x="165" y="133"/>
                    <a:pt x="171" y="113"/>
                  </a:cubicBezTo>
                  <a:cubicBezTo>
                    <a:pt x="172" y="110"/>
                    <a:pt x="173" y="103"/>
                    <a:pt x="173" y="94"/>
                  </a:cubicBezTo>
                  <a:cubicBezTo>
                    <a:pt x="173" y="79"/>
                    <a:pt x="170" y="59"/>
                    <a:pt x="160" y="44"/>
                  </a:cubicBezTo>
                  <a:cubicBezTo>
                    <a:pt x="159" y="43"/>
                    <a:pt x="158" y="42"/>
                    <a:pt x="157" y="41"/>
                  </a:cubicBezTo>
                  <a:cubicBezTo>
                    <a:pt x="157" y="40"/>
                    <a:pt x="157" y="40"/>
                    <a:pt x="157" y="40"/>
                  </a:cubicBezTo>
                  <a:cubicBezTo>
                    <a:pt x="156" y="39"/>
                    <a:pt x="156" y="38"/>
                    <a:pt x="155" y="38"/>
                  </a:cubicBezTo>
                  <a:cubicBezTo>
                    <a:pt x="155" y="38"/>
                    <a:pt x="155" y="37"/>
                    <a:pt x="155" y="37"/>
                  </a:cubicBezTo>
                  <a:cubicBezTo>
                    <a:pt x="154" y="36"/>
                    <a:pt x="153" y="36"/>
                    <a:pt x="152" y="35"/>
                  </a:cubicBezTo>
                  <a:cubicBezTo>
                    <a:pt x="152" y="35"/>
                    <a:pt x="152" y="35"/>
                    <a:pt x="152" y="35"/>
                  </a:cubicBezTo>
                  <a:cubicBezTo>
                    <a:pt x="152" y="34"/>
                    <a:pt x="151" y="33"/>
                    <a:pt x="150" y="32"/>
                  </a:cubicBezTo>
                  <a:cubicBezTo>
                    <a:pt x="140" y="23"/>
                    <a:pt x="126" y="17"/>
                    <a:pt x="105" y="17"/>
                  </a:cubicBezTo>
                  <a:cubicBezTo>
                    <a:pt x="72" y="17"/>
                    <a:pt x="52" y="34"/>
                    <a:pt x="39" y="53"/>
                  </a:cubicBezTo>
                  <a:cubicBezTo>
                    <a:pt x="26" y="73"/>
                    <a:pt x="20" y="96"/>
                    <a:pt x="18" y="104"/>
                  </a:cubicBezTo>
                  <a:cubicBezTo>
                    <a:pt x="18" y="107"/>
                    <a:pt x="17" y="108"/>
                    <a:pt x="17" y="108"/>
                  </a:cubicBezTo>
                  <a:cubicBezTo>
                    <a:pt x="17" y="108"/>
                    <a:pt x="17" y="108"/>
                    <a:pt x="17" y="108"/>
                  </a:cubicBezTo>
                  <a:cubicBezTo>
                    <a:pt x="17" y="113"/>
                    <a:pt x="12" y="116"/>
                    <a:pt x="8" y="115"/>
                  </a:cubicBezTo>
                  <a:cubicBezTo>
                    <a:pt x="3" y="115"/>
                    <a:pt x="0" y="110"/>
                    <a:pt x="0" y="106"/>
                  </a:cubicBezTo>
                  <a:cubicBezTo>
                    <a:pt x="1" y="105"/>
                    <a:pt x="4" y="80"/>
                    <a:pt x="19" y="54"/>
                  </a:cubicBezTo>
                  <a:cubicBezTo>
                    <a:pt x="33" y="27"/>
                    <a:pt x="60" y="0"/>
                    <a:pt x="105" y="0"/>
                  </a:cubicBezTo>
                  <a:cubicBezTo>
                    <a:pt x="124" y="0"/>
                    <a:pt x="139" y="4"/>
                    <a:pt x="151" y="12"/>
                  </a:cubicBezTo>
                  <a:cubicBezTo>
                    <a:pt x="151" y="12"/>
                    <a:pt x="151" y="12"/>
                    <a:pt x="151" y="12"/>
                  </a:cubicBezTo>
                  <a:cubicBezTo>
                    <a:pt x="152" y="12"/>
                    <a:pt x="153" y="13"/>
                    <a:pt x="154" y="14"/>
                  </a:cubicBezTo>
                  <a:cubicBezTo>
                    <a:pt x="154" y="14"/>
                    <a:pt x="154" y="14"/>
                    <a:pt x="155" y="14"/>
                  </a:cubicBezTo>
                  <a:cubicBezTo>
                    <a:pt x="156" y="15"/>
                    <a:pt x="156" y="15"/>
                    <a:pt x="157" y="16"/>
                  </a:cubicBezTo>
                  <a:cubicBezTo>
                    <a:pt x="158" y="16"/>
                    <a:pt x="158" y="17"/>
                    <a:pt x="158" y="17"/>
                  </a:cubicBezTo>
                  <a:cubicBezTo>
                    <a:pt x="159" y="18"/>
                    <a:pt x="160" y="18"/>
                    <a:pt x="160" y="19"/>
                  </a:cubicBezTo>
                  <a:cubicBezTo>
                    <a:pt x="161" y="19"/>
                    <a:pt x="161" y="19"/>
                    <a:pt x="162" y="20"/>
                  </a:cubicBezTo>
                  <a:cubicBezTo>
                    <a:pt x="162" y="20"/>
                    <a:pt x="163" y="21"/>
                    <a:pt x="163" y="22"/>
                  </a:cubicBezTo>
                  <a:cubicBezTo>
                    <a:pt x="164" y="22"/>
                    <a:pt x="164" y="22"/>
                    <a:pt x="165" y="23"/>
                  </a:cubicBezTo>
                  <a:cubicBezTo>
                    <a:pt x="165" y="23"/>
                    <a:pt x="166" y="24"/>
                    <a:pt x="166" y="25"/>
                  </a:cubicBezTo>
                  <a:cubicBezTo>
                    <a:pt x="167" y="25"/>
                    <a:pt x="167" y="26"/>
                    <a:pt x="168" y="26"/>
                  </a:cubicBezTo>
                  <a:cubicBezTo>
                    <a:pt x="168" y="27"/>
                    <a:pt x="169" y="27"/>
                    <a:pt x="169" y="28"/>
                  </a:cubicBezTo>
                  <a:cubicBezTo>
                    <a:pt x="170" y="28"/>
                    <a:pt x="170" y="29"/>
                    <a:pt x="171" y="30"/>
                  </a:cubicBezTo>
                  <a:cubicBezTo>
                    <a:pt x="171" y="30"/>
                    <a:pt x="171" y="31"/>
                    <a:pt x="172" y="31"/>
                  </a:cubicBezTo>
                  <a:cubicBezTo>
                    <a:pt x="172" y="32"/>
                    <a:pt x="173" y="33"/>
                    <a:pt x="174" y="34"/>
                  </a:cubicBezTo>
                  <a:cubicBezTo>
                    <a:pt x="186" y="54"/>
                    <a:pt x="190" y="77"/>
                    <a:pt x="190" y="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1119457" y="407676"/>
            <a:ext cx="3145007" cy="413322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两栏内容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336639" y="225537"/>
            <a:ext cx="777600" cy="777600"/>
            <a:chOff x="5657998" y="2962493"/>
            <a:chExt cx="1068944" cy="1068940"/>
          </a:xfrm>
        </p:grpSpPr>
        <p:sp>
          <p:nvSpPr>
            <p:cNvPr id="8" name="AutoShape 19"/>
            <p:cNvSpPr>
              <a:spLocks noChangeAspect="1" noChangeArrowheads="1" noTextEdit="1"/>
            </p:cNvSpPr>
            <p:nvPr/>
          </p:nvSpPr>
          <p:spPr bwMode="auto">
            <a:xfrm>
              <a:off x="5657998" y="2962493"/>
              <a:ext cx="1068944" cy="1068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Oval 21"/>
            <p:cNvSpPr>
              <a:spLocks noChangeArrowheads="1"/>
            </p:cNvSpPr>
            <p:nvPr/>
          </p:nvSpPr>
          <p:spPr bwMode="auto">
            <a:xfrm>
              <a:off x="5661585" y="2962493"/>
              <a:ext cx="1065357" cy="1065353"/>
            </a:xfrm>
            <a:prstGeom prst="ellipse">
              <a:avLst/>
            </a:prstGeom>
            <a:solidFill>
              <a:srgbClr val="3EBBDD"/>
            </a:solidFill>
            <a:ln w="63500">
              <a:solidFill>
                <a:schemeClr val="bg1"/>
              </a:solidFill>
              <a:round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22"/>
            <p:cNvSpPr/>
            <p:nvPr/>
          </p:nvSpPr>
          <p:spPr bwMode="auto">
            <a:xfrm>
              <a:off x="6228341" y="3267392"/>
              <a:ext cx="118373" cy="71741"/>
            </a:xfrm>
            <a:custGeom>
              <a:avLst/>
              <a:gdLst>
                <a:gd name="T0" fmla="*/ 50 w 50"/>
                <a:gd name="T1" fmla="*/ 30 h 30"/>
                <a:gd name="T2" fmla="*/ 50 w 50"/>
                <a:gd name="T3" fmla="*/ 15 h 30"/>
                <a:gd name="T4" fmla="*/ 35 w 50"/>
                <a:gd name="T5" fmla="*/ 0 h 30"/>
                <a:gd name="T6" fmla="*/ 15 w 50"/>
                <a:gd name="T7" fmla="*/ 0 h 30"/>
                <a:gd name="T8" fmla="*/ 0 w 50"/>
                <a:gd name="T9" fmla="*/ 15 h 30"/>
                <a:gd name="T10" fmla="*/ 0 w 50"/>
                <a:gd name="T11" fmla="*/ 30 h 30"/>
                <a:gd name="T12" fmla="*/ 50 w 50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30">
                  <a:moveTo>
                    <a:pt x="50" y="30"/>
                  </a:moveTo>
                  <a:cubicBezTo>
                    <a:pt x="50" y="15"/>
                    <a:pt x="50" y="15"/>
                    <a:pt x="50" y="15"/>
                  </a:cubicBezTo>
                  <a:cubicBezTo>
                    <a:pt x="50" y="6"/>
                    <a:pt x="43" y="0"/>
                    <a:pt x="3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30"/>
                    <a:pt x="0" y="30"/>
                    <a:pt x="0" y="30"/>
                  </a:cubicBezTo>
                  <a:lnTo>
                    <a:pt x="50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23"/>
            <p:cNvSpPr/>
            <p:nvPr/>
          </p:nvSpPr>
          <p:spPr bwMode="auto">
            <a:xfrm>
              <a:off x="5862460" y="3342720"/>
              <a:ext cx="663606" cy="319247"/>
            </a:xfrm>
            <a:custGeom>
              <a:avLst/>
              <a:gdLst>
                <a:gd name="T0" fmla="*/ 279 w 280"/>
                <a:gd name="T1" fmla="*/ 48 h 134"/>
                <a:gd name="T2" fmla="*/ 235 w 280"/>
                <a:gd name="T3" fmla="*/ 1 h 134"/>
                <a:gd name="T4" fmla="*/ 232 w 280"/>
                <a:gd name="T5" fmla="*/ 0 h 134"/>
                <a:gd name="T6" fmla="*/ 164 w 280"/>
                <a:gd name="T7" fmla="*/ 0 h 134"/>
                <a:gd name="T8" fmla="*/ 159 w 280"/>
                <a:gd name="T9" fmla="*/ 0 h 134"/>
                <a:gd name="T10" fmla="*/ 3 w 280"/>
                <a:gd name="T11" fmla="*/ 0 h 134"/>
                <a:gd name="T12" fmla="*/ 0 w 280"/>
                <a:gd name="T13" fmla="*/ 4 h 134"/>
                <a:gd name="T14" fmla="*/ 0 w 280"/>
                <a:gd name="T15" fmla="*/ 91 h 134"/>
                <a:gd name="T16" fmla="*/ 0 w 280"/>
                <a:gd name="T17" fmla="*/ 102 h 134"/>
                <a:gd name="T18" fmla="*/ 0 w 280"/>
                <a:gd name="T19" fmla="*/ 128 h 134"/>
                <a:gd name="T20" fmla="*/ 5 w 280"/>
                <a:gd name="T21" fmla="*/ 134 h 134"/>
                <a:gd name="T22" fmla="*/ 275 w 280"/>
                <a:gd name="T23" fmla="*/ 134 h 134"/>
                <a:gd name="T24" fmla="*/ 280 w 280"/>
                <a:gd name="T25" fmla="*/ 128 h 134"/>
                <a:gd name="T26" fmla="*/ 280 w 280"/>
                <a:gd name="T27" fmla="*/ 128 h 134"/>
                <a:gd name="T28" fmla="*/ 280 w 280"/>
                <a:gd name="T29" fmla="*/ 91 h 134"/>
                <a:gd name="T30" fmla="*/ 280 w 280"/>
                <a:gd name="T31" fmla="*/ 51 h 134"/>
                <a:gd name="T32" fmla="*/ 279 w 280"/>
                <a:gd name="T33" fmla="*/ 4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0" h="134">
                  <a:moveTo>
                    <a:pt x="279" y="48"/>
                  </a:moveTo>
                  <a:cubicBezTo>
                    <a:pt x="235" y="1"/>
                    <a:pt x="235" y="1"/>
                    <a:pt x="235" y="1"/>
                  </a:cubicBezTo>
                  <a:cubicBezTo>
                    <a:pt x="234" y="1"/>
                    <a:pt x="233" y="0"/>
                    <a:pt x="232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4"/>
                    <a:pt x="5" y="134"/>
                  </a:cubicBezTo>
                  <a:cubicBezTo>
                    <a:pt x="275" y="134"/>
                    <a:pt x="275" y="134"/>
                    <a:pt x="275" y="134"/>
                  </a:cubicBezTo>
                  <a:cubicBezTo>
                    <a:pt x="278" y="134"/>
                    <a:pt x="280" y="131"/>
                    <a:pt x="280" y="128"/>
                  </a:cubicBezTo>
                  <a:cubicBezTo>
                    <a:pt x="280" y="128"/>
                    <a:pt x="280" y="128"/>
                    <a:pt x="280" y="128"/>
                  </a:cubicBezTo>
                  <a:cubicBezTo>
                    <a:pt x="280" y="91"/>
                    <a:pt x="280" y="91"/>
                    <a:pt x="280" y="91"/>
                  </a:cubicBezTo>
                  <a:cubicBezTo>
                    <a:pt x="280" y="51"/>
                    <a:pt x="280" y="51"/>
                    <a:pt x="280" y="51"/>
                  </a:cubicBezTo>
                  <a:cubicBezTo>
                    <a:pt x="280" y="50"/>
                    <a:pt x="279" y="49"/>
                    <a:pt x="279" y="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Oval 24"/>
            <p:cNvSpPr>
              <a:spLocks noChangeArrowheads="1"/>
            </p:cNvSpPr>
            <p:nvPr/>
          </p:nvSpPr>
          <p:spPr bwMode="auto">
            <a:xfrm>
              <a:off x="5966485" y="3593813"/>
              <a:ext cx="132721" cy="132721"/>
            </a:xfrm>
            <a:prstGeom prst="ellipse">
              <a:avLst/>
            </a:pr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Oval 25"/>
            <p:cNvSpPr>
              <a:spLocks noChangeArrowheads="1"/>
            </p:cNvSpPr>
            <p:nvPr/>
          </p:nvSpPr>
          <p:spPr bwMode="auto">
            <a:xfrm>
              <a:off x="5991595" y="3618923"/>
              <a:ext cx="78915" cy="7891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Oval 26"/>
            <p:cNvSpPr>
              <a:spLocks noChangeArrowheads="1"/>
            </p:cNvSpPr>
            <p:nvPr/>
          </p:nvSpPr>
          <p:spPr bwMode="auto">
            <a:xfrm>
              <a:off x="6292908" y="3593812"/>
              <a:ext cx="129134" cy="132721"/>
            </a:xfrm>
            <a:prstGeom prst="ellipse">
              <a:avLst/>
            </a:pr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Oval 27"/>
            <p:cNvSpPr>
              <a:spLocks noChangeArrowheads="1"/>
            </p:cNvSpPr>
            <p:nvPr/>
          </p:nvSpPr>
          <p:spPr bwMode="auto">
            <a:xfrm>
              <a:off x="6318017" y="3618923"/>
              <a:ext cx="75328" cy="7891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8"/>
            <p:cNvSpPr/>
            <p:nvPr/>
          </p:nvSpPr>
          <p:spPr bwMode="auto">
            <a:xfrm>
              <a:off x="6361062" y="3400113"/>
              <a:ext cx="107612" cy="104024"/>
            </a:xfrm>
            <a:custGeom>
              <a:avLst/>
              <a:gdLst>
                <a:gd name="T0" fmla="*/ 44 w 45"/>
                <a:gd name="T1" fmla="*/ 16 h 44"/>
                <a:gd name="T2" fmla="*/ 29 w 45"/>
                <a:gd name="T3" fmla="*/ 0 h 44"/>
                <a:gd name="T4" fmla="*/ 28 w 45"/>
                <a:gd name="T5" fmla="*/ 0 h 44"/>
                <a:gd name="T6" fmla="*/ 2 w 45"/>
                <a:gd name="T7" fmla="*/ 0 h 44"/>
                <a:gd name="T8" fmla="*/ 0 w 45"/>
                <a:gd name="T9" fmla="*/ 1 h 44"/>
                <a:gd name="T10" fmla="*/ 0 w 45"/>
                <a:gd name="T11" fmla="*/ 43 h 44"/>
                <a:gd name="T12" fmla="*/ 2 w 45"/>
                <a:gd name="T13" fmla="*/ 44 h 44"/>
                <a:gd name="T14" fmla="*/ 43 w 45"/>
                <a:gd name="T15" fmla="*/ 44 h 44"/>
                <a:gd name="T16" fmla="*/ 45 w 45"/>
                <a:gd name="T17" fmla="*/ 43 h 44"/>
                <a:gd name="T18" fmla="*/ 45 w 45"/>
                <a:gd name="T19" fmla="*/ 17 h 44"/>
                <a:gd name="T20" fmla="*/ 44 w 45"/>
                <a:gd name="T21" fmla="*/ 1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" h="44">
                  <a:moveTo>
                    <a:pt x="44" y="16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8" y="0"/>
                    <a:pt x="2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4"/>
                    <a:pt x="1" y="44"/>
                    <a:pt x="2" y="44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4" y="44"/>
                    <a:pt x="45" y="44"/>
                    <a:pt x="45" y="43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5" y="17"/>
                    <a:pt x="45" y="16"/>
                    <a:pt x="44" y="16"/>
                  </a:cubicBezTo>
                  <a:close/>
                </a:path>
              </a:pathLst>
            </a:custGeom>
            <a:solidFill>
              <a:srgbClr val="3EBB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Rectangle 29"/>
            <p:cNvSpPr>
              <a:spLocks noChangeArrowheads="1"/>
            </p:cNvSpPr>
            <p:nvPr/>
          </p:nvSpPr>
          <p:spPr bwMode="auto">
            <a:xfrm>
              <a:off x="6271385" y="3400113"/>
              <a:ext cx="64567" cy="104024"/>
            </a:xfrm>
            <a:prstGeom prst="rect">
              <a:avLst/>
            </a:prstGeom>
            <a:solidFill>
              <a:srgbClr val="3EBB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Oval 30"/>
            <p:cNvSpPr>
              <a:spLocks noChangeArrowheads="1"/>
            </p:cNvSpPr>
            <p:nvPr/>
          </p:nvSpPr>
          <p:spPr bwMode="auto">
            <a:xfrm>
              <a:off x="5980833" y="3396526"/>
              <a:ext cx="161418" cy="165004"/>
            </a:xfrm>
            <a:prstGeom prst="ellipse">
              <a:avLst/>
            </a:prstGeom>
            <a:solidFill>
              <a:srgbClr val="3EBB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31"/>
            <p:cNvSpPr/>
            <p:nvPr/>
          </p:nvSpPr>
          <p:spPr bwMode="auto">
            <a:xfrm>
              <a:off x="6013117" y="3428809"/>
              <a:ext cx="96851" cy="100437"/>
            </a:xfrm>
            <a:custGeom>
              <a:avLst/>
              <a:gdLst>
                <a:gd name="T0" fmla="*/ 39 w 40"/>
                <a:gd name="T1" fmla="*/ 12 h 41"/>
                <a:gd name="T2" fmla="*/ 29 w 40"/>
                <a:gd name="T3" fmla="*/ 12 h 41"/>
                <a:gd name="T4" fmla="*/ 29 w 40"/>
                <a:gd name="T5" fmla="*/ 2 h 41"/>
                <a:gd name="T6" fmla="*/ 27 w 40"/>
                <a:gd name="T7" fmla="*/ 0 h 41"/>
                <a:gd name="T8" fmla="*/ 13 w 40"/>
                <a:gd name="T9" fmla="*/ 0 h 41"/>
                <a:gd name="T10" fmla="*/ 12 w 40"/>
                <a:gd name="T11" fmla="*/ 2 h 41"/>
                <a:gd name="T12" fmla="*/ 12 w 40"/>
                <a:gd name="T13" fmla="*/ 12 h 41"/>
                <a:gd name="T14" fmla="*/ 1 w 40"/>
                <a:gd name="T15" fmla="*/ 12 h 41"/>
                <a:gd name="T16" fmla="*/ 0 w 40"/>
                <a:gd name="T17" fmla="*/ 13 h 41"/>
                <a:gd name="T18" fmla="*/ 0 w 40"/>
                <a:gd name="T19" fmla="*/ 28 h 41"/>
                <a:gd name="T20" fmla="*/ 1 w 40"/>
                <a:gd name="T21" fmla="*/ 29 h 41"/>
                <a:gd name="T22" fmla="*/ 12 w 40"/>
                <a:gd name="T23" fmla="*/ 29 h 41"/>
                <a:gd name="T24" fmla="*/ 12 w 40"/>
                <a:gd name="T25" fmla="*/ 39 h 41"/>
                <a:gd name="T26" fmla="*/ 13 w 40"/>
                <a:gd name="T27" fmla="*/ 41 h 41"/>
                <a:gd name="T28" fmla="*/ 27 w 40"/>
                <a:gd name="T29" fmla="*/ 41 h 41"/>
                <a:gd name="T30" fmla="*/ 29 w 40"/>
                <a:gd name="T31" fmla="*/ 39 h 41"/>
                <a:gd name="T32" fmla="*/ 29 w 40"/>
                <a:gd name="T33" fmla="*/ 29 h 41"/>
                <a:gd name="T34" fmla="*/ 39 w 40"/>
                <a:gd name="T35" fmla="*/ 29 h 41"/>
                <a:gd name="T36" fmla="*/ 40 w 40"/>
                <a:gd name="T37" fmla="*/ 28 h 41"/>
                <a:gd name="T38" fmla="*/ 40 w 40"/>
                <a:gd name="T39" fmla="*/ 13 h 41"/>
                <a:gd name="T40" fmla="*/ 39 w 40"/>
                <a:gd name="T41" fmla="*/ 1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" h="41">
                  <a:moveTo>
                    <a:pt x="39" y="12"/>
                  </a:moveTo>
                  <a:cubicBezTo>
                    <a:pt x="29" y="12"/>
                    <a:pt x="29" y="12"/>
                    <a:pt x="29" y="1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1"/>
                    <a:pt x="28" y="0"/>
                    <a:pt x="27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1"/>
                    <a:pt x="12" y="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0" y="13"/>
                    <a:pt x="0" y="13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1" y="29"/>
                    <a:pt x="1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40"/>
                    <a:pt x="12" y="41"/>
                    <a:pt x="13" y="4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8" y="41"/>
                    <a:pt x="29" y="40"/>
                    <a:pt x="29" y="3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40" y="29"/>
                    <a:pt x="40" y="28"/>
                    <a:pt x="40" y="28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0" y="13"/>
                    <a:pt x="40" y="12"/>
                    <a:pt x="39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1119457" y="407676"/>
            <a:ext cx="3145007" cy="413322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22" presetClass="entr" presetSubtype="8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CAFA1-0EB7-4AF5-ABC4-C73A4338C6B4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8EFCE-1FC1-418E-AF53-5306B37132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9.em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emf"/><Relationship Id="rId12" Type="http://schemas.openxmlformats.org/officeDocument/2006/relationships/image" Target="../media/image8.e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emf"/><Relationship Id="rId11" Type="http://schemas.openxmlformats.org/officeDocument/2006/relationships/image" Target="../media/image7.emf"/><Relationship Id="rId5" Type="http://schemas.openxmlformats.org/officeDocument/2006/relationships/image" Target="../media/image1.jpeg"/><Relationship Id="rId15" Type="http://schemas.openxmlformats.org/officeDocument/2006/relationships/image" Target="../media/image11.png"/><Relationship Id="rId10" Type="http://schemas.openxmlformats.org/officeDocument/2006/relationships/image" Target="../media/image6.em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emf"/><Relationship Id="rId14" Type="http://schemas.openxmlformats.org/officeDocument/2006/relationships/image" Target="../media/image10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jpeg"/><Relationship Id="rId7" Type="http://schemas.openxmlformats.org/officeDocument/2006/relationships/image" Target="../media/image5.emf"/><Relationship Id="rId12" Type="http://schemas.openxmlformats.org/officeDocument/2006/relationships/image" Target="../media/image10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emf"/><Relationship Id="rId5" Type="http://schemas.openxmlformats.org/officeDocument/2006/relationships/image" Target="../media/image3.emf"/><Relationship Id="rId10" Type="http://schemas.openxmlformats.org/officeDocument/2006/relationships/image" Target="../media/image8.emf"/><Relationship Id="rId4" Type="http://schemas.openxmlformats.org/officeDocument/2006/relationships/image" Target="../media/image2.emf"/><Relationship Id="rId9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048626" y="1973921"/>
            <a:ext cx="1243489" cy="1071973"/>
            <a:chOff x="10048626" y="1973921"/>
            <a:chExt cx="1243489" cy="1071973"/>
          </a:xfrm>
        </p:grpSpPr>
        <p:sp>
          <p:nvSpPr>
            <p:cNvPr id="25" name="六边形 24"/>
            <p:cNvSpPr/>
            <p:nvPr/>
          </p:nvSpPr>
          <p:spPr>
            <a:xfrm>
              <a:off x="10048626" y="1973921"/>
              <a:ext cx="1243489" cy="1071973"/>
            </a:xfrm>
            <a:prstGeom prst="hexagon">
              <a:avLst/>
            </a:prstGeom>
            <a:solidFill>
              <a:srgbClr val="F2F2F2"/>
            </a:solidFill>
            <a:ln w="38100">
              <a:solidFill>
                <a:srgbClr val="00B0F0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blipFill>
                  <a:blip r:embed="rId5"/>
                  <a:stretch>
                    <a:fillRect/>
                  </a:stretch>
                </a:blipFill>
                <a:cs typeface="+mn-ea"/>
                <a:sym typeface="+mn-lt"/>
              </a:endParaRPr>
            </a:p>
          </p:txBody>
        </p:sp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295448" y="2186357"/>
              <a:ext cx="776643" cy="661002"/>
            </a:xfrm>
            <a:prstGeom prst="rect">
              <a:avLst/>
            </a:prstGeom>
          </p:spPr>
        </p:pic>
      </p:grpSp>
      <p:grpSp>
        <p:nvGrpSpPr>
          <p:cNvPr id="4" name="组合 3"/>
          <p:cNvGrpSpPr/>
          <p:nvPr/>
        </p:nvGrpSpPr>
        <p:grpSpPr>
          <a:xfrm>
            <a:off x="10048627" y="3320589"/>
            <a:ext cx="1243489" cy="1071973"/>
            <a:chOff x="10048627" y="3320589"/>
            <a:chExt cx="1243489" cy="1071973"/>
          </a:xfrm>
        </p:grpSpPr>
        <p:sp>
          <p:nvSpPr>
            <p:cNvPr id="24" name="六边形 23"/>
            <p:cNvSpPr/>
            <p:nvPr/>
          </p:nvSpPr>
          <p:spPr>
            <a:xfrm>
              <a:off x="10048627" y="3320589"/>
              <a:ext cx="1243489" cy="1071973"/>
            </a:xfrm>
            <a:prstGeom prst="hexagon">
              <a:avLst/>
            </a:prstGeom>
            <a:solidFill>
              <a:srgbClr val="F2F2F2"/>
            </a:solidFill>
            <a:ln w="38100">
              <a:solidFill>
                <a:srgbClr val="00B0F0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blipFill>
                  <a:blip r:embed="rId5"/>
                  <a:stretch>
                    <a:fillRect/>
                  </a:stretch>
                </a:blipFill>
                <a:cs typeface="+mn-ea"/>
                <a:sym typeface="+mn-lt"/>
              </a:endParaRPr>
            </a:p>
          </p:txBody>
        </p:sp>
        <p:pic>
          <p:nvPicPr>
            <p:cNvPr id="60" name="图片 5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451853" y="3493542"/>
              <a:ext cx="437036" cy="726066"/>
            </a:xfrm>
            <a:prstGeom prst="rect">
              <a:avLst/>
            </a:prstGeom>
          </p:spPr>
        </p:pic>
      </p:grpSp>
      <p:sp>
        <p:nvSpPr>
          <p:cNvPr id="27" name="文本框 26"/>
          <p:cNvSpPr txBox="1"/>
          <p:nvPr/>
        </p:nvSpPr>
        <p:spPr>
          <a:xfrm>
            <a:off x="271077" y="4429980"/>
            <a:ext cx="7109639" cy="11049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6000" b="1" dirty="0">
                <a:solidFill>
                  <a:srgbClr val="3AACC2"/>
                </a:solidFill>
                <a:cs typeface="+mn-ea"/>
                <a:sym typeface="+mn-lt"/>
              </a:rPr>
              <a:t>脊髓损伤的护理查房</a:t>
            </a:r>
          </a:p>
        </p:txBody>
      </p:sp>
      <p:sp>
        <p:nvSpPr>
          <p:cNvPr id="15" name="六边形 14"/>
          <p:cNvSpPr/>
          <p:nvPr/>
        </p:nvSpPr>
        <p:spPr>
          <a:xfrm>
            <a:off x="3462792" y="1163243"/>
            <a:ext cx="2451773" cy="2039830"/>
          </a:xfrm>
          <a:prstGeom prst="hexagon">
            <a:avLst/>
          </a:prstGeom>
          <a:pattFill prst="ltDnDiag">
            <a:fgClr>
              <a:srgbClr val="3AACC2"/>
            </a:fgClr>
            <a:bgClr>
              <a:schemeClr val="bg1"/>
            </a:bgClr>
          </a:pattFill>
          <a:ln>
            <a:solidFill>
              <a:srgbClr val="00B0F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六边形 2"/>
          <p:cNvSpPr/>
          <p:nvPr/>
        </p:nvSpPr>
        <p:spPr>
          <a:xfrm>
            <a:off x="5461067" y="665018"/>
            <a:ext cx="3837179" cy="3116769"/>
          </a:xfrm>
          <a:prstGeom prst="hexagon">
            <a:avLst/>
          </a:prstGeom>
          <a:blipFill>
            <a:blip r:embed="rId8"/>
            <a:stretch>
              <a:fillRect/>
            </a:stretch>
          </a:blip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blipFill>
                <a:blip r:embed="rId5"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7379657" y="3035302"/>
            <a:ext cx="3290713" cy="1515622"/>
            <a:chOff x="7379657" y="3035302"/>
            <a:chExt cx="3290713" cy="1515622"/>
          </a:xfrm>
        </p:grpSpPr>
        <p:cxnSp>
          <p:nvCxnSpPr>
            <p:cNvPr id="12" name="直接连接符 11"/>
            <p:cNvCxnSpPr/>
            <p:nvPr/>
          </p:nvCxnSpPr>
          <p:spPr>
            <a:xfrm flipV="1">
              <a:off x="9898763" y="4111170"/>
              <a:ext cx="313677" cy="166278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7379657" y="3781787"/>
              <a:ext cx="0" cy="769137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>
              <a:endCxn id="10" idx="3"/>
            </p:cNvCxnSpPr>
            <p:nvPr/>
          </p:nvCxnSpPr>
          <p:spPr>
            <a:xfrm flipV="1">
              <a:off x="7379657" y="4526560"/>
              <a:ext cx="1425481" cy="24364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V="1">
              <a:off x="10670370" y="3035302"/>
              <a:ext cx="0" cy="277435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"/>
          <p:cNvGrpSpPr/>
          <p:nvPr/>
        </p:nvGrpSpPr>
        <p:grpSpPr>
          <a:xfrm>
            <a:off x="8805138" y="3990573"/>
            <a:ext cx="1243489" cy="1071973"/>
            <a:chOff x="8805138" y="3990573"/>
            <a:chExt cx="1243489" cy="1071973"/>
          </a:xfrm>
        </p:grpSpPr>
        <p:sp>
          <p:nvSpPr>
            <p:cNvPr id="10" name="六边形 9"/>
            <p:cNvSpPr/>
            <p:nvPr/>
          </p:nvSpPr>
          <p:spPr>
            <a:xfrm>
              <a:off x="8805138" y="3990573"/>
              <a:ext cx="1243489" cy="1071973"/>
            </a:xfrm>
            <a:prstGeom prst="hexagon">
              <a:avLst/>
            </a:prstGeom>
            <a:solidFill>
              <a:srgbClr val="F2F2F2"/>
            </a:solidFill>
            <a:ln w="38100">
              <a:solidFill>
                <a:srgbClr val="00B0F0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blipFill>
                  <a:blip r:embed="rId5"/>
                  <a:stretch>
                    <a:fillRect/>
                  </a:stretch>
                </a:blipFill>
                <a:cs typeface="+mn-ea"/>
                <a:sym typeface="+mn-lt"/>
              </a:endParaRP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054657" y="4194309"/>
              <a:ext cx="681230" cy="646051"/>
            </a:xfrm>
            <a:prstGeom prst="rect">
              <a:avLst/>
            </a:prstGeom>
          </p:spPr>
        </p:pic>
      </p:grpSp>
      <p:grpSp>
        <p:nvGrpSpPr>
          <p:cNvPr id="8" name="组合 7"/>
          <p:cNvGrpSpPr/>
          <p:nvPr/>
        </p:nvGrpSpPr>
        <p:grpSpPr>
          <a:xfrm>
            <a:off x="4603512" y="5624019"/>
            <a:ext cx="2559301" cy="473049"/>
            <a:chOff x="3923435" y="4230919"/>
            <a:chExt cx="2559301" cy="473049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012580" y="4231643"/>
              <a:ext cx="470156" cy="471600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968007" y="4230919"/>
              <a:ext cx="471600" cy="473049"/>
            </a:xfrm>
            <a:prstGeom prst="rect">
              <a:avLst/>
            </a:prstGeom>
          </p:spPr>
        </p:pic>
        <p:pic>
          <p:nvPicPr>
            <p:cNvPr id="2048" name="图片 2047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490293" y="4232485"/>
              <a:ext cx="471600" cy="469917"/>
            </a:xfrm>
            <a:prstGeom prst="rect">
              <a:avLst/>
            </a:prstGeom>
          </p:spPr>
        </p:pic>
        <p:pic>
          <p:nvPicPr>
            <p:cNvPr id="2049" name="图片 2048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445721" y="4230919"/>
              <a:ext cx="471600" cy="473049"/>
            </a:xfrm>
            <a:prstGeom prst="rect">
              <a:avLst/>
            </a:prstGeom>
          </p:spPr>
        </p:pic>
        <p:pic>
          <p:nvPicPr>
            <p:cNvPr id="2061" name="图片 2060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923435" y="4230919"/>
              <a:ext cx="471600" cy="473049"/>
            </a:xfrm>
            <a:prstGeom prst="rect">
              <a:avLst/>
            </a:prstGeom>
          </p:spPr>
        </p:pic>
      </p:grpSp>
      <p:sp>
        <p:nvSpPr>
          <p:cNvPr id="2062" name="文本框 2061"/>
          <p:cNvSpPr txBox="1"/>
          <p:nvPr/>
        </p:nvSpPr>
        <p:spPr>
          <a:xfrm>
            <a:off x="216196" y="295686"/>
            <a:ext cx="2326278" cy="3961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rgbClr val="3AACC2"/>
                </a:solidFill>
                <a:cs typeface="+mn-ea"/>
                <a:sym typeface="+mn-lt"/>
              </a:rPr>
              <a:t>请输入机构</a:t>
            </a:r>
            <a:r>
              <a:rPr lang="en-US" altLang="zh-CN" b="1" dirty="0">
                <a:solidFill>
                  <a:srgbClr val="3AACC2"/>
                </a:solidFill>
                <a:cs typeface="+mn-ea"/>
                <a:sym typeface="+mn-lt"/>
              </a:rPr>
              <a:t>/</a:t>
            </a:r>
            <a:r>
              <a:rPr lang="zh-CN" altLang="en-US" b="1" dirty="0">
                <a:solidFill>
                  <a:srgbClr val="3AACC2"/>
                </a:solidFill>
                <a:cs typeface="+mn-ea"/>
                <a:sym typeface="+mn-lt"/>
              </a:rPr>
              <a:t>医院名称</a:t>
            </a:r>
          </a:p>
        </p:txBody>
      </p:sp>
      <p:pic>
        <p:nvPicPr>
          <p:cNvPr id="13" name="A Moment of Reflec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157992" y="-1010637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Click="0" advTm="4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27" grpId="0"/>
      <p:bldP spid="15" grpId="0" animBg="1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CN" altLang="en-US" dirty="0">
                <a:cs typeface="+mn-ea"/>
                <a:sym typeface="+mn-lt"/>
              </a:rPr>
              <a:t>脊髓的功能</a:t>
            </a:r>
          </a:p>
        </p:txBody>
      </p:sp>
      <p:sp>
        <p:nvSpPr>
          <p:cNvPr id="4" name="ïṩ1iďê"/>
          <p:cNvSpPr/>
          <p:nvPr/>
        </p:nvSpPr>
        <p:spPr bwMode="auto">
          <a:xfrm>
            <a:off x="3649576" y="2025357"/>
            <a:ext cx="1875636" cy="4118268"/>
          </a:xfrm>
          <a:custGeom>
            <a:avLst/>
            <a:gdLst>
              <a:gd name="T0" fmla="*/ 697 w 918"/>
              <a:gd name="T1" fmla="*/ 2015 h 2015"/>
              <a:gd name="T2" fmla="*/ 697 w 918"/>
              <a:gd name="T3" fmla="*/ 623 h 2015"/>
              <a:gd name="T4" fmla="*/ 918 w 918"/>
              <a:gd name="T5" fmla="*/ 623 h 2015"/>
              <a:gd name="T6" fmla="*/ 460 w 918"/>
              <a:gd name="T7" fmla="*/ 0 h 2015"/>
              <a:gd name="T8" fmla="*/ 0 w 918"/>
              <a:gd name="T9" fmla="*/ 623 h 2015"/>
              <a:gd name="T10" fmla="*/ 223 w 918"/>
              <a:gd name="T11" fmla="*/ 623 h 2015"/>
              <a:gd name="T12" fmla="*/ 223 w 918"/>
              <a:gd name="T13" fmla="*/ 800 h 2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18" h="2015">
                <a:moveTo>
                  <a:pt x="697" y="2015"/>
                </a:moveTo>
                <a:lnTo>
                  <a:pt x="697" y="623"/>
                </a:lnTo>
                <a:lnTo>
                  <a:pt x="918" y="623"/>
                </a:lnTo>
                <a:lnTo>
                  <a:pt x="460" y="0"/>
                </a:lnTo>
                <a:lnTo>
                  <a:pt x="0" y="623"/>
                </a:lnTo>
                <a:lnTo>
                  <a:pt x="223" y="623"/>
                </a:lnTo>
                <a:lnTo>
                  <a:pt x="223" y="800"/>
                </a:lnTo>
              </a:path>
            </a:pathLst>
          </a:custGeom>
          <a:noFill/>
          <a:ln w="38100" cap="rnd">
            <a:solidFill>
              <a:srgbClr val="3EBBDD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" name="íSḻídè" title="MJ8JxobmQhO5YsZmEcy6DZVp0AZTfE39zvT5PAyas4bMl"/>
          <p:cNvGrpSpPr/>
          <p:nvPr/>
        </p:nvGrpSpPr>
        <p:grpSpPr>
          <a:xfrm>
            <a:off x="3825940" y="3633325"/>
            <a:ext cx="549546" cy="549542"/>
            <a:chOff x="2406923" y="2845390"/>
            <a:chExt cx="571222" cy="571221"/>
          </a:xfrm>
        </p:grpSpPr>
        <p:sp>
          <p:nvSpPr>
            <p:cNvPr id="14" name="íṣļiḑe"/>
            <p:cNvSpPr/>
            <p:nvPr/>
          </p:nvSpPr>
          <p:spPr>
            <a:xfrm>
              <a:off x="2406923" y="2845390"/>
              <a:ext cx="571222" cy="571221"/>
            </a:xfrm>
            <a:prstGeom prst="ellipse">
              <a:avLst/>
            </a:prstGeom>
            <a:solidFill>
              <a:srgbClr val="3EBBDD"/>
            </a:solidFill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dk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dk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dk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dk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dk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dk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dk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dk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dk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dirty="0">
                <a:cs typeface="+mn-ea"/>
                <a:sym typeface="+mn-lt"/>
              </a:endParaRPr>
            </a:p>
          </p:txBody>
        </p:sp>
        <p:sp>
          <p:nvSpPr>
            <p:cNvPr id="15" name="iŝḻiḑê" title="ry6MHxwOH8WsTKLSa514qPVJnvhhWFnRDjZGIbRZNsFBp"/>
            <p:cNvSpPr/>
            <p:nvPr/>
          </p:nvSpPr>
          <p:spPr bwMode="auto">
            <a:xfrm>
              <a:off x="2540113" y="3023891"/>
              <a:ext cx="304842" cy="214214"/>
            </a:xfrm>
            <a:custGeom>
              <a:avLst/>
              <a:gdLst>
                <a:gd name="connsiteX0" fmla="*/ 450100 w 607639"/>
                <a:gd name="connsiteY0" fmla="*/ 313203 h 426991"/>
                <a:gd name="connsiteX1" fmla="*/ 450100 w 607639"/>
                <a:gd name="connsiteY1" fmla="*/ 403167 h 426991"/>
                <a:gd name="connsiteX2" fmla="*/ 585744 w 607639"/>
                <a:gd name="connsiteY2" fmla="*/ 403167 h 426991"/>
                <a:gd name="connsiteX3" fmla="*/ 586100 w 607639"/>
                <a:gd name="connsiteY3" fmla="*/ 313203 h 426991"/>
                <a:gd name="connsiteX4" fmla="*/ 530294 w 607639"/>
                <a:gd name="connsiteY4" fmla="*/ 313203 h 426991"/>
                <a:gd name="connsiteX5" fmla="*/ 530116 w 607639"/>
                <a:gd name="connsiteY5" fmla="*/ 313203 h 426991"/>
                <a:gd name="connsiteX6" fmla="*/ 529760 w 607639"/>
                <a:gd name="connsiteY6" fmla="*/ 313203 h 426991"/>
                <a:gd name="connsiteX7" fmla="*/ 450901 w 607639"/>
                <a:gd name="connsiteY7" fmla="*/ 313203 h 426991"/>
                <a:gd name="connsiteX8" fmla="*/ 236309 w 607639"/>
                <a:gd name="connsiteY8" fmla="*/ 313203 h 426991"/>
                <a:gd name="connsiteX9" fmla="*/ 236309 w 607639"/>
                <a:gd name="connsiteY9" fmla="*/ 403167 h 426991"/>
                <a:gd name="connsiteX10" fmla="*/ 371953 w 607639"/>
                <a:gd name="connsiteY10" fmla="*/ 403167 h 426991"/>
                <a:gd name="connsiteX11" fmla="*/ 372754 w 607639"/>
                <a:gd name="connsiteY11" fmla="*/ 313203 h 426991"/>
                <a:gd name="connsiteX12" fmla="*/ 237110 w 607639"/>
                <a:gd name="connsiteY12" fmla="*/ 313203 h 426991"/>
                <a:gd name="connsiteX13" fmla="*/ 22519 w 607639"/>
                <a:gd name="connsiteY13" fmla="*/ 313203 h 426991"/>
                <a:gd name="connsiteX14" fmla="*/ 22519 w 607639"/>
                <a:gd name="connsiteY14" fmla="*/ 403167 h 426991"/>
                <a:gd name="connsiteX15" fmla="*/ 158163 w 607639"/>
                <a:gd name="connsiteY15" fmla="*/ 403167 h 426991"/>
                <a:gd name="connsiteX16" fmla="*/ 158964 w 607639"/>
                <a:gd name="connsiteY16" fmla="*/ 313203 h 426991"/>
                <a:gd name="connsiteX17" fmla="*/ 91498 w 607639"/>
                <a:gd name="connsiteY17" fmla="*/ 313203 h 426991"/>
                <a:gd name="connsiteX18" fmla="*/ 91231 w 607639"/>
                <a:gd name="connsiteY18" fmla="*/ 313203 h 426991"/>
                <a:gd name="connsiteX19" fmla="*/ 90964 w 607639"/>
                <a:gd name="connsiteY19" fmla="*/ 313203 h 426991"/>
                <a:gd name="connsiteX20" fmla="*/ 23320 w 607639"/>
                <a:gd name="connsiteY20" fmla="*/ 313203 h 426991"/>
                <a:gd name="connsiteX21" fmla="*/ 91409 w 607639"/>
                <a:gd name="connsiteY21" fmla="*/ 224751 h 426991"/>
                <a:gd name="connsiteX22" fmla="*/ 530294 w 607639"/>
                <a:gd name="connsiteY22" fmla="*/ 224751 h 426991"/>
                <a:gd name="connsiteX23" fmla="*/ 540084 w 607639"/>
                <a:gd name="connsiteY23" fmla="*/ 234530 h 426991"/>
                <a:gd name="connsiteX24" fmla="*/ 540084 w 607639"/>
                <a:gd name="connsiteY24" fmla="*/ 292135 h 426991"/>
                <a:gd name="connsiteX25" fmla="*/ 586456 w 607639"/>
                <a:gd name="connsiteY25" fmla="*/ 292135 h 426991"/>
                <a:gd name="connsiteX26" fmla="*/ 607639 w 607639"/>
                <a:gd name="connsiteY26" fmla="*/ 313203 h 426991"/>
                <a:gd name="connsiteX27" fmla="*/ 607639 w 607639"/>
                <a:gd name="connsiteY27" fmla="*/ 403167 h 426991"/>
                <a:gd name="connsiteX28" fmla="*/ 586456 w 607639"/>
                <a:gd name="connsiteY28" fmla="*/ 426991 h 426991"/>
                <a:gd name="connsiteX29" fmla="*/ 451524 w 607639"/>
                <a:gd name="connsiteY29" fmla="*/ 426991 h 426991"/>
                <a:gd name="connsiteX30" fmla="*/ 427582 w 607639"/>
                <a:gd name="connsiteY30" fmla="*/ 403167 h 426991"/>
                <a:gd name="connsiteX31" fmla="*/ 427582 w 607639"/>
                <a:gd name="connsiteY31" fmla="*/ 313203 h 426991"/>
                <a:gd name="connsiteX32" fmla="*/ 451524 w 607639"/>
                <a:gd name="connsiteY32" fmla="*/ 292135 h 426991"/>
                <a:gd name="connsiteX33" fmla="*/ 517566 w 607639"/>
                <a:gd name="connsiteY33" fmla="*/ 292135 h 426991"/>
                <a:gd name="connsiteX34" fmla="*/ 517566 w 607639"/>
                <a:gd name="connsiteY34" fmla="*/ 247242 h 426991"/>
                <a:gd name="connsiteX35" fmla="*/ 315079 w 607639"/>
                <a:gd name="connsiteY35" fmla="*/ 247242 h 426991"/>
                <a:gd name="connsiteX36" fmla="*/ 315079 w 607639"/>
                <a:gd name="connsiteY36" fmla="*/ 292135 h 426991"/>
                <a:gd name="connsiteX37" fmla="*/ 372665 w 607639"/>
                <a:gd name="connsiteY37" fmla="*/ 292135 h 426991"/>
                <a:gd name="connsiteX38" fmla="*/ 393849 w 607639"/>
                <a:gd name="connsiteY38" fmla="*/ 313203 h 426991"/>
                <a:gd name="connsiteX39" fmla="*/ 393849 w 607639"/>
                <a:gd name="connsiteY39" fmla="*/ 403167 h 426991"/>
                <a:gd name="connsiteX40" fmla="*/ 372665 w 607639"/>
                <a:gd name="connsiteY40" fmla="*/ 426991 h 426991"/>
                <a:gd name="connsiteX41" fmla="*/ 237733 w 607639"/>
                <a:gd name="connsiteY41" fmla="*/ 426991 h 426991"/>
                <a:gd name="connsiteX42" fmla="*/ 213791 w 607639"/>
                <a:gd name="connsiteY42" fmla="*/ 403167 h 426991"/>
                <a:gd name="connsiteX43" fmla="*/ 213791 w 607639"/>
                <a:gd name="connsiteY43" fmla="*/ 313203 h 426991"/>
                <a:gd name="connsiteX44" fmla="*/ 237733 w 607639"/>
                <a:gd name="connsiteY44" fmla="*/ 292135 h 426991"/>
                <a:gd name="connsiteX45" fmla="*/ 292561 w 607639"/>
                <a:gd name="connsiteY45" fmla="*/ 292135 h 426991"/>
                <a:gd name="connsiteX46" fmla="*/ 292561 w 607639"/>
                <a:gd name="connsiteY46" fmla="*/ 247242 h 426991"/>
                <a:gd name="connsiteX47" fmla="*/ 101288 w 607639"/>
                <a:gd name="connsiteY47" fmla="*/ 247242 h 426991"/>
                <a:gd name="connsiteX48" fmla="*/ 101288 w 607639"/>
                <a:gd name="connsiteY48" fmla="*/ 292135 h 426991"/>
                <a:gd name="connsiteX49" fmla="*/ 158875 w 607639"/>
                <a:gd name="connsiteY49" fmla="*/ 292135 h 426991"/>
                <a:gd name="connsiteX50" fmla="*/ 180058 w 607639"/>
                <a:gd name="connsiteY50" fmla="*/ 313203 h 426991"/>
                <a:gd name="connsiteX51" fmla="*/ 180058 w 607639"/>
                <a:gd name="connsiteY51" fmla="*/ 403167 h 426991"/>
                <a:gd name="connsiteX52" fmla="*/ 158875 w 607639"/>
                <a:gd name="connsiteY52" fmla="*/ 426991 h 426991"/>
                <a:gd name="connsiteX53" fmla="*/ 24032 w 607639"/>
                <a:gd name="connsiteY53" fmla="*/ 426991 h 426991"/>
                <a:gd name="connsiteX54" fmla="*/ 0 w 607639"/>
                <a:gd name="connsiteY54" fmla="*/ 403167 h 426991"/>
                <a:gd name="connsiteX55" fmla="*/ 0 w 607639"/>
                <a:gd name="connsiteY55" fmla="*/ 313203 h 426991"/>
                <a:gd name="connsiteX56" fmla="*/ 24032 w 607639"/>
                <a:gd name="connsiteY56" fmla="*/ 292135 h 426991"/>
                <a:gd name="connsiteX57" fmla="*/ 78770 w 607639"/>
                <a:gd name="connsiteY57" fmla="*/ 292135 h 426991"/>
                <a:gd name="connsiteX58" fmla="*/ 78770 w 607639"/>
                <a:gd name="connsiteY58" fmla="*/ 234530 h 426991"/>
                <a:gd name="connsiteX59" fmla="*/ 91409 w 607639"/>
                <a:gd name="connsiteY59" fmla="*/ 224751 h 426991"/>
                <a:gd name="connsiteX60" fmla="*/ 236326 w 607639"/>
                <a:gd name="connsiteY60" fmla="*/ 21066 h 426991"/>
                <a:gd name="connsiteX61" fmla="*/ 236326 w 607639"/>
                <a:gd name="connsiteY61" fmla="*/ 111021 h 426991"/>
                <a:gd name="connsiteX62" fmla="*/ 371758 w 607639"/>
                <a:gd name="connsiteY62" fmla="*/ 111021 h 426991"/>
                <a:gd name="connsiteX63" fmla="*/ 372380 w 607639"/>
                <a:gd name="connsiteY63" fmla="*/ 21066 h 426991"/>
                <a:gd name="connsiteX64" fmla="*/ 237127 w 607639"/>
                <a:gd name="connsiteY64" fmla="*/ 21066 h 426991"/>
                <a:gd name="connsiteX65" fmla="*/ 237750 w 607639"/>
                <a:gd name="connsiteY65" fmla="*/ 0 h 426991"/>
                <a:gd name="connsiteX66" fmla="*/ 372647 w 607639"/>
                <a:gd name="connsiteY66" fmla="*/ 0 h 426991"/>
                <a:gd name="connsiteX67" fmla="*/ 393825 w 607639"/>
                <a:gd name="connsiteY67" fmla="*/ 21066 h 426991"/>
                <a:gd name="connsiteX68" fmla="*/ 393825 w 607639"/>
                <a:gd name="connsiteY68" fmla="*/ 111021 h 426991"/>
                <a:gd name="connsiteX69" fmla="*/ 372647 w 607639"/>
                <a:gd name="connsiteY69" fmla="*/ 134843 h 426991"/>
                <a:gd name="connsiteX70" fmla="*/ 315076 w 607639"/>
                <a:gd name="connsiteY70" fmla="*/ 134843 h 426991"/>
                <a:gd name="connsiteX71" fmla="*/ 315076 w 607639"/>
                <a:gd name="connsiteY71" fmla="*/ 191020 h 426991"/>
                <a:gd name="connsiteX72" fmla="*/ 292563 w 607639"/>
                <a:gd name="connsiteY72" fmla="*/ 191020 h 426991"/>
                <a:gd name="connsiteX73" fmla="*/ 292563 w 607639"/>
                <a:gd name="connsiteY73" fmla="*/ 134843 h 426991"/>
                <a:gd name="connsiteX74" fmla="*/ 237750 w 607639"/>
                <a:gd name="connsiteY74" fmla="*/ 134843 h 426991"/>
                <a:gd name="connsiteX75" fmla="*/ 213813 w 607639"/>
                <a:gd name="connsiteY75" fmla="*/ 111021 h 426991"/>
                <a:gd name="connsiteX76" fmla="*/ 213813 w 607639"/>
                <a:gd name="connsiteY76" fmla="*/ 21066 h 426991"/>
                <a:gd name="connsiteX77" fmla="*/ 237750 w 607639"/>
                <a:gd name="connsiteY77" fmla="*/ 0 h 426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07639" h="426991">
                  <a:moveTo>
                    <a:pt x="450100" y="313203"/>
                  </a:moveTo>
                  <a:lnTo>
                    <a:pt x="450100" y="403167"/>
                  </a:lnTo>
                  <a:lnTo>
                    <a:pt x="585744" y="403167"/>
                  </a:lnTo>
                  <a:lnTo>
                    <a:pt x="586100" y="313203"/>
                  </a:lnTo>
                  <a:lnTo>
                    <a:pt x="530294" y="313203"/>
                  </a:lnTo>
                  <a:cubicBezTo>
                    <a:pt x="530294" y="313203"/>
                    <a:pt x="530116" y="313203"/>
                    <a:pt x="530116" y="313203"/>
                  </a:cubicBezTo>
                  <a:cubicBezTo>
                    <a:pt x="530027" y="313203"/>
                    <a:pt x="529849" y="313203"/>
                    <a:pt x="529760" y="313203"/>
                  </a:cubicBezTo>
                  <a:lnTo>
                    <a:pt x="450901" y="313203"/>
                  </a:lnTo>
                  <a:close/>
                  <a:moveTo>
                    <a:pt x="236309" y="313203"/>
                  </a:moveTo>
                  <a:lnTo>
                    <a:pt x="236309" y="403167"/>
                  </a:lnTo>
                  <a:lnTo>
                    <a:pt x="371953" y="403167"/>
                  </a:lnTo>
                  <a:lnTo>
                    <a:pt x="372754" y="313203"/>
                  </a:lnTo>
                  <a:lnTo>
                    <a:pt x="237110" y="313203"/>
                  </a:lnTo>
                  <a:close/>
                  <a:moveTo>
                    <a:pt x="22519" y="313203"/>
                  </a:moveTo>
                  <a:lnTo>
                    <a:pt x="22519" y="403167"/>
                  </a:lnTo>
                  <a:lnTo>
                    <a:pt x="158163" y="403167"/>
                  </a:lnTo>
                  <a:lnTo>
                    <a:pt x="158964" y="313203"/>
                  </a:lnTo>
                  <a:lnTo>
                    <a:pt x="91498" y="313203"/>
                  </a:lnTo>
                  <a:cubicBezTo>
                    <a:pt x="91409" y="313203"/>
                    <a:pt x="91320" y="313203"/>
                    <a:pt x="91231" y="313203"/>
                  </a:cubicBezTo>
                  <a:cubicBezTo>
                    <a:pt x="91231" y="313203"/>
                    <a:pt x="90964" y="313203"/>
                    <a:pt x="90964" y="313203"/>
                  </a:cubicBezTo>
                  <a:lnTo>
                    <a:pt x="23320" y="313203"/>
                  </a:lnTo>
                  <a:close/>
                  <a:moveTo>
                    <a:pt x="91409" y="224751"/>
                  </a:moveTo>
                  <a:lnTo>
                    <a:pt x="530294" y="224751"/>
                  </a:lnTo>
                  <a:cubicBezTo>
                    <a:pt x="536435" y="224751"/>
                    <a:pt x="540084" y="228396"/>
                    <a:pt x="540084" y="234530"/>
                  </a:cubicBezTo>
                  <a:lnTo>
                    <a:pt x="540084" y="292135"/>
                  </a:lnTo>
                  <a:lnTo>
                    <a:pt x="586456" y="292135"/>
                  </a:lnTo>
                  <a:cubicBezTo>
                    <a:pt x="598917" y="292135"/>
                    <a:pt x="607639" y="300847"/>
                    <a:pt x="607639" y="313203"/>
                  </a:cubicBezTo>
                  <a:lnTo>
                    <a:pt x="607639" y="403167"/>
                  </a:lnTo>
                  <a:cubicBezTo>
                    <a:pt x="607639" y="415524"/>
                    <a:pt x="598917" y="426991"/>
                    <a:pt x="586456" y="426991"/>
                  </a:cubicBezTo>
                  <a:lnTo>
                    <a:pt x="451524" y="426991"/>
                  </a:lnTo>
                  <a:cubicBezTo>
                    <a:pt x="439152" y="426991"/>
                    <a:pt x="427582" y="415524"/>
                    <a:pt x="427582" y="403167"/>
                  </a:cubicBezTo>
                  <a:lnTo>
                    <a:pt x="427582" y="313203"/>
                  </a:lnTo>
                  <a:cubicBezTo>
                    <a:pt x="427582" y="300847"/>
                    <a:pt x="439152" y="292135"/>
                    <a:pt x="451524" y="292135"/>
                  </a:cubicBezTo>
                  <a:lnTo>
                    <a:pt x="517566" y="292135"/>
                  </a:lnTo>
                  <a:lnTo>
                    <a:pt x="517566" y="247242"/>
                  </a:lnTo>
                  <a:lnTo>
                    <a:pt x="315079" y="247242"/>
                  </a:lnTo>
                  <a:lnTo>
                    <a:pt x="315079" y="292135"/>
                  </a:lnTo>
                  <a:lnTo>
                    <a:pt x="372665" y="292135"/>
                  </a:lnTo>
                  <a:cubicBezTo>
                    <a:pt x="385126" y="292135"/>
                    <a:pt x="393849" y="300847"/>
                    <a:pt x="393849" y="313203"/>
                  </a:cubicBezTo>
                  <a:lnTo>
                    <a:pt x="393849" y="403167"/>
                  </a:lnTo>
                  <a:cubicBezTo>
                    <a:pt x="393849" y="415524"/>
                    <a:pt x="385126" y="426991"/>
                    <a:pt x="372665" y="426991"/>
                  </a:cubicBezTo>
                  <a:lnTo>
                    <a:pt x="237733" y="426991"/>
                  </a:lnTo>
                  <a:cubicBezTo>
                    <a:pt x="225362" y="426991"/>
                    <a:pt x="213791" y="415524"/>
                    <a:pt x="213791" y="403167"/>
                  </a:cubicBezTo>
                  <a:lnTo>
                    <a:pt x="213791" y="313203"/>
                  </a:lnTo>
                  <a:cubicBezTo>
                    <a:pt x="213791" y="300847"/>
                    <a:pt x="225362" y="292135"/>
                    <a:pt x="237733" y="292135"/>
                  </a:cubicBezTo>
                  <a:lnTo>
                    <a:pt x="292561" y="292135"/>
                  </a:lnTo>
                  <a:lnTo>
                    <a:pt x="292561" y="247242"/>
                  </a:lnTo>
                  <a:lnTo>
                    <a:pt x="101288" y="247242"/>
                  </a:lnTo>
                  <a:lnTo>
                    <a:pt x="101288" y="292135"/>
                  </a:lnTo>
                  <a:lnTo>
                    <a:pt x="158875" y="292135"/>
                  </a:lnTo>
                  <a:cubicBezTo>
                    <a:pt x="171335" y="292135"/>
                    <a:pt x="180058" y="300847"/>
                    <a:pt x="180058" y="313203"/>
                  </a:cubicBezTo>
                  <a:lnTo>
                    <a:pt x="180058" y="403167"/>
                  </a:lnTo>
                  <a:cubicBezTo>
                    <a:pt x="180058" y="415524"/>
                    <a:pt x="171335" y="426991"/>
                    <a:pt x="158875" y="426991"/>
                  </a:cubicBezTo>
                  <a:lnTo>
                    <a:pt x="24032" y="426991"/>
                  </a:lnTo>
                  <a:cubicBezTo>
                    <a:pt x="11571" y="426991"/>
                    <a:pt x="0" y="415524"/>
                    <a:pt x="0" y="403167"/>
                  </a:cubicBezTo>
                  <a:lnTo>
                    <a:pt x="0" y="313203"/>
                  </a:lnTo>
                  <a:cubicBezTo>
                    <a:pt x="0" y="300847"/>
                    <a:pt x="11571" y="292135"/>
                    <a:pt x="24032" y="292135"/>
                  </a:cubicBezTo>
                  <a:lnTo>
                    <a:pt x="78770" y="292135"/>
                  </a:lnTo>
                  <a:lnTo>
                    <a:pt x="78770" y="234530"/>
                  </a:lnTo>
                  <a:cubicBezTo>
                    <a:pt x="78770" y="228396"/>
                    <a:pt x="85178" y="224751"/>
                    <a:pt x="91409" y="224751"/>
                  </a:cubicBezTo>
                  <a:close/>
                  <a:moveTo>
                    <a:pt x="236326" y="21066"/>
                  </a:moveTo>
                  <a:lnTo>
                    <a:pt x="236326" y="111021"/>
                  </a:lnTo>
                  <a:lnTo>
                    <a:pt x="371758" y="111021"/>
                  </a:lnTo>
                  <a:lnTo>
                    <a:pt x="372380" y="21066"/>
                  </a:lnTo>
                  <a:lnTo>
                    <a:pt x="237127" y="21066"/>
                  </a:lnTo>
                  <a:close/>
                  <a:moveTo>
                    <a:pt x="237750" y="0"/>
                  </a:moveTo>
                  <a:lnTo>
                    <a:pt x="372647" y="0"/>
                  </a:lnTo>
                  <a:cubicBezTo>
                    <a:pt x="385105" y="0"/>
                    <a:pt x="393825" y="8711"/>
                    <a:pt x="393825" y="21066"/>
                  </a:cubicBezTo>
                  <a:lnTo>
                    <a:pt x="393825" y="111021"/>
                  </a:lnTo>
                  <a:cubicBezTo>
                    <a:pt x="393825" y="123376"/>
                    <a:pt x="385105" y="134843"/>
                    <a:pt x="372647" y="134843"/>
                  </a:cubicBezTo>
                  <a:lnTo>
                    <a:pt x="315076" y="134843"/>
                  </a:lnTo>
                  <a:lnTo>
                    <a:pt x="315076" y="191020"/>
                  </a:lnTo>
                  <a:lnTo>
                    <a:pt x="292563" y="191020"/>
                  </a:lnTo>
                  <a:lnTo>
                    <a:pt x="292563" y="134843"/>
                  </a:lnTo>
                  <a:lnTo>
                    <a:pt x="237750" y="134843"/>
                  </a:lnTo>
                  <a:cubicBezTo>
                    <a:pt x="225381" y="134843"/>
                    <a:pt x="213813" y="123376"/>
                    <a:pt x="213813" y="111021"/>
                  </a:cubicBezTo>
                  <a:lnTo>
                    <a:pt x="213813" y="21066"/>
                  </a:lnTo>
                  <a:cubicBezTo>
                    <a:pt x="213813" y="8711"/>
                    <a:pt x="225381" y="0"/>
                    <a:pt x="23775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20000"/>
                </a:lnSpc>
              </a:pPr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6" name="íşḷíďè"/>
          <p:cNvSpPr/>
          <p:nvPr/>
        </p:nvSpPr>
        <p:spPr bwMode="auto">
          <a:xfrm>
            <a:off x="921000" y="5243806"/>
            <a:ext cx="3454485" cy="90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脊髓是脑与周围神经联系的桥梁，具有传导功能。大脑到躯干、四肢及大部分内脏的各种刺激</a:t>
            </a:r>
          </a:p>
        </p:txBody>
      </p:sp>
      <p:sp>
        <p:nvSpPr>
          <p:cNvPr id="7" name="ïśļíḑe"/>
          <p:cNvSpPr txBox="1"/>
          <p:nvPr/>
        </p:nvSpPr>
        <p:spPr bwMode="auto">
          <a:xfrm>
            <a:off x="921000" y="4659195"/>
            <a:ext cx="3454485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传导</a:t>
            </a:r>
            <a:endParaRPr lang="en-US" altLang="zh-CN" sz="28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i$ḷiḑè"/>
          <p:cNvSpPr/>
          <p:nvPr/>
        </p:nvSpPr>
        <p:spPr bwMode="auto">
          <a:xfrm flipH="1" flipV="1">
            <a:off x="6667058" y="1125538"/>
            <a:ext cx="1875636" cy="4118268"/>
          </a:xfrm>
          <a:custGeom>
            <a:avLst/>
            <a:gdLst>
              <a:gd name="T0" fmla="*/ 697 w 918"/>
              <a:gd name="T1" fmla="*/ 2015 h 2015"/>
              <a:gd name="T2" fmla="*/ 697 w 918"/>
              <a:gd name="T3" fmla="*/ 623 h 2015"/>
              <a:gd name="T4" fmla="*/ 918 w 918"/>
              <a:gd name="T5" fmla="*/ 623 h 2015"/>
              <a:gd name="T6" fmla="*/ 460 w 918"/>
              <a:gd name="T7" fmla="*/ 0 h 2015"/>
              <a:gd name="T8" fmla="*/ 0 w 918"/>
              <a:gd name="T9" fmla="*/ 623 h 2015"/>
              <a:gd name="T10" fmla="*/ 223 w 918"/>
              <a:gd name="T11" fmla="*/ 623 h 2015"/>
              <a:gd name="T12" fmla="*/ 223 w 918"/>
              <a:gd name="T13" fmla="*/ 800 h 2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18" h="2015">
                <a:moveTo>
                  <a:pt x="697" y="2015"/>
                </a:moveTo>
                <a:lnTo>
                  <a:pt x="697" y="623"/>
                </a:lnTo>
                <a:lnTo>
                  <a:pt x="918" y="623"/>
                </a:lnTo>
                <a:lnTo>
                  <a:pt x="460" y="0"/>
                </a:lnTo>
                <a:lnTo>
                  <a:pt x="0" y="623"/>
                </a:lnTo>
                <a:lnTo>
                  <a:pt x="223" y="623"/>
                </a:lnTo>
                <a:lnTo>
                  <a:pt x="223" y="800"/>
                </a:lnTo>
              </a:path>
            </a:pathLst>
          </a:custGeom>
          <a:noFill/>
          <a:ln w="38100" cap="rnd">
            <a:solidFill>
              <a:srgbClr val="3EBBDD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grpSp>
        <p:nvGrpSpPr>
          <p:cNvPr id="9" name="íş1îḓè" title="MJ8JxobmQhO5YsZmEcy6DZVp0AZTfE39zvT5PAyas4bMl"/>
          <p:cNvGrpSpPr/>
          <p:nvPr/>
        </p:nvGrpSpPr>
        <p:grpSpPr>
          <a:xfrm>
            <a:off x="7816515" y="3074258"/>
            <a:ext cx="549546" cy="549542"/>
            <a:chOff x="2406923" y="2845390"/>
            <a:chExt cx="571222" cy="571221"/>
          </a:xfrm>
        </p:grpSpPr>
        <p:sp>
          <p:nvSpPr>
            <p:cNvPr id="12" name="ísľiḑe"/>
            <p:cNvSpPr/>
            <p:nvPr/>
          </p:nvSpPr>
          <p:spPr>
            <a:xfrm>
              <a:off x="2406923" y="2845390"/>
              <a:ext cx="571222" cy="571221"/>
            </a:xfrm>
            <a:prstGeom prst="ellipse">
              <a:avLst/>
            </a:prstGeom>
            <a:solidFill>
              <a:srgbClr val="3EBBDD"/>
            </a:solidFill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dk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dk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dk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dk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dk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dk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dk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dk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dk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dirty="0">
                <a:cs typeface="+mn-ea"/>
                <a:sym typeface="+mn-lt"/>
              </a:endParaRPr>
            </a:p>
          </p:txBody>
        </p:sp>
        <p:sp>
          <p:nvSpPr>
            <p:cNvPr id="13" name="ïṥḻïḍé" title="ry6MHxwOH8WsTKLSa514qPVJnvhhWFnRDjZGIbRZNsFBp"/>
            <p:cNvSpPr/>
            <p:nvPr/>
          </p:nvSpPr>
          <p:spPr bwMode="auto">
            <a:xfrm>
              <a:off x="2540113" y="2978777"/>
              <a:ext cx="304842" cy="304441"/>
            </a:xfrm>
            <a:custGeom>
              <a:avLst/>
              <a:gdLst>
                <a:gd name="connsiteX0" fmla="*/ 86413 w 591547"/>
                <a:gd name="connsiteY0" fmla="*/ 515758 h 590770"/>
                <a:gd name="connsiteX1" fmla="*/ 171919 w 591547"/>
                <a:gd name="connsiteY1" fmla="*/ 515758 h 590770"/>
                <a:gd name="connsiteX2" fmla="*/ 171919 w 591547"/>
                <a:gd name="connsiteY2" fmla="*/ 537523 h 590770"/>
                <a:gd name="connsiteX3" fmla="*/ 86413 w 591547"/>
                <a:gd name="connsiteY3" fmla="*/ 537523 h 590770"/>
                <a:gd name="connsiteX4" fmla="*/ 86413 w 591547"/>
                <a:gd name="connsiteY4" fmla="*/ 461733 h 590770"/>
                <a:gd name="connsiteX5" fmla="*/ 171919 w 591547"/>
                <a:gd name="connsiteY5" fmla="*/ 461733 h 590770"/>
                <a:gd name="connsiteX6" fmla="*/ 171919 w 591547"/>
                <a:gd name="connsiteY6" fmla="*/ 483498 h 590770"/>
                <a:gd name="connsiteX7" fmla="*/ 86413 w 591547"/>
                <a:gd name="connsiteY7" fmla="*/ 483498 h 590770"/>
                <a:gd name="connsiteX8" fmla="*/ 86413 w 591547"/>
                <a:gd name="connsiteY8" fmla="*/ 408616 h 590770"/>
                <a:gd name="connsiteX9" fmla="*/ 171919 w 591547"/>
                <a:gd name="connsiteY9" fmla="*/ 408616 h 590770"/>
                <a:gd name="connsiteX10" fmla="*/ 171919 w 591547"/>
                <a:gd name="connsiteY10" fmla="*/ 429474 h 590770"/>
                <a:gd name="connsiteX11" fmla="*/ 86413 w 591547"/>
                <a:gd name="connsiteY11" fmla="*/ 429474 h 590770"/>
                <a:gd name="connsiteX12" fmla="*/ 204177 w 591547"/>
                <a:gd name="connsiteY12" fmla="*/ 357041 h 590770"/>
                <a:gd name="connsiteX13" fmla="*/ 204177 w 591547"/>
                <a:gd name="connsiteY13" fmla="*/ 569815 h 590770"/>
                <a:gd name="connsiteX14" fmla="*/ 333300 w 591547"/>
                <a:gd name="connsiteY14" fmla="*/ 569815 h 590770"/>
                <a:gd name="connsiteX15" fmla="*/ 333300 w 591547"/>
                <a:gd name="connsiteY15" fmla="*/ 382026 h 590770"/>
                <a:gd name="connsiteX16" fmla="*/ 183194 w 591547"/>
                <a:gd name="connsiteY16" fmla="*/ 357041 h 590770"/>
                <a:gd name="connsiteX17" fmla="*/ 75053 w 591547"/>
                <a:gd name="connsiteY17" fmla="*/ 382026 h 590770"/>
                <a:gd name="connsiteX18" fmla="*/ 75053 w 591547"/>
                <a:gd name="connsiteY18" fmla="*/ 569815 h 590770"/>
                <a:gd name="connsiteX19" fmla="*/ 183194 w 591547"/>
                <a:gd name="connsiteY19" fmla="*/ 569815 h 590770"/>
                <a:gd name="connsiteX20" fmla="*/ 247709 w 591547"/>
                <a:gd name="connsiteY20" fmla="*/ 311838 h 590770"/>
                <a:gd name="connsiteX21" fmla="*/ 322851 w 591547"/>
                <a:gd name="connsiteY21" fmla="*/ 311838 h 590770"/>
                <a:gd name="connsiteX22" fmla="*/ 322851 w 591547"/>
                <a:gd name="connsiteY22" fmla="*/ 332826 h 590770"/>
                <a:gd name="connsiteX23" fmla="*/ 247709 w 591547"/>
                <a:gd name="connsiteY23" fmla="*/ 332826 h 590770"/>
                <a:gd name="connsiteX24" fmla="*/ 247709 w 591547"/>
                <a:gd name="connsiteY24" fmla="*/ 257944 h 590770"/>
                <a:gd name="connsiteX25" fmla="*/ 322851 w 591547"/>
                <a:gd name="connsiteY25" fmla="*/ 257944 h 590770"/>
                <a:gd name="connsiteX26" fmla="*/ 322851 w 591547"/>
                <a:gd name="connsiteY26" fmla="*/ 279580 h 590770"/>
                <a:gd name="connsiteX27" fmla="*/ 247709 w 591547"/>
                <a:gd name="connsiteY27" fmla="*/ 279580 h 590770"/>
                <a:gd name="connsiteX28" fmla="*/ 247709 w 591547"/>
                <a:gd name="connsiteY28" fmla="*/ 203919 h 590770"/>
                <a:gd name="connsiteX29" fmla="*/ 322851 w 591547"/>
                <a:gd name="connsiteY29" fmla="*/ 203919 h 590770"/>
                <a:gd name="connsiteX30" fmla="*/ 322851 w 591547"/>
                <a:gd name="connsiteY30" fmla="*/ 225684 h 590770"/>
                <a:gd name="connsiteX31" fmla="*/ 247709 w 591547"/>
                <a:gd name="connsiteY31" fmla="*/ 225684 h 590770"/>
                <a:gd name="connsiteX32" fmla="*/ 247709 w 591547"/>
                <a:gd name="connsiteY32" fmla="*/ 150672 h 590770"/>
                <a:gd name="connsiteX33" fmla="*/ 322851 w 591547"/>
                <a:gd name="connsiteY33" fmla="*/ 150672 h 590770"/>
                <a:gd name="connsiteX34" fmla="*/ 322851 w 591547"/>
                <a:gd name="connsiteY34" fmla="*/ 171660 h 590770"/>
                <a:gd name="connsiteX35" fmla="*/ 247709 w 591547"/>
                <a:gd name="connsiteY35" fmla="*/ 171660 h 590770"/>
                <a:gd name="connsiteX36" fmla="*/ 355090 w 591547"/>
                <a:gd name="connsiteY36" fmla="*/ 102357 h 590770"/>
                <a:gd name="connsiteX37" fmla="*/ 355090 w 591547"/>
                <a:gd name="connsiteY37" fmla="*/ 373160 h 590770"/>
                <a:gd name="connsiteX38" fmla="*/ 355090 w 591547"/>
                <a:gd name="connsiteY38" fmla="*/ 376384 h 590770"/>
                <a:gd name="connsiteX39" fmla="*/ 355090 w 591547"/>
                <a:gd name="connsiteY39" fmla="*/ 569815 h 590770"/>
                <a:gd name="connsiteX40" fmla="*/ 484213 w 591547"/>
                <a:gd name="connsiteY40" fmla="*/ 569815 h 590770"/>
                <a:gd name="connsiteX41" fmla="*/ 484213 w 591547"/>
                <a:gd name="connsiteY41" fmla="*/ 154744 h 590770"/>
                <a:gd name="connsiteX42" fmla="*/ 333300 w 591547"/>
                <a:gd name="connsiteY42" fmla="*/ 99939 h 590770"/>
                <a:gd name="connsiteX43" fmla="*/ 236458 w 591547"/>
                <a:gd name="connsiteY43" fmla="*/ 125730 h 590770"/>
                <a:gd name="connsiteX44" fmla="*/ 236458 w 591547"/>
                <a:gd name="connsiteY44" fmla="*/ 341728 h 590770"/>
                <a:gd name="connsiteX45" fmla="*/ 333300 w 591547"/>
                <a:gd name="connsiteY45" fmla="*/ 360265 h 590770"/>
                <a:gd name="connsiteX46" fmla="*/ 397862 w 591547"/>
                <a:gd name="connsiteY46" fmla="*/ 21761 h 590770"/>
                <a:gd name="connsiteX47" fmla="*/ 387371 w 591547"/>
                <a:gd name="connsiteY47" fmla="*/ 32238 h 590770"/>
                <a:gd name="connsiteX48" fmla="*/ 397862 w 591547"/>
                <a:gd name="connsiteY48" fmla="*/ 42716 h 590770"/>
                <a:gd name="connsiteX49" fmla="*/ 409160 w 591547"/>
                <a:gd name="connsiteY49" fmla="*/ 32238 h 590770"/>
                <a:gd name="connsiteX50" fmla="*/ 397862 w 591547"/>
                <a:gd name="connsiteY50" fmla="*/ 21761 h 590770"/>
                <a:gd name="connsiteX51" fmla="*/ 397862 w 591547"/>
                <a:gd name="connsiteY51" fmla="*/ 0 h 590770"/>
                <a:gd name="connsiteX52" fmla="*/ 430143 w 591547"/>
                <a:gd name="connsiteY52" fmla="*/ 32238 h 590770"/>
                <a:gd name="connsiteX53" fmla="*/ 409160 w 591547"/>
                <a:gd name="connsiteY53" fmla="*/ 62865 h 590770"/>
                <a:gd name="connsiteX54" fmla="*/ 409160 w 591547"/>
                <a:gd name="connsiteY54" fmla="*/ 100745 h 590770"/>
                <a:gd name="connsiteX55" fmla="*/ 498740 w 591547"/>
                <a:gd name="connsiteY55" fmla="*/ 137819 h 590770"/>
                <a:gd name="connsiteX56" fmla="*/ 506003 w 591547"/>
                <a:gd name="connsiteY56" fmla="*/ 147491 h 590770"/>
                <a:gd name="connsiteX57" fmla="*/ 506003 w 591547"/>
                <a:gd name="connsiteY57" fmla="*/ 569815 h 590770"/>
                <a:gd name="connsiteX58" fmla="*/ 591547 w 591547"/>
                <a:gd name="connsiteY58" fmla="*/ 569815 h 590770"/>
                <a:gd name="connsiteX59" fmla="*/ 591547 w 591547"/>
                <a:gd name="connsiteY59" fmla="*/ 590770 h 590770"/>
                <a:gd name="connsiteX60" fmla="*/ 494705 w 591547"/>
                <a:gd name="connsiteY60" fmla="*/ 590770 h 590770"/>
                <a:gd name="connsiteX61" fmla="*/ 344598 w 591547"/>
                <a:gd name="connsiteY61" fmla="*/ 590770 h 590770"/>
                <a:gd name="connsiteX62" fmla="*/ 193685 w 591547"/>
                <a:gd name="connsiteY62" fmla="*/ 590770 h 590770"/>
                <a:gd name="connsiteX63" fmla="*/ 64562 w 591547"/>
                <a:gd name="connsiteY63" fmla="*/ 590770 h 590770"/>
                <a:gd name="connsiteX64" fmla="*/ 0 w 591547"/>
                <a:gd name="connsiteY64" fmla="*/ 590770 h 590770"/>
                <a:gd name="connsiteX65" fmla="*/ 0 w 591547"/>
                <a:gd name="connsiteY65" fmla="*/ 569815 h 590770"/>
                <a:gd name="connsiteX66" fmla="*/ 54070 w 591547"/>
                <a:gd name="connsiteY66" fmla="*/ 569815 h 590770"/>
                <a:gd name="connsiteX67" fmla="*/ 54070 w 591547"/>
                <a:gd name="connsiteY67" fmla="*/ 373160 h 590770"/>
                <a:gd name="connsiteX68" fmla="*/ 62141 w 591547"/>
                <a:gd name="connsiteY68" fmla="*/ 362683 h 590770"/>
                <a:gd name="connsiteX69" fmla="*/ 191264 w 591547"/>
                <a:gd name="connsiteY69" fmla="*/ 333668 h 590770"/>
                <a:gd name="connsiteX70" fmla="*/ 195299 w 591547"/>
                <a:gd name="connsiteY70" fmla="*/ 333668 h 590770"/>
                <a:gd name="connsiteX71" fmla="*/ 196106 w 591547"/>
                <a:gd name="connsiteY71" fmla="*/ 333668 h 590770"/>
                <a:gd name="connsiteX72" fmla="*/ 215475 w 591547"/>
                <a:gd name="connsiteY72" fmla="*/ 336892 h 590770"/>
                <a:gd name="connsiteX73" fmla="*/ 215475 w 591547"/>
                <a:gd name="connsiteY73" fmla="*/ 116864 h 590770"/>
                <a:gd name="connsiteX74" fmla="*/ 223545 w 591547"/>
                <a:gd name="connsiteY74" fmla="*/ 106387 h 590770"/>
                <a:gd name="connsiteX75" fmla="*/ 341370 w 591547"/>
                <a:gd name="connsiteY75" fmla="*/ 75760 h 590770"/>
                <a:gd name="connsiteX76" fmla="*/ 342984 w 591547"/>
                <a:gd name="connsiteY76" fmla="*/ 75760 h 590770"/>
                <a:gd name="connsiteX77" fmla="*/ 345405 w 591547"/>
                <a:gd name="connsiteY77" fmla="*/ 75760 h 590770"/>
                <a:gd name="connsiteX78" fmla="*/ 347020 w 591547"/>
                <a:gd name="connsiteY78" fmla="*/ 75760 h 590770"/>
                <a:gd name="connsiteX79" fmla="*/ 348634 w 591547"/>
                <a:gd name="connsiteY79" fmla="*/ 75760 h 590770"/>
                <a:gd name="connsiteX80" fmla="*/ 387371 w 591547"/>
                <a:gd name="connsiteY80" fmla="*/ 91879 h 590770"/>
                <a:gd name="connsiteX81" fmla="*/ 387371 w 591547"/>
                <a:gd name="connsiteY81" fmla="*/ 62865 h 590770"/>
                <a:gd name="connsiteX82" fmla="*/ 365581 w 591547"/>
                <a:gd name="connsiteY82" fmla="*/ 32238 h 590770"/>
                <a:gd name="connsiteX83" fmla="*/ 397862 w 591547"/>
                <a:gd name="connsiteY83" fmla="*/ 0 h 590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591547" h="590770">
                  <a:moveTo>
                    <a:pt x="86413" y="515758"/>
                  </a:moveTo>
                  <a:lnTo>
                    <a:pt x="171919" y="515758"/>
                  </a:lnTo>
                  <a:lnTo>
                    <a:pt x="171919" y="537523"/>
                  </a:lnTo>
                  <a:lnTo>
                    <a:pt x="86413" y="537523"/>
                  </a:lnTo>
                  <a:close/>
                  <a:moveTo>
                    <a:pt x="86413" y="461733"/>
                  </a:moveTo>
                  <a:lnTo>
                    <a:pt x="171919" y="461733"/>
                  </a:lnTo>
                  <a:lnTo>
                    <a:pt x="171919" y="483498"/>
                  </a:lnTo>
                  <a:lnTo>
                    <a:pt x="86413" y="483498"/>
                  </a:lnTo>
                  <a:close/>
                  <a:moveTo>
                    <a:pt x="86413" y="408616"/>
                  </a:moveTo>
                  <a:lnTo>
                    <a:pt x="171919" y="408616"/>
                  </a:lnTo>
                  <a:lnTo>
                    <a:pt x="171919" y="429474"/>
                  </a:lnTo>
                  <a:lnTo>
                    <a:pt x="86413" y="429474"/>
                  </a:lnTo>
                  <a:close/>
                  <a:moveTo>
                    <a:pt x="204177" y="357041"/>
                  </a:moveTo>
                  <a:lnTo>
                    <a:pt x="204177" y="569815"/>
                  </a:lnTo>
                  <a:lnTo>
                    <a:pt x="333300" y="569815"/>
                  </a:lnTo>
                  <a:lnTo>
                    <a:pt x="333300" y="382026"/>
                  </a:lnTo>
                  <a:close/>
                  <a:moveTo>
                    <a:pt x="183194" y="357041"/>
                  </a:moveTo>
                  <a:lnTo>
                    <a:pt x="75053" y="382026"/>
                  </a:lnTo>
                  <a:lnTo>
                    <a:pt x="75053" y="569815"/>
                  </a:lnTo>
                  <a:lnTo>
                    <a:pt x="183194" y="569815"/>
                  </a:lnTo>
                  <a:close/>
                  <a:moveTo>
                    <a:pt x="247709" y="311838"/>
                  </a:moveTo>
                  <a:lnTo>
                    <a:pt x="322851" y="311838"/>
                  </a:lnTo>
                  <a:lnTo>
                    <a:pt x="322851" y="332826"/>
                  </a:lnTo>
                  <a:lnTo>
                    <a:pt x="247709" y="332826"/>
                  </a:lnTo>
                  <a:close/>
                  <a:moveTo>
                    <a:pt x="247709" y="257944"/>
                  </a:moveTo>
                  <a:lnTo>
                    <a:pt x="322851" y="257944"/>
                  </a:lnTo>
                  <a:lnTo>
                    <a:pt x="322851" y="279580"/>
                  </a:lnTo>
                  <a:lnTo>
                    <a:pt x="247709" y="279580"/>
                  </a:lnTo>
                  <a:close/>
                  <a:moveTo>
                    <a:pt x="247709" y="203919"/>
                  </a:moveTo>
                  <a:lnTo>
                    <a:pt x="322851" y="203919"/>
                  </a:lnTo>
                  <a:lnTo>
                    <a:pt x="322851" y="225684"/>
                  </a:lnTo>
                  <a:lnTo>
                    <a:pt x="247709" y="225684"/>
                  </a:lnTo>
                  <a:close/>
                  <a:moveTo>
                    <a:pt x="247709" y="150672"/>
                  </a:moveTo>
                  <a:lnTo>
                    <a:pt x="322851" y="150672"/>
                  </a:lnTo>
                  <a:lnTo>
                    <a:pt x="322851" y="171660"/>
                  </a:lnTo>
                  <a:lnTo>
                    <a:pt x="247709" y="171660"/>
                  </a:lnTo>
                  <a:close/>
                  <a:moveTo>
                    <a:pt x="355090" y="102357"/>
                  </a:moveTo>
                  <a:lnTo>
                    <a:pt x="355090" y="373160"/>
                  </a:lnTo>
                  <a:lnTo>
                    <a:pt x="355090" y="376384"/>
                  </a:lnTo>
                  <a:lnTo>
                    <a:pt x="355090" y="569815"/>
                  </a:lnTo>
                  <a:lnTo>
                    <a:pt x="484213" y="569815"/>
                  </a:lnTo>
                  <a:lnTo>
                    <a:pt x="484213" y="154744"/>
                  </a:lnTo>
                  <a:close/>
                  <a:moveTo>
                    <a:pt x="333300" y="99939"/>
                  </a:moveTo>
                  <a:lnTo>
                    <a:pt x="236458" y="125730"/>
                  </a:lnTo>
                  <a:lnTo>
                    <a:pt x="236458" y="341728"/>
                  </a:lnTo>
                  <a:lnTo>
                    <a:pt x="333300" y="360265"/>
                  </a:lnTo>
                  <a:close/>
                  <a:moveTo>
                    <a:pt x="397862" y="21761"/>
                  </a:moveTo>
                  <a:cubicBezTo>
                    <a:pt x="392213" y="21761"/>
                    <a:pt x="387371" y="26596"/>
                    <a:pt x="387371" y="32238"/>
                  </a:cubicBezTo>
                  <a:cubicBezTo>
                    <a:pt x="387371" y="37880"/>
                    <a:pt x="392213" y="42716"/>
                    <a:pt x="397862" y="42716"/>
                  </a:cubicBezTo>
                  <a:cubicBezTo>
                    <a:pt x="404318" y="42716"/>
                    <a:pt x="409160" y="37880"/>
                    <a:pt x="409160" y="32238"/>
                  </a:cubicBezTo>
                  <a:cubicBezTo>
                    <a:pt x="409160" y="26596"/>
                    <a:pt x="404318" y="21761"/>
                    <a:pt x="397862" y="21761"/>
                  </a:cubicBezTo>
                  <a:close/>
                  <a:moveTo>
                    <a:pt x="397862" y="0"/>
                  </a:moveTo>
                  <a:cubicBezTo>
                    <a:pt x="415616" y="0"/>
                    <a:pt x="430143" y="14507"/>
                    <a:pt x="430143" y="32238"/>
                  </a:cubicBezTo>
                  <a:cubicBezTo>
                    <a:pt x="430143" y="45940"/>
                    <a:pt x="421266" y="58029"/>
                    <a:pt x="409160" y="62865"/>
                  </a:cubicBezTo>
                  <a:lnTo>
                    <a:pt x="409160" y="100745"/>
                  </a:lnTo>
                  <a:lnTo>
                    <a:pt x="498740" y="137819"/>
                  </a:lnTo>
                  <a:cubicBezTo>
                    <a:pt x="502775" y="139431"/>
                    <a:pt x="506003" y="143461"/>
                    <a:pt x="506003" y="147491"/>
                  </a:cubicBezTo>
                  <a:lnTo>
                    <a:pt x="506003" y="569815"/>
                  </a:lnTo>
                  <a:lnTo>
                    <a:pt x="591547" y="569815"/>
                  </a:lnTo>
                  <a:lnTo>
                    <a:pt x="591547" y="590770"/>
                  </a:lnTo>
                  <a:lnTo>
                    <a:pt x="494705" y="590770"/>
                  </a:lnTo>
                  <a:lnTo>
                    <a:pt x="344598" y="590770"/>
                  </a:lnTo>
                  <a:lnTo>
                    <a:pt x="193685" y="590770"/>
                  </a:lnTo>
                  <a:lnTo>
                    <a:pt x="64562" y="590770"/>
                  </a:lnTo>
                  <a:lnTo>
                    <a:pt x="0" y="590770"/>
                  </a:lnTo>
                  <a:lnTo>
                    <a:pt x="0" y="569815"/>
                  </a:lnTo>
                  <a:lnTo>
                    <a:pt x="54070" y="569815"/>
                  </a:lnTo>
                  <a:lnTo>
                    <a:pt x="54070" y="373160"/>
                  </a:lnTo>
                  <a:cubicBezTo>
                    <a:pt x="54070" y="368324"/>
                    <a:pt x="57298" y="364294"/>
                    <a:pt x="62141" y="362683"/>
                  </a:cubicBezTo>
                  <a:lnTo>
                    <a:pt x="191264" y="333668"/>
                  </a:lnTo>
                  <a:cubicBezTo>
                    <a:pt x="192878" y="332862"/>
                    <a:pt x="194492" y="332862"/>
                    <a:pt x="195299" y="333668"/>
                  </a:cubicBezTo>
                  <a:cubicBezTo>
                    <a:pt x="196106" y="333668"/>
                    <a:pt x="196106" y="333668"/>
                    <a:pt x="196106" y="333668"/>
                  </a:cubicBezTo>
                  <a:lnTo>
                    <a:pt x="215475" y="336892"/>
                  </a:lnTo>
                  <a:lnTo>
                    <a:pt x="215475" y="116864"/>
                  </a:lnTo>
                  <a:cubicBezTo>
                    <a:pt x="215475" y="112028"/>
                    <a:pt x="218703" y="107999"/>
                    <a:pt x="223545" y="106387"/>
                  </a:cubicBezTo>
                  <a:lnTo>
                    <a:pt x="341370" y="75760"/>
                  </a:lnTo>
                  <a:cubicBezTo>
                    <a:pt x="342177" y="75760"/>
                    <a:pt x="342177" y="75760"/>
                    <a:pt x="342984" y="75760"/>
                  </a:cubicBezTo>
                  <a:cubicBezTo>
                    <a:pt x="343791" y="75760"/>
                    <a:pt x="344598" y="74954"/>
                    <a:pt x="345405" y="75760"/>
                  </a:cubicBezTo>
                  <a:cubicBezTo>
                    <a:pt x="346213" y="75760"/>
                    <a:pt x="347020" y="75760"/>
                    <a:pt x="347020" y="75760"/>
                  </a:cubicBezTo>
                  <a:cubicBezTo>
                    <a:pt x="347827" y="75760"/>
                    <a:pt x="347827" y="75760"/>
                    <a:pt x="348634" y="75760"/>
                  </a:cubicBezTo>
                  <a:lnTo>
                    <a:pt x="387371" y="91879"/>
                  </a:lnTo>
                  <a:lnTo>
                    <a:pt x="387371" y="62865"/>
                  </a:lnTo>
                  <a:cubicBezTo>
                    <a:pt x="375265" y="58029"/>
                    <a:pt x="365581" y="45940"/>
                    <a:pt x="365581" y="32238"/>
                  </a:cubicBezTo>
                  <a:cubicBezTo>
                    <a:pt x="365581" y="14507"/>
                    <a:pt x="380107" y="0"/>
                    <a:pt x="39786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20000"/>
                </a:lnSpc>
              </a:pPr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0" name="íšḻíďe"/>
          <p:cNvSpPr/>
          <p:nvPr/>
        </p:nvSpPr>
        <p:spPr bwMode="auto">
          <a:xfrm>
            <a:off x="7816514" y="1765341"/>
            <a:ext cx="3456000" cy="90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可完成一些简单的反射活动，如膝跳反射、跟腱反射等。</a:t>
            </a:r>
          </a:p>
        </p:txBody>
      </p:sp>
      <p:sp>
        <p:nvSpPr>
          <p:cNvPr id="11" name="îṥľïḍé"/>
          <p:cNvSpPr txBox="1"/>
          <p:nvPr/>
        </p:nvSpPr>
        <p:spPr bwMode="auto">
          <a:xfrm>
            <a:off x="7816514" y="1125538"/>
            <a:ext cx="3456000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Autofit/>
          </a:bodyPr>
          <a:lstStyle>
            <a:defPPr>
              <a:defRPr lang="zh-CN"/>
            </a:defPPr>
            <a:lvl1pPr algn="r" defTabSz="913765">
              <a:lnSpc>
                <a:spcPct val="100000"/>
              </a:lnSpc>
              <a:spcBef>
                <a:spcPct val="0"/>
              </a:spcBef>
              <a:buFontTx/>
              <a:buNone/>
              <a:defRPr sz="2800" b="1"/>
            </a:lvl1pPr>
            <a:lvl2pPr marL="457200" defTabSz="913765"/>
            <a:lvl3pPr marL="914400" defTabSz="913765"/>
            <a:lvl4pPr marL="1371600" defTabSz="913765"/>
            <a:lvl5pPr marL="1828800" defTabSz="913765"/>
            <a:lvl6pPr marL="2286000" defTabSz="913765"/>
            <a:lvl7pPr marL="2743200" defTabSz="913765"/>
            <a:lvl8pPr marL="3200400" defTabSz="913765"/>
            <a:lvl9pPr marL="3657600" defTabSz="913765"/>
          </a:lstStyle>
          <a:p>
            <a:pPr algn="l"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反射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Oval 5"/>
          <p:cNvSpPr>
            <a:spLocks noChangeArrowheads="1"/>
          </p:cNvSpPr>
          <p:nvPr/>
        </p:nvSpPr>
        <p:spPr bwMode="auto">
          <a:xfrm>
            <a:off x="4921770" y="2249118"/>
            <a:ext cx="2348460" cy="2359766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12700" cap="flat">
            <a:solidFill>
              <a:srgbClr val="3EBBDD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 animBg="1"/>
      <p:bldP spid="10" grpId="0"/>
      <p:bldP spid="11" grpId="0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CN" altLang="en-US" dirty="0">
                <a:cs typeface="+mn-ea"/>
                <a:sym typeface="+mn-lt"/>
              </a:rPr>
              <a:t>脊髓损伤病因</a:t>
            </a:r>
          </a:p>
        </p:txBody>
      </p:sp>
      <p:sp>
        <p:nvSpPr>
          <p:cNvPr id="3" name="矩形 2"/>
          <p:cNvSpPr/>
          <p:nvPr/>
        </p:nvSpPr>
        <p:spPr>
          <a:xfrm>
            <a:off x="3212892" y="1678180"/>
            <a:ext cx="5766217" cy="728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cs typeface="+mn-ea"/>
                <a:sym typeface="+mn-lt"/>
              </a:rPr>
              <a:t>不同病因造成脊髓结构功能的改变导致损伤平面以下的运动、感觉、自主神经功能障碍</a:t>
            </a:r>
          </a:p>
        </p:txBody>
      </p:sp>
      <p:sp>
        <p:nvSpPr>
          <p:cNvPr id="4" name="Freeform 10"/>
          <p:cNvSpPr/>
          <p:nvPr/>
        </p:nvSpPr>
        <p:spPr>
          <a:xfrm>
            <a:off x="3351070" y="3295702"/>
            <a:ext cx="2781443" cy="2781443"/>
          </a:xfrm>
          <a:custGeom>
            <a:avLst/>
            <a:gdLst>
              <a:gd name="connsiteX0" fmla="*/ 2115406 w 2980266"/>
              <a:gd name="connsiteY0" fmla="*/ 475169 h 2980266"/>
              <a:gd name="connsiteX1" fmla="*/ 2347223 w 2980266"/>
              <a:gd name="connsiteY1" fmla="*/ 280641 h 2980266"/>
              <a:gd name="connsiteX2" fmla="*/ 2532418 w 2980266"/>
              <a:gd name="connsiteY2" fmla="*/ 436038 h 2980266"/>
              <a:gd name="connsiteX3" fmla="*/ 2381100 w 2980266"/>
              <a:gd name="connsiteY3" fmla="*/ 698113 h 2980266"/>
              <a:gd name="connsiteX4" fmla="*/ 2621526 w 2980266"/>
              <a:gd name="connsiteY4" fmla="*/ 1114543 h 2980266"/>
              <a:gd name="connsiteX5" fmla="*/ 2924149 w 2980266"/>
              <a:gd name="connsiteY5" fmla="*/ 1114535 h 2980266"/>
              <a:gd name="connsiteX6" fmla="*/ 2966129 w 2980266"/>
              <a:gd name="connsiteY6" fmla="*/ 1352617 h 2980266"/>
              <a:gd name="connsiteX7" fmla="*/ 2681754 w 2980266"/>
              <a:gd name="connsiteY7" fmla="*/ 1456113 h 2980266"/>
              <a:gd name="connsiteX8" fmla="*/ 2598255 w 2980266"/>
              <a:gd name="connsiteY8" fmla="*/ 1929659 h 2980266"/>
              <a:gd name="connsiteX9" fmla="*/ 2830082 w 2980266"/>
              <a:gd name="connsiteY9" fmla="*/ 2124176 h 2980266"/>
              <a:gd name="connsiteX10" fmla="*/ 2709205 w 2980266"/>
              <a:gd name="connsiteY10" fmla="*/ 2333542 h 2980266"/>
              <a:gd name="connsiteX11" fmla="*/ 2424835 w 2980266"/>
              <a:gd name="connsiteY11" fmla="*/ 2230031 h 2980266"/>
              <a:gd name="connsiteX12" fmla="*/ 2056481 w 2980266"/>
              <a:gd name="connsiteY12" fmla="*/ 2539116 h 2980266"/>
              <a:gd name="connsiteX13" fmla="*/ 2109039 w 2980266"/>
              <a:gd name="connsiteY13" fmla="*/ 2837141 h 2980266"/>
              <a:gd name="connsiteX14" fmla="*/ 1881863 w 2980266"/>
              <a:gd name="connsiteY14" fmla="*/ 2919826 h 2980266"/>
              <a:gd name="connsiteX15" fmla="*/ 1730559 w 2980266"/>
              <a:gd name="connsiteY15" fmla="*/ 2657743 h 2980266"/>
              <a:gd name="connsiteX16" fmla="*/ 1249707 w 2980266"/>
              <a:gd name="connsiteY16" fmla="*/ 2657743 h 2980266"/>
              <a:gd name="connsiteX17" fmla="*/ 1098403 w 2980266"/>
              <a:gd name="connsiteY17" fmla="*/ 2919826 h 2980266"/>
              <a:gd name="connsiteX18" fmla="*/ 871227 w 2980266"/>
              <a:gd name="connsiteY18" fmla="*/ 2837141 h 2980266"/>
              <a:gd name="connsiteX19" fmla="*/ 923785 w 2980266"/>
              <a:gd name="connsiteY19" fmla="*/ 2539117 h 2980266"/>
              <a:gd name="connsiteX20" fmla="*/ 555431 w 2980266"/>
              <a:gd name="connsiteY20" fmla="*/ 2230032 h 2980266"/>
              <a:gd name="connsiteX21" fmla="*/ 271061 w 2980266"/>
              <a:gd name="connsiteY21" fmla="*/ 2333542 h 2980266"/>
              <a:gd name="connsiteX22" fmla="*/ 150184 w 2980266"/>
              <a:gd name="connsiteY22" fmla="*/ 2124176 h 2980266"/>
              <a:gd name="connsiteX23" fmla="*/ 382011 w 2980266"/>
              <a:gd name="connsiteY23" fmla="*/ 1929660 h 2980266"/>
              <a:gd name="connsiteX24" fmla="*/ 298512 w 2980266"/>
              <a:gd name="connsiteY24" fmla="*/ 1456114 h 2980266"/>
              <a:gd name="connsiteX25" fmla="*/ 14137 w 2980266"/>
              <a:gd name="connsiteY25" fmla="*/ 1352617 h 2980266"/>
              <a:gd name="connsiteX26" fmla="*/ 56117 w 2980266"/>
              <a:gd name="connsiteY26" fmla="*/ 1114535 h 2980266"/>
              <a:gd name="connsiteX27" fmla="*/ 358740 w 2980266"/>
              <a:gd name="connsiteY27" fmla="*/ 1114543 h 2980266"/>
              <a:gd name="connsiteX28" fmla="*/ 599166 w 2980266"/>
              <a:gd name="connsiteY28" fmla="*/ 698113 h 2980266"/>
              <a:gd name="connsiteX29" fmla="*/ 447848 w 2980266"/>
              <a:gd name="connsiteY29" fmla="*/ 436038 h 2980266"/>
              <a:gd name="connsiteX30" fmla="*/ 633043 w 2980266"/>
              <a:gd name="connsiteY30" fmla="*/ 280641 h 2980266"/>
              <a:gd name="connsiteX31" fmla="*/ 864860 w 2980266"/>
              <a:gd name="connsiteY31" fmla="*/ 475169 h 2980266"/>
              <a:gd name="connsiteX32" fmla="*/ 1316713 w 2980266"/>
              <a:gd name="connsiteY32" fmla="*/ 310708 h 2980266"/>
              <a:gd name="connsiteX33" fmla="*/ 1369255 w 2980266"/>
              <a:gd name="connsiteY33" fmla="*/ 12681 h 2980266"/>
              <a:gd name="connsiteX34" fmla="*/ 1611011 w 2980266"/>
              <a:gd name="connsiteY34" fmla="*/ 12681 h 2980266"/>
              <a:gd name="connsiteX35" fmla="*/ 1663553 w 2980266"/>
              <a:gd name="connsiteY35" fmla="*/ 310708 h 2980266"/>
              <a:gd name="connsiteX36" fmla="*/ 2115406 w 2980266"/>
              <a:gd name="connsiteY36" fmla="*/ 475169 h 298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980266" h="2980266">
                <a:moveTo>
                  <a:pt x="2115406" y="475169"/>
                </a:moveTo>
                <a:lnTo>
                  <a:pt x="2347223" y="280641"/>
                </a:lnTo>
                <a:lnTo>
                  <a:pt x="2532418" y="436038"/>
                </a:lnTo>
                <a:lnTo>
                  <a:pt x="2381100" y="698113"/>
                </a:lnTo>
                <a:cubicBezTo>
                  <a:pt x="2488696" y="819151"/>
                  <a:pt x="2570502" y="960843"/>
                  <a:pt x="2621526" y="1114543"/>
                </a:cubicBezTo>
                <a:lnTo>
                  <a:pt x="2924149" y="1114535"/>
                </a:lnTo>
                <a:lnTo>
                  <a:pt x="2966129" y="1352617"/>
                </a:lnTo>
                <a:lnTo>
                  <a:pt x="2681754" y="1456113"/>
                </a:lnTo>
                <a:cubicBezTo>
                  <a:pt x="2686376" y="1617995"/>
                  <a:pt x="2657965" y="1779121"/>
                  <a:pt x="2598255" y="1929659"/>
                </a:cubicBezTo>
                <a:lnTo>
                  <a:pt x="2830082" y="2124176"/>
                </a:lnTo>
                <a:lnTo>
                  <a:pt x="2709205" y="2333542"/>
                </a:lnTo>
                <a:lnTo>
                  <a:pt x="2424835" y="2230031"/>
                </a:lnTo>
                <a:cubicBezTo>
                  <a:pt x="2324320" y="2357010"/>
                  <a:pt x="2198986" y="2462178"/>
                  <a:pt x="2056481" y="2539116"/>
                </a:cubicBezTo>
                <a:lnTo>
                  <a:pt x="2109039" y="2837141"/>
                </a:lnTo>
                <a:lnTo>
                  <a:pt x="1881863" y="2919826"/>
                </a:lnTo>
                <a:lnTo>
                  <a:pt x="1730559" y="2657743"/>
                </a:lnTo>
                <a:cubicBezTo>
                  <a:pt x="1571939" y="2690405"/>
                  <a:pt x="1408327" y="2690405"/>
                  <a:pt x="1249707" y="2657743"/>
                </a:cubicBezTo>
                <a:lnTo>
                  <a:pt x="1098403" y="2919826"/>
                </a:lnTo>
                <a:lnTo>
                  <a:pt x="871227" y="2837141"/>
                </a:lnTo>
                <a:lnTo>
                  <a:pt x="923785" y="2539117"/>
                </a:lnTo>
                <a:cubicBezTo>
                  <a:pt x="781280" y="2462179"/>
                  <a:pt x="655947" y="2357011"/>
                  <a:pt x="555431" y="2230032"/>
                </a:cubicBezTo>
                <a:lnTo>
                  <a:pt x="271061" y="2333542"/>
                </a:lnTo>
                <a:lnTo>
                  <a:pt x="150184" y="2124176"/>
                </a:lnTo>
                <a:lnTo>
                  <a:pt x="382011" y="1929660"/>
                </a:lnTo>
                <a:cubicBezTo>
                  <a:pt x="322301" y="1779122"/>
                  <a:pt x="293890" y="1617995"/>
                  <a:pt x="298512" y="1456114"/>
                </a:cubicBezTo>
                <a:lnTo>
                  <a:pt x="14137" y="1352617"/>
                </a:lnTo>
                <a:lnTo>
                  <a:pt x="56117" y="1114535"/>
                </a:lnTo>
                <a:lnTo>
                  <a:pt x="358740" y="1114543"/>
                </a:lnTo>
                <a:cubicBezTo>
                  <a:pt x="409764" y="960843"/>
                  <a:pt x="491570" y="819151"/>
                  <a:pt x="599166" y="698113"/>
                </a:cubicBezTo>
                <a:lnTo>
                  <a:pt x="447848" y="436038"/>
                </a:lnTo>
                <a:lnTo>
                  <a:pt x="633043" y="280641"/>
                </a:lnTo>
                <a:lnTo>
                  <a:pt x="864860" y="475169"/>
                </a:lnTo>
                <a:cubicBezTo>
                  <a:pt x="1002743" y="390226"/>
                  <a:pt x="1156488" y="334267"/>
                  <a:pt x="1316713" y="310708"/>
                </a:cubicBezTo>
                <a:lnTo>
                  <a:pt x="1369255" y="12681"/>
                </a:lnTo>
                <a:lnTo>
                  <a:pt x="1611011" y="12681"/>
                </a:lnTo>
                <a:lnTo>
                  <a:pt x="1663553" y="310708"/>
                </a:lnTo>
                <a:cubicBezTo>
                  <a:pt x="1823778" y="334267"/>
                  <a:pt x="1977523" y="390226"/>
                  <a:pt x="2115406" y="475169"/>
                </a:cubicBezTo>
                <a:close/>
              </a:path>
            </a:pathLst>
          </a:custGeom>
          <a:solidFill>
            <a:srgbClr val="3EBBDD"/>
          </a:solidFill>
          <a:ln w="28575" cap="flat">
            <a:solidFill>
              <a:schemeClr val="bg1"/>
            </a:solidFill>
            <a:prstDash val="solid"/>
            <a:miter lim="800000"/>
          </a:ln>
          <a:effectLst>
            <a:outerShdw blurRad="101600" dist="381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>
              <a:lnSpc>
                <a:spcPct val="120000"/>
              </a:lnSpc>
            </a:pPr>
            <a:endParaRPr lang="en-GB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5" name="Freeform 11"/>
          <p:cNvSpPr/>
          <p:nvPr/>
        </p:nvSpPr>
        <p:spPr>
          <a:xfrm>
            <a:off x="1733982" y="2324511"/>
            <a:ext cx="2022867" cy="2022867"/>
          </a:xfrm>
          <a:custGeom>
            <a:avLst/>
            <a:gdLst>
              <a:gd name="connsiteX0" fmla="*/ 1621800 w 2167466"/>
              <a:gd name="connsiteY0" fmla="*/ 548964 h 2167466"/>
              <a:gd name="connsiteX1" fmla="*/ 1941574 w 2167466"/>
              <a:gd name="connsiteY1" fmla="*/ 452590 h 2167466"/>
              <a:gd name="connsiteX2" fmla="*/ 2059240 w 2167466"/>
              <a:gd name="connsiteY2" fmla="*/ 656392 h 2167466"/>
              <a:gd name="connsiteX3" fmla="*/ 1815890 w 2167466"/>
              <a:gd name="connsiteY3" fmla="*/ 885138 h 2167466"/>
              <a:gd name="connsiteX4" fmla="*/ 1815890 w 2167466"/>
              <a:gd name="connsiteY4" fmla="*/ 1282328 h 2167466"/>
              <a:gd name="connsiteX5" fmla="*/ 2059240 w 2167466"/>
              <a:gd name="connsiteY5" fmla="*/ 1511074 h 2167466"/>
              <a:gd name="connsiteX6" fmla="*/ 1941574 w 2167466"/>
              <a:gd name="connsiteY6" fmla="*/ 1714876 h 2167466"/>
              <a:gd name="connsiteX7" fmla="*/ 1621800 w 2167466"/>
              <a:gd name="connsiteY7" fmla="*/ 1618502 h 2167466"/>
              <a:gd name="connsiteX8" fmla="*/ 1277823 w 2167466"/>
              <a:gd name="connsiteY8" fmla="*/ 1817097 h 2167466"/>
              <a:gd name="connsiteX9" fmla="*/ 1201398 w 2167466"/>
              <a:gd name="connsiteY9" fmla="*/ 2142217 h 2167466"/>
              <a:gd name="connsiteX10" fmla="*/ 966068 w 2167466"/>
              <a:gd name="connsiteY10" fmla="*/ 2142217 h 2167466"/>
              <a:gd name="connsiteX11" fmla="*/ 889643 w 2167466"/>
              <a:gd name="connsiteY11" fmla="*/ 1817097 h 2167466"/>
              <a:gd name="connsiteX12" fmla="*/ 545666 w 2167466"/>
              <a:gd name="connsiteY12" fmla="*/ 1618502 h 2167466"/>
              <a:gd name="connsiteX13" fmla="*/ 225892 w 2167466"/>
              <a:gd name="connsiteY13" fmla="*/ 1714876 h 2167466"/>
              <a:gd name="connsiteX14" fmla="*/ 108226 w 2167466"/>
              <a:gd name="connsiteY14" fmla="*/ 1511074 h 2167466"/>
              <a:gd name="connsiteX15" fmla="*/ 351576 w 2167466"/>
              <a:gd name="connsiteY15" fmla="*/ 1282328 h 2167466"/>
              <a:gd name="connsiteX16" fmla="*/ 351576 w 2167466"/>
              <a:gd name="connsiteY16" fmla="*/ 885138 h 2167466"/>
              <a:gd name="connsiteX17" fmla="*/ 108226 w 2167466"/>
              <a:gd name="connsiteY17" fmla="*/ 656392 h 2167466"/>
              <a:gd name="connsiteX18" fmla="*/ 225892 w 2167466"/>
              <a:gd name="connsiteY18" fmla="*/ 452590 h 2167466"/>
              <a:gd name="connsiteX19" fmla="*/ 545666 w 2167466"/>
              <a:gd name="connsiteY19" fmla="*/ 548964 h 2167466"/>
              <a:gd name="connsiteX20" fmla="*/ 889643 w 2167466"/>
              <a:gd name="connsiteY20" fmla="*/ 350369 h 2167466"/>
              <a:gd name="connsiteX21" fmla="*/ 966068 w 2167466"/>
              <a:gd name="connsiteY21" fmla="*/ 25249 h 2167466"/>
              <a:gd name="connsiteX22" fmla="*/ 1201398 w 2167466"/>
              <a:gd name="connsiteY22" fmla="*/ 25249 h 2167466"/>
              <a:gd name="connsiteX23" fmla="*/ 1277823 w 2167466"/>
              <a:gd name="connsiteY23" fmla="*/ 350369 h 2167466"/>
              <a:gd name="connsiteX24" fmla="*/ 1621800 w 2167466"/>
              <a:gd name="connsiteY24" fmla="*/ 548964 h 216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167466" h="2167466">
                <a:moveTo>
                  <a:pt x="1621800" y="548964"/>
                </a:moveTo>
                <a:lnTo>
                  <a:pt x="1941574" y="452590"/>
                </a:lnTo>
                <a:lnTo>
                  <a:pt x="2059240" y="656392"/>
                </a:lnTo>
                <a:lnTo>
                  <a:pt x="1815890" y="885138"/>
                </a:lnTo>
                <a:cubicBezTo>
                  <a:pt x="1851165" y="1015185"/>
                  <a:pt x="1851165" y="1152281"/>
                  <a:pt x="1815890" y="1282328"/>
                </a:cubicBezTo>
                <a:lnTo>
                  <a:pt x="2059240" y="1511074"/>
                </a:lnTo>
                <a:lnTo>
                  <a:pt x="1941574" y="1714876"/>
                </a:lnTo>
                <a:lnTo>
                  <a:pt x="1621800" y="1618502"/>
                </a:lnTo>
                <a:cubicBezTo>
                  <a:pt x="1526813" y="1714075"/>
                  <a:pt x="1408085" y="1782623"/>
                  <a:pt x="1277823" y="1817097"/>
                </a:cubicBezTo>
                <a:lnTo>
                  <a:pt x="1201398" y="2142217"/>
                </a:lnTo>
                <a:lnTo>
                  <a:pt x="966068" y="2142217"/>
                </a:lnTo>
                <a:lnTo>
                  <a:pt x="889643" y="1817097"/>
                </a:lnTo>
                <a:cubicBezTo>
                  <a:pt x="759381" y="1782622"/>
                  <a:pt x="640653" y="1714074"/>
                  <a:pt x="545666" y="1618502"/>
                </a:cubicBezTo>
                <a:lnTo>
                  <a:pt x="225892" y="1714876"/>
                </a:lnTo>
                <a:lnTo>
                  <a:pt x="108226" y="1511074"/>
                </a:lnTo>
                <a:lnTo>
                  <a:pt x="351576" y="1282328"/>
                </a:lnTo>
                <a:cubicBezTo>
                  <a:pt x="316301" y="1152281"/>
                  <a:pt x="316301" y="1015185"/>
                  <a:pt x="351576" y="885138"/>
                </a:cubicBezTo>
                <a:lnTo>
                  <a:pt x="108226" y="656392"/>
                </a:lnTo>
                <a:lnTo>
                  <a:pt x="225892" y="452590"/>
                </a:lnTo>
                <a:lnTo>
                  <a:pt x="545666" y="548964"/>
                </a:lnTo>
                <a:cubicBezTo>
                  <a:pt x="640653" y="453391"/>
                  <a:pt x="759381" y="384843"/>
                  <a:pt x="889643" y="350369"/>
                </a:cubicBezTo>
                <a:lnTo>
                  <a:pt x="966068" y="25249"/>
                </a:lnTo>
                <a:lnTo>
                  <a:pt x="1201398" y="25249"/>
                </a:lnTo>
                <a:lnTo>
                  <a:pt x="1277823" y="350369"/>
                </a:lnTo>
                <a:cubicBezTo>
                  <a:pt x="1408085" y="384844"/>
                  <a:pt x="1526813" y="453392"/>
                  <a:pt x="1621800" y="548964"/>
                </a:cubicBezTo>
                <a:close/>
              </a:path>
            </a:pathLst>
          </a:custGeom>
          <a:solidFill>
            <a:srgbClr val="3EBBDD"/>
          </a:solidFill>
          <a:ln w="28575" cap="flat">
            <a:solidFill>
              <a:schemeClr val="bg1"/>
            </a:solidFill>
            <a:prstDash val="solid"/>
            <a:miter lim="800000"/>
          </a:ln>
          <a:effectLst>
            <a:outerShdw blurRad="101600" dist="381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>
              <a:lnSpc>
                <a:spcPct val="120000"/>
              </a:lnSpc>
            </a:pPr>
            <a:endParaRPr lang="en-GB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6" name="Freeform 12"/>
          <p:cNvSpPr/>
          <p:nvPr/>
        </p:nvSpPr>
        <p:spPr>
          <a:xfrm rot="2181978">
            <a:off x="6653342" y="4515269"/>
            <a:ext cx="1972206" cy="1972206"/>
          </a:xfrm>
          <a:custGeom>
            <a:avLst/>
            <a:gdLst>
              <a:gd name="connsiteX0" fmla="*/ 1589033 w 2123675"/>
              <a:gd name="connsiteY0" fmla="*/ 537873 h 2123675"/>
              <a:gd name="connsiteX1" fmla="*/ 1902347 w 2123675"/>
              <a:gd name="connsiteY1" fmla="*/ 443446 h 2123675"/>
              <a:gd name="connsiteX2" fmla="*/ 2017635 w 2123675"/>
              <a:gd name="connsiteY2" fmla="*/ 643130 h 2123675"/>
              <a:gd name="connsiteX3" fmla="*/ 1779202 w 2123675"/>
              <a:gd name="connsiteY3" fmla="*/ 867255 h 2123675"/>
              <a:gd name="connsiteX4" fmla="*/ 1779202 w 2123675"/>
              <a:gd name="connsiteY4" fmla="*/ 1256420 h 2123675"/>
              <a:gd name="connsiteX5" fmla="*/ 2017635 w 2123675"/>
              <a:gd name="connsiteY5" fmla="*/ 1480545 h 2123675"/>
              <a:gd name="connsiteX6" fmla="*/ 1902347 w 2123675"/>
              <a:gd name="connsiteY6" fmla="*/ 1680229 h 2123675"/>
              <a:gd name="connsiteX7" fmla="*/ 1589033 w 2123675"/>
              <a:gd name="connsiteY7" fmla="*/ 1585802 h 2123675"/>
              <a:gd name="connsiteX8" fmla="*/ 1252006 w 2123675"/>
              <a:gd name="connsiteY8" fmla="*/ 1780385 h 2123675"/>
              <a:gd name="connsiteX9" fmla="*/ 1177125 w 2123675"/>
              <a:gd name="connsiteY9" fmla="*/ 2098936 h 2123675"/>
              <a:gd name="connsiteX10" fmla="*/ 946550 w 2123675"/>
              <a:gd name="connsiteY10" fmla="*/ 2098936 h 2123675"/>
              <a:gd name="connsiteX11" fmla="*/ 871669 w 2123675"/>
              <a:gd name="connsiteY11" fmla="*/ 1780385 h 2123675"/>
              <a:gd name="connsiteX12" fmla="*/ 534642 w 2123675"/>
              <a:gd name="connsiteY12" fmla="*/ 1585802 h 2123675"/>
              <a:gd name="connsiteX13" fmla="*/ 221328 w 2123675"/>
              <a:gd name="connsiteY13" fmla="*/ 1680229 h 2123675"/>
              <a:gd name="connsiteX14" fmla="*/ 106040 w 2123675"/>
              <a:gd name="connsiteY14" fmla="*/ 1480545 h 2123675"/>
              <a:gd name="connsiteX15" fmla="*/ 344473 w 2123675"/>
              <a:gd name="connsiteY15" fmla="*/ 1256420 h 2123675"/>
              <a:gd name="connsiteX16" fmla="*/ 344473 w 2123675"/>
              <a:gd name="connsiteY16" fmla="*/ 867255 h 2123675"/>
              <a:gd name="connsiteX17" fmla="*/ 106040 w 2123675"/>
              <a:gd name="connsiteY17" fmla="*/ 643130 h 2123675"/>
              <a:gd name="connsiteX18" fmla="*/ 221328 w 2123675"/>
              <a:gd name="connsiteY18" fmla="*/ 443446 h 2123675"/>
              <a:gd name="connsiteX19" fmla="*/ 534642 w 2123675"/>
              <a:gd name="connsiteY19" fmla="*/ 537873 h 2123675"/>
              <a:gd name="connsiteX20" fmla="*/ 871669 w 2123675"/>
              <a:gd name="connsiteY20" fmla="*/ 343290 h 2123675"/>
              <a:gd name="connsiteX21" fmla="*/ 946550 w 2123675"/>
              <a:gd name="connsiteY21" fmla="*/ 24739 h 2123675"/>
              <a:gd name="connsiteX22" fmla="*/ 1177125 w 2123675"/>
              <a:gd name="connsiteY22" fmla="*/ 24739 h 2123675"/>
              <a:gd name="connsiteX23" fmla="*/ 1252006 w 2123675"/>
              <a:gd name="connsiteY23" fmla="*/ 343290 h 2123675"/>
              <a:gd name="connsiteX24" fmla="*/ 1589033 w 2123675"/>
              <a:gd name="connsiteY24" fmla="*/ 537873 h 2123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123675" h="2123675">
                <a:moveTo>
                  <a:pt x="1366897" y="537190"/>
                </a:moveTo>
                <a:lnTo>
                  <a:pt x="1594045" y="396507"/>
                </a:lnTo>
                <a:lnTo>
                  <a:pt x="1727168" y="529630"/>
                </a:lnTo>
                <a:lnTo>
                  <a:pt x="1586485" y="756778"/>
                </a:lnTo>
                <a:cubicBezTo>
                  <a:pt x="1640670" y="849967"/>
                  <a:pt x="1669056" y="955907"/>
                  <a:pt x="1668725" y="1063703"/>
                </a:cubicBezTo>
                <a:lnTo>
                  <a:pt x="1904134" y="1190078"/>
                </a:lnTo>
                <a:lnTo>
                  <a:pt x="1855408" y="1371927"/>
                </a:lnTo>
                <a:lnTo>
                  <a:pt x="1588350" y="1363666"/>
                </a:lnTo>
                <a:cubicBezTo>
                  <a:pt x="1534739" y="1457186"/>
                  <a:pt x="1457186" y="1534739"/>
                  <a:pt x="1363666" y="1588351"/>
                </a:cubicBezTo>
                <a:lnTo>
                  <a:pt x="1371926" y="1855408"/>
                </a:lnTo>
                <a:lnTo>
                  <a:pt x="1190078" y="1904134"/>
                </a:lnTo>
                <a:lnTo>
                  <a:pt x="1063703" y="1668725"/>
                </a:lnTo>
                <a:cubicBezTo>
                  <a:pt x="955907" y="1669057"/>
                  <a:pt x="849967" y="1640670"/>
                  <a:pt x="756778" y="1586485"/>
                </a:cubicBezTo>
                <a:lnTo>
                  <a:pt x="529630" y="1727168"/>
                </a:lnTo>
                <a:lnTo>
                  <a:pt x="396507" y="1594045"/>
                </a:lnTo>
                <a:lnTo>
                  <a:pt x="537190" y="1366897"/>
                </a:lnTo>
                <a:cubicBezTo>
                  <a:pt x="483005" y="1273708"/>
                  <a:pt x="454619" y="1167768"/>
                  <a:pt x="454950" y="1059972"/>
                </a:cubicBezTo>
                <a:lnTo>
                  <a:pt x="219541" y="933597"/>
                </a:lnTo>
                <a:lnTo>
                  <a:pt x="268267" y="751748"/>
                </a:lnTo>
                <a:lnTo>
                  <a:pt x="535325" y="760009"/>
                </a:lnTo>
                <a:cubicBezTo>
                  <a:pt x="588936" y="666489"/>
                  <a:pt x="666489" y="588936"/>
                  <a:pt x="760009" y="535324"/>
                </a:cubicBezTo>
                <a:lnTo>
                  <a:pt x="751749" y="268267"/>
                </a:lnTo>
                <a:lnTo>
                  <a:pt x="933597" y="219541"/>
                </a:lnTo>
                <a:lnTo>
                  <a:pt x="1059972" y="454950"/>
                </a:lnTo>
                <a:cubicBezTo>
                  <a:pt x="1167768" y="454618"/>
                  <a:pt x="1273708" y="483005"/>
                  <a:pt x="1366897" y="537190"/>
                </a:cubicBezTo>
                <a:close/>
              </a:path>
            </a:pathLst>
          </a:custGeom>
          <a:solidFill>
            <a:srgbClr val="3EBBDD"/>
          </a:solidFill>
          <a:ln w="28575" cap="flat">
            <a:solidFill>
              <a:schemeClr val="bg1"/>
            </a:solidFill>
            <a:prstDash val="solid"/>
            <a:miter lim="800000"/>
          </a:ln>
          <a:effectLst>
            <a:outerShdw blurRad="101600" dist="381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>
              <a:lnSpc>
                <a:spcPct val="120000"/>
              </a:lnSpc>
            </a:pPr>
            <a:endParaRPr lang="en-GB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7" name="Freeform 11"/>
          <p:cNvSpPr/>
          <p:nvPr/>
        </p:nvSpPr>
        <p:spPr>
          <a:xfrm rot="1645659">
            <a:off x="6290992" y="2534373"/>
            <a:ext cx="2022867" cy="2022867"/>
          </a:xfrm>
          <a:custGeom>
            <a:avLst/>
            <a:gdLst>
              <a:gd name="connsiteX0" fmla="*/ 1621800 w 2167466"/>
              <a:gd name="connsiteY0" fmla="*/ 548964 h 2167466"/>
              <a:gd name="connsiteX1" fmla="*/ 1941574 w 2167466"/>
              <a:gd name="connsiteY1" fmla="*/ 452590 h 2167466"/>
              <a:gd name="connsiteX2" fmla="*/ 2059240 w 2167466"/>
              <a:gd name="connsiteY2" fmla="*/ 656392 h 2167466"/>
              <a:gd name="connsiteX3" fmla="*/ 1815890 w 2167466"/>
              <a:gd name="connsiteY3" fmla="*/ 885138 h 2167466"/>
              <a:gd name="connsiteX4" fmla="*/ 1815890 w 2167466"/>
              <a:gd name="connsiteY4" fmla="*/ 1282328 h 2167466"/>
              <a:gd name="connsiteX5" fmla="*/ 2059240 w 2167466"/>
              <a:gd name="connsiteY5" fmla="*/ 1511074 h 2167466"/>
              <a:gd name="connsiteX6" fmla="*/ 1941574 w 2167466"/>
              <a:gd name="connsiteY6" fmla="*/ 1714876 h 2167466"/>
              <a:gd name="connsiteX7" fmla="*/ 1621800 w 2167466"/>
              <a:gd name="connsiteY7" fmla="*/ 1618502 h 2167466"/>
              <a:gd name="connsiteX8" fmla="*/ 1277823 w 2167466"/>
              <a:gd name="connsiteY8" fmla="*/ 1817097 h 2167466"/>
              <a:gd name="connsiteX9" fmla="*/ 1201398 w 2167466"/>
              <a:gd name="connsiteY9" fmla="*/ 2142217 h 2167466"/>
              <a:gd name="connsiteX10" fmla="*/ 966068 w 2167466"/>
              <a:gd name="connsiteY10" fmla="*/ 2142217 h 2167466"/>
              <a:gd name="connsiteX11" fmla="*/ 889643 w 2167466"/>
              <a:gd name="connsiteY11" fmla="*/ 1817097 h 2167466"/>
              <a:gd name="connsiteX12" fmla="*/ 545666 w 2167466"/>
              <a:gd name="connsiteY12" fmla="*/ 1618502 h 2167466"/>
              <a:gd name="connsiteX13" fmla="*/ 225892 w 2167466"/>
              <a:gd name="connsiteY13" fmla="*/ 1714876 h 2167466"/>
              <a:gd name="connsiteX14" fmla="*/ 108226 w 2167466"/>
              <a:gd name="connsiteY14" fmla="*/ 1511074 h 2167466"/>
              <a:gd name="connsiteX15" fmla="*/ 351576 w 2167466"/>
              <a:gd name="connsiteY15" fmla="*/ 1282328 h 2167466"/>
              <a:gd name="connsiteX16" fmla="*/ 351576 w 2167466"/>
              <a:gd name="connsiteY16" fmla="*/ 885138 h 2167466"/>
              <a:gd name="connsiteX17" fmla="*/ 108226 w 2167466"/>
              <a:gd name="connsiteY17" fmla="*/ 656392 h 2167466"/>
              <a:gd name="connsiteX18" fmla="*/ 225892 w 2167466"/>
              <a:gd name="connsiteY18" fmla="*/ 452590 h 2167466"/>
              <a:gd name="connsiteX19" fmla="*/ 545666 w 2167466"/>
              <a:gd name="connsiteY19" fmla="*/ 548964 h 2167466"/>
              <a:gd name="connsiteX20" fmla="*/ 889643 w 2167466"/>
              <a:gd name="connsiteY20" fmla="*/ 350369 h 2167466"/>
              <a:gd name="connsiteX21" fmla="*/ 966068 w 2167466"/>
              <a:gd name="connsiteY21" fmla="*/ 25249 h 2167466"/>
              <a:gd name="connsiteX22" fmla="*/ 1201398 w 2167466"/>
              <a:gd name="connsiteY22" fmla="*/ 25249 h 2167466"/>
              <a:gd name="connsiteX23" fmla="*/ 1277823 w 2167466"/>
              <a:gd name="connsiteY23" fmla="*/ 350369 h 2167466"/>
              <a:gd name="connsiteX24" fmla="*/ 1621800 w 2167466"/>
              <a:gd name="connsiteY24" fmla="*/ 548964 h 216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167466" h="2167466">
                <a:moveTo>
                  <a:pt x="1621800" y="548964"/>
                </a:moveTo>
                <a:lnTo>
                  <a:pt x="1941574" y="452590"/>
                </a:lnTo>
                <a:lnTo>
                  <a:pt x="2059240" y="656392"/>
                </a:lnTo>
                <a:lnTo>
                  <a:pt x="1815890" y="885138"/>
                </a:lnTo>
                <a:cubicBezTo>
                  <a:pt x="1851165" y="1015185"/>
                  <a:pt x="1851165" y="1152281"/>
                  <a:pt x="1815890" y="1282328"/>
                </a:cubicBezTo>
                <a:lnTo>
                  <a:pt x="2059240" y="1511074"/>
                </a:lnTo>
                <a:lnTo>
                  <a:pt x="1941574" y="1714876"/>
                </a:lnTo>
                <a:lnTo>
                  <a:pt x="1621800" y="1618502"/>
                </a:lnTo>
                <a:cubicBezTo>
                  <a:pt x="1526813" y="1714075"/>
                  <a:pt x="1408085" y="1782623"/>
                  <a:pt x="1277823" y="1817097"/>
                </a:cubicBezTo>
                <a:lnTo>
                  <a:pt x="1201398" y="2142217"/>
                </a:lnTo>
                <a:lnTo>
                  <a:pt x="966068" y="2142217"/>
                </a:lnTo>
                <a:lnTo>
                  <a:pt x="889643" y="1817097"/>
                </a:lnTo>
                <a:cubicBezTo>
                  <a:pt x="759381" y="1782622"/>
                  <a:pt x="640653" y="1714074"/>
                  <a:pt x="545666" y="1618502"/>
                </a:cubicBezTo>
                <a:lnTo>
                  <a:pt x="225892" y="1714876"/>
                </a:lnTo>
                <a:lnTo>
                  <a:pt x="108226" y="1511074"/>
                </a:lnTo>
                <a:lnTo>
                  <a:pt x="351576" y="1282328"/>
                </a:lnTo>
                <a:cubicBezTo>
                  <a:pt x="316301" y="1152281"/>
                  <a:pt x="316301" y="1015185"/>
                  <a:pt x="351576" y="885138"/>
                </a:cubicBezTo>
                <a:lnTo>
                  <a:pt x="108226" y="656392"/>
                </a:lnTo>
                <a:lnTo>
                  <a:pt x="225892" y="452590"/>
                </a:lnTo>
                <a:lnTo>
                  <a:pt x="545666" y="548964"/>
                </a:lnTo>
                <a:cubicBezTo>
                  <a:pt x="640653" y="453391"/>
                  <a:pt x="759381" y="384843"/>
                  <a:pt x="889643" y="350369"/>
                </a:cubicBezTo>
                <a:lnTo>
                  <a:pt x="966068" y="25249"/>
                </a:lnTo>
                <a:lnTo>
                  <a:pt x="1201398" y="25249"/>
                </a:lnTo>
                <a:lnTo>
                  <a:pt x="1277823" y="350369"/>
                </a:lnTo>
                <a:cubicBezTo>
                  <a:pt x="1408085" y="384844"/>
                  <a:pt x="1526813" y="453392"/>
                  <a:pt x="1621800" y="548964"/>
                </a:cubicBezTo>
                <a:close/>
              </a:path>
            </a:pathLst>
          </a:custGeom>
          <a:solidFill>
            <a:srgbClr val="3EBBDD"/>
          </a:solidFill>
          <a:ln w="28575" cap="flat">
            <a:solidFill>
              <a:schemeClr val="bg1"/>
            </a:solidFill>
            <a:prstDash val="solid"/>
            <a:miter lim="800000"/>
          </a:ln>
          <a:effectLst>
            <a:outerShdw blurRad="101600" dist="381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>
              <a:lnSpc>
                <a:spcPct val="120000"/>
              </a:lnSpc>
            </a:pPr>
            <a:endParaRPr lang="en-GB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8" name="Freeform 11"/>
          <p:cNvSpPr/>
          <p:nvPr/>
        </p:nvSpPr>
        <p:spPr>
          <a:xfrm rot="20443249">
            <a:off x="8202850" y="3436261"/>
            <a:ext cx="2022867" cy="2022867"/>
          </a:xfrm>
          <a:custGeom>
            <a:avLst/>
            <a:gdLst>
              <a:gd name="connsiteX0" fmla="*/ 1621800 w 2167466"/>
              <a:gd name="connsiteY0" fmla="*/ 548964 h 2167466"/>
              <a:gd name="connsiteX1" fmla="*/ 1941574 w 2167466"/>
              <a:gd name="connsiteY1" fmla="*/ 452590 h 2167466"/>
              <a:gd name="connsiteX2" fmla="*/ 2059240 w 2167466"/>
              <a:gd name="connsiteY2" fmla="*/ 656392 h 2167466"/>
              <a:gd name="connsiteX3" fmla="*/ 1815890 w 2167466"/>
              <a:gd name="connsiteY3" fmla="*/ 885138 h 2167466"/>
              <a:gd name="connsiteX4" fmla="*/ 1815890 w 2167466"/>
              <a:gd name="connsiteY4" fmla="*/ 1282328 h 2167466"/>
              <a:gd name="connsiteX5" fmla="*/ 2059240 w 2167466"/>
              <a:gd name="connsiteY5" fmla="*/ 1511074 h 2167466"/>
              <a:gd name="connsiteX6" fmla="*/ 1941574 w 2167466"/>
              <a:gd name="connsiteY6" fmla="*/ 1714876 h 2167466"/>
              <a:gd name="connsiteX7" fmla="*/ 1621800 w 2167466"/>
              <a:gd name="connsiteY7" fmla="*/ 1618502 h 2167466"/>
              <a:gd name="connsiteX8" fmla="*/ 1277823 w 2167466"/>
              <a:gd name="connsiteY8" fmla="*/ 1817097 h 2167466"/>
              <a:gd name="connsiteX9" fmla="*/ 1201398 w 2167466"/>
              <a:gd name="connsiteY9" fmla="*/ 2142217 h 2167466"/>
              <a:gd name="connsiteX10" fmla="*/ 966068 w 2167466"/>
              <a:gd name="connsiteY10" fmla="*/ 2142217 h 2167466"/>
              <a:gd name="connsiteX11" fmla="*/ 889643 w 2167466"/>
              <a:gd name="connsiteY11" fmla="*/ 1817097 h 2167466"/>
              <a:gd name="connsiteX12" fmla="*/ 545666 w 2167466"/>
              <a:gd name="connsiteY12" fmla="*/ 1618502 h 2167466"/>
              <a:gd name="connsiteX13" fmla="*/ 225892 w 2167466"/>
              <a:gd name="connsiteY13" fmla="*/ 1714876 h 2167466"/>
              <a:gd name="connsiteX14" fmla="*/ 108226 w 2167466"/>
              <a:gd name="connsiteY14" fmla="*/ 1511074 h 2167466"/>
              <a:gd name="connsiteX15" fmla="*/ 351576 w 2167466"/>
              <a:gd name="connsiteY15" fmla="*/ 1282328 h 2167466"/>
              <a:gd name="connsiteX16" fmla="*/ 351576 w 2167466"/>
              <a:gd name="connsiteY16" fmla="*/ 885138 h 2167466"/>
              <a:gd name="connsiteX17" fmla="*/ 108226 w 2167466"/>
              <a:gd name="connsiteY17" fmla="*/ 656392 h 2167466"/>
              <a:gd name="connsiteX18" fmla="*/ 225892 w 2167466"/>
              <a:gd name="connsiteY18" fmla="*/ 452590 h 2167466"/>
              <a:gd name="connsiteX19" fmla="*/ 545666 w 2167466"/>
              <a:gd name="connsiteY19" fmla="*/ 548964 h 2167466"/>
              <a:gd name="connsiteX20" fmla="*/ 889643 w 2167466"/>
              <a:gd name="connsiteY20" fmla="*/ 350369 h 2167466"/>
              <a:gd name="connsiteX21" fmla="*/ 966068 w 2167466"/>
              <a:gd name="connsiteY21" fmla="*/ 25249 h 2167466"/>
              <a:gd name="connsiteX22" fmla="*/ 1201398 w 2167466"/>
              <a:gd name="connsiteY22" fmla="*/ 25249 h 2167466"/>
              <a:gd name="connsiteX23" fmla="*/ 1277823 w 2167466"/>
              <a:gd name="connsiteY23" fmla="*/ 350369 h 2167466"/>
              <a:gd name="connsiteX24" fmla="*/ 1621800 w 2167466"/>
              <a:gd name="connsiteY24" fmla="*/ 548964 h 216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167466" h="2167466">
                <a:moveTo>
                  <a:pt x="1621800" y="548964"/>
                </a:moveTo>
                <a:lnTo>
                  <a:pt x="1941574" y="452590"/>
                </a:lnTo>
                <a:lnTo>
                  <a:pt x="2059240" y="656392"/>
                </a:lnTo>
                <a:lnTo>
                  <a:pt x="1815890" y="885138"/>
                </a:lnTo>
                <a:cubicBezTo>
                  <a:pt x="1851165" y="1015185"/>
                  <a:pt x="1851165" y="1152281"/>
                  <a:pt x="1815890" y="1282328"/>
                </a:cubicBezTo>
                <a:lnTo>
                  <a:pt x="2059240" y="1511074"/>
                </a:lnTo>
                <a:lnTo>
                  <a:pt x="1941574" y="1714876"/>
                </a:lnTo>
                <a:lnTo>
                  <a:pt x="1621800" y="1618502"/>
                </a:lnTo>
                <a:cubicBezTo>
                  <a:pt x="1526813" y="1714075"/>
                  <a:pt x="1408085" y="1782623"/>
                  <a:pt x="1277823" y="1817097"/>
                </a:cubicBezTo>
                <a:lnTo>
                  <a:pt x="1201398" y="2142217"/>
                </a:lnTo>
                <a:lnTo>
                  <a:pt x="966068" y="2142217"/>
                </a:lnTo>
                <a:lnTo>
                  <a:pt x="889643" y="1817097"/>
                </a:lnTo>
                <a:cubicBezTo>
                  <a:pt x="759381" y="1782622"/>
                  <a:pt x="640653" y="1714074"/>
                  <a:pt x="545666" y="1618502"/>
                </a:cubicBezTo>
                <a:lnTo>
                  <a:pt x="225892" y="1714876"/>
                </a:lnTo>
                <a:lnTo>
                  <a:pt x="108226" y="1511074"/>
                </a:lnTo>
                <a:lnTo>
                  <a:pt x="351576" y="1282328"/>
                </a:lnTo>
                <a:cubicBezTo>
                  <a:pt x="316301" y="1152281"/>
                  <a:pt x="316301" y="1015185"/>
                  <a:pt x="351576" y="885138"/>
                </a:cubicBezTo>
                <a:lnTo>
                  <a:pt x="108226" y="656392"/>
                </a:lnTo>
                <a:lnTo>
                  <a:pt x="225892" y="452590"/>
                </a:lnTo>
                <a:lnTo>
                  <a:pt x="545666" y="548964"/>
                </a:lnTo>
                <a:cubicBezTo>
                  <a:pt x="640653" y="453391"/>
                  <a:pt x="759381" y="384843"/>
                  <a:pt x="889643" y="350369"/>
                </a:cubicBezTo>
                <a:lnTo>
                  <a:pt x="966068" y="25249"/>
                </a:lnTo>
                <a:lnTo>
                  <a:pt x="1201398" y="25249"/>
                </a:lnTo>
                <a:lnTo>
                  <a:pt x="1277823" y="350369"/>
                </a:lnTo>
                <a:cubicBezTo>
                  <a:pt x="1408085" y="384844"/>
                  <a:pt x="1526813" y="453392"/>
                  <a:pt x="1621800" y="548964"/>
                </a:cubicBezTo>
                <a:close/>
              </a:path>
            </a:pathLst>
          </a:custGeom>
          <a:solidFill>
            <a:srgbClr val="3EBBDD"/>
          </a:solidFill>
          <a:ln w="28575" cap="flat">
            <a:solidFill>
              <a:schemeClr val="bg1"/>
            </a:solidFill>
            <a:prstDash val="solid"/>
            <a:miter lim="800000"/>
          </a:ln>
          <a:effectLst>
            <a:outerShdw blurRad="101600" dist="381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>
              <a:lnSpc>
                <a:spcPct val="120000"/>
              </a:lnSpc>
            </a:pPr>
            <a:endParaRPr lang="en-GB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136497" y="4332480"/>
            <a:ext cx="1210588" cy="7673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000" dirty="0">
                <a:solidFill>
                  <a:schemeClr val="bg1"/>
                </a:solidFill>
                <a:cs typeface="+mn-ea"/>
                <a:sym typeface="+mn-lt"/>
              </a:rPr>
              <a:t>外伤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799724" y="3253419"/>
            <a:ext cx="1005403" cy="6323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感染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242713" y="3043557"/>
            <a:ext cx="1005403" cy="6323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肿瘤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660285" y="4164430"/>
            <a:ext cx="1107996" cy="497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发育性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085447" y="5252714"/>
            <a:ext cx="1107996" cy="497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代谢性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5" dur="2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2" dur="2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占位符 29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CN" altLang="en-US" dirty="0">
                <a:cs typeface="+mn-ea"/>
                <a:sym typeface="+mn-lt"/>
              </a:rPr>
              <a:t>临床特征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1676692" y="4528378"/>
            <a:ext cx="1399130" cy="921322"/>
            <a:chOff x="1676692" y="4528378"/>
            <a:chExt cx="1399130" cy="921322"/>
          </a:xfrm>
        </p:grpSpPr>
        <p:sp>
          <p:nvSpPr>
            <p:cNvPr id="4" name="íśľîḍè"/>
            <p:cNvSpPr/>
            <p:nvPr/>
          </p:nvSpPr>
          <p:spPr>
            <a:xfrm>
              <a:off x="1676692" y="4528378"/>
              <a:ext cx="1397219" cy="921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242" y="21600"/>
                  </a:moveTo>
                  <a:lnTo>
                    <a:pt x="9202" y="12826"/>
                  </a:lnTo>
                  <a:lnTo>
                    <a:pt x="0" y="12826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12826"/>
                  </a:lnTo>
                </a:path>
              </a:pathLst>
            </a:custGeom>
            <a:solidFill>
              <a:srgbClr val="3EBBDD"/>
            </a:solidFill>
            <a:ln w="28575" cap="flat">
              <a:solidFill>
                <a:schemeClr val="bg1"/>
              </a:solidFill>
              <a:prstDash val="solid"/>
              <a:miter lim="800000"/>
            </a:ln>
            <a:effectLst>
              <a:outerShdw blurRad="1016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20000"/>
                </a:lnSpc>
              </a:pPr>
              <a:endParaRPr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" name="íṧḻidê"/>
            <p:cNvSpPr/>
            <p:nvPr/>
          </p:nvSpPr>
          <p:spPr>
            <a:xfrm>
              <a:off x="1869258" y="4637654"/>
              <a:ext cx="208434" cy="312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50" y="6750"/>
                  </a:moveTo>
                  <a:cubicBezTo>
                    <a:pt x="14491" y="6750"/>
                    <a:pt x="14175" y="6539"/>
                    <a:pt x="14175" y="6300"/>
                  </a:cubicBezTo>
                  <a:cubicBezTo>
                    <a:pt x="14175" y="5330"/>
                    <a:pt x="11918" y="4950"/>
                    <a:pt x="10800" y="4950"/>
                  </a:cubicBezTo>
                  <a:cubicBezTo>
                    <a:pt x="10441" y="4950"/>
                    <a:pt x="10125" y="4739"/>
                    <a:pt x="10125" y="4500"/>
                  </a:cubicBezTo>
                  <a:cubicBezTo>
                    <a:pt x="10125" y="4261"/>
                    <a:pt x="10441" y="4050"/>
                    <a:pt x="10800" y="4050"/>
                  </a:cubicBezTo>
                  <a:cubicBezTo>
                    <a:pt x="12762" y="4050"/>
                    <a:pt x="15525" y="4739"/>
                    <a:pt x="15525" y="6300"/>
                  </a:cubicBezTo>
                  <a:cubicBezTo>
                    <a:pt x="15525" y="6539"/>
                    <a:pt x="15209" y="6750"/>
                    <a:pt x="14850" y="6750"/>
                  </a:cubicBezTo>
                  <a:close/>
                  <a:moveTo>
                    <a:pt x="10800" y="1800"/>
                  </a:moveTo>
                  <a:cubicBezTo>
                    <a:pt x="6982" y="1800"/>
                    <a:pt x="2700" y="3487"/>
                    <a:pt x="2700" y="6300"/>
                  </a:cubicBezTo>
                  <a:cubicBezTo>
                    <a:pt x="2700" y="7200"/>
                    <a:pt x="3248" y="8142"/>
                    <a:pt x="4134" y="8831"/>
                  </a:cubicBezTo>
                  <a:cubicBezTo>
                    <a:pt x="4535" y="9141"/>
                    <a:pt x="4999" y="9436"/>
                    <a:pt x="5421" y="9759"/>
                  </a:cubicBezTo>
                  <a:cubicBezTo>
                    <a:pt x="6919" y="10955"/>
                    <a:pt x="8184" y="12361"/>
                    <a:pt x="8395" y="13950"/>
                  </a:cubicBezTo>
                  <a:lnTo>
                    <a:pt x="13205" y="13950"/>
                  </a:lnTo>
                  <a:cubicBezTo>
                    <a:pt x="13416" y="12361"/>
                    <a:pt x="14681" y="10955"/>
                    <a:pt x="16179" y="9759"/>
                  </a:cubicBezTo>
                  <a:cubicBezTo>
                    <a:pt x="16601" y="9436"/>
                    <a:pt x="17065" y="9141"/>
                    <a:pt x="17466" y="8831"/>
                  </a:cubicBezTo>
                  <a:cubicBezTo>
                    <a:pt x="18352" y="8142"/>
                    <a:pt x="18900" y="7200"/>
                    <a:pt x="18900" y="6300"/>
                  </a:cubicBezTo>
                  <a:cubicBezTo>
                    <a:pt x="18900" y="3487"/>
                    <a:pt x="14618" y="1800"/>
                    <a:pt x="10800" y="1800"/>
                  </a:cubicBezTo>
                  <a:close/>
                  <a:moveTo>
                    <a:pt x="19427" y="10069"/>
                  </a:moveTo>
                  <a:cubicBezTo>
                    <a:pt x="17972" y="11138"/>
                    <a:pt x="16052" y="12642"/>
                    <a:pt x="15884" y="14147"/>
                  </a:cubicBezTo>
                  <a:cubicBezTo>
                    <a:pt x="16495" y="14386"/>
                    <a:pt x="16875" y="14836"/>
                    <a:pt x="16875" y="15300"/>
                  </a:cubicBezTo>
                  <a:cubicBezTo>
                    <a:pt x="16875" y="15638"/>
                    <a:pt x="16685" y="15961"/>
                    <a:pt x="16348" y="16200"/>
                  </a:cubicBezTo>
                  <a:cubicBezTo>
                    <a:pt x="16685" y="16439"/>
                    <a:pt x="16875" y="16762"/>
                    <a:pt x="16875" y="17100"/>
                  </a:cubicBezTo>
                  <a:cubicBezTo>
                    <a:pt x="16875" y="17564"/>
                    <a:pt x="16516" y="17986"/>
                    <a:pt x="15926" y="18239"/>
                  </a:cubicBezTo>
                  <a:cubicBezTo>
                    <a:pt x="16095" y="18436"/>
                    <a:pt x="16200" y="18675"/>
                    <a:pt x="16200" y="18900"/>
                  </a:cubicBezTo>
                  <a:cubicBezTo>
                    <a:pt x="16200" y="19814"/>
                    <a:pt x="15124" y="20250"/>
                    <a:pt x="13901" y="20250"/>
                  </a:cubicBezTo>
                  <a:cubicBezTo>
                    <a:pt x="13352" y="21066"/>
                    <a:pt x="12129" y="21600"/>
                    <a:pt x="10800" y="21600"/>
                  </a:cubicBezTo>
                  <a:cubicBezTo>
                    <a:pt x="9471" y="21600"/>
                    <a:pt x="8248" y="21066"/>
                    <a:pt x="7699" y="20250"/>
                  </a:cubicBezTo>
                  <a:cubicBezTo>
                    <a:pt x="6476" y="20250"/>
                    <a:pt x="5400" y="19814"/>
                    <a:pt x="5400" y="18900"/>
                  </a:cubicBezTo>
                  <a:cubicBezTo>
                    <a:pt x="5400" y="18675"/>
                    <a:pt x="5505" y="18436"/>
                    <a:pt x="5674" y="18239"/>
                  </a:cubicBezTo>
                  <a:cubicBezTo>
                    <a:pt x="5084" y="17986"/>
                    <a:pt x="4725" y="17564"/>
                    <a:pt x="4725" y="17100"/>
                  </a:cubicBezTo>
                  <a:cubicBezTo>
                    <a:pt x="4725" y="16762"/>
                    <a:pt x="4915" y="16439"/>
                    <a:pt x="5252" y="16200"/>
                  </a:cubicBezTo>
                  <a:cubicBezTo>
                    <a:pt x="4915" y="15961"/>
                    <a:pt x="4725" y="15638"/>
                    <a:pt x="4725" y="15300"/>
                  </a:cubicBezTo>
                  <a:cubicBezTo>
                    <a:pt x="4725" y="14836"/>
                    <a:pt x="5105" y="14386"/>
                    <a:pt x="5716" y="14147"/>
                  </a:cubicBezTo>
                  <a:cubicBezTo>
                    <a:pt x="5548" y="12642"/>
                    <a:pt x="3628" y="11138"/>
                    <a:pt x="2173" y="10069"/>
                  </a:cubicBezTo>
                  <a:cubicBezTo>
                    <a:pt x="717" y="9000"/>
                    <a:pt x="0" y="7748"/>
                    <a:pt x="0" y="6300"/>
                  </a:cubicBezTo>
                  <a:cubicBezTo>
                    <a:pt x="0" y="2475"/>
                    <a:pt x="5463" y="0"/>
                    <a:pt x="10800" y="0"/>
                  </a:cubicBezTo>
                  <a:cubicBezTo>
                    <a:pt x="16137" y="0"/>
                    <a:pt x="21600" y="2475"/>
                    <a:pt x="21600" y="6300"/>
                  </a:cubicBezTo>
                  <a:cubicBezTo>
                    <a:pt x="21600" y="7748"/>
                    <a:pt x="20883" y="9000"/>
                    <a:pt x="19427" y="1006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4" name="ïšľíḓè"/>
            <p:cNvSpPr/>
            <p:nvPr/>
          </p:nvSpPr>
          <p:spPr>
            <a:xfrm rot="5400000">
              <a:off x="2750955" y="4955127"/>
              <a:ext cx="324867" cy="324867"/>
            </a:xfrm>
            <a:prstGeom prst="rightArrow">
              <a:avLst>
                <a:gd name="adj1" fmla="val 32000"/>
                <a:gd name="adj2" fmla="val 64000"/>
              </a:avLst>
            </a:prstGeom>
            <a:solidFill>
              <a:schemeClr val="bg1">
                <a:lumMod val="85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2715818" y="3741186"/>
            <a:ext cx="1402956" cy="921324"/>
            <a:chOff x="2715818" y="3741186"/>
            <a:chExt cx="1402956" cy="921324"/>
          </a:xfrm>
        </p:grpSpPr>
        <p:sp>
          <p:nvSpPr>
            <p:cNvPr id="6" name="íŝlîḑe"/>
            <p:cNvSpPr/>
            <p:nvPr/>
          </p:nvSpPr>
          <p:spPr>
            <a:xfrm>
              <a:off x="2715818" y="3741186"/>
              <a:ext cx="1397226" cy="921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242" y="21600"/>
                  </a:moveTo>
                  <a:lnTo>
                    <a:pt x="9202" y="12826"/>
                  </a:lnTo>
                  <a:lnTo>
                    <a:pt x="0" y="12826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12826"/>
                  </a:lnTo>
                </a:path>
              </a:pathLst>
            </a:custGeom>
            <a:solidFill>
              <a:srgbClr val="3EBBDD"/>
            </a:solidFill>
            <a:ln w="28575" cap="flat">
              <a:solidFill>
                <a:schemeClr val="bg1"/>
              </a:solidFill>
              <a:prstDash val="solid"/>
              <a:miter lim="800000"/>
            </a:ln>
            <a:effectLst>
              <a:outerShdw blurRad="1016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20000"/>
                </a:lnSpc>
              </a:pPr>
              <a:endParaRPr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" name="ïṣḷîḓè"/>
            <p:cNvSpPr/>
            <p:nvPr/>
          </p:nvSpPr>
          <p:spPr>
            <a:xfrm>
              <a:off x="2944060" y="3860283"/>
              <a:ext cx="235764" cy="288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368" extrusionOk="0">
                  <a:moveTo>
                    <a:pt x="9210" y="17445"/>
                  </a:moveTo>
                  <a:lnTo>
                    <a:pt x="6091" y="18421"/>
                  </a:lnTo>
                  <a:cubicBezTo>
                    <a:pt x="5969" y="18459"/>
                    <a:pt x="5833" y="18428"/>
                    <a:pt x="5754" y="18344"/>
                  </a:cubicBezTo>
                  <a:cubicBezTo>
                    <a:pt x="5352" y="17930"/>
                    <a:pt x="4874" y="17519"/>
                    <a:pt x="4113" y="17070"/>
                  </a:cubicBezTo>
                  <a:cubicBezTo>
                    <a:pt x="3351" y="16622"/>
                    <a:pt x="2722" y="16380"/>
                    <a:pt x="2113" y="16197"/>
                  </a:cubicBezTo>
                  <a:cubicBezTo>
                    <a:pt x="1990" y="16160"/>
                    <a:pt x="1912" y="16066"/>
                    <a:pt x="1920" y="15959"/>
                  </a:cubicBezTo>
                  <a:lnTo>
                    <a:pt x="2107" y="13255"/>
                  </a:lnTo>
                  <a:lnTo>
                    <a:pt x="2945" y="12321"/>
                  </a:lnTo>
                  <a:cubicBezTo>
                    <a:pt x="2945" y="12321"/>
                    <a:pt x="4821" y="12112"/>
                    <a:pt x="7270" y="13556"/>
                  </a:cubicBezTo>
                  <a:cubicBezTo>
                    <a:pt x="9715" y="14998"/>
                    <a:pt x="10050" y="16510"/>
                    <a:pt x="10050" y="16510"/>
                  </a:cubicBezTo>
                  <a:cubicBezTo>
                    <a:pt x="10050" y="16510"/>
                    <a:pt x="9210" y="17445"/>
                    <a:pt x="9210" y="17445"/>
                  </a:cubicBezTo>
                  <a:close/>
                  <a:moveTo>
                    <a:pt x="17932" y="1607"/>
                  </a:moveTo>
                  <a:cubicBezTo>
                    <a:pt x="15041" y="-99"/>
                    <a:pt x="12983" y="-62"/>
                    <a:pt x="12201" y="41"/>
                  </a:cubicBezTo>
                  <a:cubicBezTo>
                    <a:pt x="11981" y="69"/>
                    <a:pt x="11796" y="172"/>
                    <a:pt x="11667" y="317"/>
                  </a:cubicBezTo>
                  <a:lnTo>
                    <a:pt x="4613" y="8201"/>
                  </a:lnTo>
                  <a:lnTo>
                    <a:pt x="1158" y="12064"/>
                  </a:lnTo>
                  <a:cubicBezTo>
                    <a:pt x="735" y="12537"/>
                    <a:pt x="491" y="13098"/>
                    <a:pt x="453" y="13681"/>
                  </a:cubicBezTo>
                  <a:lnTo>
                    <a:pt x="1" y="20638"/>
                  </a:lnTo>
                  <a:cubicBezTo>
                    <a:pt x="-31" y="21139"/>
                    <a:pt x="584" y="21501"/>
                    <a:pt x="1161" y="21322"/>
                  </a:cubicBezTo>
                  <a:lnTo>
                    <a:pt x="9186" y="18835"/>
                  </a:lnTo>
                  <a:cubicBezTo>
                    <a:pt x="9862" y="18625"/>
                    <a:pt x="10450" y="18260"/>
                    <a:pt x="10874" y="17785"/>
                  </a:cubicBezTo>
                  <a:lnTo>
                    <a:pt x="13690" y="14637"/>
                  </a:lnTo>
                  <a:lnTo>
                    <a:pt x="21378" y="6041"/>
                  </a:lnTo>
                  <a:cubicBezTo>
                    <a:pt x="21514" y="5889"/>
                    <a:pt x="21569" y="5704"/>
                    <a:pt x="21531" y="5518"/>
                  </a:cubicBezTo>
                  <a:cubicBezTo>
                    <a:pt x="21403" y="4867"/>
                    <a:pt x="20787" y="3289"/>
                    <a:pt x="17932" y="1607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5" name="îṧḻîďè"/>
            <p:cNvSpPr/>
            <p:nvPr/>
          </p:nvSpPr>
          <p:spPr>
            <a:xfrm rot="5400000">
              <a:off x="3793907" y="4169996"/>
              <a:ext cx="324867" cy="324867"/>
            </a:xfrm>
            <a:prstGeom prst="rightArrow">
              <a:avLst>
                <a:gd name="adj1" fmla="val 32000"/>
                <a:gd name="adj2" fmla="val 64000"/>
              </a:avLst>
            </a:prstGeom>
            <a:solidFill>
              <a:schemeClr val="bg1">
                <a:lumMod val="85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3745254" y="2953995"/>
            <a:ext cx="1401936" cy="921315"/>
            <a:chOff x="3745254" y="2953995"/>
            <a:chExt cx="1401936" cy="921315"/>
          </a:xfrm>
        </p:grpSpPr>
        <p:sp>
          <p:nvSpPr>
            <p:cNvPr id="8" name="iṥľîḍè"/>
            <p:cNvSpPr/>
            <p:nvPr/>
          </p:nvSpPr>
          <p:spPr>
            <a:xfrm>
              <a:off x="3745254" y="2953995"/>
              <a:ext cx="1397226" cy="921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242" y="21600"/>
                  </a:moveTo>
                  <a:lnTo>
                    <a:pt x="9202" y="12827"/>
                  </a:lnTo>
                  <a:lnTo>
                    <a:pt x="0" y="12827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12827"/>
                  </a:lnTo>
                </a:path>
              </a:pathLst>
            </a:custGeom>
            <a:solidFill>
              <a:srgbClr val="3EBBDD"/>
            </a:solidFill>
            <a:ln w="28575" cap="flat">
              <a:solidFill>
                <a:schemeClr val="bg1"/>
              </a:solidFill>
              <a:prstDash val="solid"/>
              <a:miter lim="800000"/>
            </a:ln>
            <a:effectLst>
              <a:outerShdw blurRad="1016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20000"/>
                </a:lnSpc>
              </a:pPr>
              <a:endParaRPr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" name="íṣ1íďé"/>
            <p:cNvSpPr/>
            <p:nvPr/>
          </p:nvSpPr>
          <p:spPr>
            <a:xfrm>
              <a:off x="3928239" y="3085329"/>
              <a:ext cx="279510" cy="279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473" extrusionOk="0">
                  <a:moveTo>
                    <a:pt x="2579" y="8408"/>
                  </a:moveTo>
                  <a:cubicBezTo>
                    <a:pt x="2579" y="5192"/>
                    <a:pt x="5174" y="2587"/>
                    <a:pt x="8377" y="2587"/>
                  </a:cubicBezTo>
                  <a:cubicBezTo>
                    <a:pt x="11581" y="2587"/>
                    <a:pt x="14435" y="5451"/>
                    <a:pt x="14435" y="8668"/>
                  </a:cubicBezTo>
                  <a:cubicBezTo>
                    <a:pt x="14435" y="11882"/>
                    <a:pt x="11838" y="14489"/>
                    <a:pt x="8636" y="14489"/>
                  </a:cubicBezTo>
                  <a:cubicBezTo>
                    <a:pt x="5432" y="14488"/>
                    <a:pt x="2579" y="11622"/>
                    <a:pt x="2579" y="8408"/>
                  </a:cubicBezTo>
                  <a:close/>
                  <a:moveTo>
                    <a:pt x="20915" y="18167"/>
                  </a:moveTo>
                  <a:lnTo>
                    <a:pt x="15797" y="13031"/>
                  </a:lnTo>
                  <a:cubicBezTo>
                    <a:pt x="16569" y="11760"/>
                    <a:pt x="17014" y="10265"/>
                    <a:pt x="17014" y="8668"/>
                  </a:cubicBezTo>
                  <a:cubicBezTo>
                    <a:pt x="17014" y="4023"/>
                    <a:pt x="13004" y="0"/>
                    <a:pt x="8377" y="0"/>
                  </a:cubicBezTo>
                  <a:cubicBezTo>
                    <a:pt x="3750" y="-1"/>
                    <a:pt x="0" y="3764"/>
                    <a:pt x="0" y="8408"/>
                  </a:cubicBezTo>
                  <a:cubicBezTo>
                    <a:pt x="0" y="13051"/>
                    <a:pt x="4010" y="17076"/>
                    <a:pt x="8636" y="17076"/>
                  </a:cubicBezTo>
                  <a:cubicBezTo>
                    <a:pt x="10175" y="17076"/>
                    <a:pt x="11615" y="16655"/>
                    <a:pt x="12854" y="15928"/>
                  </a:cubicBezTo>
                  <a:lnTo>
                    <a:pt x="17998" y="21095"/>
                  </a:lnTo>
                  <a:cubicBezTo>
                    <a:pt x="18502" y="21599"/>
                    <a:pt x="19318" y="21599"/>
                    <a:pt x="19821" y="21095"/>
                  </a:cubicBezTo>
                  <a:lnTo>
                    <a:pt x="21098" y="19813"/>
                  </a:lnTo>
                  <a:cubicBezTo>
                    <a:pt x="21600" y="19309"/>
                    <a:pt x="21417" y="18671"/>
                    <a:pt x="20915" y="18167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6" name="ïṧliďé"/>
            <p:cNvSpPr/>
            <p:nvPr/>
          </p:nvSpPr>
          <p:spPr>
            <a:xfrm rot="5400000">
              <a:off x="4822323" y="3379440"/>
              <a:ext cx="324867" cy="324867"/>
            </a:xfrm>
            <a:prstGeom prst="rightArrow">
              <a:avLst>
                <a:gd name="adj1" fmla="val 32000"/>
                <a:gd name="adj2" fmla="val 64000"/>
              </a:avLst>
            </a:prstGeom>
            <a:solidFill>
              <a:schemeClr val="bg1">
                <a:lumMod val="85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774690" y="2166803"/>
            <a:ext cx="1401648" cy="921315"/>
            <a:chOff x="4774690" y="2166803"/>
            <a:chExt cx="1401648" cy="921315"/>
          </a:xfrm>
        </p:grpSpPr>
        <p:sp>
          <p:nvSpPr>
            <p:cNvPr id="12" name="iṧľiďe"/>
            <p:cNvSpPr/>
            <p:nvPr/>
          </p:nvSpPr>
          <p:spPr>
            <a:xfrm>
              <a:off x="4774690" y="2166803"/>
              <a:ext cx="1397230" cy="921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242" y="21600"/>
                  </a:moveTo>
                  <a:lnTo>
                    <a:pt x="9202" y="12826"/>
                  </a:lnTo>
                  <a:lnTo>
                    <a:pt x="0" y="12826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12826"/>
                  </a:lnTo>
                </a:path>
              </a:pathLst>
            </a:custGeom>
            <a:solidFill>
              <a:srgbClr val="3EBBDD"/>
            </a:solidFill>
            <a:ln w="28575" cap="flat">
              <a:solidFill>
                <a:schemeClr val="bg1"/>
              </a:solidFill>
              <a:prstDash val="solid"/>
              <a:miter lim="800000"/>
            </a:ln>
            <a:effectLst>
              <a:outerShdw blurRad="1016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20000"/>
                </a:lnSpc>
              </a:pPr>
              <a:endParaRPr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" name="îṧļïḍê"/>
            <p:cNvSpPr/>
            <p:nvPr/>
          </p:nvSpPr>
          <p:spPr>
            <a:xfrm>
              <a:off x="4978059" y="2298382"/>
              <a:ext cx="215431" cy="279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8" h="21164" extrusionOk="0">
                  <a:moveTo>
                    <a:pt x="13691" y="4182"/>
                  </a:moveTo>
                  <a:cubicBezTo>
                    <a:pt x="12508" y="3546"/>
                    <a:pt x="11931" y="2543"/>
                    <a:pt x="12404" y="1937"/>
                  </a:cubicBezTo>
                  <a:cubicBezTo>
                    <a:pt x="12876" y="1334"/>
                    <a:pt x="14218" y="1362"/>
                    <a:pt x="15398" y="1998"/>
                  </a:cubicBezTo>
                  <a:cubicBezTo>
                    <a:pt x="16583" y="2634"/>
                    <a:pt x="17155" y="3639"/>
                    <a:pt x="16684" y="4242"/>
                  </a:cubicBezTo>
                  <a:cubicBezTo>
                    <a:pt x="16213" y="4845"/>
                    <a:pt x="14874" y="4818"/>
                    <a:pt x="13691" y="4182"/>
                  </a:cubicBezTo>
                  <a:close/>
                  <a:moveTo>
                    <a:pt x="14777" y="15159"/>
                  </a:moveTo>
                  <a:cubicBezTo>
                    <a:pt x="14795" y="15127"/>
                    <a:pt x="14807" y="15091"/>
                    <a:pt x="14825" y="15057"/>
                  </a:cubicBezTo>
                  <a:cubicBezTo>
                    <a:pt x="14896" y="14928"/>
                    <a:pt x="14958" y="14799"/>
                    <a:pt x="15009" y="14664"/>
                  </a:cubicBezTo>
                  <a:cubicBezTo>
                    <a:pt x="15017" y="14639"/>
                    <a:pt x="15021" y="14615"/>
                    <a:pt x="15030" y="14593"/>
                  </a:cubicBezTo>
                  <a:cubicBezTo>
                    <a:pt x="15082" y="14443"/>
                    <a:pt x="15126" y="14295"/>
                    <a:pt x="15161" y="14143"/>
                  </a:cubicBezTo>
                  <a:cubicBezTo>
                    <a:pt x="15161" y="14136"/>
                    <a:pt x="15161" y="14130"/>
                    <a:pt x="15161" y="14120"/>
                  </a:cubicBezTo>
                  <a:cubicBezTo>
                    <a:pt x="15421" y="12832"/>
                    <a:pt x="14968" y="11394"/>
                    <a:pt x="13930" y="10096"/>
                  </a:cubicBezTo>
                  <a:lnTo>
                    <a:pt x="15410" y="8206"/>
                  </a:lnTo>
                  <a:cubicBezTo>
                    <a:pt x="17115" y="8386"/>
                    <a:pt x="18589" y="8031"/>
                    <a:pt x="19298" y="7124"/>
                  </a:cubicBezTo>
                  <a:cubicBezTo>
                    <a:pt x="20528" y="5555"/>
                    <a:pt x="19031" y="2944"/>
                    <a:pt x="15959" y="1289"/>
                  </a:cubicBezTo>
                  <a:cubicBezTo>
                    <a:pt x="12884" y="-367"/>
                    <a:pt x="9398" y="-436"/>
                    <a:pt x="8170" y="1130"/>
                  </a:cubicBezTo>
                  <a:cubicBezTo>
                    <a:pt x="7458" y="2039"/>
                    <a:pt x="7666" y="3299"/>
                    <a:pt x="8560" y="4518"/>
                  </a:cubicBezTo>
                  <a:lnTo>
                    <a:pt x="7078" y="6407"/>
                  </a:lnTo>
                  <a:cubicBezTo>
                    <a:pt x="5227" y="6150"/>
                    <a:pt x="3458" y="6390"/>
                    <a:pt x="2143" y="7113"/>
                  </a:cubicBezTo>
                  <a:cubicBezTo>
                    <a:pt x="2135" y="7115"/>
                    <a:pt x="2126" y="7117"/>
                    <a:pt x="2120" y="7122"/>
                  </a:cubicBezTo>
                  <a:cubicBezTo>
                    <a:pt x="1967" y="7208"/>
                    <a:pt x="1817" y="7302"/>
                    <a:pt x="1677" y="7402"/>
                  </a:cubicBezTo>
                  <a:cubicBezTo>
                    <a:pt x="1655" y="7417"/>
                    <a:pt x="1628" y="7431"/>
                    <a:pt x="1610" y="7447"/>
                  </a:cubicBezTo>
                  <a:cubicBezTo>
                    <a:pt x="1479" y="7539"/>
                    <a:pt x="1362" y="7643"/>
                    <a:pt x="1249" y="7747"/>
                  </a:cubicBezTo>
                  <a:cubicBezTo>
                    <a:pt x="1222" y="7773"/>
                    <a:pt x="1185" y="7796"/>
                    <a:pt x="1159" y="7824"/>
                  </a:cubicBezTo>
                  <a:cubicBezTo>
                    <a:pt x="1018" y="7957"/>
                    <a:pt x="887" y="8098"/>
                    <a:pt x="773" y="8248"/>
                  </a:cubicBezTo>
                  <a:cubicBezTo>
                    <a:pt x="-1072" y="10599"/>
                    <a:pt x="502" y="14158"/>
                    <a:pt x="4282" y="16195"/>
                  </a:cubicBezTo>
                  <a:cubicBezTo>
                    <a:pt x="8065" y="18232"/>
                    <a:pt x="12626" y="17974"/>
                    <a:pt x="14466" y="15623"/>
                  </a:cubicBezTo>
                  <a:cubicBezTo>
                    <a:pt x="14582" y="15474"/>
                    <a:pt x="14689" y="15318"/>
                    <a:pt x="14777" y="15159"/>
                  </a:cubicBezTo>
                  <a:close/>
                  <a:moveTo>
                    <a:pt x="2898" y="16410"/>
                  </a:moveTo>
                  <a:lnTo>
                    <a:pt x="93" y="19992"/>
                  </a:lnTo>
                  <a:lnTo>
                    <a:pt x="391" y="21164"/>
                  </a:lnTo>
                  <a:lnTo>
                    <a:pt x="1804" y="20914"/>
                  </a:lnTo>
                  <a:lnTo>
                    <a:pt x="4609" y="17333"/>
                  </a:lnTo>
                  <a:cubicBezTo>
                    <a:pt x="4310" y="17201"/>
                    <a:pt x="4014" y="17060"/>
                    <a:pt x="3727" y="16904"/>
                  </a:cubicBezTo>
                  <a:cubicBezTo>
                    <a:pt x="3437" y="16748"/>
                    <a:pt x="3160" y="16582"/>
                    <a:pt x="2898" y="1641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7" name="íSľiḍé"/>
            <p:cNvSpPr/>
            <p:nvPr/>
          </p:nvSpPr>
          <p:spPr>
            <a:xfrm rot="5400000">
              <a:off x="5851471" y="2592870"/>
              <a:ext cx="324867" cy="324867"/>
            </a:xfrm>
            <a:prstGeom prst="rightArrow">
              <a:avLst>
                <a:gd name="adj1" fmla="val 32000"/>
                <a:gd name="adj2" fmla="val 64000"/>
              </a:avLst>
            </a:prstGeom>
            <a:solidFill>
              <a:schemeClr val="bg1">
                <a:lumMod val="85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813815" y="1389302"/>
            <a:ext cx="1399883" cy="921304"/>
            <a:chOff x="5813815" y="1389302"/>
            <a:chExt cx="1399883" cy="921304"/>
          </a:xfrm>
        </p:grpSpPr>
        <p:sp>
          <p:nvSpPr>
            <p:cNvPr id="10" name="îS1iḋé"/>
            <p:cNvSpPr/>
            <p:nvPr/>
          </p:nvSpPr>
          <p:spPr>
            <a:xfrm>
              <a:off x="5813815" y="1389302"/>
              <a:ext cx="1397226" cy="921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242" y="21600"/>
                  </a:moveTo>
                  <a:lnTo>
                    <a:pt x="9202" y="12826"/>
                  </a:lnTo>
                  <a:lnTo>
                    <a:pt x="0" y="12826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12826"/>
                  </a:lnTo>
                </a:path>
              </a:pathLst>
            </a:custGeom>
            <a:solidFill>
              <a:srgbClr val="3EBBDD"/>
            </a:solidFill>
            <a:ln w="28575" cap="flat">
              <a:solidFill>
                <a:schemeClr val="bg1"/>
              </a:solidFill>
              <a:prstDash val="solid"/>
              <a:miter lim="800000"/>
            </a:ln>
            <a:effectLst>
              <a:outerShdw blurRad="1016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20000"/>
                </a:lnSpc>
              </a:pPr>
              <a:endParaRPr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" name="ï$1idè"/>
            <p:cNvSpPr/>
            <p:nvPr/>
          </p:nvSpPr>
          <p:spPr>
            <a:xfrm>
              <a:off x="6002010" y="1532932"/>
              <a:ext cx="249650" cy="255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1" h="20432" extrusionOk="0">
                  <a:moveTo>
                    <a:pt x="14102" y="6331"/>
                  </a:moveTo>
                  <a:cubicBezTo>
                    <a:pt x="13392" y="5619"/>
                    <a:pt x="13392" y="4469"/>
                    <a:pt x="14102" y="3757"/>
                  </a:cubicBezTo>
                  <a:cubicBezTo>
                    <a:pt x="14812" y="3048"/>
                    <a:pt x="15963" y="3048"/>
                    <a:pt x="16675" y="3757"/>
                  </a:cubicBezTo>
                  <a:cubicBezTo>
                    <a:pt x="17385" y="4466"/>
                    <a:pt x="17385" y="5618"/>
                    <a:pt x="16675" y="6331"/>
                  </a:cubicBezTo>
                  <a:cubicBezTo>
                    <a:pt x="15963" y="7040"/>
                    <a:pt x="14811" y="7040"/>
                    <a:pt x="14102" y="6331"/>
                  </a:cubicBezTo>
                  <a:close/>
                  <a:moveTo>
                    <a:pt x="12903" y="13199"/>
                  </a:moveTo>
                  <a:cubicBezTo>
                    <a:pt x="12903" y="13199"/>
                    <a:pt x="21289" y="7285"/>
                    <a:pt x="20359" y="517"/>
                  </a:cubicBezTo>
                  <a:cubicBezTo>
                    <a:pt x="20339" y="369"/>
                    <a:pt x="20289" y="269"/>
                    <a:pt x="20226" y="205"/>
                  </a:cubicBezTo>
                  <a:cubicBezTo>
                    <a:pt x="20162" y="142"/>
                    <a:pt x="20063" y="92"/>
                    <a:pt x="19913" y="72"/>
                  </a:cubicBezTo>
                  <a:cubicBezTo>
                    <a:pt x="13146" y="-858"/>
                    <a:pt x="7233" y="7528"/>
                    <a:pt x="7233" y="7528"/>
                  </a:cubicBezTo>
                  <a:cubicBezTo>
                    <a:pt x="2104" y="6928"/>
                    <a:pt x="2477" y="7927"/>
                    <a:pt x="137" y="13421"/>
                  </a:cubicBezTo>
                  <a:cubicBezTo>
                    <a:pt x="-311" y="14468"/>
                    <a:pt x="415" y="14829"/>
                    <a:pt x="1211" y="14534"/>
                  </a:cubicBezTo>
                  <a:cubicBezTo>
                    <a:pt x="2007" y="14242"/>
                    <a:pt x="3762" y="13593"/>
                    <a:pt x="3762" y="13593"/>
                  </a:cubicBezTo>
                  <a:lnTo>
                    <a:pt x="6839" y="16667"/>
                  </a:lnTo>
                  <a:cubicBezTo>
                    <a:pt x="6839" y="16667"/>
                    <a:pt x="6190" y="18425"/>
                    <a:pt x="5897" y="19220"/>
                  </a:cubicBezTo>
                  <a:cubicBezTo>
                    <a:pt x="5602" y="20016"/>
                    <a:pt x="5962" y="20742"/>
                    <a:pt x="7011" y="20295"/>
                  </a:cubicBezTo>
                  <a:cubicBezTo>
                    <a:pt x="12504" y="17955"/>
                    <a:pt x="13504" y="18328"/>
                    <a:pt x="12903" y="1319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8" name="iśḷiḓe"/>
            <p:cNvSpPr/>
            <p:nvPr/>
          </p:nvSpPr>
          <p:spPr>
            <a:xfrm rot="5400000">
              <a:off x="6888831" y="1813929"/>
              <a:ext cx="324867" cy="324867"/>
            </a:xfrm>
            <a:prstGeom prst="rightArrow">
              <a:avLst>
                <a:gd name="adj1" fmla="val 32000"/>
                <a:gd name="adj2" fmla="val 64000"/>
              </a:avLst>
            </a:prstGeom>
            <a:solidFill>
              <a:schemeClr val="bg1">
                <a:lumMod val="85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>
                <a:cs typeface="+mn-ea"/>
                <a:sym typeface="+mn-lt"/>
              </a:endParaRPr>
            </a:p>
          </p:txBody>
        </p:sp>
      </p:grpSp>
      <p:sp>
        <p:nvSpPr>
          <p:cNvPr id="19" name="iṧļídè"/>
          <p:cNvSpPr/>
          <p:nvPr/>
        </p:nvSpPr>
        <p:spPr bwMode="auto">
          <a:xfrm>
            <a:off x="7313902" y="1624627"/>
            <a:ext cx="4655846" cy="980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sp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截瘫平面以下感觉消失或减退，完全性截瘫患者鞍区（会阴区）感觉消失。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iṡļîḑè"/>
          <p:cNvSpPr/>
          <p:nvPr/>
        </p:nvSpPr>
        <p:spPr bwMode="auto">
          <a:xfrm>
            <a:off x="6274780" y="2402128"/>
            <a:ext cx="5259744" cy="685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sp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脊髓损伤平面以下脊神经所支配肌肉的随意运动消失或肌力下降。</a:t>
            </a:r>
          </a:p>
        </p:txBody>
      </p:sp>
      <p:sp>
        <p:nvSpPr>
          <p:cNvPr id="21" name="îṥḷïḋe"/>
          <p:cNvSpPr/>
          <p:nvPr/>
        </p:nvSpPr>
        <p:spPr bwMode="auto">
          <a:xfrm>
            <a:off x="5245340" y="3189319"/>
            <a:ext cx="5016774" cy="980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sp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脊髓休克期，中枢反射消失休克期之后反射亢进和病理反射。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îṣḷïḍè"/>
          <p:cNvSpPr/>
          <p:nvPr/>
        </p:nvSpPr>
        <p:spPr bwMode="auto">
          <a:xfrm>
            <a:off x="4215905" y="3976511"/>
            <a:ext cx="4655846" cy="980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sp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尿储留，尿失禁及反射性排尿，可出现腹泻、便秘或大便失禁。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íşľîḍè"/>
          <p:cNvSpPr/>
          <p:nvPr/>
        </p:nvSpPr>
        <p:spPr bwMode="auto">
          <a:xfrm>
            <a:off x="3176774" y="4763704"/>
            <a:ext cx="4655846" cy="980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sp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呼吸困难、排痰困难，体温调节障碍、低血压或相对性缓脉，可有阳痿、月经失调等。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îṥ1ïḍe"/>
          <p:cNvSpPr txBox="1"/>
          <p:nvPr/>
        </p:nvSpPr>
        <p:spPr bwMode="auto">
          <a:xfrm>
            <a:off x="4542048" y="1412097"/>
            <a:ext cx="1381413" cy="469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2000" b="1" dirty="0">
                <a:cs typeface="+mn-ea"/>
                <a:sym typeface="+mn-lt"/>
              </a:rPr>
              <a:t>感觉障碍</a:t>
            </a:r>
          </a:p>
        </p:txBody>
      </p:sp>
      <p:sp>
        <p:nvSpPr>
          <p:cNvPr id="25" name="ïṥļïďé"/>
          <p:cNvSpPr txBox="1"/>
          <p:nvPr/>
        </p:nvSpPr>
        <p:spPr bwMode="auto">
          <a:xfrm>
            <a:off x="3502924" y="2189599"/>
            <a:ext cx="1381413" cy="469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2000" b="1" dirty="0">
                <a:cs typeface="+mn-ea"/>
                <a:sym typeface="+mn-lt"/>
              </a:rPr>
              <a:t>运动障碍</a:t>
            </a:r>
          </a:p>
        </p:txBody>
      </p:sp>
      <p:sp>
        <p:nvSpPr>
          <p:cNvPr id="26" name="išľiḍê"/>
          <p:cNvSpPr txBox="1"/>
          <p:nvPr/>
        </p:nvSpPr>
        <p:spPr bwMode="auto">
          <a:xfrm>
            <a:off x="2473485" y="2976790"/>
            <a:ext cx="1381413" cy="469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2000" b="1" dirty="0">
                <a:cs typeface="+mn-ea"/>
                <a:sym typeface="+mn-lt"/>
              </a:rPr>
              <a:t>反射障碍</a:t>
            </a:r>
          </a:p>
        </p:txBody>
      </p:sp>
      <p:sp>
        <p:nvSpPr>
          <p:cNvPr id="27" name="ïs1îḍe"/>
          <p:cNvSpPr txBox="1"/>
          <p:nvPr/>
        </p:nvSpPr>
        <p:spPr bwMode="auto">
          <a:xfrm>
            <a:off x="1444050" y="3400027"/>
            <a:ext cx="1207680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 anchorCtr="0">
            <a:sp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2000" b="1" dirty="0">
                <a:cs typeface="+mn-ea"/>
                <a:sym typeface="+mn-lt"/>
              </a:rPr>
              <a:t>括约肌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2000" b="1" dirty="0">
                <a:cs typeface="+mn-ea"/>
                <a:sym typeface="+mn-lt"/>
              </a:rPr>
              <a:t>功能障碍</a:t>
            </a:r>
          </a:p>
        </p:txBody>
      </p:sp>
      <p:sp>
        <p:nvSpPr>
          <p:cNvPr id="28" name="í$liďe"/>
          <p:cNvSpPr txBox="1"/>
          <p:nvPr/>
        </p:nvSpPr>
        <p:spPr bwMode="auto">
          <a:xfrm>
            <a:off x="464201" y="4551174"/>
            <a:ext cx="1381413" cy="469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2000" b="1" dirty="0">
                <a:cs typeface="+mn-ea"/>
                <a:sym typeface="+mn-lt"/>
              </a:rPr>
              <a:t>其他障碍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119457" y="407676"/>
            <a:ext cx="4756687" cy="41332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CN" dirty="0" err="1">
                <a:cs typeface="+mn-ea"/>
                <a:sym typeface="+mn-lt"/>
              </a:rPr>
              <a:t>Barthel</a:t>
            </a:r>
            <a:r>
              <a:rPr lang="zh-CN" altLang="en-US" dirty="0">
                <a:cs typeface="+mn-ea"/>
                <a:sym typeface="+mn-lt"/>
              </a:rPr>
              <a:t>指数评定内容及方法</a:t>
            </a:r>
          </a:p>
        </p:txBody>
      </p:sp>
      <p:graphicFrame>
        <p:nvGraphicFramePr>
          <p:cNvPr id="4" name="Group 3"/>
          <p:cNvGraphicFramePr/>
          <p:nvPr/>
        </p:nvGraphicFramePr>
        <p:xfrm>
          <a:off x="638629" y="1184223"/>
          <a:ext cx="6328229" cy="5139863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27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51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64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51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583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ADL</a:t>
                      </a:r>
                      <a:r>
                        <a:rPr kumimoji="0" lang="zh-CN" alt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项目  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  自理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  稍依赖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较大依赖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完全依赖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0000" marR="90000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83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   进餐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10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5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0000" marR="90000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83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   洗澡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5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0000" marR="90000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61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修饰（洗脸、梳头、刷牙、刮脸）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5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0000" marR="90000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74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穿衣（包括系携带等）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10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5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0000" marR="90000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583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可控制大便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10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5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0000" marR="90000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583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可控制小便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10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5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0000" marR="90000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167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  用厕（包括擦净、整理衣裤、冲水）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10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5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0000" marR="90000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94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床旁椅转移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15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10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5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0000" marR="90000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20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平地行走   （</a:t>
                      </a:r>
                      <a:r>
                        <a:rPr kumimoji="0" lang="en-US" altLang="zh-CN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45</a:t>
                      </a:r>
                      <a:r>
                        <a:rPr kumimoji="0" lang="zh-CN" alt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米）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15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10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5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0000" marR="90000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583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上下楼梯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10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5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0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0000" marR="90000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7841392" y="2908182"/>
            <a:ext cx="3820956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t">
              <a:lnSpc>
                <a:spcPct val="12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&gt;60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分者生活基本自理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just" fontAlgn="t">
              <a:lnSpc>
                <a:spcPct val="120000"/>
              </a:lnSpc>
            </a:pP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just" fontAlgn="t">
              <a:lnSpc>
                <a:spcPct val="12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40~60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分为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生活需要帮助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just" fontAlgn="t">
              <a:lnSpc>
                <a:spcPct val="120000"/>
              </a:lnSpc>
            </a:pP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just" fontAlgn="t">
              <a:lnSpc>
                <a:spcPct val="12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20~40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分为生活需要很大帮助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just" fontAlgn="t">
              <a:lnSpc>
                <a:spcPct val="120000"/>
              </a:lnSpc>
            </a:pP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just" fontAlgn="t">
              <a:lnSpc>
                <a:spcPct val="12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&lt;20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分为极严重功能缺陷，生活完全需要依赖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841392" y="1723869"/>
            <a:ext cx="2521844" cy="6998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zh-CN" altLang="en-US" sz="3600" b="1" dirty="0">
                <a:solidFill>
                  <a:srgbClr val="3EBBDD"/>
                </a:solidFill>
                <a:cs typeface="+mn-ea"/>
                <a:sym typeface="+mn-lt"/>
              </a:rPr>
              <a:t> 评分结果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5014200" y="1265400"/>
            <a:ext cx="2163600" cy="2163600"/>
            <a:chOff x="8646614" y="3016299"/>
            <a:chExt cx="1068944" cy="1068940"/>
          </a:xfrm>
        </p:grpSpPr>
        <p:sp>
          <p:nvSpPr>
            <p:cNvPr id="42" name="AutoShape 3"/>
            <p:cNvSpPr>
              <a:spLocks noChangeAspect="1" noChangeArrowheads="1" noTextEdit="1"/>
            </p:cNvSpPr>
            <p:nvPr/>
          </p:nvSpPr>
          <p:spPr bwMode="auto">
            <a:xfrm>
              <a:off x="8646614" y="3016299"/>
              <a:ext cx="1068944" cy="1068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Oval 5"/>
            <p:cNvSpPr>
              <a:spLocks noChangeArrowheads="1"/>
            </p:cNvSpPr>
            <p:nvPr/>
          </p:nvSpPr>
          <p:spPr bwMode="auto">
            <a:xfrm>
              <a:off x="8646614" y="3019886"/>
              <a:ext cx="1065357" cy="1065353"/>
            </a:xfrm>
            <a:prstGeom prst="ellipse">
              <a:avLst/>
            </a:prstGeom>
            <a:solidFill>
              <a:srgbClr val="3EBBDD"/>
            </a:solidFill>
            <a:ln w="63500">
              <a:solidFill>
                <a:schemeClr val="bg1"/>
              </a:solidFill>
              <a:round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Freeform 6"/>
            <p:cNvSpPr/>
            <p:nvPr/>
          </p:nvSpPr>
          <p:spPr bwMode="auto">
            <a:xfrm>
              <a:off x="9073474" y="3213587"/>
              <a:ext cx="215224" cy="200875"/>
            </a:xfrm>
            <a:custGeom>
              <a:avLst/>
              <a:gdLst>
                <a:gd name="T0" fmla="*/ 67 w 91"/>
                <a:gd name="T1" fmla="*/ 85 h 85"/>
                <a:gd name="T2" fmla="*/ 25 w 91"/>
                <a:gd name="T3" fmla="*/ 85 h 85"/>
                <a:gd name="T4" fmla="*/ 0 w 91"/>
                <a:gd name="T5" fmla="*/ 61 h 85"/>
                <a:gd name="T6" fmla="*/ 0 w 91"/>
                <a:gd name="T7" fmla="*/ 25 h 85"/>
                <a:gd name="T8" fmla="*/ 25 w 91"/>
                <a:gd name="T9" fmla="*/ 0 h 85"/>
                <a:gd name="T10" fmla="*/ 67 w 91"/>
                <a:gd name="T11" fmla="*/ 0 h 85"/>
                <a:gd name="T12" fmla="*/ 91 w 91"/>
                <a:gd name="T13" fmla="*/ 25 h 85"/>
                <a:gd name="T14" fmla="*/ 91 w 91"/>
                <a:gd name="T15" fmla="*/ 61 h 85"/>
                <a:gd name="T16" fmla="*/ 67 w 91"/>
                <a:gd name="T17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85">
                  <a:moveTo>
                    <a:pt x="67" y="85"/>
                  </a:moveTo>
                  <a:cubicBezTo>
                    <a:pt x="25" y="85"/>
                    <a:pt x="25" y="85"/>
                    <a:pt x="25" y="85"/>
                  </a:cubicBezTo>
                  <a:cubicBezTo>
                    <a:pt x="11" y="85"/>
                    <a:pt x="0" y="74"/>
                    <a:pt x="0" y="6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80" y="0"/>
                    <a:pt x="91" y="11"/>
                    <a:pt x="91" y="25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74"/>
                    <a:pt x="80" y="85"/>
                    <a:pt x="67" y="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Freeform 7"/>
            <p:cNvSpPr/>
            <p:nvPr/>
          </p:nvSpPr>
          <p:spPr bwMode="auto">
            <a:xfrm>
              <a:off x="9008907" y="3360656"/>
              <a:ext cx="344358" cy="527296"/>
            </a:xfrm>
            <a:custGeom>
              <a:avLst/>
              <a:gdLst>
                <a:gd name="T0" fmla="*/ 118 w 145"/>
                <a:gd name="T1" fmla="*/ 222 h 222"/>
                <a:gd name="T2" fmla="*/ 28 w 145"/>
                <a:gd name="T3" fmla="*/ 222 h 222"/>
                <a:gd name="T4" fmla="*/ 0 w 145"/>
                <a:gd name="T5" fmla="*/ 195 h 222"/>
                <a:gd name="T6" fmla="*/ 0 w 145"/>
                <a:gd name="T7" fmla="*/ 28 h 222"/>
                <a:gd name="T8" fmla="*/ 28 w 145"/>
                <a:gd name="T9" fmla="*/ 0 h 222"/>
                <a:gd name="T10" fmla="*/ 118 w 145"/>
                <a:gd name="T11" fmla="*/ 0 h 222"/>
                <a:gd name="T12" fmla="*/ 145 w 145"/>
                <a:gd name="T13" fmla="*/ 28 h 222"/>
                <a:gd name="T14" fmla="*/ 145 w 145"/>
                <a:gd name="T15" fmla="*/ 195 h 222"/>
                <a:gd name="T16" fmla="*/ 118 w 145"/>
                <a:gd name="T17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5" h="222">
                  <a:moveTo>
                    <a:pt x="118" y="222"/>
                  </a:moveTo>
                  <a:cubicBezTo>
                    <a:pt x="28" y="222"/>
                    <a:pt x="28" y="222"/>
                    <a:pt x="28" y="222"/>
                  </a:cubicBezTo>
                  <a:cubicBezTo>
                    <a:pt x="12" y="222"/>
                    <a:pt x="0" y="210"/>
                    <a:pt x="0" y="195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12" y="0"/>
                    <a:pt x="28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33" y="0"/>
                    <a:pt x="145" y="12"/>
                    <a:pt x="145" y="28"/>
                  </a:cubicBezTo>
                  <a:cubicBezTo>
                    <a:pt x="145" y="195"/>
                    <a:pt x="145" y="195"/>
                    <a:pt x="145" y="195"/>
                  </a:cubicBezTo>
                  <a:cubicBezTo>
                    <a:pt x="145" y="210"/>
                    <a:pt x="133" y="222"/>
                    <a:pt x="118" y="2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Rectangle 8"/>
            <p:cNvSpPr>
              <a:spLocks noChangeArrowheads="1"/>
            </p:cNvSpPr>
            <p:nvPr/>
          </p:nvSpPr>
          <p:spPr bwMode="auto">
            <a:xfrm>
              <a:off x="9008907" y="3496963"/>
              <a:ext cx="340771" cy="254680"/>
            </a:xfrm>
            <a:prstGeom prst="rect">
              <a:avLst/>
            </a:prstGeom>
            <a:solidFill>
              <a:srgbClr val="3EBB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Oval 9"/>
            <p:cNvSpPr>
              <a:spLocks noChangeArrowheads="1"/>
            </p:cNvSpPr>
            <p:nvPr/>
          </p:nvSpPr>
          <p:spPr bwMode="auto">
            <a:xfrm>
              <a:off x="9084235" y="3529247"/>
              <a:ext cx="193701" cy="19370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Freeform 10"/>
            <p:cNvSpPr/>
            <p:nvPr/>
          </p:nvSpPr>
          <p:spPr bwMode="auto">
            <a:xfrm>
              <a:off x="9116519" y="3561530"/>
              <a:ext cx="125547" cy="125547"/>
            </a:xfrm>
            <a:custGeom>
              <a:avLst/>
              <a:gdLst>
                <a:gd name="T0" fmla="*/ 52 w 53"/>
                <a:gd name="T1" fmla="*/ 16 h 54"/>
                <a:gd name="T2" fmla="*/ 38 w 53"/>
                <a:gd name="T3" fmla="*/ 16 h 54"/>
                <a:gd name="T4" fmla="*/ 38 w 53"/>
                <a:gd name="T5" fmla="*/ 2 h 54"/>
                <a:gd name="T6" fmla="*/ 36 w 53"/>
                <a:gd name="T7" fmla="*/ 0 h 54"/>
                <a:gd name="T8" fmla="*/ 17 w 53"/>
                <a:gd name="T9" fmla="*/ 0 h 54"/>
                <a:gd name="T10" fmla="*/ 15 w 53"/>
                <a:gd name="T11" fmla="*/ 2 h 54"/>
                <a:gd name="T12" fmla="*/ 15 w 53"/>
                <a:gd name="T13" fmla="*/ 16 h 54"/>
                <a:gd name="T14" fmla="*/ 2 w 53"/>
                <a:gd name="T15" fmla="*/ 16 h 54"/>
                <a:gd name="T16" fmla="*/ 0 w 53"/>
                <a:gd name="T17" fmla="*/ 18 h 54"/>
                <a:gd name="T18" fmla="*/ 0 w 53"/>
                <a:gd name="T19" fmla="*/ 37 h 54"/>
                <a:gd name="T20" fmla="*/ 2 w 53"/>
                <a:gd name="T21" fmla="*/ 38 h 54"/>
                <a:gd name="T22" fmla="*/ 15 w 53"/>
                <a:gd name="T23" fmla="*/ 38 h 54"/>
                <a:gd name="T24" fmla="*/ 15 w 53"/>
                <a:gd name="T25" fmla="*/ 52 h 54"/>
                <a:gd name="T26" fmla="*/ 17 w 53"/>
                <a:gd name="T27" fmla="*/ 54 h 54"/>
                <a:gd name="T28" fmla="*/ 36 w 53"/>
                <a:gd name="T29" fmla="*/ 54 h 54"/>
                <a:gd name="T30" fmla="*/ 38 w 53"/>
                <a:gd name="T31" fmla="*/ 52 h 54"/>
                <a:gd name="T32" fmla="*/ 38 w 53"/>
                <a:gd name="T33" fmla="*/ 38 h 54"/>
                <a:gd name="T34" fmla="*/ 52 w 53"/>
                <a:gd name="T35" fmla="*/ 38 h 54"/>
                <a:gd name="T36" fmla="*/ 53 w 53"/>
                <a:gd name="T37" fmla="*/ 37 h 54"/>
                <a:gd name="T38" fmla="*/ 53 w 53"/>
                <a:gd name="T39" fmla="*/ 18 h 54"/>
                <a:gd name="T40" fmla="*/ 52 w 53"/>
                <a:gd name="T41" fmla="*/ 1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" h="54">
                  <a:moveTo>
                    <a:pt x="52" y="16"/>
                  </a:moveTo>
                  <a:cubicBezTo>
                    <a:pt x="38" y="16"/>
                    <a:pt x="38" y="16"/>
                    <a:pt x="38" y="16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1"/>
                    <a:pt x="37" y="0"/>
                    <a:pt x="3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5" y="1"/>
                    <a:pt x="15" y="2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6"/>
                    <a:pt x="0" y="17"/>
                    <a:pt x="0" y="18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1" y="38"/>
                    <a:pt x="2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53"/>
                    <a:pt x="16" y="54"/>
                    <a:pt x="17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7" y="54"/>
                    <a:pt x="38" y="53"/>
                    <a:pt x="38" y="52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52" y="38"/>
                    <a:pt x="52" y="38"/>
                    <a:pt x="52" y="38"/>
                  </a:cubicBezTo>
                  <a:cubicBezTo>
                    <a:pt x="53" y="38"/>
                    <a:pt x="53" y="37"/>
                    <a:pt x="53" y="37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7"/>
                    <a:pt x="53" y="16"/>
                    <a:pt x="52" y="16"/>
                  </a:cubicBezTo>
                  <a:close/>
                </a:path>
              </a:pathLst>
            </a:custGeom>
            <a:solidFill>
              <a:srgbClr val="3EBB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Rectangle 11"/>
            <p:cNvSpPr>
              <a:spLocks noChangeArrowheads="1"/>
            </p:cNvSpPr>
            <p:nvPr/>
          </p:nvSpPr>
          <p:spPr bwMode="auto">
            <a:xfrm>
              <a:off x="9030429" y="3285328"/>
              <a:ext cx="297726" cy="32283"/>
            </a:xfrm>
            <a:prstGeom prst="rect">
              <a:avLst/>
            </a:prstGeom>
            <a:solidFill>
              <a:srgbClr val="3EBB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4028768" y="4416586"/>
            <a:ext cx="4134465" cy="8348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护理问题与措施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424181" y="3636977"/>
            <a:ext cx="1343638" cy="561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dirty="0">
                <a:cs typeface="+mn-ea"/>
                <a:sym typeface="+mn-lt"/>
              </a:rPr>
              <a:t>Part 03</a:t>
            </a:r>
            <a:endParaRPr lang="zh-CN" altLang="en-US" sz="2800" dirty="0">
              <a:cs typeface="+mn-ea"/>
              <a:sym typeface="+mn-lt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4182256" y="4257675"/>
            <a:ext cx="3980978" cy="0"/>
          </a:xfrm>
          <a:prstGeom prst="line">
            <a:avLst/>
          </a:prstGeom>
          <a:ln w="28575">
            <a:solidFill>
              <a:srgbClr val="3AACC2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 rot="20797267">
            <a:off x="11147524" y="5703560"/>
            <a:ext cx="940590" cy="1008254"/>
            <a:chOff x="0" y="4557006"/>
            <a:chExt cx="2122890" cy="2275606"/>
          </a:xfrm>
        </p:grpSpPr>
        <p:sp>
          <p:nvSpPr>
            <p:cNvPr id="12" name="六边形 11"/>
            <p:cNvSpPr/>
            <p:nvPr/>
          </p:nvSpPr>
          <p:spPr>
            <a:xfrm>
              <a:off x="27582" y="4557006"/>
              <a:ext cx="645449" cy="556422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endParaRPr>
            </a:p>
          </p:txBody>
        </p:sp>
        <p:sp>
          <p:nvSpPr>
            <p:cNvPr id="13" name="六边形 12"/>
            <p:cNvSpPr/>
            <p:nvPr/>
          </p:nvSpPr>
          <p:spPr>
            <a:xfrm>
              <a:off x="527787" y="4835217"/>
              <a:ext cx="645449" cy="556422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endParaRPr>
            </a:p>
          </p:txBody>
        </p:sp>
        <p:sp>
          <p:nvSpPr>
            <p:cNvPr id="14" name="六边形 13"/>
            <p:cNvSpPr/>
            <p:nvPr/>
          </p:nvSpPr>
          <p:spPr>
            <a:xfrm>
              <a:off x="995756" y="5113428"/>
              <a:ext cx="645449" cy="556422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endParaRPr>
            </a:p>
          </p:txBody>
        </p:sp>
        <p:sp>
          <p:nvSpPr>
            <p:cNvPr id="15" name="六边形 14"/>
            <p:cNvSpPr/>
            <p:nvPr/>
          </p:nvSpPr>
          <p:spPr>
            <a:xfrm>
              <a:off x="995756" y="5684484"/>
              <a:ext cx="645449" cy="556422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endParaRPr>
            </a:p>
          </p:txBody>
        </p:sp>
        <p:sp>
          <p:nvSpPr>
            <p:cNvPr id="16" name="六边形 15"/>
            <p:cNvSpPr/>
            <p:nvPr/>
          </p:nvSpPr>
          <p:spPr>
            <a:xfrm>
              <a:off x="1477441" y="5406273"/>
              <a:ext cx="645449" cy="556422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endParaRPr>
            </a:p>
          </p:txBody>
        </p:sp>
        <p:sp>
          <p:nvSpPr>
            <p:cNvPr id="17" name="六边形 16"/>
            <p:cNvSpPr/>
            <p:nvPr/>
          </p:nvSpPr>
          <p:spPr>
            <a:xfrm>
              <a:off x="497878" y="5406629"/>
              <a:ext cx="645449" cy="556422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endParaRPr>
            </a:p>
          </p:txBody>
        </p:sp>
        <p:sp>
          <p:nvSpPr>
            <p:cNvPr id="18" name="六边形 17"/>
            <p:cNvSpPr/>
            <p:nvPr/>
          </p:nvSpPr>
          <p:spPr>
            <a:xfrm>
              <a:off x="0" y="5113428"/>
              <a:ext cx="645449" cy="556422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endParaRPr>
            </a:p>
          </p:txBody>
        </p:sp>
        <p:sp>
          <p:nvSpPr>
            <p:cNvPr id="19" name="六边形 18"/>
            <p:cNvSpPr/>
            <p:nvPr/>
          </p:nvSpPr>
          <p:spPr>
            <a:xfrm>
              <a:off x="27582" y="5699830"/>
              <a:ext cx="645449" cy="556422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endParaRPr>
            </a:p>
          </p:txBody>
        </p:sp>
        <p:sp>
          <p:nvSpPr>
            <p:cNvPr id="20" name="六边形 19"/>
            <p:cNvSpPr/>
            <p:nvPr/>
          </p:nvSpPr>
          <p:spPr>
            <a:xfrm>
              <a:off x="533682" y="5993031"/>
              <a:ext cx="645449" cy="556422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endParaRPr>
            </a:p>
          </p:txBody>
        </p:sp>
        <p:sp>
          <p:nvSpPr>
            <p:cNvPr id="21" name="六边形 20"/>
            <p:cNvSpPr/>
            <p:nvPr/>
          </p:nvSpPr>
          <p:spPr>
            <a:xfrm>
              <a:off x="34632" y="6276190"/>
              <a:ext cx="645449" cy="556422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 rot="9265211">
            <a:off x="-91330" y="153646"/>
            <a:ext cx="940590" cy="1008254"/>
            <a:chOff x="0" y="4557006"/>
            <a:chExt cx="2122890" cy="2275606"/>
          </a:xfrm>
        </p:grpSpPr>
        <p:sp>
          <p:nvSpPr>
            <p:cNvPr id="23" name="六边形 22"/>
            <p:cNvSpPr/>
            <p:nvPr/>
          </p:nvSpPr>
          <p:spPr>
            <a:xfrm>
              <a:off x="27582" y="4557006"/>
              <a:ext cx="645449" cy="556422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endParaRPr>
            </a:p>
          </p:txBody>
        </p:sp>
        <p:sp>
          <p:nvSpPr>
            <p:cNvPr id="24" name="六边形 23"/>
            <p:cNvSpPr/>
            <p:nvPr/>
          </p:nvSpPr>
          <p:spPr>
            <a:xfrm>
              <a:off x="527787" y="4835217"/>
              <a:ext cx="645449" cy="556422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endParaRPr>
            </a:p>
          </p:txBody>
        </p:sp>
        <p:sp>
          <p:nvSpPr>
            <p:cNvPr id="25" name="六边形 24"/>
            <p:cNvSpPr/>
            <p:nvPr/>
          </p:nvSpPr>
          <p:spPr>
            <a:xfrm>
              <a:off x="995756" y="5113428"/>
              <a:ext cx="645449" cy="556422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endParaRPr>
            </a:p>
          </p:txBody>
        </p:sp>
        <p:sp>
          <p:nvSpPr>
            <p:cNvPr id="26" name="六边形 25"/>
            <p:cNvSpPr/>
            <p:nvPr/>
          </p:nvSpPr>
          <p:spPr>
            <a:xfrm>
              <a:off x="995756" y="5684484"/>
              <a:ext cx="645449" cy="556422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endParaRPr>
            </a:p>
          </p:txBody>
        </p:sp>
        <p:sp>
          <p:nvSpPr>
            <p:cNvPr id="27" name="六边形 26"/>
            <p:cNvSpPr/>
            <p:nvPr/>
          </p:nvSpPr>
          <p:spPr>
            <a:xfrm>
              <a:off x="1477441" y="5406273"/>
              <a:ext cx="645449" cy="556422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endParaRPr>
            </a:p>
          </p:txBody>
        </p:sp>
        <p:sp>
          <p:nvSpPr>
            <p:cNvPr id="28" name="六边形 27"/>
            <p:cNvSpPr/>
            <p:nvPr/>
          </p:nvSpPr>
          <p:spPr>
            <a:xfrm>
              <a:off x="497878" y="5406629"/>
              <a:ext cx="645449" cy="556422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endParaRPr>
            </a:p>
          </p:txBody>
        </p:sp>
        <p:sp>
          <p:nvSpPr>
            <p:cNvPr id="29" name="六边形 28"/>
            <p:cNvSpPr/>
            <p:nvPr/>
          </p:nvSpPr>
          <p:spPr>
            <a:xfrm>
              <a:off x="0" y="5113428"/>
              <a:ext cx="645449" cy="556422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endParaRPr>
            </a:p>
          </p:txBody>
        </p:sp>
        <p:sp>
          <p:nvSpPr>
            <p:cNvPr id="30" name="六边形 29"/>
            <p:cNvSpPr/>
            <p:nvPr/>
          </p:nvSpPr>
          <p:spPr>
            <a:xfrm>
              <a:off x="27582" y="5699830"/>
              <a:ext cx="645449" cy="556422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endParaRPr>
            </a:p>
          </p:txBody>
        </p:sp>
        <p:sp>
          <p:nvSpPr>
            <p:cNvPr id="31" name="六边形 30"/>
            <p:cNvSpPr/>
            <p:nvPr/>
          </p:nvSpPr>
          <p:spPr>
            <a:xfrm>
              <a:off x="533682" y="5993031"/>
              <a:ext cx="645449" cy="556422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endParaRPr>
            </a:p>
          </p:txBody>
        </p:sp>
        <p:sp>
          <p:nvSpPr>
            <p:cNvPr id="32" name="六边形 31"/>
            <p:cNvSpPr/>
            <p:nvPr/>
          </p:nvSpPr>
          <p:spPr>
            <a:xfrm>
              <a:off x="34632" y="6276190"/>
              <a:ext cx="645449" cy="556422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占位符 22"/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CN" altLang="en-US" dirty="0">
                <a:cs typeface="+mn-ea"/>
                <a:sym typeface="+mn-lt"/>
              </a:rPr>
              <a:t>护理问题与措施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5491368" y="2937684"/>
            <a:ext cx="2177235" cy="2178615"/>
            <a:chOff x="5491368" y="2937684"/>
            <a:chExt cx="2177235" cy="2178615"/>
          </a:xfrm>
        </p:grpSpPr>
        <p:sp>
          <p:nvSpPr>
            <p:cNvPr id="27" name="işļíḑe"/>
            <p:cNvSpPr/>
            <p:nvPr/>
          </p:nvSpPr>
          <p:spPr bwMode="auto">
            <a:xfrm>
              <a:off x="5491368" y="2937684"/>
              <a:ext cx="2177235" cy="2178615"/>
            </a:xfrm>
            <a:custGeom>
              <a:avLst/>
              <a:gdLst>
                <a:gd name="T0" fmla="*/ 427 w 746"/>
                <a:gd name="T1" fmla="*/ 746 h 746"/>
                <a:gd name="T2" fmla="*/ 444 w 746"/>
                <a:gd name="T3" fmla="*/ 648 h 746"/>
                <a:gd name="T4" fmla="*/ 518 w 746"/>
                <a:gd name="T5" fmla="*/ 618 h 746"/>
                <a:gd name="T6" fmla="*/ 599 w 746"/>
                <a:gd name="T7" fmla="*/ 675 h 746"/>
                <a:gd name="T8" fmla="*/ 675 w 746"/>
                <a:gd name="T9" fmla="*/ 598 h 746"/>
                <a:gd name="T10" fmla="*/ 618 w 746"/>
                <a:gd name="T11" fmla="*/ 517 h 746"/>
                <a:gd name="T12" fmla="*/ 649 w 746"/>
                <a:gd name="T13" fmla="*/ 444 h 746"/>
                <a:gd name="T14" fmla="*/ 746 w 746"/>
                <a:gd name="T15" fmla="*/ 427 h 746"/>
                <a:gd name="T16" fmla="*/ 746 w 746"/>
                <a:gd name="T17" fmla="*/ 319 h 746"/>
                <a:gd name="T18" fmla="*/ 648 w 746"/>
                <a:gd name="T19" fmla="*/ 302 h 746"/>
                <a:gd name="T20" fmla="*/ 645 w 746"/>
                <a:gd name="T21" fmla="*/ 294 h 746"/>
                <a:gd name="T22" fmla="*/ 645 w 746"/>
                <a:gd name="T23" fmla="*/ 294 h 746"/>
                <a:gd name="T24" fmla="*/ 633 w 746"/>
                <a:gd name="T25" fmla="*/ 266 h 746"/>
                <a:gd name="T26" fmla="*/ 628 w 746"/>
                <a:gd name="T27" fmla="*/ 252 h 746"/>
                <a:gd name="T28" fmla="*/ 628 w 746"/>
                <a:gd name="T29" fmla="*/ 252 h 746"/>
                <a:gd name="T30" fmla="*/ 618 w 746"/>
                <a:gd name="T31" fmla="*/ 229 h 746"/>
                <a:gd name="T32" fmla="*/ 675 w 746"/>
                <a:gd name="T33" fmla="*/ 147 h 746"/>
                <a:gd name="T34" fmla="*/ 599 w 746"/>
                <a:gd name="T35" fmla="*/ 71 h 746"/>
                <a:gd name="T36" fmla="*/ 518 w 746"/>
                <a:gd name="T37" fmla="*/ 128 h 746"/>
                <a:gd name="T38" fmla="*/ 444 w 746"/>
                <a:gd name="T39" fmla="*/ 97 h 746"/>
                <a:gd name="T40" fmla="*/ 427 w 746"/>
                <a:gd name="T41" fmla="*/ 0 h 746"/>
                <a:gd name="T42" fmla="*/ 319 w 746"/>
                <a:gd name="T43" fmla="*/ 0 h 746"/>
                <a:gd name="T44" fmla="*/ 302 w 746"/>
                <a:gd name="T45" fmla="*/ 98 h 746"/>
                <a:gd name="T46" fmla="*/ 229 w 746"/>
                <a:gd name="T47" fmla="*/ 128 h 746"/>
                <a:gd name="T48" fmla="*/ 148 w 746"/>
                <a:gd name="T49" fmla="*/ 71 h 746"/>
                <a:gd name="T50" fmla="*/ 71 w 746"/>
                <a:gd name="T51" fmla="*/ 147 h 746"/>
                <a:gd name="T52" fmla="*/ 129 w 746"/>
                <a:gd name="T53" fmla="*/ 229 h 746"/>
                <a:gd name="T54" fmla="*/ 98 w 746"/>
                <a:gd name="T55" fmla="*/ 302 h 746"/>
                <a:gd name="T56" fmla="*/ 0 w 746"/>
                <a:gd name="T57" fmla="*/ 319 h 746"/>
                <a:gd name="T58" fmla="*/ 0 w 746"/>
                <a:gd name="T59" fmla="*/ 427 h 746"/>
                <a:gd name="T60" fmla="*/ 98 w 746"/>
                <a:gd name="T61" fmla="*/ 444 h 746"/>
                <a:gd name="T62" fmla="*/ 129 w 746"/>
                <a:gd name="T63" fmla="*/ 518 h 746"/>
                <a:gd name="T64" fmla="*/ 72 w 746"/>
                <a:gd name="T65" fmla="*/ 599 h 746"/>
                <a:gd name="T66" fmla="*/ 148 w 746"/>
                <a:gd name="T67" fmla="*/ 675 h 746"/>
                <a:gd name="T68" fmla="*/ 229 w 746"/>
                <a:gd name="T69" fmla="*/ 618 h 746"/>
                <a:gd name="T70" fmla="*/ 303 w 746"/>
                <a:gd name="T71" fmla="*/ 648 h 746"/>
                <a:gd name="T72" fmla="*/ 320 w 746"/>
                <a:gd name="T73" fmla="*/ 746 h 746"/>
                <a:gd name="T74" fmla="*/ 427 w 746"/>
                <a:gd name="T75" fmla="*/ 746 h 746"/>
                <a:gd name="T76" fmla="*/ 571 w 746"/>
                <a:gd name="T77" fmla="*/ 346 h 746"/>
                <a:gd name="T78" fmla="*/ 400 w 746"/>
                <a:gd name="T79" fmla="*/ 571 h 746"/>
                <a:gd name="T80" fmla="*/ 175 w 746"/>
                <a:gd name="T81" fmla="*/ 400 h 746"/>
                <a:gd name="T82" fmla="*/ 346 w 746"/>
                <a:gd name="T83" fmla="*/ 175 h 746"/>
                <a:gd name="T84" fmla="*/ 438 w 746"/>
                <a:gd name="T85" fmla="*/ 184 h 746"/>
                <a:gd name="T86" fmla="*/ 438 w 746"/>
                <a:gd name="T87" fmla="*/ 184 h 746"/>
                <a:gd name="T88" fmla="*/ 514 w 746"/>
                <a:gd name="T89" fmla="*/ 232 h 746"/>
                <a:gd name="T90" fmla="*/ 546 w 746"/>
                <a:gd name="T91" fmla="*/ 273 h 746"/>
                <a:gd name="T92" fmla="*/ 571 w 746"/>
                <a:gd name="T93" fmla="*/ 346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46" h="746">
                  <a:moveTo>
                    <a:pt x="427" y="746"/>
                  </a:moveTo>
                  <a:cubicBezTo>
                    <a:pt x="444" y="648"/>
                    <a:pt x="444" y="648"/>
                    <a:pt x="444" y="648"/>
                  </a:cubicBezTo>
                  <a:cubicBezTo>
                    <a:pt x="518" y="618"/>
                    <a:pt x="518" y="618"/>
                    <a:pt x="518" y="618"/>
                  </a:cubicBezTo>
                  <a:cubicBezTo>
                    <a:pt x="599" y="675"/>
                    <a:pt x="599" y="675"/>
                    <a:pt x="599" y="675"/>
                  </a:cubicBezTo>
                  <a:cubicBezTo>
                    <a:pt x="675" y="598"/>
                    <a:pt x="675" y="598"/>
                    <a:pt x="675" y="598"/>
                  </a:cubicBezTo>
                  <a:cubicBezTo>
                    <a:pt x="618" y="517"/>
                    <a:pt x="618" y="517"/>
                    <a:pt x="618" y="517"/>
                  </a:cubicBezTo>
                  <a:cubicBezTo>
                    <a:pt x="649" y="444"/>
                    <a:pt x="649" y="444"/>
                    <a:pt x="649" y="444"/>
                  </a:cubicBezTo>
                  <a:cubicBezTo>
                    <a:pt x="746" y="427"/>
                    <a:pt x="746" y="427"/>
                    <a:pt x="746" y="427"/>
                  </a:cubicBezTo>
                  <a:cubicBezTo>
                    <a:pt x="746" y="319"/>
                    <a:pt x="746" y="319"/>
                    <a:pt x="746" y="319"/>
                  </a:cubicBezTo>
                  <a:cubicBezTo>
                    <a:pt x="648" y="302"/>
                    <a:pt x="648" y="302"/>
                    <a:pt x="648" y="302"/>
                  </a:cubicBezTo>
                  <a:cubicBezTo>
                    <a:pt x="645" y="294"/>
                    <a:pt x="645" y="294"/>
                    <a:pt x="645" y="294"/>
                  </a:cubicBezTo>
                  <a:cubicBezTo>
                    <a:pt x="645" y="294"/>
                    <a:pt x="645" y="294"/>
                    <a:pt x="645" y="294"/>
                  </a:cubicBezTo>
                  <a:cubicBezTo>
                    <a:pt x="633" y="266"/>
                    <a:pt x="633" y="266"/>
                    <a:pt x="633" y="266"/>
                  </a:cubicBezTo>
                  <a:cubicBezTo>
                    <a:pt x="628" y="252"/>
                    <a:pt x="628" y="252"/>
                    <a:pt x="628" y="252"/>
                  </a:cubicBezTo>
                  <a:cubicBezTo>
                    <a:pt x="628" y="252"/>
                    <a:pt x="628" y="252"/>
                    <a:pt x="628" y="252"/>
                  </a:cubicBezTo>
                  <a:cubicBezTo>
                    <a:pt x="618" y="229"/>
                    <a:pt x="618" y="229"/>
                    <a:pt x="618" y="229"/>
                  </a:cubicBezTo>
                  <a:cubicBezTo>
                    <a:pt x="675" y="147"/>
                    <a:pt x="675" y="147"/>
                    <a:pt x="675" y="147"/>
                  </a:cubicBezTo>
                  <a:cubicBezTo>
                    <a:pt x="599" y="71"/>
                    <a:pt x="599" y="71"/>
                    <a:pt x="599" y="71"/>
                  </a:cubicBezTo>
                  <a:cubicBezTo>
                    <a:pt x="518" y="128"/>
                    <a:pt x="518" y="128"/>
                    <a:pt x="518" y="128"/>
                  </a:cubicBezTo>
                  <a:cubicBezTo>
                    <a:pt x="444" y="97"/>
                    <a:pt x="444" y="97"/>
                    <a:pt x="444" y="97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02" y="98"/>
                    <a:pt x="302" y="98"/>
                    <a:pt x="302" y="98"/>
                  </a:cubicBezTo>
                  <a:cubicBezTo>
                    <a:pt x="229" y="128"/>
                    <a:pt x="229" y="128"/>
                    <a:pt x="229" y="128"/>
                  </a:cubicBezTo>
                  <a:cubicBezTo>
                    <a:pt x="148" y="71"/>
                    <a:pt x="148" y="71"/>
                    <a:pt x="148" y="71"/>
                  </a:cubicBezTo>
                  <a:cubicBezTo>
                    <a:pt x="71" y="147"/>
                    <a:pt x="71" y="147"/>
                    <a:pt x="71" y="147"/>
                  </a:cubicBezTo>
                  <a:cubicBezTo>
                    <a:pt x="129" y="229"/>
                    <a:pt x="129" y="229"/>
                    <a:pt x="129" y="229"/>
                  </a:cubicBezTo>
                  <a:cubicBezTo>
                    <a:pt x="98" y="302"/>
                    <a:pt x="98" y="302"/>
                    <a:pt x="98" y="302"/>
                  </a:cubicBezTo>
                  <a:cubicBezTo>
                    <a:pt x="0" y="319"/>
                    <a:pt x="0" y="319"/>
                    <a:pt x="0" y="319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98" y="444"/>
                    <a:pt x="98" y="444"/>
                    <a:pt x="98" y="444"/>
                  </a:cubicBezTo>
                  <a:cubicBezTo>
                    <a:pt x="129" y="518"/>
                    <a:pt x="129" y="518"/>
                    <a:pt x="129" y="518"/>
                  </a:cubicBezTo>
                  <a:cubicBezTo>
                    <a:pt x="72" y="599"/>
                    <a:pt x="72" y="599"/>
                    <a:pt x="72" y="599"/>
                  </a:cubicBezTo>
                  <a:cubicBezTo>
                    <a:pt x="148" y="675"/>
                    <a:pt x="148" y="675"/>
                    <a:pt x="148" y="675"/>
                  </a:cubicBezTo>
                  <a:cubicBezTo>
                    <a:pt x="229" y="618"/>
                    <a:pt x="229" y="618"/>
                    <a:pt x="229" y="618"/>
                  </a:cubicBezTo>
                  <a:cubicBezTo>
                    <a:pt x="303" y="648"/>
                    <a:pt x="303" y="648"/>
                    <a:pt x="303" y="648"/>
                  </a:cubicBezTo>
                  <a:cubicBezTo>
                    <a:pt x="320" y="746"/>
                    <a:pt x="320" y="746"/>
                    <a:pt x="320" y="746"/>
                  </a:cubicBezTo>
                  <a:cubicBezTo>
                    <a:pt x="427" y="746"/>
                    <a:pt x="427" y="746"/>
                    <a:pt x="427" y="746"/>
                  </a:cubicBezTo>
                  <a:close/>
                  <a:moveTo>
                    <a:pt x="571" y="346"/>
                  </a:moveTo>
                  <a:cubicBezTo>
                    <a:pt x="586" y="455"/>
                    <a:pt x="509" y="556"/>
                    <a:pt x="400" y="571"/>
                  </a:cubicBezTo>
                  <a:cubicBezTo>
                    <a:pt x="291" y="586"/>
                    <a:pt x="190" y="509"/>
                    <a:pt x="175" y="400"/>
                  </a:cubicBezTo>
                  <a:cubicBezTo>
                    <a:pt x="160" y="291"/>
                    <a:pt x="237" y="190"/>
                    <a:pt x="346" y="175"/>
                  </a:cubicBezTo>
                  <a:cubicBezTo>
                    <a:pt x="378" y="171"/>
                    <a:pt x="410" y="174"/>
                    <a:pt x="438" y="184"/>
                  </a:cubicBezTo>
                  <a:cubicBezTo>
                    <a:pt x="438" y="184"/>
                    <a:pt x="438" y="184"/>
                    <a:pt x="438" y="184"/>
                  </a:cubicBezTo>
                  <a:cubicBezTo>
                    <a:pt x="467" y="194"/>
                    <a:pt x="493" y="210"/>
                    <a:pt x="514" y="232"/>
                  </a:cubicBezTo>
                  <a:cubicBezTo>
                    <a:pt x="527" y="244"/>
                    <a:pt x="537" y="258"/>
                    <a:pt x="546" y="273"/>
                  </a:cubicBezTo>
                  <a:cubicBezTo>
                    <a:pt x="559" y="295"/>
                    <a:pt x="568" y="320"/>
                    <a:pt x="571" y="346"/>
                  </a:cubicBezTo>
                  <a:close/>
                </a:path>
              </a:pathLst>
            </a:custGeom>
            <a:solidFill>
              <a:srgbClr val="3EBBDD"/>
            </a:solidFill>
            <a:ln>
              <a:solidFill>
                <a:schemeClr val="bg1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913765">
                <a:lnSpc>
                  <a:spcPct val="120000"/>
                </a:lnSpc>
              </a:pPr>
              <a:endParaRPr lang="zh-CN" altLang="en-US" sz="20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2" name="işľide"/>
            <p:cNvSpPr/>
            <p:nvPr/>
          </p:nvSpPr>
          <p:spPr bwMode="auto">
            <a:xfrm>
              <a:off x="6177355" y="3592337"/>
              <a:ext cx="809397" cy="807259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  <a:gd name="connsiteX10" fmla="*/ 373273 h 605239"/>
                <a:gd name="connsiteY10" fmla="*/ 373273 h 605239"/>
                <a:gd name="connsiteX11" fmla="*/ 373273 h 605239"/>
                <a:gd name="connsiteY11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3227" h="581687">
                  <a:moveTo>
                    <a:pt x="411073" y="207786"/>
                  </a:moveTo>
                  <a:lnTo>
                    <a:pt x="540048" y="336730"/>
                  </a:lnTo>
                  <a:cubicBezTo>
                    <a:pt x="595947" y="392537"/>
                    <a:pt x="599240" y="486823"/>
                    <a:pt x="540137" y="539076"/>
                  </a:cubicBezTo>
                  <a:cubicBezTo>
                    <a:pt x="448635" y="619677"/>
                    <a:pt x="364521" y="566091"/>
                    <a:pt x="337462" y="539076"/>
                  </a:cubicBezTo>
                  <a:lnTo>
                    <a:pt x="208308" y="410221"/>
                  </a:lnTo>
                  <a:close/>
                  <a:moveTo>
                    <a:pt x="140369" y="68"/>
                  </a:moveTo>
                  <a:cubicBezTo>
                    <a:pt x="189744" y="-1537"/>
                    <a:pt x="228969" y="25729"/>
                    <a:pt x="245877" y="42615"/>
                  </a:cubicBezTo>
                  <a:lnTo>
                    <a:pt x="374912" y="171392"/>
                  </a:lnTo>
                  <a:lnTo>
                    <a:pt x="172282" y="373756"/>
                  </a:lnTo>
                  <a:lnTo>
                    <a:pt x="43158" y="244890"/>
                  </a:lnTo>
                  <a:cubicBezTo>
                    <a:pt x="-12727" y="189078"/>
                    <a:pt x="-16020" y="94695"/>
                    <a:pt x="43158" y="42615"/>
                  </a:cubicBezTo>
                  <a:cubicBezTo>
                    <a:pt x="77464" y="12387"/>
                    <a:pt x="110743" y="1031"/>
                    <a:pt x="140369" y="6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3765" rtl="0" eaLnBrk="1" fontAlgn="auto" latinLnBrk="0" hangingPunct="1">
                <a:lnSpc>
                  <a:spcPct val="120000"/>
                </a:lnSpc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9" name="îšḷïḋè"/>
          <p:cNvSpPr/>
          <p:nvPr/>
        </p:nvSpPr>
        <p:spPr bwMode="auto">
          <a:xfrm>
            <a:off x="3977368" y="1430580"/>
            <a:ext cx="2261347" cy="2254452"/>
          </a:xfrm>
          <a:custGeom>
            <a:avLst/>
            <a:gdLst>
              <a:gd name="T0" fmla="*/ 630 w 775"/>
              <a:gd name="T1" fmla="*/ 746 h 772"/>
              <a:gd name="T2" fmla="*/ 628 w 775"/>
              <a:gd name="T3" fmla="*/ 747 h 772"/>
              <a:gd name="T4" fmla="*/ 533 w 775"/>
              <a:gd name="T5" fmla="*/ 772 h 772"/>
              <a:gd name="T6" fmla="*/ 385 w 775"/>
              <a:gd name="T7" fmla="*/ 641 h 772"/>
              <a:gd name="T8" fmla="*/ 418 w 775"/>
              <a:gd name="T9" fmla="*/ 537 h 772"/>
              <a:gd name="T10" fmla="*/ 421 w 775"/>
              <a:gd name="T11" fmla="*/ 529 h 772"/>
              <a:gd name="T12" fmla="*/ 34 w 775"/>
              <a:gd name="T13" fmla="*/ 159 h 772"/>
              <a:gd name="T14" fmla="*/ 37 w 775"/>
              <a:gd name="T15" fmla="*/ 37 h 772"/>
              <a:gd name="T16" fmla="*/ 37 w 775"/>
              <a:gd name="T17" fmla="*/ 37 h 772"/>
              <a:gd name="T18" fmla="*/ 159 w 775"/>
              <a:gd name="T19" fmla="*/ 34 h 772"/>
              <a:gd name="T20" fmla="*/ 527 w 775"/>
              <a:gd name="T21" fmla="*/ 419 h 772"/>
              <a:gd name="T22" fmla="*/ 540 w 775"/>
              <a:gd name="T23" fmla="*/ 416 h 772"/>
              <a:gd name="T24" fmla="*/ 643 w 775"/>
              <a:gd name="T25" fmla="*/ 382 h 772"/>
              <a:gd name="T26" fmla="*/ 775 w 775"/>
              <a:gd name="T27" fmla="*/ 530 h 772"/>
              <a:gd name="T28" fmla="*/ 749 w 775"/>
              <a:gd name="T29" fmla="*/ 625 h 772"/>
              <a:gd name="T30" fmla="*/ 749 w 775"/>
              <a:gd name="T31" fmla="*/ 627 h 772"/>
              <a:gd name="T32" fmla="*/ 745 w 775"/>
              <a:gd name="T33" fmla="*/ 623 h 772"/>
              <a:gd name="T34" fmla="*/ 646 w 775"/>
              <a:gd name="T35" fmla="*/ 524 h 772"/>
              <a:gd name="T36" fmla="*/ 567 w 775"/>
              <a:gd name="T37" fmla="*/ 564 h 772"/>
              <a:gd name="T38" fmla="*/ 527 w 775"/>
              <a:gd name="T39" fmla="*/ 644 h 772"/>
              <a:gd name="T40" fmla="*/ 625 w 775"/>
              <a:gd name="T41" fmla="*/ 742 h 772"/>
              <a:gd name="T42" fmla="*/ 630 w 775"/>
              <a:gd name="T43" fmla="*/ 746 h 772"/>
              <a:gd name="T44" fmla="*/ 129 w 775"/>
              <a:gd name="T45" fmla="*/ 129 h 772"/>
              <a:gd name="T46" fmla="*/ 71 w 775"/>
              <a:gd name="T47" fmla="*/ 129 h 772"/>
              <a:gd name="T48" fmla="*/ 71 w 775"/>
              <a:gd name="T49" fmla="*/ 70 h 772"/>
              <a:gd name="T50" fmla="*/ 129 w 775"/>
              <a:gd name="T51" fmla="*/ 70 h 772"/>
              <a:gd name="T52" fmla="*/ 129 w 775"/>
              <a:gd name="T53" fmla="*/ 129 h 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75" h="772">
                <a:moveTo>
                  <a:pt x="630" y="746"/>
                </a:moveTo>
                <a:cubicBezTo>
                  <a:pt x="628" y="747"/>
                  <a:pt x="628" y="747"/>
                  <a:pt x="628" y="747"/>
                </a:cubicBezTo>
                <a:cubicBezTo>
                  <a:pt x="533" y="772"/>
                  <a:pt x="533" y="772"/>
                  <a:pt x="533" y="772"/>
                </a:cubicBezTo>
                <a:cubicBezTo>
                  <a:pt x="385" y="641"/>
                  <a:pt x="385" y="641"/>
                  <a:pt x="385" y="641"/>
                </a:cubicBezTo>
                <a:cubicBezTo>
                  <a:pt x="418" y="537"/>
                  <a:pt x="418" y="537"/>
                  <a:pt x="418" y="537"/>
                </a:cubicBezTo>
                <a:cubicBezTo>
                  <a:pt x="421" y="529"/>
                  <a:pt x="421" y="529"/>
                  <a:pt x="421" y="529"/>
                </a:cubicBezTo>
                <a:cubicBezTo>
                  <a:pt x="34" y="159"/>
                  <a:pt x="34" y="159"/>
                  <a:pt x="34" y="159"/>
                </a:cubicBezTo>
                <a:cubicBezTo>
                  <a:pt x="0" y="127"/>
                  <a:pt x="4" y="70"/>
                  <a:pt x="37" y="37"/>
                </a:cubicBezTo>
                <a:cubicBezTo>
                  <a:pt x="37" y="37"/>
                  <a:pt x="37" y="37"/>
                  <a:pt x="37" y="37"/>
                </a:cubicBezTo>
                <a:cubicBezTo>
                  <a:pt x="70" y="4"/>
                  <a:pt x="127" y="0"/>
                  <a:pt x="159" y="34"/>
                </a:cubicBezTo>
                <a:cubicBezTo>
                  <a:pt x="527" y="419"/>
                  <a:pt x="527" y="419"/>
                  <a:pt x="527" y="419"/>
                </a:cubicBezTo>
                <a:cubicBezTo>
                  <a:pt x="540" y="416"/>
                  <a:pt x="540" y="416"/>
                  <a:pt x="540" y="416"/>
                </a:cubicBezTo>
                <a:cubicBezTo>
                  <a:pt x="643" y="382"/>
                  <a:pt x="643" y="382"/>
                  <a:pt x="643" y="382"/>
                </a:cubicBezTo>
                <a:cubicBezTo>
                  <a:pt x="775" y="530"/>
                  <a:pt x="775" y="530"/>
                  <a:pt x="775" y="530"/>
                </a:cubicBezTo>
                <a:cubicBezTo>
                  <a:pt x="749" y="625"/>
                  <a:pt x="749" y="625"/>
                  <a:pt x="749" y="625"/>
                </a:cubicBezTo>
                <a:cubicBezTo>
                  <a:pt x="749" y="627"/>
                  <a:pt x="749" y="627"/>
                  <a:pt x="749" y="627"/>
                </a:cubicBezTo>
                <a:cubicBezTo>
                  <a:pt x="745" y="623"/>
                  <a:pt x="745" y="623"/>
                  <a:pt x="745" y="623"/>
                </a:cubicBezTo>
                <a:cubicBezTo>
                  <a:pt x="646" y="524"/>
                  <a:pt x="646" y="524"/>
                  <a:pt x="646" y="524"/>
                </a:cubicBezTo>
                <a:cubicBezTo>
                  <a:pt x="567" y="564"/>
                  <a:pt x="567" y="564"/>
                  <a:pt x="567" y="564"/>
                </a:cubicBezTo>
                <a:cubicBezTo>
                  <a:pt x="527" y="644"/>
                  <a:pt x="527" y="644"/>
                  <a:pt x="527" y="644"/>
                </a:cubicBezTo>
                <a:cubicBezTo>
                  <a:pt x="625" y="742"/>
                  <a:pt x="625" y="742"/>
                  <a:pt x="625" y="742"/>
                </a:cubicBezTo>
                <a:cubicBezTo>
                  <a:pt x="630" y="746"/>
                  <a:pt x="630" y="746"/>
                  <a:pt x="630" y="746"/>
                </a:cubicBezTo>
                <a:close/>
                <a:moveTo>
                  <a:pt x="129" y="129"/>
                </a:moveTo>
                <a:cubicBezTo>
                  <a:pt x="113" y="145"/>
                  <a:pt x="87" y="145"/>
                  <a:pt x="71" y="129"/>
                </a:cubicBezTo>
                <a:cubicBezTo>
                  <a:pt x="55" y="113"/>
                  <a:pt x="55" y="86"/>
                  <a:pt x="71" y="70"/>
                </a:cubicBezTo>
                <a:cubicBezTo>
                  <a:pt x="87" y="54"/>
                  <a:pt x="113" y="54"/>
                  <a:pt x="129" y="70"/>
                </a:cubicBezTo>
                <a:cubicBezTo>
                  <a:pt x="145" y="86"/>
                  <a:pt x="145" y="113"/>
                  <a:pt x="129" y="129"/>
                </a:cubicBezTo>
                <a:close/>
              </a:path>
            </a:pathLst>
          </a:custGeom>
          <a:solidFill>
            <a:srgbClr val="3EBBDD"/>
          </a:solidFill>
          <a:ln>
            <a:solidFill>
              <a:schemeClr val="bg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886783" y="1871817"/>
            <a:ext cx="1318199" cy="1319579"/>
            <a:chOff x="6886783" y="1871817"/>
            <a:chExt cx="1318199" cy="1319579"/>
          </a:xfrm>
        </p:grpSpPr>
        <p:sp>
          <p:nvSpPr>
            <p:cNvPr id="26" name="išļïḓe"/>
            <p:cNvSpPr/>
            <p:nvPr/>
          </p:nvSpPr>
          <p:spPr bwMode="auto">
            <a:xfrm>
              <a:off x="6886783" y="1871817"/>
              <a:ext cx="1318199" cy="1319579"/>
            </a:xfrm>
            <a:custGeom>
              <a:avLst/>
              <a:gdLst>
                <a:gd name="T0" fmla="*/ 259 w 452"/>
                <a:gd name="T1" fmla="*/ 452 h 452"/>
                <a:gd name="T2" fmla="*/ 269 w 452"/>
                <a:gd name="T3" fmla="*/ 393 h 452"/>
                <a:gd name="T4" fmla="*/ 314 w 452"/>
                <a:gd name="T5" fmla="*/ 374 h 452"/>
                <a:gd name="T6" fmla="*/ 363 w 452"/>
                <a:gd name="T7" fmla="*/ 409 h 452"/>
                <a:gd name="T8" fmla="*/ 409 w 452"/>
                <a:gd name="T9" fmla="*/ 363 h 452"/>
                <a:gd name="T10" fmla="*/ 375 w 452"/>
                <a:gd name="T11" fmla="*/ 313 h 452"/>
                <a:gd name="T12" fmla="*/ 393 w 452"/>
                <a:gd name="T13" fmla="*/ 269 h 452"/>
                <a:gd name="T14" fmla="*/ 452 w 452"/>
                <a:gd name="T15" fmla="*/ 259 h 452"/>
                <a:gd name="T16" fmla="*/ 452 w 452"/>
                <a:gd name="T17" fmla="*/ 193 h 452"/>
                <a:gd name="T18" fmla="*/ 393 w 452"/>
                <a:gd name="T19" fmla="*/ 183 h 452"/>
                <a:gd name="T20" fmla="*/ 391 w 452"/>
                <a:gd name="T21" fmla="*/ 178 h 452"/>
                <a:gd name="T22" fmla="*/ 391 w 452"/>
                <a:gd name="T23" fmla="*/ 178 h 452"/>
                <a:gd name="T24" fmla="*/ 384 w 452"/>
                <a:gd name="T25" fmla="*/ 161 h 452"/>
                <a:gd name="T26" fmla="*/ 380 w 452"/>
                <a:gd name="T27" fmla="*/ 152 h 452"/>
                <a:gd name="T28" fmla="*/ 380 w 452"/>
                <a:gd name="T29" fmla="*/ 152 h 452"/>
                <a:gd name="T30" fmla="*/ 375 w 452"/>
                <a:gd name="T31" fmla="*/ 139 h 452"/>
                <a:gd name="T32" fmla="*/ 409 w 452"/>
                <a:gd name="T33" fmla="*/ 89 h 452"/>
                <a:gd name="T34" fmla="*/ 363 w 452"/>
                <a:gd name="T35" fmla="*/ 43 h 452"/>
                <a:gd name="T36" fmla="*/ 314 w 452"/>
                <a:gd name="T37" fmla="*/ 78 h 452"/>
                <a:gd name="T38" fmla="*/ 269 w 452"/>
                <a:gd name="T39" fmla="*/ 59 h 452"/>
                <a:gd name="T40" fmla="*/ 259 w 452"/>
                <a:gd name="T41" fmla="*/ 0 h 452"/>
                <a:gd name="T42" fmla="*/ 193 w 452"/>
                <a:gd name="T43" fmla="*/ 0 h 452"/>
                <a:gd name="T44" fmla="*/ 183 w 452"/>
                <a:gd name="T45" fmla="*/ 59 h 452"/>
                <a:gd name="T46" fmla="*/ 138 w 452"/>
                <a:gd name="T47" fmla="*/ 78 h 452"/>
                <a:gd name="T48" fmla="*/ 89 w 452"/>
                <a:gd name="T49" fmla="*/ 43 h 452"/>
                <a:gd name="T50" fmla="*/ 43 w 452"/>
                <a:gd name="T51" fmla="*/ 89 h 452"/>
                <a:gd name="T52" fmla="*/ 78 w 452"/>
                <a:gd name="T53" fmla="*/ 139 h 452"/>
                <a:gd name="T54" fmla="*/ 59 w 452"/>
                <a:gd name="T55" fmla="*/ 183 h 452"/>
                <a:gd name="T56" fmla="*/ 0 w 452"/>
                <a:gd name="T57" fmla="*/ 193 h 452"/>
                <a:gd name="T58" fmla="*/ 0 w 452"/>
                <a:gd name="T59" fmla="*/ 259 h 452"/>
                <a:gd name="T60" fmla="*/ 60 w 452"/>
                <a:gd name="T61" fmla="*/ 269 h 452"/>
                <a:gd name="T62" fmla="*/ 78 w 452"/>
                <a:gd name="T63" fmla="*/ 314 h 452"/>
                <a:gd name="T64" fmla="*/ 43 w 452"/>
                <a:gd name="T65" fmla="*/ 363 h 452"/>
                <a:gd name="T66" fmla="*/ 90 w 452"/>
                <a:gd name="T67" fmla="*/ 409 h 452"/>
                <a:gd name="T68" fmla="*/ 139 w 452"/>
                <a:gd name="T69" fmla="*/ 374 h 452"/>
                <a:gd name="T70" fmla="*/ 183 w 452"/>
                <a:gd name="T71" fmla="*/ 393 h 452"/>
                <a:gd name="T72" fmla="*/ 194 w 452"/>
                <a:gd name="T73" fmla="*/ 452 h 452"/>
                <a:gd name="T74" fmla="*/ 259 w 452"/>
                <a:gd name="T75" fmla="*/ 452 h 452"/>
                <a:gd name="T76" fmla="*/ 346 w 452"/>
                <a:gd name="T77" fmla="*/ 210 h 452"/>
                <a:gd name="T78" fmla="*/ 243 w 452"/>
                <a:gd name="T79" fmla="*/ 346 h 452"/>
                <a:gd name="T80" fmla="*/ 106 w 452"/>
                <a:gd name="T81" fmla="*/ 242 h 452"/>
                <a:gd name="T82" fmla="*/ 210 w 452"/>
                <a:gd name="T83" fmla="*/ 106 h 452"/>
                <a:gd name="T84" fmla="*/ 266 w 452"/>
                <a:gd name="T85" fmla="*/ 111 h 452"/>
                <a:gd name="T86" fmla="*/ 266 w 452"/>
                <a:gd name="T87" fmla="*/ 111 h 452"/>
                <a:gd name="T88" fmla="*/ 312 w 452"/>
                <a:gd name="T89" fmla="*/ 140 h 452"/>
                <a:gd name="T90" fmla="*/ 331 w 452"/>
                <a:gd name="T91" fmla="*/ 165 h 452"/>
                <a:gd name="T92" fmla="*/ 346 w 452"/>
                <a:gd name="T93" fmla="*/ 210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52" h="452">
                  <a:moveTo>
                    <a:pt x="259" y="452"/>
                  </a:moveTo>
                  <a:cubicBezTo>
                    <a:pt x="269" y="393"/>
                    <a:pt x="269" y="393"/>
                    <a:pt x="269" y="393"/>
                  </a:cubicBezTo>
                  <a:cubicBezTo>
                    <a:pt x="314" y="374"/>
                    <a:pt x="314" y="374"/>
                    <a:pt x="314" y="374"/>
                  </a:cubicBezTo>
                  <a:cubicBezTo>
                    <a:pt x="363" y="409"/>
                    <a:pt x="363" y="409"/>
                    <a:pt x="363" y="409"/>
                  </a:cubicBezTo>
                  <a:cubicBezTo>
                    <a:pt x="409" y="363"/>
                    <a:pt x="409" y="363"/>
                    <a:pt x="409" y="363"/>
                  </a:cubicBezTo>
                  <a:cubicBezTo>
                    <a:pt x="375" y="313"/>
                    <a:pt x="375" y="313"/>
                    <a:pt x="375" y="313"/>
                  </a:cubicBezTo>
                  <a:cubicBezTo>
                    <a:pt x="393" y="269"/>
                    <a:pt x="393" y="269"/>
                    <a:pt x="393" y="269"/>
                  </a:cubicBezTo>
                  <a:cubicBezTo>
                    <a:pt x="452" y="259"/>
                    <a:pt x="452" y="259"/>
                    <a:pt x="452" y="259"/>
                  </a:cubicBezTo>
                  <a:cubicBezTo>
                    <a:pt x="452" y="193"/>
                    <a:pt x="452" y="193"/>
                    <a:pt x="452" y="193"/>
                  </a:cubicBezTo>
                  <a:cubicBezTo>
                    <a:pt x="393" y="183"/>
                    <a:pt x="393" y="183"/>
                    <a:pt x="393" y="183"/>
                  </a:cubicBezTo>
                  <a:cubicBezTo>
                    <a:pt x="391" y="178"/>
                    <a:pt x="391" y="178"/>
                    <a:pt x="391" y="178"/>
                  </a:cubicBezTo>
                  <a:cubicBezTo>
                    <a:pt x="391" y="178"/>
                    <a:pt x="391" y="178"/>
                    <a:pt x="391" y="178"/>
                  </a:cubicBezTo>
                  <a:cubicBezTo>
                    <a:pt x="384" y="161"/>
                    <a:pt x="384" y="161"/>
                    <a:pt x="384" y="161"/>
                  </a:cubicBezTo>
                  <a:cubicBezTo>
                    <a:pt x="380" y="152"/>
                    <a:pt x="380" y="152"/>
                    <a:pt x="380" y="152"/>
                  </a:cubicBezTo>
                  <a:cubicBezTo>
                    <a:pt x="380" y="152"/>
                    <a:pt x="380" y="152"/>
                    <a:pt x="380" y="152"/>
                  </a:cubicBezTo>
                  <a:cubicBezTo>
                    <a:pt x="375" y="139"/>
                    <a:pt x="375" y="139"/>
                    <a:pt x="375" y="139"/>
                  </a:cubicBezTo>
                  <a:cubicBezTo>
                    <a:pt x="409" y="89"/>
                    <a:pt x="409" y="89"/>
                    <a:pt x="409" y="89"/>
                  </a:cubicBezTo>
                  <a:cubicBezTo>
                    <a:pt x="363" y="43"/>
                    <a:pt x="363" y="43"/>
                    <a:pt x="363" y="43"/>
                  </a:cubicBezTo>
                  <a:cubicBezTo>
                    <a:pt x="314" y="78"/>
                    <a:pt x="314" y="78"/>
                    <a:pt x="314" y="78"/>
                  </a:cubicBezTo>
                  <a:cubicBezTo>
                    <a:pt x="269" y="59"/>
                    <a:pt x="269" y="59"/>
                    <a:pt x="269" y="59"/>
                  </a:cubicBezTo>
                  <a:cubicBezTo>
                    <a:pt x="259" y="0"/>
                    <a:pt x="259" y="0"/>
                    <a:pt x="259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83" y="59"/>
                    <a:pt x="183" y="59"/>
                    <a:pt x="183" y="59"/>
                  </a:cubicBezTo>
                  <a:cubicBezTo>
                    <a:pt x="138" y="78"/>
                    <a:pt x="138" y="78"/>
                    <a:pt x="138" y="78"/>
                  </a:cubicBezTo>
                  <a:cubicBezTo>
                    <a:pt x="89" y="43"/>
                    <a:pt x="89" y="43"/>
                    <a:pt x="89" y="43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59" y="183"/>
                    <a:pt x="59" y="183"/>
                    <a:pt x="59" y="183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60" y="269"/>
                    <a:pt x="60" y="269"/>
                    <a:pt x="60" y="269"/>
                  </a:cubicBezTo>
                  <a:cubicBezTo>
                    <a:pt x="78" y="314"/>
                    <a:pt x="78" y="314"/>
                    <a:pt x="78" y="314"/>
                  </a:cubicBezTo>
                  <a:cubicBezTo>
                    <a:pt x="43" y="363"/>
                    <a:pt x="43" y="363"/>
                    <a:pt x="43" y="363"/>
                  </a:cubicBezTo>
                  <a:cubicBezTo>
                    <a:pt x="90" y="409"/>
                    <a:pt x="90" y="409"/>
                    <a:pt x="90" y="409"/>
                  </a:cubicBezTo>
                  <a:cubicBezTo>
                    <a:pt x="139" y="374"/>
                    <a:pt x="139" y="374"/>
                    <a:pt x="139" y="374"/>
                  </a:cubicBezTo>
                  <a:cubicBezTo>
                    <a:pt x="183" y="393"/>
                    <a:pt x="183" y="393"/>
                    <a:pt x="183" y="393"/>
                  </a:cubicBezTo>
                  <a:cubicBezTo>
                    <a:pt x="194" y="452"/>
                    <a:pt x="194" y="452"/>
                    <a:pt x="194" y="452"/>
                  </a:cubicBezTo>
                  <a:cubicBezTo>
                    <a:pt x="259" y="452"/>
                    <a:pt x="259" y="452"/>
                    <a:pt x="259" y="452"/>
                  </a:cubicBezTo>
                  <a:close/>
                  <a:moveTo>
                    <a:pt x="346" y="210"/>
                  </a:moveTo>
                  <a:cubicBezTo>
                    <a:pt x="355" y="276"/>
                    <a:pt x="309" y="337"/>
                    <a:pt x="243" y="346"/>
                  </a:cubicBezTo>
                  <a:cubicBezTo>
                    <a:pt x="176" y="355"/>
                    <a:pt x="115" y="308"/>
                    <a:pt x="106" y="242"/>
                  </a:cubicBezTo>
                  <a:cubicBezTo>
                    <a:pt x="97" y="176"/>
                    <a:pt x="144" y="115"/>
                    <a:pt x="210" y="106"/>
                  </a:cubicBezTo>
                  <a:cubicBezTo>
                    <a:pt x="229" y="103"/>
                    <a:pt x="248" y="105"/>
                    <a:pt x="266" y="111"/>
                  </a:cubicBezTo>
                  <a:cubicBezTo>
                    <a:pt x="266" y="111"/>
                    <a:pt x="266" y="111"/>
                    <a:pt x="266" y="111"/>
                  </a:cubicBezTo>
                  <a:cubicBezTo>
                    <a:pt x="283" y="117"/>
                    <a:pt x="299" y="127"/>
                    <a:pt x="312" y="140"/>
                  </a:cubicBezTo>
                  <a:cubicBezTo>
                    <a:pt x="319" y="148"/>
                    <a:pt x="326" y="156"/>
                    <a:pt x="331" y="165"/>
                  </a:cubicBezTo>
                  <a:cubicBezTo>
                    <a:pt x="339" y="179"/>
                    <a:pt x="344" y="194"/>
                    <a:pt x="346" y="210"/>
                  </a:cubicBezTo>
                  <a:close/>
                </a:path>
              </a:pathLst>
            </a:custGeom>
            <a:solidFill>
              <a:srgbClr val="3EBBDD"/>
            </a:solidFill>
            <a:ln>
              <a:solidFill>
                <a:schemeClr val="bg1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913765">
                <a:lnSpc>
                  <a:spcPct val="120000"/>
                </a:lnSpc>
              </a:pPr>
              <a:endParaRPr lang="zh-CN" altLang="en-US" sz="20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0" name="îṧľiďè"/>
            <p:cNvSpPr/>
            <p:nvPr/>
          </p:nvSpPr>
          <p:spPr bwMode="auto">
            <a:xfrm>
              <a:off x="7288677" y="2261423"/>
              <a:ext cx="529576" cy="563737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  <a:gd name="connsiteX10" fmla="*/ 373273 h 605239"/>
                <a:gd name="connsiteY10" fmla="*/ 373273 h 605239"/>
                <a:gd name="connsiteX11" fmla="*/ 373273 h 605239"/>
                <a:gd name="connsiteY11" fmla="*/ 373273 h 605239"/>
                <a:gd name="connsiteX12" fmla="*/ 373273 h 605239"/>
                <a:gd name="connsiteY12" fmla="*/ 373273 h 605239"/>
                <a:gd name="connsiteX13" fmla="*/ 373273 h 605239"/>
                <a:gd name="connsiteY13" fmla="*/ 373273 h 605239"/>
                <a:gd name="connsiteX14" fmla="*/ 373273 h 605239"/>
                <a:gd name="connsiteY14" fmla="*/ 373273 h 605239"/>
                <a:gd name="connsiteX15" fmla="*/ 373273 h 605239"/>
                <a:gd name="connsiteY15" fmla="*/ 373273 h 605239"/>
                <a:gd name="connsiteX16" fmla="*/ 373273 h 605239"/>
                <a:gd name="connsiteY16" fmla="*/ 373273 h 605239"/>
                <a:gd name="connsiteX17" fmla="*/ 373273 h 605239"/>
                <a:gd name="connsiteY17" fmla="*/ 373273 h 605239"/>
                <a:gd name="connsiteX18" fmla="*/ 373273 h 605239"/>
                <a:gd name="connsiteY18" fmla="*/ 373273 h 605239"/>
                <a:gd name="connsiteX19" fmla="*/ 373273 h 605239"/>
                <a:gd name="connsiteY19" fmla="*/ 373273 h 605239"/>
                <a:gd name="connsiteX20" fmla="*/ 373273 h 605239"/>
                <a:gd name="connsiteY20" fmla="*/ 373273 h 605239"/>
                <a:gd name="connsiteX21" fmla="*/ 373273 h 605239"/>
                <a:gd name="connsiteY21" fmla="*/ 373273 h 605239"/>
                <a:gd name="connsiteX22" fmla="*/ 373273 h 605239"/>
                <a:gd name="connsiteY22" fmla="*/ 373273 h 605239"/>
                <a:gd name="connsiteX23" fmla="*/ 373273 h 605239"/>
                <a:gd name="connsiteY23" fmla="*/ 373273 h 605239"/>
                <a:gd name="connsiteX24" fmla="*/ 373273 h 605239"/>
                <a:gd name="connsiteY24" fmla="*/ 373273 h 605239"/>
                <a:gd name="connsiteX25" fmla="*/ 373273 h 605239"/>
                <a:gd name="connsiteY25" fmla="*/ 373273 h 605239"/>
                <a:gd name="connsiteX26" fmla="*/ 373273 h 605239"/>
                <a:gd name="connsiteY26" fmla="*/ 373273 h 605239"/>
                <a:gd name="connsiteX27" fmla="*/ 373273 h 605239"/>
                <a:gd name="connsiteY27" fmla="*/ 373273 h 605239"/>
                <a:gd name="connsiteX28" fmla="*/ 373273 h 605239"/>
                <a:gd name="connsiteY28" fmla="*/ 373273 h 605239"/>
                <a:gd name="connsiteX29" fmla="*/ 373273 h 605239"/>
                <a:gd name="connsiteY29" fmla="*/ 373273 h 605239"/>
                <a:gd name="connsiteX30" fmla="*/ 373273 h 605239"/>
                <a:gd name="connsiteY30" fmla="*/ 373273 h 605239"/>
                <a:gd name="connsiteX31" fmla="*/ 373273 h 605239"/>
                <a:gd name="connsiteY31" fmla="*/ 373273 h 605239"/>
                <a:gd name="connsiteX32" fmla="*/ 373273 h 605239"/>
                <a:gd name="connsiteY32" fmla="*/ 373273 h 605239"/>
                <a:gd name="connsiteX33" fmla="*/ 373273 h 605239"/>
                <a:gd name="connsiteY33" fmla="*/ 373273 h 605239"/>
                <a:gd name="connsiteX34" fmla="*/ 373273 h 605239"/>
                <a:gd name="connsiteY34" fmla="*/ 373273 h 605239"/>
                <a:gd name="connsiteX35" fmla="*/ 373273 h 605239"/>
                <a:gd name="connsiteY35" fmla="*/ 373273 h 605239"/>
                <a:gd name="connsiteX36" fmla="*/ 373273 h 605239"/>
                <a:gd name="connsiteY36" fmla="*/ 373273 h 605239"/>
                <a:gd name="connsiteX37" fmla="*/ 373273 h 605239"/>
                <a:gd name="connsiteY37" fmla="*/ 373273 h 605239"/>
                <a:gd name="connsiteX38" fmla="*/ 373273 h 605239"/>
                <a:gd name="connsiteY38" fmla="*/ 373273 h 605239"/>
                <a:gd name="connsiteX39" fmla="*/ 373273 h 605239"/>
                <a:gd name="connsiteY39" fmla="*/ 373273 h 605239"/>
                <a:gd name="connsiteX40" fmla="*/ 373273 h 605239"/>
                <a:gd name="connsiteY40" fmla="*/ 373273 h 605239"/>
                <a:gd name="connsiteX41" fmla="*/ 373273 h 605239"/>
                <a:gd name="connsiteY41" fmla="*/ 373273 h 605239"/>
                <a:gd name="connsiteX42" fmla="*/ 373273 h 605239"/>
                <a:gd name="connsiteY42" fmla="*/ 373273 h 605239"/>
                <a:gd name="connsiteX43" fmla="*/ 373273 h 605239"/>
                <a:gd name="connsiteY43" fmla="*/ 373273 h 605239"/>
                <a:gd name="connsiteX44" fmla="*/ 373273 h 605239"/>
                <a:gd name="connsiteY44" fmla="*/ 373273 h 605239"/>
                <a:gd name="connsiteX45" fmla="*/ 373273 h 605239"/>
                <a:gd name="connsiteY45" fmla="*/ 373273 h 605239"/>
                <a:gd name="connsiteX46" fmla="*/ 373273 h 605239"/>
                <a:gd name="connsiteY46" fmla="*/ 373273 h 605239"/>
                <a:gd name="connsiteX47" fmla="*/ 373273 h 605239"/>
                <a:gd name="connsiteY47" fmla="*/ 373273 h 605239"/>
                <a:gd name="connsiteX48" fmla="*/ 373273 h 605239"/>
                <a:gd name="connsiteY48" fmla="*/ 373273 h 605239"/>
                <a:gd name="connsiteX49" fmla="*/ 373273 h 605239"/>
                <a:gd name="connsiteY49" fmla="*/ 373273 h 605239"/>
                <a:gd name="connsiteX50" fmla="*/ 373273 h 605239"/>
                <a:gd name="connsiteY50" fmla="*/ 373273 h 605239"/>
                <a:gd name="connsiteX51" fmla="*/ 373273 h 605239"/>
                <a:gd name="connsiteY51" fmla="*/ 373273 h 605239"/>
                <a:gd name="connsiteX52" fmla="*/ 373273 h 605239"/>
                <a:gd name="connsiteY52" fmla="*/ 373273 h 605239"/>
                <a:gd name="connsiteX53" fmla="*/ 373273 h 605239"/>
                <a:gd name="connsiteY53" fmla="*/ 373273 h 605239"/>
                <a:gd name="connsiteX54" fmla="*/ 373273 h 605239"/>
                <a:gd name="connsiteY54" fmla="*/ 373273 h 605239"/>
                <a:gd name="connsiteX55" fmla="*/ 373273 h 605239"/>
                <a:gd name="connsiteY55" fmla="*/ 373273 h 605239"/>
                <a:gd name="connsiteX56" fmla="*/ 373273 h 605239"/>
                <a:gd name="connsiteY56" fmla="*/ 373273 h 605239"/>
                <a:gd name="connsiteX57" fmla="*/ 373273 h 605239"/>
                <a:gd name="connsiteY57" fmla="*/ 373273 h 605239"/>
                <a:gd name="connsiteX58" fmla="*/ 373273 h 605239"/>
                <a:gd name="connsiteY58" fmla="*/ 373273 h 605239"/>
                <a:gd name="connsiteX59" fmla="*/ 373273 h 605239"/>
                <a:gd name="connsiteY59" fmla="*/ 373273 h 605239"/>
                <a:gd name="connsiteX60" fmla="*/ 373273 h 605239"/>
                <a:gd name="connsiteY60" fmla="*/ 373273 h 605239"/>
                <a:gd name="connsiteX61" fmla="*/ 373273 h 605239"/>
                <a:gd name="connsiteY61" fmla="*/ 373273 h 605239"/>
                <a:gd name="connsiteX62" fmla="*/ 373273 h 605239"/>
                <a:gd name="connsiteY62" fmla="*/ 373273 h 605239"/>
                <a:gd name="connsiteX63" fmla="*/ 373273 h 605239"/>
                <a:gd name="connsiteY63" fmla="*/ 373273 h 605239"/>
                <a:gd name="connsiteX64" fmla="*/ 373273 h 605239"/>
                <a:gd name="connsiteY64" fmla="*/ 373273 h 605239"/>
                <a:gd name="connsiteX65" fmla="*/ 373273 h 605239"/>
                <a:gd name="connsiteY65" fmla="*/ 373273 h 605239"/>
                <a:gd name="connsiteX66" fmla="*/ 373273 h 605239"/>
                <a:gd name="connsiteY66" fmla="*/ 373273 h 605239"/>
                <a:gd name="connsiteX67" fmla="*/ 373273 h 605239"/>
                <a:gd name="connsiteY67" fmla="*/ 373273 h 605239"/>
                <a:gd name="connsiteX68" fmla="*/ 373273 h 605239"/>
                <a:gd name="connsiteY68" fmla="*/ 373273 h 605239"/>
                <a:gd name="connsiteX69" fmla="*/ 373273 h 605239"/>
                <a:gd name="connsiteY69" fmla="*/ 373273 h 605239"/>
                <a:gd name="connsiteX70" fmla="*/ 373273 h 605239"/>
                <a:gd name="connsiteY70" fmla="*/ 373273 h 605239"/>
                <a:gd name="connsiteX71" fmla="*/ 373273 h 605239"/>
                <a:gd name="connsiteY71" fmla="*/ 373273 h 605239"/>
                <a:gd name="connsiteX72" fmla="*/ 373273 h 605239"/>
                <a:gd name="connsiteY72" fmla="*/ 373273 h 605239"/>
                <a:gd name="connsiteX73" fmla="*/ 373273 h 605239"/>
                <a:gd name="connsiteY73" fmla="*/ 373273 h 605239"/>
                <a:gd name="connsiteX74" fmla="*/ 373273 h 605239"/>
                <a:gd name="connsiteY74" fmla="*/ 373273 h 605239"/>
                <a:gd name="connsiteX75" fmla="*/ 373273 h 605239"/>
                <a:gd name="connsiteY75" fmla="*/ 373273 h 605239"/>
                <a:gd name="connsiteX76" fmla="*/ 373273 h 605239"/>
                <a:gd name="connsiteY76" fmla="*/ 373273 h 605239"/>
                <a:gd name="connsiteX77" fmla="*/ 373273 h 605239"/>
                <a:gd name="connsiteY77" fmla="*/ 373273 h 605239"/>
                <a:gd name="connsiteX78" fmla="*/ 373273 h 605239"/>
                <a:gd name="connsiteY78" fmla="*/ 373273 h 605239"/>
                <a:gd name="connsiteX79" fmla="*/ 373273 h 605239"/>
                <a:gd name="connsiteY79" fmla="*/ 373273 h 605239"/>
                <a:gd name="connsiteX80" fmla="*/ 373273 h 605239"/>
                <a:gd name="connsiteY80" fmla="*/ 373273 h 605239"/>
                <a:gd name="connsiteX81" fmla="*/ 373273 h 605239"/>
                <a:gd name="connsiteY81" fmla="*/ 373273 h 605239"/>
                <a:gd name="connsiteX82" fmla="*/ 373273 h 605239"/>
                <a:gd name="connsiteY82" fmla="*/ 373273 h 605239"/>
                <a:gd name="connsiteX83" fmla="*/ 373273 h 605239"/>
                <a:gd name="connsiteY83" fmla="*/ 373273 h 605239"/>
                <a:gd name="connsiteX84" fmla="*/ 373273 h 605239"/>
                <a:gd name="connsiteY84" fmla="*/ 373273 h 605239"/>
                <a:gd name="connsiteX85" fmla="*/ 373273 h 605239"/>
                <a:gd name="connsiteY85" fmla="*/ 373273 h 605239"/>
                <a:gd name="connsiteX86" fmla="*/ 373273 h 605239"/>
                <a:gd name="connsiteY86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569957" h="606722">
                  <a:moveTo>
                    <a:pt x="161524" y="359955"/>
                  </a:moveTo>
                  <a:lnTo>
                    <a:pt x="180083" y="359955"/>
                  </a:lnTo>
                  <a:lnTo>
                    <a:pt x="180083" y="426428"/>
                  </a:lnTo>
                  <a:lnTo>
                    <a:pt x="161524" y="426428"/>
                  </a:lnTo>
                  <a:close/>
                  <a:moveTo>
                    <a:pt x="513293" y="113320"/>
                  </a:moveTo>
                  <a:cubicBezTo>
                    <a:pt x="507862" y="113320"/>
                    <a:pt x="503499" y="117677"/>
                    <a:pt x="503499" y="123102"/>
                  </a:cubicBezTo>
                  <a:cubicBezTo>
                    <a:pt x="503499" y="128438"/>
                    <a:pt x="507862" y="132885"/>
                    <a:pt x="513293" y="132885"/>
                  </a:cubicBezTo>
                  <a:cubicBezTo>
                    <a:pt x="518636" y="132885"/>
                    <a:pt x="523088" y="128438"/>
                    <a:pt x="523088" y="123102"/>
                  </a:cubicBezTo>
                  <a:cubicBezTo>
                    <a:pt x="523088" y="117677"/>
                    <a:pt x="518636" y="113320"/>
                    <a:pt x="513293" y="113320"/>
                  </a:cubicBezTo>
                  <a:close/>
                  <a:moveTo>
                    <a:pt x="513293" y="94911"/>
                  </a:moveTo>
                  <a:cubicBezTo>
                    <a:pt x="528875" y="94911"/>
                    <a:pt x="541519" y="107539"/>
                    <a:pt x="541519" y="123102"/>
                  </a:cubicBezTo>
                  <a:cubicBezTo>
                    <a:pt x="541519" y="138665"/>
                    <a:pt x="528875" y="151293"/>
                    <a:pt x="513293" y="151293"/>
                  </a:cubicBezTo>
                  <a:cubicBezTo>
                    <a:pt x="497711" y="151293"/>
                    <a:pt x="485067" y="138665"/>
                    <a:pt x="485067" y="123102"/>
                  </a:cubicBezTo>
                  <a:cubicBezTo>
                    <a:pt x="485067" y="107539"/>
                    <a:pt x="497711" y="94911"/>
                    <a:pt x="513293" y="94911"/>
                  </a:cubicBezTo>
                  <a:close/>
                  <a:moveTo>
                    <a:pt x="513262" y="84886"/>
                  </a:moveTo>
                  <a:cubicBezTo>
                    <a:pt x="492169" y="84886"/>
                    <a:pt x="474991" y="102038"/>
                    <a:pt x="474991" y="123100"/>
                  </a:cubicBezTo>
                  <a:cubicBezTo>
                    <a:pt x="474991" y="144162"/>
                    <a:pt x="492169" y="161314"/>
                    <a:pt x="513262" y="161314"/>
                  </a:cubicBezTo>
                  <a:cubicBezTo>
                    <a:pt x="534356" y="161314"/>
                    <a:pt x="551534" y="144162"/>
                    <a:pt x="551534" y="123100"/>
                  </a:cubicBezTo>
                  <a:cubicBezTo>
                    <a:pt x="551534" y="102038"/>
                    <a:pt x="534356" y="84886"/>
                    <a:pt x="513262" y="84886"/>
                  </a:cubicBezTo>
                  <a:close/>
                  <a:moveTo>
                    <a:pt x="513262" y="66402"/>
                  </a:moveTo>
                  <a:cubicBezTo>
                    <a:pt x="544502" y="66402"/>
                    <a:pt x="569957" y="91818"/>
                    <a:pt x="569957" y="123100"/>
                  </a:cubicBezTo>
                  <a:cubicBezTo>
                    <a:pt x="569957" y="151183"/>
                    <a:pt x="549397" y="174555"/>
                    <a:pt x="522519" y="178999"/>
                  </a:cubicBezTo>
                  <a:lnTo>
                    <a:pt x="522519" y="436184"/>
                  </a:lnTo>
                  <a:cubicBezTo>
                    <a:pt x="522519" y="467465"/>
                    <a:pt x="497153" y="492882"/>
                    <a:pt x="465913" y="492882"/>
                  </a:cubicBezTo>
                  <a:cubicBezTo>
                    <a:pt x="434673" y="492882"/>
                    <a:pt x="409218" y="467465"/>
                    <a:pt x="409218" y="436184"/>
                  </a:cubicBezTo>
                  <a:lnTo>
                    <a:pt x="409218" y="379219"/>
                  </a:lnTo>
                  <a:cubicBezTo>
                    <a:pt x="409218" y="358157"/>
                    <a:pt x="392041" y="341006"/>
                    <a:pt x="371036" y="341006"/>
                  </a:cubicBezTo>
                  <a:cubicBezTo>
                    <a:pt x="349942" y="341006"/>
                    <a:pt x="332854" y="358157"/>
                    <a:pt x="332854" y="379219"/>
                  </a:cubicBezTo>
                  <a:lnTo>
                    <a:pt x="332854" y="521586"/>
                  </a:lnTo>
                  <a:cubicBezTo>
                    <a:pt x="332854" y="568509"/>
                    <a:pt x="294405" y="606722"/>
                    <a:pt x="247144" y="606722"/>
                  </a:cubicBezTo>
                  <a:cubicBezTo>
                    <a:pt x="199973" y="606722"/>
                    <a:pt x="161524" y="568509"/>
                    <a:pt x="161524" y="521586"/>
                  </a:cubicBezTo>
                  <a:lnTo>
                    <a:pt x="161524" y="436184"/>
                  </a:lnTo>
                  <a:lnTo>
                    <a:pt x="180036" y="436184"/>
                  </a:lnTo>
                  <a:lnTo>
                    <a:pt x="180036" y="521586"/>
                  </a:lnTo>
                  <a:cubicBezTo>
                    <a:pt x="180036" y="558289"/>
                    <a:pt x="210119" y="588238"/>
                    <a:pt x="247144" y="588238"/>
                  </a:cubicBezTo>
                  <a:cubicBezTo>
                    <a:pt x="284259" y="588238"/>
                    <a:pt x="314341" y="558289"/>
                    <a:pt x="314341" y="521586"/>
                  </a:cubicBezTo>
                  <a:lnTo>
                    <a:pt x="314341" y="379219"/>
                  </a:lnTo>
                  <a:cubicBezTo>
                    <a:pt x="314341" y="348026"/>
                    <a:pt x="339796" y="322610"/>
                    <a:pt x="371036" y="322610"/>
                  </a:cubicBezTo>
                  <a:cubicBezTo>
                    <a:pt x="402276" y="322610"/>
                    <a:pt x="427731" y="348026"/>
                    <a:pt x="427731" y="379219"/>
                  </a:cubicBezTo>
                  <a:lnTo>
                    <a:pt x="427731" y="436184"/>
                  </a:lnTo>
                  <a:cubicBezTo>
                    <a:pt x="427731" y="457246"/>
                    <a:pt x="444819" y="474397"/>
                    <a:pt x="465913" y="474397"/>
                  </a:cubicBezTo>
                  <a:cubicBezTo>
                    <a:pt x="486918" y="474397"/>
                    <a:pt x="504095" y="457246"/>
                    <a:pt x="504095" y="436184"/>
                  </a:cubicBezTo>
                  <a:lnTo>
                    <a:pt x="504095" y="178999"/>
                  </a:lnTo>
                  <a:cubicBezTo>
                    <a:pt x="477127" y="174644"/>
                    <a:pt x="456479" y="151183"/>
                    <a:pt x="456479" y="123100"/>
                  </a:cubicBezTo>
                  <a:cubicBezTo>
                    <a:pt x="456479" y="91818"/>
                    <a:pt x="481933" y="66402"/>
                    <a:pt x="513262" y="66402"/>
                  </a:cubicBezTo>
                  <a:close/>
                  <a:moveTo>
                    <a:pt x="322978" y="19194"/>
                  </a:moveTo>
                  <a:lnTo>
                    <a:pt x="342666" y="19194"/>
                  </a:lnTo>
                  <a:lnTo>
                    <a:pt x="342666" y="37612"/>
                  </a:lnTo>
                  <a:lnTo>
                    <a:pt x="322978" y="37612"/>
                  </a:lnTo>
                  <a:close/>
                  <a:moveTo>
                    <a:pt x="19068" y="19053"/>
                  </a:moveTo>
                  <a:lnTo>
                    <a:pt x="19335" y="37398"/>
                  </a:lnTo>
                  <a:lnTo>
                    <a:pt x="356" y="37753"/>
                  </a:lnTo>
                  <a:lnTo>
                    <a:pt x="0" y="19319"/>
                  </a:lnTo>
                  <a:close/>
                  <a:moveTo>
                    <a:pt x="256673" y="18487"/>
                  </a:moveTo>
                  <a:cubicBezTo>
                    <a:pt x="251333" y="18487"/>
                    <a:pt x="246972" y="22842"/>
                    <a:pt x="246972" y="28175"/>
                  </a:cubicBezTo>
                  <a:cubicBezTo>
                    <a:pt x="246972" y="33597"/>
                    <a:pt x="251333" y="37952"/>
                    <a:pt x="256673" y="37952"/>
                  </a:cubicBezTo>
                  <a:cubicBezTo>
                    <a:pt x="262101" y="37952"/>
                    <a:pt x="266462" y="33597"/>
                    <a:pt x="266462" y="28175"/>
                  </a:cubicBezTo>
                  <a:cubicBezTo>
                    <a:pt x="266462" y="22842"/>
                    <a:pt x="262101" y="18487"/>
                    <a:pt x="256673" y="18487"/>
                  </a:cubicBezTo>
                  <a:close/>
                  <a:moveTo>
                    <a:pt x="85711" y="18487"/>
                  </a:moveTo>
                  <a:cubicBezTo>
                    <a:pt x="80283" y="18487"/>
                    <a:pt x="75922" y="22842"/>
                    <a:pt x="75922" y="28175"/>
                  </a:cubicBezTo>
                  <a:cubicBezTo>
                    <a:pt x="75922" y="33597"/>
                    <a:pt x="80283" y="37952"/>
                    <a:pt x="85711" y="37952"/>
                  </a:cubicBezTo>
                  <a:cubicBezTo>
                    <a:pt x="91051" y="37952"/>
                    <a:pt x="95412" y="33597"/>
                    <a:pt x="95412" y="28175"/>
                  </a:cubicBezTo>
                  <a:cubicBezTo>
                    <a:pt x="95412" y="22842"/>
                    <a:pt x="91051" y="18487"/>
                    <a:pt x="85711" y="18487"/>
                  </a:cubicBezTo>
                  <a:close/>
                  <a:moveTo>
                    <a:pt x="85711" y="0"/>
                  </a:moveTo>
                  <a:cubicBezTo>
                    <a:pt x="101286" y="0"/>
                    <a:pt x="113923" y="12621"/>
                    <a:pt x="113923" y="28175"/>
                  </a:cubicBezTo>
                  <a:cubicBezTo>
                    <a:pt x="113923" y="43729"/>
                    <a:pt x="101286" y="56439"/>
                    <a:pt x="85711" y="56439"/>
                  </a:cubicBezTo>
                  <a:cubicBezTo>
                    <a:pt x="73341" y="56439"/>
                    <a:pt x="62839" y="48440"/>
                    <a:pt x="59013" y="37419"/>
                  </a:cubicBezTo>
                  <a:lnTo>
                    <a:pt x="47443" y="37419"/>
                  </a:lnTo>
                  <a:lnTo>
                    <a:pt x="47443" y="189494"/>
                  </a:lnTo>
                  <a:cubicBezTo>
                    <a:pt x="47443" y="257666"/>
                    <a:pt x="102977" y="313127"/>
                    <a:pt x="171236" y="313127"/>
                  </a:cubicBezTo>
                  <a:cubicBezTo>
                    <a:pt x="239407" y="313127"/>
                    <a:pt x="294941" y="257666"/>
                    <a:pt x="294941" y="189494"/>
                  </a:cubicBezTo>
                  <a:lnTo>
                    <a:pt x="294941" y="37419"/>
                  </a:lnTo>
                  <a:lnTo>
                    <a:pt x="283371" y="37419"/>
                  </a:lnTo>
                  <a:cubicBezTo>
                    <a:pt x="279544" y="48440"/>
                    <a:pt x="269043" y="56439"/>
                    <a:pt x="256673" y="56439"/>
                  </a:cubicBezTo>
                  <a:cubicBezTo>
                    <a:pt x="241098" y="56439"/>
                    <a:pt x="228461" y="43729"/>
                    <a:pt x="228461" y="28175"/>
                  </a:cubicBezTo>
                  <a:cubicBezTo>
                    <a:pt x="228461" y="12621"/>
                    <a:pt x="241098" y="0"/>
                    <a:pt x="256673" y="0"/>
                  </a:cubicBezTo>
                  <a:cubicBezTo>
                    <a:pt x="269043" y="0"/>
                    <a:pt x="279544" y="7910"/>
                    <a:pt x="283371" y="19020"/>
                  </a:cubicBezTo>
                  <a:lnTo>
                    <a:pt x="313452" y="19020"/>
                  </a:lnTo>
                  <a:lnTo>
                    <a:pt x="313452" y="189494"/>
                  </a:lnTo>
                  <a:cubicBezTo>
                    <a:pt x="313452" y="264865"/>
                    <a:pt x="254359" y="326726"/>
                    <a:pt x="180047" y="331259"/>
                  </a:cubicBezTo>
                  <a:lnTo>
                    <a:pt x="180047" y="351346"/>
                  </a:lnTo>
                  <a:lnTo>
                    <a:pt x="161536" y="351346"/>
                  </a:lnTo>
                  <a:lnTo>
                    <a:pt x="161536" y="331259"/>
                  </a:lnTo>
                  <a:cubicBezTo>
                    <a:pt x="87580" y="326282"/>
                    <a:pt x="28932" y="264599"/>
                    <a:pt x="28932" y="189494"/>
                  </a:cubicBezTo>
                  <a:lnTo>
                    <a:pt x="28932" y="19020"/>
                  </a:lnTo>
                  <a:lnTo>
                    <a:pt x="59013" y="19020"/>
                  </a:lnTo>
                  <a:cubicBezTo>
                    <a:pt x="62839" y="7910"/>
                    <a:pt x="73341" y="0"/>
                    <a:pt x="85711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3765" rtl="0" eaLnBrk="1" fontAlgn="auto" latinLnBrk="0" hangingPunct="1">
                <a:lnSpc>
                  <a:spcPct val="120000"/>
                </a:lnSpc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892297" y="4862585"/>
            <a:ext cx="1322336" cy="1319579"/>
            <a:chOff x="6892297" y="4862585"/>
            <a:chExt cx="1322336" cy="1319579"/>
          </a:xfrm>
        </p:grpSpPr>
        <p:sp>
          <p:nvSpPr>
            <p:cNvPr id="25" name="ïṡḷiḋê"/>
            <p:cNvSpPr/>
            <p:nvPr/>
          </p:nvSpPr>
          <p:spPr bwMode="auto">
            <a:xfrm>
              <a:off x="6892297" y="4862585"/>
              <a:ext cx="1322336" cy="1319579"/>
            </a:xfrm>
            <a:custGeom>
              <a:avLst/>
              <a:gdLst>
                <a:gd name="T0" fmla="*/ 259 w 453"/>
                <a:gd name="T1" fmla="*/ 452 h 452"/>
                <a:gd name="T2" fmla="*/ 269 w 453"/>
                <a:gd name="T3" fmla="*/ 393 h 452"/>
                <a:gd name="T4" fmla="*/ 314 w 453"/>
                <a:gd name="T5" fmla="*/ 374 h 452"/>
                <a:gd name="T6" fmla="*/ 363 w 453"/>
                <a:gd name="T7" fmla="*/ 409 h 452"/>
                <a:gd name="T8" fmla="*/ 409 w 453"/>
                <a:gd name="T9" fmla="*/ 363 h 452"/>
                <a:gd name="T10" fmla="*/ 375 w 453"/>
                <a:gd name="T11" fmla="*/ 313 h 452"/>
                <a:gd name="T12" fmla="*/ 393 w 453"/>
                <a:gd name="T13" fmla="*/ 269 h 452"/>
                <a:gd name="T14" fmla="*/ 453 w 453"/>
                <a:gd name="T15" fmla="*/ 258 h 452"/>
                <a:gd name="T16" fmla="*/ 452 w 453"/>
                <a:gd name="T17" fmla="*/ 193 h 452"/>
                <a:gd name="T18" fmla="*/ 393 w 453"/>
                <a:gd name="T19" fmla="*/ 183 h 452"/>
                <a:gd name="T20" fmla="*/ 391 w 453"/>
                <a:gd name="T21" fmla="*/ 178 h 452"/>
                <a:gd name="T22" fmla="*/ 391 w 453"/>
                <a:gd name="T23" fmla="*/ 178 h 452"/>
                <a:gd name="T24" fmla="*/ 384 w 453"/>
                <a:gd name="T25" fmla="*/ 161 h 452"/>
                <a:gd name="T26" fmla="*/ 381 w 453"/>
                <a:gd name="T27" fmla="*/ 152 h 452"/>
                <a:gd name="T28" fmla="*/ 381 w 453"/>
                <a:gd name="T29" fmla="*/ 152 h 452"/>
                <a:gd name="T30" fmla="*/ 375 w 453"/>
                <a:gd name="T31" fmla="*/ 139 h 452"/>
                <a:gd name="T32" fmla="*/ 409 w 453"/>
                <a:gd name="T33" fmla="*/ 89 h 452"/>
                <a:gd name="T34" fmla="*/ 363 w 453"/>
                <a:gd name="T35" fmla="*/ 43 h 452"/>
                <a:gd name="T36" fmla="*/ 314 w 453"/>
                <a:gd name="T37" fmla="*/ 78 h 452"/>
                <a:gd name="T38" fmla="*/ 269 w 453"/>
                <a:gd name="T39" fmla="*/ 59 h 452"/>
                <a:gd name="T40" fmla="*/ 259 w 453"/>
                <a:gd name="T41" fmla="*/ 0 h 452"/>
                <a:gd name="T42" fmla="*/ 194 w 453"/>
                <a:gd name="T43" fmla="*/ 0 h 452"/>
                <a:gd name="T44" fmla="*/ 183 w 453"/>
                <a:gd name="T45" fmla="*/ 59 h 452"/>
                <a:gd name="T46" fmla="*/ 139 w 453"/>
                <a:gd name="T47" fmla="*/ 78 h 452"/>
                <a:gd name="T48" fmla="*/ 90 w 453"/>
                <a:gd name="T49" fmla="*/ 43 h 452"/>
                <a:gd name="T50" fmla="*/ 43 w 453"/>
                <a:gd name="T51" fmla="*/ 89 h 452"/>
                <a:gd name="T52" fmla="*/ 78 w 453"/>
                <a:gd name="T53" fmla="*/ 139 h 452"/>
                <a:gd name="T54" fmla="*/ 59 w 453"/>
                <a:gd name="T55" fmla="*/ 183 h 452"/>
                <a:gd name="T56" fmla="*/ 0 w 453"/>
                <a:gd name="T57" fmla="*/ 193 h 452"/>
                <a:gd name="T58" fmla="*/ 0 w 453"/>
                <a:gd name="T59" fmla="*/ 259 h 452"/>
                <a:gd name="T60" fmla="*/ 60 w 453"/>
                <a:gd name="T61" fmla="*/ 269 h 452"/>
                <a:gd name="T62" fmla="*/ 78 w 453"/>
                <a:gd name="T63" fmla="*/ 314 h 452"/>
                <a:gd name="T64" fmla="*/ 44 w 453"/>
                <a:gd name="T65" fmla="*/ 363 h 452"/>
                <a:gd name="T66" fmla="*/ 90 w 453"/>
                <a:gd name="T67" fmla="*/ 409 h 452"/>
                <a:gd name="T68" fmla="*/ 139 w 453"/>
                <a:gd name="T69" fmla="*/ 374 h 452"/>
                <a:gd name="T70" fmla="*/ 184 w 453"/>
                <a:gd name="T71" fmla="*/ 393 h 452"/>
                <a:gd name="T72" fmla="*/ 194 w 453"/>
                <a:gd name="T73" fmla="*/ 452 h 452"/>
                <a:gd name="T74" fmla="*/ 259 w 453"/>
                <a:gd name="T75" fmla="*/ 452 h 452"/>
                <a:gd name="T76" fmla="*/ 346 w 453"/>
                <a:gd name="T77" fmla="*/ 210 h 452"/>
                <a:gd name="T78" fmla="*/ 243 w 453"/>
                <a:gd name="T79" fmla="*/ 346 h 452"/>
                <a:gd name="T80" fmla="*/ 106 w 453"/>
                <a:gd name="T81" fmla="*/ 242 h 452"/>
                <a:gd name="T82" fmla="*/ 210 w 453"/>
                <a:gd name="T83" fmla="*/ 106 h 452"/>
                <a:gd name="T84" fmla="*/ 266 w 453"/>
                <a:gd name="T85" fmla="*/ 111 h 452"/>
                <a:gd name="T86" fmla="*/ 266 w 453"/>
                <a:gd name="T87" fmla="*/ 111 h 452"/>
                <a:gd name="T88" fmla="*/ 312 w 453"/>
                <a:gd name="T89" fmla="*/ 140 h 452"/>
                <a:gd name="T90" fmla="*/ 331 w 453"/>
                <a:gd name="T91" fmla="*/ 165 h 452"/>
                <a:gd name="T92" fmla="*/ 346 w 453"/>
                <a:gd name="T93" fmla="*/ 210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53" h="452">
                  <a:moveTo>
                    <a:pt x="259" y="452"/>
                  </a:moveTo>
                  <a:cubicBezTo>
                    <a:pt x="269" y="393"/>
                    <a:pt x="269" y="393"/>
                    <a:pt x="269" y="393"/>
                  </a:cubicBezTo>
                  <a:cubicBezTo>
                    <a:pt x="314" y="374"/>
                    <a:pt x="314" y="374"/>
                    <a:pt x="314" y="374"/>
                  </a:cubicBezTo>
                  <a:cubicBezTo>
                    <a:pt x="363" y="409"/>
                    <a:pt x="363" y="409"/>
                    <a:pt x="363" y="409"/>
                  </a:cubicBezTo>
                  <a:cubicBezTo>
                    <a:pt x="409" y="363"/>
                    <a:pt x="409" y="363"/>
                    <a:pt x="409" y="363"/>
                  </a:cubicBezTo>
                  <a:cubicBezTo>
                    <a:pt x="375" y="313"/>
                    <a:pt x="375" y="313"/>
                    <a:pt x="375" y="313"/>
                  </a:cubicBezTo>
                  <a:cubicBezTo>
                    <a:pt x="393" y="269"/>
                    <a:pt x="393" y="269"/>
                    <a:pt x="393" y="269"/>
                  </a:cubicBezTo>
                  <a:cubicBezTo>
                    <a:pt x="453" y="258"/>
                    <a:pt x="453" y="258"/>
                    <a:pt x="453" y="258"/>
                  </a:cubicBezTo>
                  <a:cubicBezTo>
                    <a:pt x="452" y="193"/>
                    <a:pt x="452" y="193"/>
                    <a:pt x="452" y="193"/>
                  </a:cubicBezTo>
                  <a:cubicBezTo>
                    <a:pt x="393" y="183"/>
                    <a:pt x="393" y="183"/>
                    <a:pt x="393" y="183"/>
                  </a:cubicBezTo>
                  <a:cubicBezTo>
                    <a:pt x="391" y="178"/>
                    <a:pt x="391" y="178"/>
                    <a:pt x="391" y="178"/>
                  </a:cubicBezTo>
                  <a:cubicBezTo>
                    <a:pt x="391" y="178"/>
                    <a:pt x="391" y="178"/>
                    <a:pt x="391" y="178"/>
                  </a:cubicBezTo>
                  <a:cubicBezTo>
                    <a:pt x="384" y="161"/>
                    <a:pt x="384" y="161"/>
                    <a:pt x="384" y="161"/>
                  </a:cubicBezTo>
                  <a:cubicBezTo>
                    <a:pt x="381" y="152"/>
                    <a:pt x="381" y="152"/>
                    <a:pt x="381" y="152"/>
                  </a:cubicBezTo>
                  <a:cubicBezTo>
                    <a:pt x="381" y="152"/>
                    <a:pt x="381" y="152"/>
                    <a:pt x="381" y="152"/>
                  </a:cubicBezTo>
                  <a:cubicBezTo>
                    <a:pt x="375" y="139"/>
                    <a:pt x="375" y="139"/>
                    <a:pt x="375" y="139"/>
                  </a:cubicBezTo>
                  <a:cubicBezTo>
                    <a:pt x="409" y="89"/>
                    <a:pt x="409" y="89"/>
                    <a:pt x="409" y="89"/>
                  </a:cubicBezTo>
                  <a:cubicBezTo>
                    <a:pt x="363" y="43"/>
                    <a:pt x="363" y="43"/>
                    <a:pt x="363" y="43"/>
                  </a:cubicBezTo>
                  <a:cubicBezTo>
                    <a:pt x="314" y="78"/>
                    <a:pt x="314" y="78"/>
                    <a:pt x="314" y="78"/>
                  </a:cubicBezTo>
                  <a:cubicBezTo>
                    <a:pt x="269" y="59"/>
                    <a:pt x="269" y="59"/>
                    <a:pt x="269" y="59"/>
                  </a:cubicBezTo>
                  <a:cubicBezTo>
                    <a:pt x="259" y="0"/>
                    <a:pt x="259" y="0"/>
                    <a:pt x="259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83" y="59"/>
                    <a:pt x="183" y="59"/>
                    <a:pt x="183" y="59"/>
                  </a:cubicBezTo>
                  <a:cubicBezTo>
                    <a:pt x="139" y="78"/>
                    <a:pt x="139" y="78"/>
                    <a:pt x="139" y="78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59" y="183"/>
                    <a:pt x="59" y="183"/>
                    <a:pt x="59" y="183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60" y="269"/>
                    <a:pt x="60" y="269"/>
                    <a:pt x="60" y="269"/>
                  </a:cubicBezTo>
                  <a:cubicBezTo>
                    <a:pt x="78" y="314"/>
                    <a:pt x="78" y="314"/>
                    <a:pt x="78" y="314"/>
                  </a:cubicBezTo>
                  <a:cubicBezTo>
                    <a:pt x="44" y="363"/>
                    <a:pt x="44" y="363"/>
                    <a:pt x="44" y="363"/>
                  </a:cubicBezTo>
                  <a:cubicBezTo>
                    <a:pt x="90" y="409"/>
                    <a:pt x="90" y="409"/>
                    <a:pt x="90" y="409"/>
                  </a:cubicBezTo>
                  <a:cubicBezTo>
                    <a:pt x="139" y="374"/>
                    <a:pt x="139" y="374"/>
                    <a:pt x="139" y="374"/>
                  </a:cubicBezTo>
                  <a:cubicBezTo>
                    <a:pt x="184" y="393"/>
                    <a:pt x="184" y="393"/>
                    <a:pt x="184" y="393"/>
                  </a:cubicBezTo>
                  <a:cubicBezTo>
                    <a:pt x="194" y="452"/>
                    <a:pt x="194" y="452"/>
                    <a:pt x="194" y="452"/>
                  </a:cubicBezTo>
                  <a:cubicBezTo>
                    <a:pt x="259" y="452"/>
                    <a:pt x="259" y="452"/>
                    <a:pt x="259" y="452"/>
                  </a:cubicBezTo>
                  <a:close/>
                  <a:moveTo>
                    <a:pt x="346" y="210"/>
                  </a:moveTo>
                  <a:cubicBezTo>
                    <a:pt x="355" y="276"/>
                    <a:pt x="309" y="337"/>
                    <a:pt x="243" y="346"/>
                  </a:cubicBezTo>
                  <a:cubicBezTo>
                    <a:pt x="177" y="355"/>
                    <a:pt x="115" y="308"/>
                    <a:pt x="106" y="242"/>
                  </a:cubicBezTo>
                  <a:cubicBezTo>
                    <a:pt x="97" y="176"/>
                    <a:pt x="144" y="115"/>
                    <a:pt x="210" y="106"/>
                  </a:cubicBezTo>
                  <a:cubicBezTo>
                    <a:pt x="229" y="103"/>
                    <a:pt x="248" y="105"/>
                    <a:pt x="266" y="111"/>
                  </a:cubicBezTo>
                  <a:cubicBezTo>
                    <a:pt x="266" y="111"/>
                    <a:pt x="266" y="111"/>
                    <a:pt x="266" y="111"/>
                  </a:cubicBezTo>
                  <a:cubicBezTo>
                    <a:pt x="283" y="117"/>
                    <a:pt x="299" y="127"/>
                    <a:pt x="312" y="140"/>
                  </a:cubicBezTo>
                  <a:cubicBezTo>
                    <a:pt x="319" y="148"/>
                    <a:pt x="326" y="156"/>
                    <a:pt x="331" y="165"/>
                  </a:cubicBezTo>
                  <a:cubicBezTo>
                    <a:pt x="339" y="179"/>
                    <a:pt x="344" y="194"/>
                    <a:pt x="346" y="210"/>
                  </a:cubicBezTo>
                  <a:close/>
                </a:path>
              </a:pathLst>
            </a:custGeom>
            <a:solidFill>
              <a:srgbClr val="3EBBDD"/>
            </a:solidFill>
            <a:ln>
              <a:solidFill>
                <a:schemeClr val="bg1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913765">
                <a:lnSpc>
                  <a:spcPct val="120000"/>
                </a:lnSpc>
              </a:pPr>
              <a:endParaRPr lang="zh-CN" altLang="en-US" sz="20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1" name="iṥļïḋè"/>
            <p:cNvSpPr/>
            <p:nvPr/>
          </p:nvSpPr>
          <p:spPr bwMode="auto">
            <a:xfrm>
              <a:off x="7338216" y="5275033"/>
              <a:ext cx="430503" cy="494684"/>
            </a:xfrm>
            <a:custGeom>
              <a:avLst/>
              <a:gdLst>
                <a:gd name="T0" fmla="*/ 598 w 796"/>
                <a:gd name="T1" fmla="*/ 273 h 916"/>
                <a:gd name="T2" fmla="*/ 425 w 796"/>
                <a:gd name="T3" fmla="*/ 0 h 916"/>
                <a:gd name="T4" fmla="*/ 198 w 796"/>
                <a:gd name="T5" fmla="*/ 173 h 916"/>
                <a:gd name="T6" fmla="*/ 244 w 796"/>
                <a:gd name="T7" fmla="*/ 390 h 916"/>
                <a:gd name="T8" fmla="*/ 398 w 796"/>
                <a:gd name="T9" fmla="*/ 916 h 916"/>
                <a:gd name="T10" fmla="*/ 552 w 796"/>
                <a:gd name="T11" fmla="*/ 390 h 916"/>
                <a:gd name="T12" fmla="*/ 437 w 796"/>
                <a:gd name="T13" fmla="*/ 757 h 916"/>
                <a:gd name="T14" fmla="*/ 358 w 796"/>
                <a:gd name="T15" fmla="*/ 757 h 916"/>
                <a:gd name="T16" fmla="*/ 398 w 796"/>
                <a:gd name="T17" fmla="*/ 499 h 916"/>
                <a:gd name="T18" fmla="*/ 371 w 796"/>
                <a:gd name="T19" fmla="*/ 446 h 916"/>
                <a:gd name="T20" fmla="*/ 476 w 796"/>
                <a:gd name="T21" fmla="*/ 438 h 916"/>
                <a:gd name="T22" fmla="*/ 398 w 796"/>
                <a:gd name="T23" fmla="*/ 140 h 916"/>
                <a:gd name="T24" fmla="*/ 398 w 796"/>
                <a:gd name="T25" fmla="*/ 75 h 916"/>
                <a:gd name="T26" fmla="*/ 398 w 796"/>
                <a:gd name="T27" fmla="*/ 140 h 916"/>
                <a:gd name="T28" fmla="*/ 570 w 796"/>
                <a:gd name="T29" fmla="*/ 157 h 916"/>
                <a:gd name="T30" fmla="*/ 571 w 796"/>
                <a:gd name="T31" fmla="*/ 273 h 916"/>
                <a:gd name="T32" fmla="*/ 511 w 796"/>
                <a:gd name="T33" fmla="*/ 297 h 916"/>
                <a:gd name="T34" fmla="*/ 224 w 796"/>
                <a:gd name="T35" fmla="*/ 273 h 916"/>
                <a:gd name="T36" fmla="*/ 224 w 796"/>
                <a:gd name="T37" fmla="*/ 173 h 916"/>
                <a:gd name="T38" fmla="*/ 398 w 796"/>
                <a:gd name="T39" fmla="*/ 169 h 916"/>
                <a:gd name="T40" fmla="*/ 371 w 796"/>
                <a:gd name="T41" fmla="*/ 419 h 916"/>
                <a:gd name="T42" fmla="*/ 296 w 796"/>
                <a:gd name="T43" fmla="*/ 324 h 916"/>
                <a:gd name="T44" fmla="*/ 500 w 796"/>
                <a:gd name="T45" fmla="*/ 398 h 916"/>
                <a:gd name="T46" fmla="*/ 527 w 796"/>
                <a:gd name="T47" fmla="*/ 319 h 916"/>
                <a:gd name="T48" fmla="*/ 527 w 796"/>
                <a:gd name="T49" fmla="*/ 378 h 916"/>
                <a:gd name="T50" fmla="*/ 269 w 796"/>
                <a:gd name="T51" fmla="*/ 319 h 916"/>
                <a:gd name="T52" fmla="*/ 228 w 796"/>
                <a:gd name="T53" fmla="*/ 303 h 916"/>
                <a:gd name="T54" fmla="*/ 371 w 796"/>
                <a:gd name="T55" fmla="*/ 27 h 916"/>
                <a:gd name="T56" fmla="*/ 565 w 796"/>
                <a:gd name="T57" fmla="*/ 131 h 916"/>
                <a:gd name="T58" fmla="*/ 457 w 796"/>
                <a:gd name="T59" fmla="*/ 108 h 916"/>
                <a:gd name="T60" fmla="*/ 338 w 796"/>
                <a:gd name="T61" fmla="*/ 108 h 916"/>
                <a:gd name="T62" fmla="*/ 231 w 796"/>
                <a:gd name="T63" fmla="*/ 131 h 916"/>
                <a:gd name="T64" fmla="*/ 664 w 796"/>
                <a:gd name="T65" fmla="*/ 836 h 916"/>
                <a:gd name="T66" fmla="*/ 651 w 796"/>
                <a:gd name="T67" fmla="*/ 684 h 916"/>
                <a:gd name="T68" fmla="*/ 638 w 796"/>
                <a:gd name="T69" fmla="*/ 847 h 916"/>
                <a:gd name="T70" fmla="*/ 158 w 796"/>
                <a:gd name="T71" fmla="*/ 847 h 916"/>
                <a:gd name="T72" fmla="*/ 144 w 796"/>
                <a:gd name="T73" fmla="*/ 684 h 916"/>
                <a:gd name="T74" fmla="*/ 131 w 796"/>
                <a:gd name="T75" fmla="*/ 836 h 916"/>
                <a:gd name="T76" fmla="*/ 267 w 796"/>
                <a:gd name="T77" fmla="*/ 411 h 916"/>
                <a:gd name="T78" fmla="*/ 391 w 796"/>
                <a:gd name="T79" fmla="*/ 525 h 916"/>
                <a:gd name="T80" fmla="*/ 345 w 796"/>
                <a:gd name="T81" fmla="*/ 757 h 916"/>
                <a:gd name="T82" fmla="*/ 451 w 796"/>
                <a:gd name="T83" fmla="*/ 757 h 916"/>
                <a:gd name="T84" fmla="*/ 404 w 796"/>
                <a:gd name="T85" fmla="*/ 525 h 916"/>
                <a:gd name="T86" fmla="*/ 529 w 796"/>
                <a:gd name="T87" fmla="*/ 411 h 916"/>
                <a:gd name="T88" fmla="*/ 664 w 796"/>
                <a:gd name="T89" fmla="*/ 836 h 916"/>
                <a:gd name="T90" fmla="*/ 202 w 796"/>
                <a:gd name="T91" fmla="*/ 618 h 916"/>
                <a:gd name="T92" fmla="*/ 202 w 796"/>
                <a:gd name="T93" fmla="*/ 631 h 916"/>
                <a:gd name="T94" fmla="*/ 244 w 796"/>
                <a:gd name="T95" fmla="*/ 647 h 916"/>
                <a:gd name="T96" fmla="*/ 204 w 796"/>
                <a:gd name="T97" fmla="*/ 654 h 916"/>
                <a:gd name="T98" fmla="*/ 211 w 796"/>
                <a:gd name="T99" fmla="*/ 778 h 916"/>
                <a:gd name="T100" fmla="*/ 297 w 796"/>
                <a:gd name="T101" fmla="*/ 771 h 916"/>
                <a:gd name="T102" fmla="*/ 290 w 796"/>
                <a:gd name="T103" fmla="*/ 647 h 916"/>
                <a:gd name="T104" fmla="*/ 257 w 796"/>
                <a:gd name="T105" fmla="*/ 631 h 916"/>
                <a:gd name="T106" fmla="*/ 306 w 796"/>
                <a:gd name="T107" fmla="*/ 624 h 916"/>
                <a:gd name="T108" fmla="*/ 284 w 796"/>
                <a:gd name="T109" fmla="*/ 765 h 916"/>
                <a:gd name="T110" fmla="*/ 218 w 796"/>
                <a:gd name="T111" fmla="*/ 660 h 916"/>
                <a:gd name="T112" fmla="*/ 284 w 796"/>
                <a:gd name="T113" fmla="*/ 765 h 916"/>
                <a:gd name="T114" fmla="*/ 398 w 796"/>
                <a:gd name="T115" fmla="*/ 734 h 916"/>
                <a:gd name="T116" fmla="*/ 398 w 796"/>
                <a:gd name="T117" fmla="*/ 779 h 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96" h="916">
                  <a:moveTo>
                    <a:pt x="552" y="390"/>
                  </a:moveTo>
                  <a:cubicBezTo>
                    <a:pt x="580" y="359"/>
                    <a:pt x="598" y="318"/>
                    <a:pt x="598" y="273"/>
                  </a:cubicBezTo>
                  <a:lnTo>
                    <a:pt x="598" y="173"/>
                  </a:lnTo>
                  <a:cubicBezTo>
                    <a:pt x="598" y="78"/>
                    <a:pt x="520" y="0"/>
                    <a:pt x="425" y="0"/>
                  </a:cubicBezTo>
                  <a:lnTo>
                    <a:pt x="371" y="0"/>
                  </a:lnTo>
                  <a:cubicBezTo>
                    <a:pt x="276" y="0"/>
                    <a:pt x="198" y="78"/>
                    <a:pt x="198" y="173"/>
                  </a:cubicBezTo>
                  <a:lnTo>
                    <a:pt x="198" y="273"/>
                  </a:lnTo>
                  <a:cubicBezTo>
                    <a:pt x="198" y="318"/>
                    <a:pt x="215" y="359"/>
                    <a:pt x="244" y="390"/>
                  </a:cubicBezTo>
                  <a:cubicBezTo>
                    <a:pt x="18" y="469"/>
                    <a:pt x="0" y="716"/>
                    <a:pt x="0" y="719"/>
                  </a:cubicBezTo>
                  <a:cubicBezTo>
                    <a:pt x="0" y="829"/>
                    <a:pt x="175" y="916"/>
                    <a:pt x="398" y="916"/>
                  </a:cubicBezTo>
                  <a:cubicBezTo>
                    <a:pt x="621" y="916"/>
                    <a:pt x="796" y="829"/>
                    <a:pt x="796" y="718"/>
                  </a:cubicBezTo>
                  <a:cubicBezTo>
                    <a:pt x="796" y="716"/>
                    <a:pt x="778" y="469"/>
                    <a:pt x="552" y="390"/>
                  </a:cubicBezTo>
                  <a:close/>
                  <a:moveTo>
                    <a:pt x="398" y="717"/>
                  </a:moveTo>
                  <a:cubicBezTo>
                    <a:pt x="420" y="717"/>
                    <a:pt x="437" y="735"/>
                    <a:pt x="437" y="757"/>
                  </a:cubicBezTo>
                  <a:cubicBezTo>
                    <a:pt x="437" y="778"/>
                    <a:pt x="420" y="796"/>
                    <a:pt x="398" y="796"/>
                  </a:cubicBezTo>
                  <a:cubicBezTo>
                    <a:pt x="376" y="796"/>
                    <a:pt x="358" y="778"/>
                    <a:pt x="358" y="757"/>
                  </a:cubicBezTo>
                  <a:cubicBezTo>
                    <a:pt x="358" y="735"/>
                    <a:pt x="376" y="717"/>
                    <a:pt x="398" y="717"/>
                  </a:cubicBezTo>
                  <a:close/>
                  <a:moveTo>
                    <a:pt x="398" y="499"/>
                  </a:moveTo>
                  <a:cubicBezTo>
                    <a:pt x="373" y="499"/>
                    <a:pt x="330" y="481"/>
                    <a:pt x="319" y="438"/>
                  </a:cubicBezTo>
                  <a:cubicBezTo>
                    <a:pt x="336" y="443"/>
                    <a:pt x="353" y="446"/>
                    <a:pt x="371" y="446"/>
                  </a:cubicBezTo>
                  <a:lnTo>
                    <a:pt x="425" y="446"/>
                  </a:lnTo>
                  <a:cubicBezTo>
                    <a:pt x="443" y="446"/>
                    <a:pt x="460" y="443"/>
                    <a:pt x="476" y="438"/>
                  </a:cubicBezTo>
                  <a:cubicBezTo>
                    <a:pt x="466" y="481"/>
                    <a:pt x="422" y="499"/>
                    <a:pt x="398" y="499"/>
                  </a:cubicBezTo>
                  <a:close/>
                  <a:moveTo>
                    <a:pt x="398" y="140"/>
                  </a:moveTo>
                  <a:cubicBezTo>
                    <a:pt x="380" y="140"/>
                    <a:pt x="365" y="126"/>
                    <a:pt x="365" y="108"/>
                  </a:cubicBezTo>
                  <a:cubicBezTo>
                    <a:pt x="365" y="89"/>
                    <a:pt x="380" y="75"/>
                    <a:pt x="398" y="75"/>
                  </a:cubicBezTo>
                  <a:cubicBezTo>
                    <a:pt x="416" y="75"/>
                    <a:pt x="431" y="89"/>
                    <a:pt x="431" y="108"/>
                  </a:cubicBezTo>
                  <a:cubicBezTo>
                    <a:pt x="431" y="126"/>
                    <a:pt x="416" y="140"/>
                    <a:pt x="398" y="140"/>
                  </a:cubicBezTo>
                  <a:close/>
                  <a:moveTo>
                    <a:pt x="398" y="169"/>
                  </a:moveTo>
                  <a:cubicBezTo>
                    <a:pt x="455" y="169"/>
                    <a:pt x="513" y="165"/>
                    <a:pt x="570" y="157"/>
                  </a:cubicBezTo>
                  <a:cubicBezTo>
                    <a:pt x="571" y="162"/>
                    <a:pt x="571" y="168"/>
                    <a:pt x="571" y="173"/>
                  </a:cubicBezTo>
                  <a:lnTo>
                    <a:pt x="571" y="273"/>
                  </a:lnTo>
                  <a:cubicBezTo>
                    <a:pt x="571" y="273"/>
                    <a:pt x="571" y="273"/>
                    <a:pt x="571" y="273"/>
                  </a:cubicBezTo>
                  <a:lnTo>
                    <a:pt x="511" y="297"/>
                  </a:lnTo>
                  <a:lnTo>
                    <a:pt x="285" y="297"/>
                  </a:lnTo>
                  <a:lnTo>
                    <a:pt x="224" y="273"/>
                  </a:lnTo>
                  <a:cubicBezTo>
                    <a:pt x="224" y="273"/>
                    <a:pt x="224" y="273"/>
                    <a:pt x="224" y="273"/>
                  </a:cubicBezTo>
                  <a:lnTo>
                    <a:pt x="224" y="173"/>
                  </a:lnTo>
                  <a:cubicBezTo>
                    <a:pt x="224" y="168"/>
                    <a:pt x="225" y="162"/>
                    <a:pt x="225" y="157"/>
                  </a:cubicBezTo>
                  <a:cubicBezTo>
                    <a:pt x="283" y="165"/>
                    <a:pt x="340" y="169"/>
                    <a:pt x="398" y="169"/>
                  </a:cubicBezTo>
                  <a:close/>
                  <a:moveTo>
                    <a:pt x="425" y="419"/>
                  </a:moveTo>
                  <a:lnTo>
                    <a:pt x="371" y="419"/>
                  </a:lnTo>
                  <a:cubicBezTo>
                    <a:pt x="343" y="419"/>
                    <a:pt x="318" y="412"/>
                    <a:pt x="296" y="398"/>
                  </a:cubicBezTo>
                  <a:lnTo>
                    <a:pt x="296" y="324"/>
                  </a:lnTo>
                  <a:lnTo>
                    <a:pt x="500" y="324"/>
                  </a:lnTo>
                  <a:lnTo>
                    <a:pt x="500" y="398"/>
                  </a:lnTo>
                  <a:cubicBezTo>
                    <a:pt x="478" y="412"/>
                    <a:pt x="452" y="419"/>
                    <a:pt x="425" y="419"/>
                  </a:cubicBezTo>
                  <a:close/>
                  <a:moveTo>
                    <a:pt x="527" y="319"/>
                  </a:moveTo>
                  <a:lnTo>
                    <a:pt x="568" y="303"/>
                  </a:lnTo>
                  <a:cubicBezTo>
                    <a:pt x="562" y="332"/>
                    <a:pt x="547" y="358"/>
                    <a:pt x="527" y="378"/>
                  </a:cubicBezTo>
                  <a:lnTo>
                    <a:pt x="527" y="319"/>
                  </a:lnTo>
                  <a:close/>
                  <a:moveTo>
                    <a:pt x="269" y="319"/>
                  </a:moveTo>
                  <a:lnTo>
                    <a:pt x="269" y="378"/>
                  </a:lnTo>
                  <a:cubicBezTo>
                    <a:pt x="248" y="358"/>
                    <a:pt x="234" y="332"/>
                    <a:pt x="228" y="303"/>
                  </a:cubicBezTo>
                  <a:lnTo>
                    <a:pt x="269" y="319"/>
                  </a:lnTo>
                  <a:close/>
                  <a:moveTo>
                    <a:pt x="371" y="27"/>
                  </a:moveTo>
                  <a:lnTo>
                    <a:pt x="425" y="27"/>
                  </a:lnTo>
                  <a:cubicBezTo>
                    <a:pt x="491" y="27"/>
                    <a:pt x="547" y="71"/>
                    <a:pt x="565" y="131"/>
                  </a:cubicBezTo>
                  <a:cubicBezTo>
                    <a:pt x="526" y="136"/>
                    <a:pt x="486" y="140"/>
                    <a:pt x="447" y="141"/>
                  </a:cubicBezTo>
                  <a:cubicBezTo>
                    <a:pt x="453" y="132"/>
                    <a:pt x="457" y="120"/>
                    <a:pt x="457" y="108"/>
                  </a:cubicBezTo>
                  <a:cubicBezTo>
                    <a:pt x="457" y="75"/>
                    <a:pt x="431" y="48"/>
                    <a:pt x="398" y="48"/>
                  </a:cubicBezTo>
                  <a:cubicBezTo>
                    <a:pt x="365" y="48"/>
                    <a:pt x="338" y="75"/>
                    <a:pt x="338" y="108"/>
                  </a:cubicBezTo>
                  <a:cubicBezTo>
                    <a:pt x="338" y="120"/>
                    <a:pt x="342" y="132"/>
                    <a:pt x="349" y="141"/>
                  </a:cubicBezTo>
                  <a:cubicBezTo>
                    <a:pt x="309" y="140"/>
                    <a:pt x="270" y="136"/>
                    <a:pt x="231" y="131"/>
                  </a:cubicBezTo>
                  <a:cubicBezTo>
                    <a:pt x="249" y="71"/>
                    <a:pt x="305" y="27"/>
                    <a:pt x="371" y="27"/>
                  </a:cubicBezTo>
                  <a:close/>
                  <a:moveTo>
                    <a:pt x="664" y="836"/>
                  </a:moveTo>
                  <a:lnTo>
                    <a:pt x="664" y="698"/>
                  </a:lnTo>
                  <a:cubicBezTo>
                    <a:pt x="664" y="690"/>
                    <a:pt x="658" y="684"/>
                    <a:pt x="651" y="684"/>
                  </a:cubicBezTo>
                  <a:cubicBezTo>
                    <a:pt x="644" y="684"/>
                    <a:pt x="638" y="690"/>
                    <a:pt x="638" y="698"/>
                  </a:cubicBezTo>
                  <a:lnTo>
                    <a:pt x="638" y="847"/>
                  </a:lnTo>
                  <a:cubicBezTo>
                    <a:pt x="572" y="873"/>
                    <a:pt x="488" y="889"/>
                    <a:pt x="398" y="889"/>
                  </a:cubicBezTo>
                  <a:cubicBezTo>
                    <a:pt x="307" y="889"/>
                    <a:pt x="223" y="873"/>
                    <a:pt x="158" y="847"/>
                  </a:cubicBezTo>
                  <a:lnTo>
                    <a:pt x="158" y="698"/>
                  </a:lnTo>
                  <a:cubicBezTo>
                    <a:pt x="158" y="690"/>
                    <a:pt x="152" y="684"/>
                    <a:pt x="144" y="684"/>
                  </a:cubicBezTo>
                  <a:cubicBezTo>
                    <a:pt x="137" y="684"/>
                    <a:pt x="131" y="690"/>
                    <a:pt x="131" y="698"/>
                  </a:cubicBezTo>
                  <a:lnTo>
                    <a:pt x="131" y="836"/>
                  </a:lnTo>
                  <a:cubicBezTo>
                    <a:pt x="67" y="805"/>
                    <a:pt x="27" y="764"/>
                    <a:pt x="27" y="720"/>
                  </a:cubicBezTo>
                  <a:cubicBezTo>
                    <a:pt x="27" y="710"/>
                    <a:pt x="45" y="478"/>
                    <a:pt x="267" y="411"/>
                  </a:cubicBezTo>
                  <a:cubicBezTo>
                    <a:pt x="274" y="417"/>
                    <a:pt x="282" y="422"/>
                    <a:pt x="291" y="426"/>
                  </a:cubicBezTo>
                  <a:cubicBezTo>
                    <a:pt x="295" y="492"/>
                    <a:pt x="354" y="522"/>
                    <a:pt x="391" y="525"/>
                  </a:cubicBezTo>
                  <a:lnTo>
                    <a:pt x="391" y="705"/>
                  </a:lnTo>
                  <a:cubicBezTo>
                    <a:pt x="365" y="708"/>
                    <a:pt x="345" y="730"/>
                    <a:pt x="345" y="757"/>
                  </a:cubicBezTo>
                  <a:cubicBezTo>
                    <a:pt x="345" y="786"/>
                    <a:pt x="369" y="809"/>
                    <a:pt x="398" y="809"/>
                  </a:cubicBezTo>
                  <a:cubicBezTo>
                    <a:pt x="427" y="809"/>
                    <a:pt x="451" y="786"/>
                    <a:pt x="451" y="757"/>
                  </a:cubicBezTo>
                  <a:cubicBezTo>
                    <a:pt x="451" y="730"/>
                    <a:pt x="430" y="708"/>
                    <a:pt x="404" y="705"/>
                  </a:cubicBezTo>
                  <a:lnTo>
                    <a:pt x="404" y="525"/>
                  </a:lnTo>
                  <a:cubicBezTo>
                    <a:pt x="441" y="522"/>
                    <a:pt x="500" y="492"/>
                    <a:pt x="505" y="426"/>
                  </a:cubicBezTo>
                  <a:cubicBezTo>
                    <a:pt x="513" y="422"/>
                    <a:pt x="521" y="417"/>
                    <a:pt x="529" y="411"/>
                  </a:cubicBezTo>
                  <a:cubicBezTo>
                    <a:pt x="751" y="478"/>
                    <a:pt x="769" y="710"/>
                    <a:pt x="769" y="719"/>
                  </a:cubicBezTo>
                  <a:cubicBezTo>
                    <a:pt x="769" y="764"/>
                    <a:pt x="729" y="805"/>
                    <a:pt x="664" y="836"/>
                  </a:cubicBezTo>
                  <a:close/>
                  <a:moveTo>
                    <a:pt x="299" y="618"/>
                  </a:moveTo>
                  <a:lnTo>
                    <a:pt x="202" y="618"/>
                  </a:lnTo>
                  <a:cubicBezTo>
                    <a:pt x="199" y="618"/>
                    <a:pt x="196" y="621"/>
                    <a:pt x="196" y="624"/>
                  </a:cubicBezTo>
                  <a:cubicBezTo>
                    <a:pt x="196" y="628"/>
                    <a:pt x="199" y="631"/>
                    <a:pt x="202" y="631"/>
                  </a:cubicBezTo>
                  <a:lnTo>
                    <a:pt x="244" y="631"/>
                  </a:lnTo>
                  <a:lnTo>
                    <a:pt x="244" y="647"/>
                  </a:lnTo>
                  <a:lnTo>
                    <a:pt x="211" y="647"/>
                  </a:lnTo>
                  <a:cubicBezTo>
                    <a:pt x="207" y="647"/>
                    <a:pt x="204" y="650"/>
                    <a:pt x="204" y="654"/>
                  </a:cubicBezTo>
                  <a:lnTo>
                    <a:pt x="204" y="771"/>
                  </a:lnTo>
                  <a:cubicBezTo>
                    <a:pt x="204" y="775"/>
                    <a:pt x="207" y="778"/>
                    <a:pt x="211" y="778"/>
                  </a:cubicBezTo>
                  <a:lnTo>
                    <a:pt x="290" y="778"/>
                  </a:lnTo>
                  <a:cubicBezTo>
                    <a:pt x="294" y="778"/>
                    <a:pt x="297" y="775"/>
                    <a:pt x="297" y="771"/>
                  </a:cubicBezTo>
                  <a:lnTo>
                    <a:pt x="297" y="654"/>
                  </a:lnTo>
                  <a:cubicBezTo>
                    <a:pt x="297" y="650"/>
                    <a:pt x="294" y="647"/>
                    <a:pt x="290" y="647"/>
                  </a:cubicBezTo>
                  <a:lnTo>
                    <a:pt x="257" y="647"/>
                  </a:lnTo>
                  <a:lnTo>
                    <a:pt x="257" y="631"/>
                  </a:lnTo>
                  <a:lnTo>
                    <a:pt x="299" y="631"/>
                  </a:lnTo>
                  <a:cubicBezTo>
                    <a:pt x="303" y="631"/>
                    <a:pt x="306" y="628"/>
                    <a:pt x="306" y="624"/>
                  </a:cubicBezTo>
                  <a:cubicBezTo>
                    <a:pt x="306" y="621"/>
                    <a:pt x="303" y="618"/>
                    <a:pt x="299" y="618"/>
                  </a:cubicBezTo>
                  <a:close/>
                  <a:moveTo>
                    <a:pt x="284" y="765"/>
                  </a:moveTo>
                  <a:lnTo>
                    <a:pt x="218" y="765"/>
                  </a:lnTo>
                  <a:lnTo>
                    <a:pt x="218" y="660"/>
                  </a:lnTo>
                  <a:lnTo>
                    <a:pt x="284" y="660"/>
                  </a:lnTo>
                  <a:lnTo>
                    <a:pt x="284" y="765"/>
                  </a:lnTo>
                  <a:close/>
                  <a:moveTo>
                    <a:pt x="375" y="757"/>
                  </a:moveTo>
                  <a:cubicBezTo>
                    <a:pt x="375" y="744"/>
                    <a:pt x="385" y="734"/>
                    <a:pt x="398" y="734"/>
                  </a:cubicBezTo>
                  <a:cubicBezTo>
                    <a:pt x="410" y="734"/>
                    <a:pt x="420" y="744"/>
                    <a:pt x="420" y="757"/>
                  </a:cubicBezTo>
                  <a:cubicBezTo>
                    <a:pt x="420" y="769"/>
                    <a:pt x="410" y="779"/>
                    <a:pt x="398" y="779"/>
                  </a:cubicBezTo>
                  <a:cubicBezTo>
                    <a:pt x="385" y="779"/>
                    <a:pt x="375" y="769"/>
                    <a:pt x="375" y="75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3765" rtl="0" eaLnBrk="1" fontAlgn="auto" latinLnBrk="0" hangingPunct="1">
                <a:lnSpc>
                  <a:spcPct val="120000"/>
                </a:lnSpc>
                <a:buClrTx/>
                <a:buSzTx/>
                <a:buFontTx/>
                <a:buNone/>
                <a:defRPr/>
              </a:pPr>
              <a:endPara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2" name="iSḷîdê"/>
          <p:cNvSpPr txBox="1"/>
          <p:nvPr/>
        </p:nvSpPr>
        <p:spPr bwMode="auto">
          <a:xfrm>
            <a:off x="673099" y="2261423"/>
            <a:ext cx="3589337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b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3765" rtl="0" eaLnBrk="1" fontAlgn="auto" latinLnBrk="0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疼痛 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ïṡḻiḍê"/>
          <p:cNvSpPr/>
          <p:nvPr/>
        </p:nvSpPr>
        <p:spPr bwMode="auto">
          <a:xfrm>
            <a:off x="673099" y="2703230"/>
            <a:ext cx="3589337" cy="43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与骨断筋伤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气滞血瘀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脊髓损伤有关</a:t>
            </a:r>
          </a:p>
        </p:txBody>
      </p:sp>
      <p:sp>
        <p:nvSpPr>
          <p:cNvPr id="34" name="îṧľíḍè"/>
          <p:cNvSpPr txBox="1"/>
          <p:nvPr/>
        </p:nvSpPr>
        <p:spPr bwMode="auto">
          <a:xfrm>
            <a:off x="8272026" y="1914834"/>
            <a:ext cx="2994026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b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措施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</a:p>
        </p:txBody>
      </p:sp>
      <p:sp>
        <p:nvSpPr>
          <p:cNvPr id="35" name="i$ḷiḋe"/>
          <p:cNvSpPr/>
          <p:nvPr/>
        </p:nvSpPr>
        <p:spPr bwMode="auto">
          <a:xfrm>
            <a:off x="8272026" y="2356640"/>
            <a:ext cx="2994026" cy="699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>
              <a:lnSpc>
                <a:spcPct val="120000"/>
              </a:lnSpc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绝对卧硬板床休息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ïS1iḍe"/>
          <p:cNvSpPr txBox="1"/>
          <p:nvPr/>
        </p:nvSpPr>
        <p:spPr bwMode="auto">
          <a:xfrm>
            <a:off x="7886700" y="3547319"/>
            <a:ext cx="2994026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b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措施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</a:p>
        </p:txBody>
      </p:sp>
      <p:sp>
        <p:nvSpPr>
          <p:cNvPr id="37" name="íṡḷiďê"/>
          <p:cNvSpPr/>
          <p:nvPr/>
        </p:nvSpPr>
        <p:spPr bwMode="auto">
          <a:xfrm>
            <a:off x="7886700" y="3989125"/>
            <a:ext cx="2994026" cy="699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必要时遵医嘱给予止痛剂</a:t>
            </a:r>
          </a:p>
        </p:txBody>
      </p:sp>
      <p:sp>
        <p:nvSpPr>
          <p:cNvPr id="38" name="ísḷïdê"/>
          <p:cNvSpPr txBox="1"/>
          <p:nvPr/>
        </p:nvSpPr>
        <p:spPr bwMode="auto">
          <a:xfrm>
            <a:off x="8524875" y="4862585"/>
            <a:ext cx="2994026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b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措施</a:t>
            </a:r>
            <a:r>
              <a:rPr lang="en-US" altLang="zh-CN" sz="2000" b="1" dirty="0">
                <a:solidFill>
                  <a:srgbClr val="000000"/>
                </a:solidFill>
                <a:cs typeface="+mn-ea"/>
                <a:sym typeface="+mn-lt"/>
              </a:rPr>
              <a:t>3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îṡlíḍe"/>
          <p:cNvSpPr/>
          <p:nvPr/>
        </p:nvSpPr>
        <p:spPr bwMode="auto">
          <a:xfrm>
            <a:off x="8524875" y="5304391"/>
            <a:ext cx="2994026" cy="699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予心理疏导，指导病人放松或想象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与患者进行沟通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使其转移对疼痛的注意力</a:t>
            </a:r>
          </a:p>
        </p:txBody>
      </p:sp>
      <p:cxnSp>
        <p:nvCxnSpPr>
          <p:cNvPr id="40" name="直接连接符 39"/>
          <p:cNvCxnSpPr/>
          <p:nvPr/>
        </p:nvCxnSpPr>
        <p:spPr>
          <a:xfrm>
            <a:off x="8353425" y="2937684"/>
            <a:ext cx="3167063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7886700" y="4680759"/>
            <a:ext cx="3633788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CN" altLang="en-US" dirty="0">
                <a:cs typeface="+mn-ea"/>
                <a:sym typeface="+mn-lt"/>
              </a:rPr>
              <a:t>护理问题与措施</a:t>
            </a:r>
          </a:p>
        </p:txBody>
      </p:sp>
      <p:cxnSp>
        <p:nvCxnSpPr>
          <p:cNvPr id="374" name="直接连接符 373"/>
          <p:cNvCxnSpPr/>
          <p:nvPr/>
        </p:nvCxnSpPr>
        <p:spPr>
          <a:xfrm>
            <a:off x="670718" y="3879000"/>
            <a:ext cx="10850563" cy="0"/>
          </a:xfrm>
          <a:prstGeom prst="line">
            <a:avLst/>
          </a:prstGeom>
          <a:ln w="952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5" name="ïṧḻíḋè"/>
          <p:cNvGrpSpPr/>
          <p:nvPr/>
        </p:nvGrpSpPr>
        <p:grpSpPr>
          <a:xfrm>
            <a:off x="1961947" y="3518409"/>
            <a:ext cx="675000" cy="675005"/>
            <a:chOff x="7209746" y="4153276"/>
            <a:chExt cx="675000" cy="675005"/>
          </a:xfrm>
        </p:grpSpPr>
        <p:sp>
          <p:nvSpPr>
            <p:cNvPr id="463" name="iṣlíḓê"/>
            <p:cNvSpPr/>
            <p:nvPr/>
          </p:nvSpPr>
          <p:spPr>
            <a:xfrm>
              <a:off x="7209746" y="4153276"/>
              <a:ext cx="675000" cy="675005"/>
            </a:xfrm>
            <a:prstGeom prst="ellipse">
              <a:avLst/>
            </a:prstGeom>
            <a:solidFill>
              <a:srgbClr val="3EBBDD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zh-CN" altLang="en-US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464" name="îSḷïḓê"/>
            <p:cNvSpPr/>
            <p:nvPr/>
          </p:nvSpPr>
          <p:spPr bwMode="auto">
            <a:xfrm>
              <a:off x="7375153" y="4334290"/>
              <a:ext cx="344185" cy="312973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  <a:gd name="connsiteX10" fmla="*/ 373273 h 605239"/>
                <a:gd name="connsiteY10" fmla="*/ 373273 h 605239"/>
                <a:gd name="connsiteX11" fmla="*/ 373273 h 605239"/>
                <a:gd name="connsiteY11" fmla="*/ 373273 h 605239"/>
                <a:gd name="connsiteX12" fmla="*/ 373273 h 605239"/>
                <a:gd name="connsiteY12" fmla="*/ 373273 h 605239"/>
                <a:gd name="connsiteX13" fmla="*/ 373273 h 605239"/>
                <a:gd name="connsiteY13" fmla="*/ 373273 h 605239"/>
                <a:gd name="connsiteX14" fmla="*/ 373273 h 605239"/>
                <a:gd name="connsiteY14" fmla="*/ 373273 h 605239"/>
                <a:gd name="connsiteX15" fmla="*/ 373273 h 605239"/>
                <a:gd name="connsiteY15" fmla="*/ 373273 h 605239"/>
                <a:gd name="connsiteX16" fmla="*/ 373273 h 605239"/>
                <a:gd name="connsiteY16" fmla="*/ 373273 h 605239"/>
                <a:gd name="connsiteX17" fmla="*/ 373273 h 605239"/>
                <a:gd name="connsiteY17" fmla="*/ 373273 h 605239"/>
                <a:gd name="connsiteX18" fmla="*/ 373273 h 605239"/>
                <a:gd name="connsiteY18" fmla="*/ 373273 h 605239"/>
                <a:gd name="connsiteX19" fmla="*/ 373273 h 605239"/>
                <a:gd name="connsiteY19" fmla="*/ 373273 h 605239"/>
                <a:gd name="connsiteX20" fmla="*/ 373273 h 605239"/>
                <a:gd name="connsiteY20" fmla="*/ 373273 h 605239"/>
                <a:gd name="connsiteX21" fmla="*/ 373273 h 605239"/>
                <a:gd name="connsiteY21" fmla="*/ 373273 h 605239"/>
                <a:gd name="connsiteX22" fmla="*/ 373273 h 605239"/>
                <a:gd name="connsiteY22" fmla="*/ 373273 h 605239"/>
                <a:gd name="connsiteX23" fmla="*/ 373273 h 605239"/>
                <a:gd name="connsiteY23" fmla="*/ 373273 h 605239"/>
                <a:gd name="connsiteX24" fmla="*/ 373273 h 605239"/>
                <a:gd name="connsiteY24" fmla="*/ 373273 h 605239"/>
                <a:gd name="connsiteX25" fmla="*/ 373273 h 605239"/>
                <a:gd name="connsiteY25" fmla="*/ 373273 h 605239"/>
                <a:gd name="connsiteX26" fmla="*/ 373273 h 605239"/>
                <a:gd name="connsiteY26" fmla="*/ 373273 h 605239"/>
                <a:gd name="connsiteX27" fmla="*/ 373273 h 605239"/>
                <a:gd name="connsiteY27" fmla="*/ 373273 h 605239"/>
                <a:gd name="connsiteX28" fmla="*/ 373273 h 605239"/>
                <a:gd name="connsiteY28" fmla="*/ 373273 h 605239"/>
                <a:gd name="connsiteX29" fmla="*/ 373273 h 605239"/>
                <a:gd name="connsiteY29" fmla="*/ 373273 h 605239"/>
                <a:gd name="connsiteX30" fmla="*/ 373273 h 605239"/>
                <a:gd name="connsiteY30" fmla="*/ 373273 h 605239"/>
                <a:gd name="connsiteX31" fmla="*/ 373273 h 605239"/>
                <a:gd name="connsiteY31" fmla="*/ 373273 h 605239"/>
                <a:gd name="connsiteX32" fmla="*/ 373273 h 605239"/>
                <a:gd name="connsiteY32" fmla="*/ 373273 h 605239"/>
                <a:gd name="connsiteX33" fmla="*/ 373273 h 605239"/>
                <a:gd name="connsiteY33" fmla="*/ 373273 h 605239"/>
                <a:gd name="connsiteX34" fmla="*/ 373273 h 605239"/>
                <a:gd name="connsiteY34" fmla="*/ 373273 h 605239"/>
                <a:gd name="connsiteX35" fmla="*/ 373273 h 605239"/>
                <a:gd name="connsiteY35" fmla="*/ 373273 h 605239"/>
                <a:gd name="connsiteX36" fmla="*/ 373273 h 605239"/>
                <a:gd name="connsiteY36" fmla="*/ 373273 h 605239"/>
                <a:gd name="connsiteX37" fmla="*/ 373273 h 605239"/>
                <a:gd name="connsiteY37" fmla="*/ 373273 h 605239"/>
                <a:gd name="connsiteX38" fmla="*/ 373273 h 605239"/>
                <a:gd name="connsiteY38" fmla="*/ 373273 h 605239"/>
                <a:gd name="connsiteX39" fmla="*/ 373273 h 605239"/>
                <a:gd name="connsiteY39" fmla="*/ 373273 h 605239"/>
                <a:gd name="connsiteX40" fmla="*/ 373273 h 605239"/>
                <a:gd name="connsiteY40" fmla="*/ 373273 h 605239"/>
                <a:gd name="connsiteX41" fmla="*/ 373273 h 605239"/>
                <a:gd name="connsiteY41" fmla="*/ 373273 h 605239"/>
                <a:gd name="connsiteX42" fmla="*/ 373273 h 605239"/>
                <a:gd name="connsiteY42" fmla="*/ 373273 h 605239"/>
                <a:gd name="connsiteX43" fmla="*/ 373273 h 605239"/>
                <a:gd name="connsiteY43" fmla="*/ 373273 h 605239"/>
                <a:gd name="connsiteX44" fmla="*/ 373273 h 605239"/>
                <a:gd name="connsiteY44" fmla="*/ 373273 h 605239"/>
                <a:gd name="connsiteX45" fmla="*/ 373273 h 605239"/>
                <a:gd name="connsiteY45" fmla="*/ 373273 h 605239"/>
                <a:gd name="connsiteX46" fmla="*/ 373273 h 605239"/>
                <a:gd name="connsiteY46" fmla="*/ 373273 h 605239"/>
                <a:gd name="connsiteX47" fmla="*/ 373273 h 605239"/>
                <a:gd name="connsiteY47" fmla="*/ 373273 h 605239"/>
                <a:gd name="connsiteX48" fmla="*/ 373273 h 605239"/>
                <a:gd name="connsiteY48" fmla="*/ 373273 h 605239"/>
                <a:gd name="connsiteX49" fmla="*/ 373273 h 605239"/>
                <a:gd name="connsiteY49" fmla="*/ 373273 h 605239"/>
                <a:gd name="connsiteX50" fmla="*/ 373273 h 605239"/>
                <a:gd name="connsiteY50" fmla="*/ 373273 h 605239"/>
                <a:gd name="connsiteX51" fmla="*/ 373273 h 605239"/>
                <a:gd name="connsiteY51" fmla="*/ 373273 h 605239"/>
                <a:gd name="connsiteX52" fmla="*/ 373273 h 605239"/>
                <a:gd name="connsiteY52" fmla="*/ 373273 h 605239"/>
                <a:gd name="connsiteX53" fmla="*/ 373273 h 605239"/>
                <a:gd name="connsiteY53" fmla="*/ 373273 h 605239"/>
                <a:gd name="connsiteX54" fmla="*/ 373273 h 605239"/>
                <a:gd name="connsiteY54" fmla="*/ 373273 h 605239"/>
                <a:gd name="connsiteX55" fmla="*/ 373273 h 605239"/>
                <a:gd name="connsiteY55" fmla="*/ 373273 h 605239"/>
                <a:gd name="connsiteX56" fmla="*/ 373273 h 605239"/>
                <a:gd name="connsiteY56" fmla="*/ 373273 h 605239"/>
                <a:gd name="connsiteX57" fmla="*/ 373273 h 605239"/>
                <a:gd name="connsiteY57" fmla="*/ 373273 h 605239"/>
                <a:gd name="connsiteX58" fmla="*/ 373273 h 605239"/>
                <a:gd name="connsiteY58" fmla="*/ 373273 h 605239"/>
                <a:gd name="connsiteX59" fmla="*/ 373273 h 605239"/>
                <a:gd name="connsiteY59" fmla="*/ 373273 h 605239"/>
                <a:gd name="connsiteX60" fmla="*/ 373273 h 605239"/>
                <a:gd name="connsiteY60" fmla="*/ 373273 h 605239"/>
                <a:gd name="connsiteX61" fmla="*/ 373273 h 605239"/>
                <a:gd name="connsiteY61" fmla="*/ 373273 h 605239"/>
                <a:gd name="connsiteX62" fmla="*/ 373273 h 605239"/>
                <a:gd name="connsiteY62" fmla="*/ 373273 h 605239"/>
                <a:gd name="connsiteX63" fmla="*/ 373273 h 605239"/>
                <a:gd name="connsiteY63" fmla="*/ 373273 h 605239"/>
                <a:gd name="connsiteX64" fmla="*/ 373273 h 605239"/>
                <a:gd name="connsiteY64" fmla="*/ 373273 h 605239"/>
                <a:gd name="connsiteX65" fmla="*/ 373273 h 605239"/>
                <a:gd name="connsiteY65" fmla="*/ 373273 h 605239"/>
                <a:gd name="connsiteX66" fmla="*/ 373273 h 605239"/>
                <a:gd name="connsiteY66" fmla="*/ 373273 h 605239"/>
                <a:gd name="connsiteX67" fmla="*/ 373273 h 605239"/>
                <a:gd name="connsiteY67" fmla="*/ 373273 h 605239"/>
                <a:gd name="connsiteX68" fmla="*/ 373273 h 605239"/>
                <a:gd name="connsiteY68" fmla="*/ 373273 h 605239"/>
                <a:gd name="connsiteX69" fmla="*/ 373273 h 605239"/>
                <a:gd name="connsiteY69" fmla="*/ 373273 h 605239"/>
                <a:gd name="connsiteX70" fmla="*/ 373273 h 605239"/>
                <a:gd name="connsiteY70" fmla="*/ 373273 h 605239"/>
                <a:gd name="connsiteX71" fmla="*/ 373273 h 605239"/>
                <a:gd name="connsiteY71" fmla="*/ 373273 h 605239"/>
                <a:gd name="connsiteX72" fmla="*/ 373273 h 605239"/>
                <a:gd name="connsiteY72" fmla="*/ 373273 h 605239"/>
                <a:gd name="connsiteX73" fmla="*/ 373273 h 605239"/>
                <a:gd name="connsiteY73" fmla="*/ 373273 h 605239"/>
                <a:gd name="connsiteX74" fmla="*/ 373273 h 605239"/>
                <a:gd name="connsiteY74" fmla="*/ 373273 h 605239"/>
                <a:gd name="connsiteX75" fmla="*/ 373273 h 605239"/>
                <a:gd name="connsiteY75" fmla="*/ 373273 h 605239"/>
                <a:gd name="connsiteX76" fmla="*/ 373273 h 605239"/>
                <a:gd name="connsiteY76" fmla="*/ 373273 h 605239"/>
                <a:gd name="connsiteX77" fmla="*/ 373273 h 605239"/>
                <a:gd name="connsiteY77" fmla="*/ 373273 h 605239"/>
                <a:gd name="connsiteX78" fmla="*/ 373273 h 605239"/>
                <a:gd name="connsiteY78" fmla="*/ 373273 h 605239"/>
                <a:gd name="connsiteX79" fmla="*/ 373273 h 605239"/>
                <a:gd name="connsiteY79" fmla="*/ 373273 h 605239"/>
                <a:gd name="connsiteX80" fmla="*/ 373273 h 605239"/>
                <a:gd name="connsiteY80" fmla="*/ 373273 h 605239"/>
                <a:gd name="connsiteX81" fmla="*/ 373273 h 605239"/>
                <a:gd name="connsiteY81" fmla="*/ 373273 h 605239"/>
                <a:gd name="connsiteX82" fmla="*/ 373273 h 605239"/>
                <a:gd name="connsiteY82" fmla="*/ 373273 h 605239"/>
                <a:gd name="connsiteX83" fmla="*/ 373273 h 605239"/>
                <a:gd name="connsiteY83" fmla="*/ 373273 h 605239"/>
                <a:gd name="connsiteX84" fmla="*/ 373273 h 605239"/>
                <a:gd name="connsiteY84" fmla="*/ 373273 h 605239"/>
                <a:gd name="connsiteX85" fmla="*/ 373273 h 605239"/>
                <a:gd name="connsiteY85" fmla="*/ 373273 h 605239"/>
                <a:gd name="connsiteX86" fmla="*/ 373273 h 605239"/>
                <a:gd name="connsiteY86" fmla="*/ 373273 h 605239"/>
                <a:gd name="connsiteX87" fmla="*/ 373273 h 605239"/>
                <a:gd name="connsiteY87" fmla="*/ 373273 h 605239"/>
                <a:gd name="connsiteX88" fmla="*/ 373273 h 605239"/>
                <a:gd name="connsiteY88" fmla="*/ 373273 h 605239"/>
                <a:gd name="connsiteX89" fmla="*/ 373273 h 605239"/>
                <a:gd name="connsiteY89" fmla="*/ 373273 h 605239"/>
                <a:gd name="connsiteX90" fmla="*/ 373273 h 605239"/>
                <a:gd name="connsiteY90" fmla="*/ 373273 h 605239"/>
                <a:gd name="connsiteX91" fmla="*/ 373273 h 605239"/>
                <a:gd name="connsiteY91" fmla="*/ 373273 h 605239"/>
                <a:gd name="connsiteX92" fmla="*/ 373273 h 605239"/>
                <a:gd name="connsiteY92" fmla="*/ 373273 h 605239"/>
                <a:gd name="connsiteX93" fmla="*/ 373273 h 605239"/>
                <a:gd name="connsiteY93" fmla="*/ 373273 h 605239"/>
                <a:gd name="connsiteX94" fmla="*/ 373273 h 605239"/>
                <a:gd name="connsiteY94" fmla="*/ 373273 h 605239"/>
                <a:gd name="connsiteX95" fmla="*/ 373273 h 605239"/>
                <a:gd name="connsiteY95" fmla="*/ 373273 h 605239"/>
                <a:gd name="connsiteX96" fmla="*/ 373273 h 605239"/>
                <a:gd name="connsiteY96" fmla="*/ 373273 h 605239"/>
                <a:gd name="connsiteX97" fmla="*/ 373273 h 605239"/>
                <a:gd name="connsiteY97" fmla="*/ 373273 h 605239"/>
                <a:gd name="connsiteX98" fmla="*/ 373273 h 605239"/>
                <a:gd name="connsiteY98" fmla="*/ 373273 h 605239"/>
                <a:gd name="connsiteX99" fmla="*/ 373273 h 605239"/>
                <a:gd name="connsiteY99" fmla="*/ 373273 h 605239"/>
                <a:gd name="connsiteX100" fmla="*/ 373273 h 605239"/>
                <a:gd name="connsiteY100" fmla="*/ 373273 h 605239"/>
                <a:gd name="connsiteX101" fmla="*/ 373273 h 605239"/>
                <a:gd name="connsiteY101" fmla="*/ 373273 h 605239"/>
                <a:gd name="connsiteX102" fmla="*/ 373273 h 605239"/>
                <a:gd name="connsiteY102" fmla="*/ 373273 h 605239"/>
                <a:gd name="connsiteX103" fmla="*/ 373273 h 605239"/>
                <a:gd name="connsiteY103" fmla="*/ 373273 h 605239"/>
                <a:gd name="connsiteX104" fmla="*/ 373273 h 605239"/>
                <a:gd name="connsiteY104" fmla="*/ 373273 h 605239"/>
                <a:gd name="connsiteX105" fmla="*/ 373273 h 605239"/>
                <a:gd name="connsiteY105" fmla="*/ 373273 h 605239"/>
                <a:gd name="connsiteX106" fmla="*/ 373273 h 605239"/>
                <a:gd name="connsiteY106" fmla="*/ 373273 h 605239"/>
                <a:gd name="connsiteX107" fmla="*/ 373273 h 605239"/>
                <a:gd name="connsiteY107" fmla="*/ 373273 h 605239"/>
                <a:gd name="connsiteX108" fmla="*/ 373273 h 605239"/>
                <a:gd name="connsiteY108" fmla="*/ 373273 h 605239"/>
                <a:gd name="connsiteX109" fmla="*/ 373273 h 605239"/>
                <a:gd name="connsiteY109" fmla="*/ 373273 h 605239"/>
                <a:gd name="connsiteX110" fmla="*/ 373273 h 605239"/>
                <a:gd name="connsiteY110" fmla="*/ 373273 h 605239"/>
                <a:gd name="connsiteX111" fmla="*/ 373273 h 605239"/>
                <a:gd name="connsiteY111" fmla="*/ 373273 h 605239"/>
                <a:gd name="connsiteX112" fmla="*/ 373273 h 605239"/>
                <a:gd name="connsiteY112" fmla="*/ 373273 h 605239"/>
                <a:gd name="connsiteX113" fmla="*/ 373273 h 605239"/>
                <a:gd name="connsiteY113" fmla="*/ 373273 h 605239"/>
                <a:gd name="connsiteX114" fmla="*/ 373273 h 605239"/>
                <a:gd name="connsiteY114" fmla="*/ 373273 h 605239"/>
                <a:gd name="connsiteX115" fmla="*/ 373273 h 605239"/>
                <a:gd name="connsiteY115" fmla="*/ 373273 h 605239"/>
                <a:gd name="connsiteX116" fmla="*/ 373273 h 605239"/>
                <a:gd name="connsiteY116" fmla="*/ 373273 h 605239"/>
                <a:gd name="connsiteX117" fmla="*/ 373273 h 605239"/>
                <a:gd name="connsiteY117" fmla="*/ 373273 h 605239"/>
                <a:gd name="connsiteX118" fmla="*/ 373273 h 605239"/>
                <a:gd name="connsiteY118" fmla="*/ 373273 h 605239"/>
                <a:gd name="connsiteX119" fmla="*/ 373273 h 605239"/>
                <a:gd name="connsiteY119" fmla="*/ 373273 h 605239"/>
                <a:gd name="connsiteX120" fmla="*/ 373273 h 605239"/>
                <a:gd name="connsiteY120" fmla="*/ 373273 h 605239"/>
                <a:gd name="connsiteX121" fmla="*/ 373273 h 605239"/>
                <a:gd name="connsiteY121" fmla="*/ 373273 h 605239"/>
                <a:gd name="connsiteX122" fmla="*/ 373273 h 605239"/>
                <a:gd name="connsiteY122" fmla="*/ 373273 h 605239"/>
                <a:gd name="connsiteX123" fmla="*/ 373273 h 605239"/>
                <a:gd name="connsiteY123" fmla="*/ 373273 h 605239"/>
                <a:gd name="connsiteX124" fmla="*/ 373273 h 605239"/>
                <a:gd name="connsiteY124" fmla="*/ 373273 h 605239"/>
                <a:gd name="connsiteX125" fmla="*/ 373273 h 605239"/>
                <a:gd name="connsiteY125" fmla="*/ 373273 h 605239"/>
                <a:gd name="connsiteX126" fmla="*/ 373273 h 605239"/>
                <a:gd name="connsiteY126" fmla="*/ 373273 h 605239"/>
                <a:gd name="connsiteX127" fmla="*/ 373273 h 605239"/>
                <a:gd name="connsiteY127" fmla="*/ 373273 h 605239"/>
                <a:gd name="connsiteX128" fmla="*/ 373273 h 605239"/>
                <a:gd name="connsiteY128" fmla="*/ 373273 h 605239"/>
                <a:gd name="connsiteX129" fmla="*/ 373273 h 605239"/>
                <a:gd name="connsiteY129" fmla="*/ 373273 h 605239"/>
                <a:gd name="connsiteX130" fmla="*/ 373273 h 605239"/>
                <a:gd name="connsiteY130" fmla="*/ 373273 h 605239"/>
                <a:gd name="connsiteX131" fmla="*/ 373273 h 605239"/>
                <a:gd name="connsiteY131" fmla="*/ 373273 h 605239"/>
                <a:gd name="connsiteX132" fmla="*/ 373273 h 605239"/>
                <a:gd name="connsiteY132" fmla="*/ 373273 h 605239"/>
                <a:gd name="connsiteX133" fmla="*/ 373273 h 605239"/>
                <a:gd name="connsiteY133" fmla="*/ 373273 h 605239"/>
                <a:gd name="connsiteX134" fmla="*/ 373273 h 605239"/>
                <a:gd name="connsiteY134" fmla="*/ 373273 h 605239"/>
                <a:gd name="connsiteX135" fmla="*/ 373273 h 605239"/>
                <a:gd name="connsiteY135" fmla="*/ 373273 h 605239"/>
                <a:gd name="connsiteX136" fmla="*/ 373273 h 605239"/>
                <a:gd name="connsiteY136" fmla="*/ 373273 h 605239"/>
                <a:gd name="connsiteX137" fmla="*/ 373273 h 605239"/>
                <a:gd name="connsiteY137" fmla="*/ 373273 h 605239"/>
                <a:gd name="connsiteX138" fmla="*/ 373273 h 605239"/>
                <a:gd name="connsiteY138" fmla="*/ 373273 h 605239"/>
                <a:gd name="connsiteX139" fmla="*/ 373273 h 605239"/>
                <a:gd name="connsiteY139" fmla="*/ 373273 h 605239"/>
                <a:gd name="connsiteX140" fmla="*/ 373273 h 605239"/>
                <a:gd name="connsiteY140" fmla="*/ 373273 h 605239"/>
                <a:gd name="connsiteX141" fmla="*/ 373273 h 605239"/>
                <a:gd name="connsiteY141" fmla="*/ 373273 h 605239"/>
                <a:gd name="connsiteX142" fmla="*/ 373273 h 605239"/>
                <a:gd name="connsiteY142" fmla="*/ 373273 h 605239"/>
                <a:gd name="connsiteX143" fmla="*/ 373273 h 605239"/>
                <a:gd name="connsiteY143" fmla="*/ 373273 h 605239"/>
                <a:gd name="connsiteX144" fmla="*/ 373273 h 605239"/>
                <a:gd name="connsiteY144" fmla="*/ 373273 h 605239"/>
                <a:gd name="connsiteX145" fmla="*/ 373273 h 605239"/>
                <a:gd name="connsiteY145" fmla="*/ 373273 h 605239"/>
                <a:gd name="connsiteX146" fmla="*/ 373273 h 605239"/>
                <a:gd name="connsiteY146" fmla="*/ 373273 h 605239"/>
                <a:gd name="connsiteX147" fmla="*/ 373273 h 605239"/>
                <a:gd name="connsiteY147" fmla="*/ 373273 h 605239"/>
                <a:gd name="connsiteX148" fmla="*/ 373273 h 605239"/>
                <a:gd name="connsiteY148" fmla="*/ 373273 h 605239"/>
                <a:gd name="connsiteX149" fmla="*/ 373273 h 605239"/>
                <a:gd name="connsiteY149" fmla="*/ 373273 h 605239"/>
                <a:gd name="connsiteX150" fmla="*/ 373273 h 605239"/>
                <a:gd name="connsiteY150" fmla="*/ 373273 h 605239"/>
                <a:gd name="connsiteX151" fmla="*/ 373273 h 605239"/>
                <a:gd name="connsiteY151" fmla="*/ 373273 h 605239"/>
                <a:gd name="connsiteX152" fmla="*/ 373273 h 605239"/>
                <a:gd name="connsiteY152" fmla="*/ 373273 h 605239"/>
                <a:gd name="connsiteX153" fmla="*/ 373273 h 605239"/>
                <a:gd name="connsiteY153" fmla="*/ 373273 h 605239"/>
                <a:gd name="connsiteX154" fmla="*/ 373273 h 605239"/>
                <a:gd name="connsiteY154" fmla="*/ 373273 h 605239"/>
                <a:gd name="connsiteX155" fmla="*/ 373273 h 605239"/>
                <a:gd name="connsiteY155" fmla="*/ 373273 h 605239"/>
                <a:gd name="connsiteX156" fmla="*/ 373273 h 605239"/>
                <a:gd name="connsiteY156" fmla="*/ 373273 h 605239"/>
                <a:gd name="connsiteX157" fmla="*/ 373273 h 605239"/>
                <a:gd name="connsiteY157" fmla="*/ 373273 h 605239"/>
                <a:gd name="connsiteX158" fmla="*/ 373273 h 605239"/>
                <a:gd name="connsiteY158" fmla="*/ 373273 h 605239"/>
                <a:gd name="connsiteX159" fmla="*/ 373273 h 605239"/>
                <a:gd name="connsiteY159" fmla="*/ 373273 h 605239"/>
                <a:gd name="connsiteX160" fmla="*/ 373273 h 605239"/>
                <a:gd name="connsiteY160" fmla="*/ 373273 h 605239"/>
                <a:gd name="connsiteX161" fmla="*/ 373273 h 605239"/>
                <a:gd name="connsiteY161" fmla="*/ 373273 h 605239"/>
                <a:gd name="connsiteX162" fmla="*/ 373273 h 605239"/>
                <a:gd name="connsiteY162" fmla="*/ 373273 h 605239"/>
                <a:gd name="connsiteX163" fmla="*/ 373273 h 605239"/>
                <a:gd name="connsiteY163" fmla="*/ 373273 h 605239"/>
                <a:gd name="connsiteX164" fmla="*/ 373273 h 605239"/>
                <a:gd name="connsiteY164" fmla="*/ 373273 h 605239"/>
                <a:gd name="connsiteX165" fmla="*/ 373273 h 605239"/>
                <a:gd name="connsiteY165" fmla="*/ 373273 h 605239"/>
                <a:gd name="connsiteX166" fmla="*/ 373273 h 605239"/>
                <a:gd name="connsiteY166" fmla="*/ 373273 h 605239"/>
                <a:gd name="connsiteX167" fmla="*/ 373273 h 605239"/>
                <a:gd name="connsiteY167" fmla="*/ 373273 h 605239"/>
                <a:gd name="connsiteX168" fmla="*/ 373273 h 605239"/>
                <a:gd name="connsiteY168" fmla="*/ 373273 h 605239"/>
                <a:gd name="connsiteX169" fmla="*/ 373273 h 605239"/>
                <a:gd name="connsiteY169" fmla="*/ 373273 h 605239"/>
                <a:gd name="connsiteX170" fmla="*/ 373273 h 605239"/>
                <a:gd name="connsiteY170" fmla="*/ 373273 h 605239"/>
                <a:gd name="connsiteX171" fmla="*/ 373273 h 605239"/>
                <a:gd name="connsiteY171" fmla="*/ 373273 h 605239"/>
                <a:gd name="connsiteX172" fmla="*/ 373273 h 605239"/>
                <a:gd name="connsiteY172" fmla="*/ 373273 h 605239"/>
                <a:gd name="connsiteX173" fmla="*/ 373273 h 605239"/>
                <a:gd name="connsiteY173" fmla="*/ 373273 h 605239"/>
                <a:gd name="connsiteX174" fmla="*/ 373273 h 605239"/>
                <a:gd name="connsiteY174" fmla="*/ 373273 h 605239"/>
                <a:gd name="connsiteX175" fmla="*/ 373273 h 605239"/>
                <a:gd name="connsiteY175" fmla="*/ 373273 h 605239"/>
                <a:gd name="connsiteX176" fmla="*/ 373273 h 605239"/>
                <a:gd name="connsiteY176" fmla="*/ 373273 h 605239"/>
                <a:gd name="connsiteX177" fmla="*/ 373273 h 605239"/>
                <a:gd name="connsiteY177" fmla="*/ 373273 h 605239"/>
                <a:gd name="connsiteX178" fmla="*/ 373273 h 605239"/>
                <a:gd name="connsiteY178" fmla="*/ 373273 h 605239"/>
                <a:gd name="connsiteX179" fmla="*/ 373273 h 605239"/>
                <a:gd name="connsiteY179" fmla="*/ 373273 h 605239"/>
                <a:gd name="connsiteX180" fmla="*/ 373273 h 605239"/>
                <a:gd name="connsiteY180" fmla="*/ 373273 h 605239"/>
                <a:gd name="connsiteX181" fmla="*/ 373273 h 605239"/>
                <a:gd name="connsiteY181" fmla="*/ 373273 h 605239"/>
                <a:gd name="connsiteX182" fmla="*/ 373273 h 605239"/>
                <a:gd name="connsiteY182" fmla="*/ 373273 h 605239"/>
                <a:gd name="connsiteX183" fmla="*/ 373273 h 605239"/>
                <a:gd name="connsiteY183" fmla="*/ 373273 h 605239"/>
                <a:gd name="connsiteX184" fmla="*/ 373273 h 605239"/>
                <a:gd name="connsiteY184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</a:cxnLst>
              <a:rect l="l" t="t" r="r" b="b"/>
              <a:pathLst>
                <a:path w="607629" h="552527">
                  <a:moveTo>
                    <a:pt x="486673" y="449256"/>
                  </a:moveTo>
                  <a:lnTo>
                    <a:pt x="481778" y="530842"/>
                  </a:lnTo>
                  <a:lnTo>
                    <a:pt x="563839" y="530842"/>
                  </a:lnTo>
                  <a:cubicBezTo>
                    <a:pt x="560902" y="530753"/>
                    <a:pt x="558054" y="529420"/>
                    <a:pt x="556096" y="527198"/>
                  </a:cubicBezTo>
                  <a:close/>
                  <a:moveTo>
                    <a:pt x="503228" y="391932"/>
                  </a:moveTo>
                  <a:lnTo>
                    <a:pt x="490233" y="420550"/>
                  </a:lnTo>
                  <a:lnTo>
                    <a:pt x="564640" y="504269"/>
                  </a:lnTo>
                  <a:lnTo>
                    <a:pt x="581996" y="486938"/>
                  </a:lnTo>
                  <a:lnTo>
                    <a:pt x="523432" y="418683"/>
                  </a:lnTo>
                  <a:close/>
                  <a:moveTo>
                    <a:pt x="151930" y="368381"/>
                  </a:moveTo>
                  <a:lnTo>
                    <a:pt x="151930" y="530842"/>
                  </a:lnTo>
                  <a:lnTo>
                    <a:pt x="271284" y="530842"/>
                  </a:lnTo>
                  <a:lnTo>
                    <a:pt x="282142" y="530842"/>
                  </a:lnTo>
                  <a:lnTo>
                    <a:pt x="282142" y="368381"/>
                  </a:lnTo>
                  <a:close/>
                  <a:moveTo>
                    <a:pt x="162794" y="303361"/>
                  </a:moveTo>
                  <a:lnTo>
                    <a:pt x="184387" y="303361"/>
                  </a:lnTo>
                  <a:lnTo>
                    <a:pt x="184387" y="325025"/>
                  </a:lnTo>
                  <a:lnTo>
                    <a:pt x="162794" y="325025"/>
                  </a:lnTo>
                  <a:close/>
                  <a:moveTo>
                    <a:pt x="97637" y="281640"/>
                  </a:moveTo>
                  <a:lnTo>
                    <a:pt x="146500" y="346696"/>
                  </a:lnTo>
                  <a:lnTo>
                    <a:pt x="271284" y="346696"/>
                  </a:lnTo>
                  <a:lnTo>
                    <a:pt x="254996" y="325011"/>
                  </a:lnTo>
                  <a:lnTo>
                    <a:pt x="206133" y="325011"/>
                  </a:lnTo>
                  <a:lnTo>
                    <a:pt x="206133" y="303326"/>
                  </a:lnTo>
                  <a:lnTo>
                    <a:pt x="238708" y="303326"/>
                  </a:lnTo>
                  <a:lnTo>
                    <a:pt x="222421" y="281640"/>
                  </a:lnTo>
                  <a:close/>
                  <a:moveTo>
                    <a:pt x="347204" y="216674"/>
                  </a:moveTo>
                  <a:cubicBezTo>
                    <a:pt x="329225" y="216674"/>
                    <a:pt x="314629" y="231249"/>
                    <a:pt x="314629" y="249202"/>
                  </a:cubicBezTo>
                  <a:lnTo>
                    <a:pt x="314629" y="259955"/>
                  </a:lnTo>
                  <a:lnTo>
                    <a:pt x="314629" y="270798"/>
                  </a:lnTo>
                  <a:cubicBezTo>
                    <a:pt x="314629" y="293994"/>
                    <a:pt x="299943" y="313635"/>
                    <a:pt x="279383" y="321367"/>
                  </a:cubicBezTo>
                  <a:lnTo>
                    <a:pt x="301634" y="350962"/>
                  </a:lnTo>
                  <a:cubicBezTo>
                    <a:pt x="303058" y="352917"/>
                    <a:pt x="303770" y="355139"/>
                    <a:pt x="303770" y="357538"/>
                  </a:cubicBezTo>
                  <a:lnTo>
                    <a:pt x="303770" y="530842"/>
                  </a:lnTo>
                  <a:lnTo>
                    <a:pt x="402297" y="530842"/>
                  </a:lnTo>
                  <a:lnTo>
                    <a:pt x="412355" y="410774"/>
                  </a:lnTo>
                  <a:cubicBezTo>
                    <a:pt x="412444" y="409885"/>
                    <a:pt x="412622" y="409085"/>
                    <a:pt x="412889" y="408196"/>
                  </a:cubicBezTo>
                  <a:lnTo>
                    <a:pt x="425438" y="370425"/>
                  </a:lnTo>
                  <a:lnTo>
                    <a:pt x="423480" y="370958"/>
                  </a:lnTo>
                  <a:lnTo>
                    <a:pt x="412622" y="327588"/>
                  </a:lnTo>
                  <a:cubicBezTo>
                    <a:pt x="412444" y="326788"/>
                    <a:pt x="412266" y="325899"/>
                    <a:pt x="412266" y="325011"/>
                  </a:cubicBezTo>
                  <a:lnTo>
                    <a:pt x="412266" y="282973"/>
                  </a:lnTo>
                  <a:lnTo>
                    <a:pt x="373727" y="302170"/>
                  </a:lnTo>
                  <a:cubicBezTo>
                    <a:pt x="372214" y="302970"/>
                    <a:pt x="370523" y="303326"/>
                    <a:pt x="368921" y="303326"/>
                  </a:cubicBezTo>
                  <a:cubicBezTo>
                    <a:pt x="364916" y="303326"/>
                    <a:pt x="361089" y="301104"/>
                    <a:pt x="359220" y="297371"/>
                  </a:cubicBezTo>
                  <a:lnTo>
                    <a:pt x="337503" y="254001"/>
                  </a:lnTo>
                  <a:cubicBezTo>
                    <a:pt x="336168" y="251334"/>
                    <a:pt x="335990" y="248224"/>
                    <a:pt x="336969" y="245469"/>
                  </a:cubicBezTo>
                  <a:cubicBezTo>
                    <a:pt x="338037" y="242625"/>
                    <a:pt x="340173" y="240403"/>
                    <a:pt x="342932" y="239248"/>
                  </a:cubicBezTo>
                  <a:lnTo>
                    <a:pt x="395622" y="216674"/>
                  </a:lnTo>
                  <a:close/>
                  <a:moveTo>
                    <a:pt x="529751" y="208409"/>
                  </a:moveTo>
                  <a:cubicBezTo>
                    <a:pt x="529840" y="209386"/>
                    <a:pt x="530196" y="210364"/>
                    <a:pt x="530285" y="211430"/>
                  </a:cubicBezTo>
                  <a:lnTo>
                    <a:pt x="534557" y="242980"/>
                  </a:lnTo>
                  <a:lnTo>
                    <a:pt x="541143" y="219784"/>
                  </a:lnTo>
                  <a:close/>
                  <a:moveTo>
                    <a:pt x="150951" y="204765"/>
                  </a:moveTo>
                  <a:lnTo>
                    <a:pt x="140270" y="231516"/>
                  </a:lnTo>
                  <a:cubicBezTo>
                    <a:pt x="138668" y="235515"/>
                    <a:pt x="134930" y="238092"/>
                    <a:pt x="130658" y="238359"/>
                  </a:cubicBezTo>
                  <a:cubicBezTo>
                    <a:pt x="126386" y="238537"/>
                    <a:pt x="122380" y="236137"/>
                    <a:pt x="120511" y="232316"/>
                  </a:cubicBezTo>
                  <a:lnTo>
                    <a:pt x="112679" y="216674"/>
                  </a:lnTo>
                  <a:lnTo>
                    <a:pt x="86778" y="216674"/>
                  </a:lnTo>
                  <a:lnTo>
                    <a:pt x="86778" y="259955"/>
                  </a:lnTo>
                  <a:lnTo>
                    <a:pt x="216992" y="259955"/>
                  </a:lnTo>
                  <a:lnTo>
                    <a:pt x="216992" y="216674"/>
                  </a:lnTo>
                  <a:lnTo>
                    <a:pt x="192248" y="216674"/>
                  </a:lnTo>
                  <a:lnTo>
                    <a:pt x="183882" y="241736"/>
                  </a:lnTo>
                  <a:cubicBezTo>
                    <a:pt x="182369" y="246180"/>
                    <a:pt x="178275" y="249202"/>
                    <a:pt x="173558" y="249202"/>
                  </a:cubicBezTo>
                  <a:cubicBezTo>
                    <a:pt x="168929" y="249202"/>
                    <a:pt x="164746" y="246180"/>
                    <a:pt x="163322" y="241736"/>
                  </a:cubicBezTo>
                  <a:close/>
                  <a:moveTo>
                    <a:pt x="347204" y="162461"/>
                  </a:moveTo>
                  <a:cubicBezTo>
                    <a:pt x="329225" y="162461"/>
                    <a:pt x="314629" y="177036"/>
                    <a:pt x="314629" y="194989"/>
                  </a:cubicBezTo>
                  <a:lnTo>
                    <a:pt x="314629" y="206098"/>
                  </a:lnTo>
                  <a:cubicBezTo>
                    <a:pt x="323707" y="199255"/>
                    <a:pt x="334922" y="194989"/>
                    <a:pt x="347204" y="194989"/>
                  </a:cubicBezTo>
                  <a:lnTo>
                    <a:pt x="404434" y="194989"/>
                  </a:lnTo>
                  <a:lnTo>
                    <a:pt x="393664" y="162461"/>
                  </a:lnTo>
                  <a:close/>
                  <a:moveTo>
                    <a:pt x="86778" y="151618"/>
                  </a:moveTo>
                  <a:lnTo>
                    <a:pt x="86778" y="194989"/>
                  </a:lnTo>
                  <a:lnTo>
                    <a:pt x="119354" y="194989"/>
                  </a:lnTo>
                  <a:cubicBezTo>
                    <a:pt x="123449" y="194989"/>
                    <a:pt x="127187" y="197299"/>
                    <a:pt x="129056" y="200943"/>
                  </a:cubicBezTo>
                  <a:lnTo>
                    <a:pt x="129145" y="201032"/>
                  </a:lnTo>
                  <a:lnTo>
                    <a:pt x="141872" y="169304"/>
                  </a:lnTo>
                  <a:cubicBezTo>
                    <a:pt x="143563" y="165038"/>
                    <a:pt x="147658" y="162550"/>
                    <a:pt x="152197" y="162461"/>
                  </a:cubicBezTo>
                  <a:cubicBezTo>
                    <a:pt x="156736" y="162639"/>
                    <a:pt x="160741" y="165571"/>
                    <a:pt x="162165" y="169926"/>
                  </a:cubicBezTo>
                  <a:lnTo>
                    <a:pt x="173558" y="204054"/>
                  </a:lnTo>
                  <a:lnTo>
                    <a:pt x="174181" y="202365"/>
                  </a:lnTo>
                  <a:cubicBezTo>
                    <a:pt x="175605" y="198010"/>
                    <a:pt x="179788" y="194989"/>
                    <a:pt x="184416" y="194989"/>
                  </a:cubicBezTo>
                  <a:lnTo>
                    <a:pt x="216992" y="194989"/>
                  </a:lnTo>
                  <a:lnTo>
                    <a:pt x="216992" y="151618"/>
                  </a:lnTo>
                  <a:close/>
                  <a:moveTo>
                    <a:pt x="21717" y="151618"/>
                  </a:moveTo>
                  <a:lnTo>
                    <a:pt x="21717" y="498314"/>
                  </a:lnTo>
                  <a:cubicBezTo>
                    <a:pt x="21717" y="516267"/>
                    <a:pt x="36313" y="530842"/>
                    <a:pt x="54292" y="530842"/>
                  </a:cubicBezTo>
                  <a:lnTo>
                    <a:pt x="119354" y="530842"/>
                  </a:lnTo>
                  <a:lnTo>
                    <a:pt x="130213" y="530842"/>
                  </a:lnTo>
                  <a:lnTo>
                    <a:pt x="130213" y="361093"/>
                  </a:lnTo>
                  <a:lnTo>
                    <a:pt x="67287" y="277374"/>
                  </a:lnTo>
                  <a:cubicBezTo>
                    <a:pt x="65863" y="275419"/>
                    <a:pt x="65062" y="273197"/>
                    <a:pt x="65062" y="270798"/>
                  </a:cubicBezTo>
                  <a:lnTo>
                    <a:pt x="65062" y="151618"/>
                  </a:lnTo>
                  <a:lnTo>
                    <a:pt x="54292" y="151618"/>
                  </a:lnTo>
                  <a:close/>
                  <a:moveTo>
                    <a:pt x="445197" y="120957"/>
                  </a:moveTo>
                  <a:cubicBezTo>
                    <a:pt x="435496" y="126645"/>
                    <a:pt x="424281" y="130022"/>
                    <a:pt x="412266" y="130022"/>
                  </a:cubicBezTo>
                  <a:lnTo>
                    <a:pt x="412266" y="149930"/>
                  </a:lnTo>
                  <a:lnTo>
                    <a:pt x="433449" y="213208"/>
                  </a:lnTo>
                  <a:cubicBezTo>
                    <a:pt x="435229" y="218540"/>
                    <a:pt x="432559" y="224406"/>
                    <a:pt x="427396" y="226628"/>
                  </a:cubicBezTo>
                  <a:lnTo>
                    <a:pt x="362068" y="254623"/>
                  </a:lnTo>
                  <a:lnTo>
                    <a:pt x="373727" y="277908"/>
                  </a:lnTo>
                  <a:lnTo>
                    <a:pt x="465668" y="232049"/>
                  </a:lnTo>
                  <a:lnTo>
                    <a:pt x="455789" y="152951"/>
                  </a:lnTo>
                  <a:lnTo>
                    <a:pt x="477285" y="150290"/>
                  </a:lnTo>
                  <a:lnTo>
                    <a:pt x="477334" y="150336"/>
                  </a:lnTo>
                  <a:lnTo>
                    <a:pt x="488186" y="236937"/>
                  </a:lnTo>
                  <a:cubicBezTo>
                    <a:pt x="488720" y="241558"/>
                    <a:pt x="486317" y="246002"/>
                    <a:pt x="482223" y="248046"/>
                  </a:cubicBezTo>
                  <a:lnTo>
                    <a:pt x="433983" y="272131"/>
                  </a:lnTo>
                  <a:lnTo>
                    <a:pt x="433983" y="323678"/>
                  </a:lnTo>
                  <a:lnTo>
                    <a:pt x="437009" y="335764"/>
                  </a:lnTo>
                  <a:lnTo>
                    <a:pt x="445375" y="310702"/>
                  </a:lnTo>
                  <a:lnTo>
                    <a:pt x="466024" y="317634"/>
                  </a:lnTo>
                  <a:lnTo>
                    <a:pt x="433894" y="413884"/>
                  </a:lnTo>
                  <a:lnTo>
                    <a:pt x="424103" y="530842"/>
                  </a:lnTo>
                  <a:lnTo>
                    <a:pt x="459972" y="530842"/>
                  </a:lnTo>
                  <a:lnTo>
                    <a:pt x="466558" y="421883"/>
                  </a:lnTo>
                  <a:cubicBezTo>
                    <a:pt x="466647" y="420550"/>
                    <a:pt x="467003" y="419217"/>
                    <a:pt x="467537" y="418061"/>
                  </a:cubicBezTo>
                  <a:lnTo>
                    <a:pt x="520494" y="301637"/>
                  </a:lnTo>
                  <a:lnTo>
                    <a:pt x="508835" y="214274"/>
                  </a:lnTo>
                  <a:cubicBezTo>
                    <a:pt x="506165" y="194500"/>
                    <a:pt x="498911" y="176036"/>
                    <a:pt x="487997" y="160083"/>
                  </a:cubicBezTo>
                  <a:lnTo>
                    <a:pt x="477334" y="150336"/>
                  </a:lnTo>
                  <a:lnTo>
                    <a:pt x="477328" y="150285"/>
                  </a:lnTo>
                  <a:lnTo>
                    <a:pt x="477285" y="150290"/>
                  </a:lnTo>
                  <a:close/>
                  <a:moveTo>
                    <a:pt x="184387" y="86654"/>
                  </a:moveTo>
                  <a:lnTo>
                    <a:pt x="206121" y="86654"/>
                  </a:lnTo>
                  <a:lnTo>
                    <a:pt x="206121" y="108318"/>
                  </a:lnTo>
                  <a:lnTo>
                    <a:pt x="184387" y="108318"/>
                  </a:lnTo>
                  <a:close/>
                  <a:moveTo>
                    <a:pt x="141060" y="86654"/>
                  </a:moveTo>
                  <a:lnTo>
                    <a:pt x="162794" y="86654"/>
                  </a:lnTo>
                  <a:lnTo>
                    <a:pt x="162794" y="108318"/>
                  </a:lnTo>
                  <a:lnTo>
                    <a:pt x="141060" y="108318"/>
                  </a:lnTo>
                  <a:close/>
                  <a:moveTo>
                    <a:pt x="97662" y="86654"/>
                  </a:moveTo>
                  <a:lnTo>
                    <a:pt x="119326" y="86654"/>
                  </a:lnTo>
                  <a:lnTo>
                    <a:pt x="119326" y="108318"/>
                  </a:lnTo>
                  <a:lnTo>
                    <a:pt x="97662" y="108318"/>
                  </a:lnTo>
                  <a:close/>
                  <a:moveTo>
                    <a:pt x="412266" y="21685"/>
                  </a:moveTo>
                  <a:cubicBezTo>
                    <a:pt x="388324" y="21685"/>
                    <a:pt x="368921" y="41060"/>
                    <a:pt x="368921" y="64967"/>
                  </a:cubicBezTo>
                  <a:cubicBezTo>
                    <a:pt x="368921" y="88874"/>
                    <a:pt x="388324" y="108337"/>
                    <a:pt x="412266" y="108337"/>
                  </a:cubicBezTo>
                  <a:cubicBezTo>
                    <a:pt x="436208" y="108337"/>
                    <a:pt x="455700" y="88874"/>
                    <a:pt x="455700" y="64967"/>
                  </a:cubicBezTo>
                  <a:cubicBezTo>
                    <a:pt x="455700" y="41060"/>
                    <a:pt x="436208" y="21685"/>
                    <a:pt x="412266" y="21685"/>
                  </a:cubicBezTo>
                  <a:close/>
                  <a:moveTo>
                    <a:pt x="412266" y="0"/>
                  </a:moveTo>
                  <a:cubicBezTo>
                    <a:pt x="448223" y="0"/>
                    <a:pt x="477417" y="29151"/>
                    <a:pt x="477417" y="64967"/>
                  </a:cubicBezTo>
                  <a:cubicBezTo>
                    <a:pt x="477417" y="80608"/>
                    <a:pt x="471898" y="94917"/>
                    <a:pt x="462642" y="106115"/>
                  </a:cubicBezTo>
                  <a:cubicBezTo>
                    <a:pt x="485427" y="120513"/>
                    <a:pt x="503495" y="140598"/>
                    <a:pt x="515510" y="164238"/>
                  </a:cubicBezTo>
                  <a:cubicBezTo>
                    <a:pt x="516222" y="164683"/>
                    <a:pt x="517023" y="165038"/>
                    <a:pt x="517646" y="165660"/>
                  </a:cubicBezTo>
                  <a:lnTo>
                    <a:pt x="560991" y="209031"/>
                  </a:lnTo>
                  <a:cubicBezTo>
                    <a:pt x="563839" y="211786"/>
                    <a:pt x="564907" y="215874"/>
                    <a:pt x="563750" y="219607"/>
                  </a:cubicBezTo>
                  <a:lnTo>
                    <a:pt x="542122" y="295505"/>
                  </a:lnTo>
                  <a:cubicBezTo>
                    <a:pt x="541944" y="295771"/>
                    <a:pt x="541766" y="296038"/>
                    <a:pt x="541677" y="296304"/>
                  </a:cubicBezTo>
                  <a:lnTo>
                    <a:pt x="542389" y="301904"/>
                  </a:lnTo>
                  <a:cubicBezTo>
                    <a:pt x="542656" y="303948"/>
                    <a:pt x="542389" y="305992"/>
                    <a:pt x="541499" y="307858"/>
                  </a:cubicBezTo>
                  <a:lnTo>
                    <a:pt x="513463" y="369447"/>
                  </a:lnTo>
                  <a:lnTo>
                    <a:pt x="540342" y="405175"/>
                  </a:lnTo>
                  <a:lnTo>
                    <a:pt x="604959" y="480451"/>
                  </a:lnTo>
                  <a:cubicBezTo>
                    <a:pt x="608697" y="484805"/>
                    <a:pt x="608430" y="491204"/>
                    <a:pt x="604425" y="495204"/>
                  </a:cubicBezTo>
                  <a:lnTo>
                    <a:pt x="571850" y="527642"/>
                  </a:lnTo>
                  <a:cubicBezTo>
                    <a:pt x="569803" y="529686"/>
                    <a:pt x="567043" y="530842"/>
                    <a:pt x="564195" y="530842"/>
                  </a:cubicBezTo>
                  <a:lnTo>
                    <a:pt x="607629" y="530842"/>
                  </a:lnTo>
                  <a:lnTo>
                    <a:pt x="607629" y="552527"/>
                  </a:lnTo>
                  <a:lnTo>
                    <a:pt x="470207" y="552527"/>
                  </a:lnTo>
                  <a:lnTo>
                    <a:pt x="412266" y="552527"/>
                  </a:lnTo>
                  <a:lnTo>
                    <a:pt x="292912" y="552527"/>
                  </a:lnTo>
                  <a:lnTo>
                    <a:pt x="271284" y="552527"/>
                  </a:lnTo>
                  <a:lnTo>
                    <a:pt x="141071" y="552527"/>
                  </a:lnTo>
                  <a:lnTo>
                    <a:pt x="119354" y="552527"/>
                  </a:lnTo>
                  <a:lnTo>
                    <a:pt x="54292" y="552527"/>
                  </a:lnTo>
                  <a:cubicBezTo>
                    <a:pt x="24298" y="552527"/>
                    <a:pt x="0" y="528176"/>
                    <a:pt x="0" y="498314"/>
                  </a:cubicBezTo>
                  <a:lnTo>
                    <a:pt x="0" y="140865"/>
                  </a:lnTo>
                  <a:cubicBezTo>
                    <a:pt x="0" y="134821"/>
                    <a:pt x="4895" y="130022"/>
                    <a:pt x="10858" y="130022"/>
                  </a:cubicBezTo>
                  <a:lnTo>
                    <a:pt x="54292" y="130022"/>
                  </a:lnTo>
                  <a:lnTo>
                    <a:pt x="75920" y="130022"/>
                  </a:lnTo>
                  <a:lnTo>
                    <a:pt x="227850" y="130022"/>
                  </a:lnTo>
                  <a:cubicBezTo>
                    <a:pt x="233813" y="130022"/>
                    <a:pt x="238708" y="134821"/>
                    <a:pt x="238708" y="140865"/>
                  </a:cubicBezTo>
                  <a:lnTo>
                    <a:pt x="238708" y="267243"/>
                  </a:lnTo>
                  <a:lnTo>
                    <a:pt x="265410" y="302792"/>
                  </a:lnTo>
                  <a:cubicBezTo>
                    <a:pt x="280985" y="300393"/>
                    <a:pt x="292912" y="287062"/>
                    <a:pt x="292912" y="270798"/>
                  </a:cubicBezTo>
                  <a:lnTo>
                    <a:pt x="292912" y="259955"/>
                  </a:lnTo>
                  <a:lnTo>
                    <a:pt x="292912" y="249202"/>
                  </a:lnTo>
                  <a:lnTo>
                    <a:pt x="292912" y="194989"/>
                  </a:lnTo>
                  <a:cubicBezTo>
                    <a:pt x="292912" y="165127"/>
                    <a:pt x="317299" y="140865"/>
                    <a:pt x="347204" y="140865"/>
                  </a:cubicBezTo>
                  <a:lnTo>
                    <a:pt x="390638" y="140865"/>
                  </a:lnTo>
                  <a:lnTo>
                    <a:pt x="390638" y="126200"/>
                  </a:lnTo>
                  <a:cubicBezTo>
                    <a:pt x="365361" y="117224"/>
                    <a:pt x="347204" y="93228"/>
                    <a:pt x="347204" y="64967"/>
                  </a:cubicBezTo>
                  <a:cubicBezTo>
                    <a:pt x="347204" y="29151"/>
                    <a:pt x="376397" y="0"/>
                    <a:pt x="41226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82832" tIns="91416" rIns="182832" bIns="91416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endParaRPr lang="en-US" sz="7200" dirty="0">
                <a:cs typeface="+mn-ea"/>
                <a:sym typeface="+mn-lt"/>
              </a:endParaRPr>
            </a:p>
          </p:txBody>
        </p:sp>
      </p:grpSp>
      <p:sp>
        <p:nvSpPr>
          <p:cNvPr id="376" name="ïṧ1ïḓe"/>
          <p:cNvSpPr txBox="1"/>
          <p:nvPr/>
        </p:nvSpPr>
        <p:spPr>
          <a:xfrm>
            <a:off x="679450" y="4777282"/>
            <a:ext cx="3239994" cy="1366343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协助患者进食、排便及个人卫生等生活护理</a:t>
            </a:r>
          </a:p>
        </p:txBody>
      </p:sp>
      <p:sp>
        <p:nvSpPr>
          <p:cNvPr id="377" name="iṥḻídè"/>
          <p:cNvSpPr txBox="1"/>
          <p:nvPr/>
        </p:nvSpPr>
        <p:spPr>
          <a:xfrm>
            <a:off x="679450" y="4305462"/>
            <a:ext cx="3239994" cy="471820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2000" b="1" dirty="0">
                <a:cs typeface="+mn-ea"/>
                <a:sym typeface="+mn-lt"/>
              </a:rPr>
              <a:t>措施</a:t>
            </a:r>
            <a:r>
              <a:rPr lang="en-US" altLang="zh-CN" sz="2000" b="1" dirty="0">
                <a:cs typeface="+mn-ea"/>
                <a:sym typeface="+mn-lt"/>
              </a:rPr>
              <a:t>1</a:t>
            </a:r>
            <a:endParaRPr lang="zh-CN" altLang="en-US" sz="2000" b="1" dirty="0">
              <a:cs typeface="+mn-ea"/>
              <a:sym typeface="+mn-lt"/>
            </a:endParaRPr>
          </a:p>
        </p:txBody>
      </p:sp>
      <p:grpSp>
        <p:nvGrpSpPr>
          <p:cNvPr id="378" name="işḷídé"/>
          <p:cNvGrpSpPr/>
          <p:nvPr/>
        </p:nvGrpSpPr>
        <p:grpSpPr>
          <a:xfrm>
            <a:off x="5766236" y="3518409"/>
            <a:ext cx="675000" cy="675005"/>
            <a:chOff x="7209746" y="4153276"/>
            <a:chExt cx="675000" cy="675005"/>
          </a:xfrm>
        </p:grpSpPr>
        <p:sp>
          <p:nvSpPr>
            <p:cNvPr id="461" name="ís1ïḓê"/>
            <p:cNvSpPr/>
            <p:nvPr/>
          </p:nvSpPr>
          <p:spPr>
            <a:xfrm>
              <a:off x="7209746" y="4153276"/>
              <a:ext cx="675000" cy="675005"/>
            </a:xfrm>
            <a:prstGeom prst="ellipse">
              <a:avLst/>
            </a:prstGeom>
            <a:solidFill>
              <a:srgbClr val="3EBBDD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zh-CN" altLang="en-US" dirty="0">
                <a:solidFill>
                  <a:schemeClr val="accent3"/>
                </a:solidFill>
                <a:cs typeface="+mn-ea"/>
                <a:sym typeface="+mn-lt"/>
              </a:endParaRPr>
            </a:p>
          </p:txBody>
        </p:sp>
        <p:sp>
          <p:nvSpPr>
            <p:cNvPr id="462" name="îṩḷïdé"/>
            <p:cNvSpPr/>
            <p:nvPr/>
          </p:nvSpPr>
          <p:spPr bwMode="auto">
            <a:xfrm>
              <a:off x="7413948" y="4318684"/>
              <a:ext cx="266593" cy="344185"/>
            </a:xfrm>
            <a:custGeom>
              <a:avLst/>
              <a:gdLst>
                <a:gd name="T0" fmla="*/ 88862 h 440259"/>
                <a:gd name="T1" fmla="*/ 88862 h 440259"/>
                <a:gd name="T2" fmla="*/ 278945 h 440259"/>
                <a:gd name="T3" fmla="*/ 278945 h 440259"/>
                <a:gd name="T4" fmla="*/ 278945 h 440259"/>
                <a:gd name="T5" fmla="*/ 278945 h 440259"/>
                <a:gd name="T6" fmla="*/ 278945 h 440259"/>
                <a:gd name="T7" fmla="*/ 278945 h 440259"/>
                <a:gd name="T8" fmla="*/ 278945 h 440259"/>
                <a:gd name="T9" fmla="*/ 278945 h 440259"/>
                <a:gd name="T10" fmla="*/ 278945 h 440259"/>
                <a:gd name="T11" fmla="*/ 278945 h 440259"/>
                <a:gd name="T12" fmla="*/ 278945 h 440259"/>
                <a:gd name="T13" fmla="*/ 278945 h 440259"/>
                <a:gd name="T14" fmla="*/ 278945 h 440259"/>
                <a:gd name="T15" fmla="*/ 278945 h 440259"/>
                <a:gd name="T16" fmla="*/ 278945 h 440259"/>
                <a:gd name="T17" fmla="*/ 278945 h 440259"/>
                <a:gd name="T18" fmla="*/ 278945 h 440259"/>
                <a:gd name="T19" fmla="*/ 278945 h 440259"/>
                <a:gd name="T20" fmla="*/ 278945 h 440259"/>
                <a:gd name="T21" fmla="*/ 278945 h 440259"/>
                <a:gd name="T22" fmla="*/ 278945 h 440259"/>
                <a:gd name="T23" fmla="*/ 278945 h 440259"/>
                <a:gd name="T24" fmla="*/ 278945 h 440259"/>
                <a:gd name="T25" fmla="*/ 278945 h 440259"/>
                <a:gd name="T26" fmla="*/ 278945 h 440259"/>
                <a:gd name="T27" fmla="*/ 278945 h 440259"/>
                <a:gd name="T28" fmla="*/ 278945 h 440259"/>
                <a:gd name="T29" fmla="*/ 278945 h 440259"/>
                <a:gd name="T30" fmla="*/ 278945 h 440259"/>
                <a:gd name="T31" fmla="*/ 278945 h 440259"/>
                <a:gd name="T32" fmla="*/ 278945 h 440259"/>
                <a:gd name="T33" fmla="*/ 278945 h 440259"/>
                <a:gd name="T34" fmla="*/ 278945 h 440259"/>
                <a:gd name="T35" fmla="*/ 278945 h 440259"/>
                <a:gd name="T36" fmla="*/ 278945 h 440259"/>
                <a:gd name="T37" fmla="*/ 278945 h 440259"/>
                <a:gd name="T38" fmla="*/ 278945 h 440259"/>
                <a:gd name="T39" fmla="*/ 278945 h 440259"/>
                <a:gd name="T40" fmla="*/ 278945 h 440259"/>
                <a:gd name="T41" fmla="*/ 278945 h 440259"/>
                <a:gd name="T42" fmla="*/ 278945 h 440259"/>
                <a:gd name="T43" fmla="*/ 278945 h 440259"/>
                <a:gd name="T44" fmla="*/ 278945 h 440259"/>
                <a:gd name="T45" fmla="*/ 278945 h 440259"/>
                <a:gd name="T46" fmla="*/ 278945 h 440259"/>
                <a:gd name="T47" fmla="*/ 278945 h 440259"/>
                <a:gd name="T48" fmla="*/ 278945 h 440259"/>
                <a:gd name="T49" fmla="*/ 278945 h 440259"/>
                <a:gd name="T50" fmla="*/ 278945 h 440259"/>
                <a:gd name="T51" fmla="*/ 278945 h 440259"/>
                <a:gd name="T52" fmla="*/ 88862 h 440259"/>
                <a:gd name="T53" fmla="*/ 88862 h 440259"/>
                <a:gd name="T54" fmla="*/ 278945 h 440259"/>
                <a:gd name="T55" fmla="*/ 278945 h 440259"/>
                <a:gd name="T56" fmla="*/ 278945 h 440259"/>
                <a:gd name="T57" fmla="*/ 278945 h 440259"/>
                <a:gd name="T58" fmla="*/ 278945 h 440259"/>
                <a:gd name="T59" fmla="*/ 278945 h 440259"/>
                <a:gd name="T60" fmla="*/ 278945 h 440259"/>
                <a:gd name="T61" fmla="*/ 278945 h 440259"/>
                <a:gd name="T62" fmla="*/ 88862 h 440259"/>
                <a:gd name="T63" fmla="*/ 88862 h 440259"/>
                <a:gd name="T64" fmla="*/ 278945 h 440259"/>
                <a:gd name="T65" fmla="*/ 278945 h 440259"/>
                <a:gd name="T66" fmla="*/ 278945 h 440259"/>
                <a:gd name="T67" fmla="*/ 278945 h 440259"/>
                <a:gd name="T68" fmla="*/ 278945 h 440259"/>
                <a:gd name="T69" fmla="*/ 278945 h 440259"/>
                <a:gd name="T70" fmla="*/ 278945 h 440259"/>
                <a:gd name="T71" fmla="*/ 278945 h 440259"/>
                <a:gd name="T72" fmla="*/ 278945 h 440259"/>
                <a:gd name="T73" fmla="*/ 278945 h 440259"/>
                <a:gd name="T74" fmla="*/ 88862 h 440259"/>
                <a:gd name="T75" fmla="*/ 88862 h 440259"/>
                <a:gd name="T76" fmla="*/ 278945 h 440259"/>
                <a:gd name="T77" fmla="*/ 278945 h 440259"/>
                <a:gd name="T78" fmla="*/ 278945 h 440259"/>
                <a:gd name="T79" fmla="*/ 278945 h 440259"/>
                <a:gd name="T80" fmla="*/ 278945 h 440259"/>
                <a:gd name="T81" fmla="*/ 278945 h 440259"/>
                <a:gd name="T82" fmla="*/ 278945 h 440259"/>
                <a:gd name="T83" fmla="*/ 278945 h 440259"/>
                <a:gd name="T84" fmla="*/ 278945 h 440259"/>
                <a:gd name="T85" fmla="*/ 278945 h 440259"/>
                <a:gd name="T86" fmla="*/ 88862 h 440259"/>
                <a:gd name="T87" fmla="*/ 88862 h 440259"/>
                <a:gd name="T88" fmla="*/ 278945 h 440259"/>
                <a:gd name="T89" fmla="*/ 278945 h 440259"/>
                <a:gd name="T90" fmla="*/ 278945 h 440259"/>
                <a:gd name="T91" fmla="*/ 278945 h 440259"/>
                <a:gd name="T92" fmla="*/ 278945 h 440259"/>
                <a:gd name="T93" fmla="*/ 278945 h 440259"/>
                <a:gd name="T94" fmla="*/ 278945 h 440259"/>
                <a:gd name="T95" fmla="*/ 278945 h 440259"/>
                <a:gd name="T96" fmla="*/ 278945 h 440259"/>
                <a:gd name="T97" fmla="*/ 278945 h 440259"/>
                <a:gd name="T98" fmla="*/ 278945 h 440259"/>
                <a:gd name="T99" fmla="*/ 278945 h 440259"/>
                <a:gd name="T100" fmla="*/ 278945 h 440259"/>
                <a:gd name="T101" fmla="*/ 278945 h 440259"/>
                <a:gd name="T102" fmla="*/ 278945 h 440259"/>
                <a:gd name="T103" fmla="*/ 278945 h 440259"/>
                <a:gd name="T104" fmla="*/ 278945 h 440259"/>
                <a:gd name="T105" fmla="*/ 278945 h 440259"/>
                <a:gd name="T106" fmla="*/ 278945 h 440259"/>
                <a:gd name="T107" fmla="*/ 278945 h 440259"/>
                <a:gd name="T108" fmla="*/ 278945 h 440259"/>
                <a:gd name="T109" fmla="*/ 278945 h 440259"/>
                <a:gd name="T110" fmla="*/ 278945 h 440259"/>
                <a:gd name="T111" fmla="*/ 278945 h 440259"/>
                <a:gd name="T112" fmla="*/ 278945 h 440259"/>
                <a:gd name="T113" fmla="*/ 278945 h 440259"/>
                <a:gd name="T114" fmla="*/ 278945 h 440259"/>
                <a:gd name="T115" fmla="*/ 278945 h 440259"/>
                <a:gd name="T116" fmla="*/ 278945 h 440259"/>
                <a:gd name="T117" fmla="*/ 278945 h 440259"/>
                <a:gd name="T118" fmla="*/ 278945 h 440259"/>
                <a:gd name="T119" fmla="*/ 278945 h 440259"/>
                <a:gd name="T120" fmla="*/ 278945 h 440259"/>
                <a:gd name="T121" fmla="*/ 278945 h 440259"/>
                <a:gd name="T122" fmla="*/ 278945 h 440259"/>
                <a:gd name="T123" fmla="*/ 278945 h 440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63" h="3960">
                  <a:moveTo>
                    <a:pt x="3063" y="1964"/>
                  </a:moveTo>
                  <a:lnTo>
                    <a:pt x="2844" y="156"/>
                  </a:lnTo>
                  <a:cubicBezTo>
                    <a:pt x="2833" y="67"/>
                    <a:pt x="2758" y="0"/>
                    <a:pt x="2668" y="0"/>
                  </a:cubicBezTo>
                  <a:lnTo>
                    <a:pt x="401" y="0"/>
                  </a:lnTo>
                  <a:cubicBezTo>
                    <a:pt x="311" y="0"/>
                    <a:pt x="236" y="67"/>
                    <a:pt x="225" y="156"/>
                  </a:cubicBezTo>
                  <a:lnTo>
                    <a:pt x="6" y="1959"/>
                  </a:lnTo>
                  <a:cubicBezTo>
                    <a:pt x="0" y="2009"/>
                    <a:pt x="16" y="2060"/>
                    <a:pt x="50" y="2098"/>
                  </a:cubicBezTo>
                  <a:cubicBezTo>
                    <a:pt x="84" y="2136"/>
                    <a:pt x="132" y="2158"/>
                    <a:pt x="183" y="2158"/>
                  </a:cubicBezTo>
                  <a:lnTo>
                    <a:pt x="456" y="2158"/>
                  </a:lnTo>
                  <a:lnTo>
                    <a:pt x="456" y="2663"/>
                  </a:lnTo>
                  <a:cubicBezTo>
                    <a:pt x="456" y="2761"/>
                    <a:pt x="535" y="2840"/>
                    <a:pt x="633" y="2840"/>
                  </a:cubicBezTo>
                  <a:cubicBezTo>
                    <a:pt x="731" y="2840"/>
                    <a:pt x="811" y="2761"/>
                    <a:pt x="811" y="2663"/>
                  </a:cubicBezTo>
                  <a:lnTo>
                    <a:pt x="811" y="2158"/>
                  </a:lnTo>
                  <a:lnTo>
                    <a:pt x="1357" y="2158"/>
                  </a:lnTo>
                  <a:lnTo>
                    <a:pt x="1357" y="3605"/>
                  </a:lnTo>
                  <a:lnTo>
                    <a:pt x="1193" y="3605"/>
                  </a:lnTo>
                  <a:cubicBezTo>
                    <a:pt x="1095" y="3605"/>
                    <a:pt x="1016" y="3684"/>
                    <a:pt x="1016" y="3782"/>
                  </a:cubicBezTo>
                  <a:cubicBezTo>
                    <a:pt x="1016" y="3881"/>
                    <a:pt x="1095" y="3960"/>
                    <a:pt x="1193" y="3960"/>
                  </a:cubicBezTo>
                  <a:lnTo>
                    <a:pt x="1876" y="3960"/>
                  </a:lnTo>
                  <a:cubicBezTo>
                    <a:pt x="1974" y="3960"/>
                    <a:pt x="2053" y="3881"/>
                    <a:pt x="2053" y="3782"/>
                  </a:cubicBezTo>
                  <a:cubicBezTo>
                    <a:pt x="2053" y="3684"/>
                    <a:pt x="1974" y="3605"/>
                    <a:pt x="1876" y="3605"/>
                  </a:cubicBezTo>
                  <a:lnTo>
                    <a:pt x="1712" y="3605"/>
                  </a:lnTo>
                  <a:lnTo>
                    <a:pt x="1712" y="2158"/>
                  </a:lnTo>
                  <a:lnTo>
                    <a:pt x="2886" y="2158"/>
                  </a:lnTo>
                  <a:cubicBezTo>
                    <a:pt x="2887" y="2158"/>
                    <a:pt x="2887" y="2158"/>
                    <a:pt x="2887" y="2158"/>
                  </a:cubicBezTo>
                  <a:cubicBezTo>
                    <a:pt x="2985" y="2158"/>
                    <a:pt x="3063" y="2062"/>
                    <a:pt x="3063" y="1964"/>
                  </a:cubicBezTo>
                  <a:close/>
                  <a:moveTo>
                    <a:pt x="2460" y="562"/>
                  </a:moveTo>
                  <a:cubicBezTo>
                    <a:pt x="2460" y="651"/>
                    <a:pt x="2387" y="724"/>
                    <a:pt x="2298" y="724"/>
                  </a:cubicBezTo>
                  <a:cubicBezTo>
                    <a:pt x="2208" y="724"/>
                    <a:pt x="2135" y="651"/>
                    <a:pt x="2135" y="562"/>
                  </a:cubicBezTo>
                  <a:cubicBezTo>
                    <a:pt x="2135" y="472"/>
                    <a:pt x="2208" y="399"/>
                    <a:pt x="2298" y="399"/>
                  </a:cubicBezTo>
                  <a:cubicBezTo>
                    <a:pt x="2387" y="399"/>
                    <a:pt x="2460" y="472"/>
                    <a:pt x="2460" y="562"/>
                  </a:cubicBezTo>
                  <a:close/>
                  <a:moveTo>
                    <a:pt x="502" y="823"/>
                  </a:moveTo>
                  <a:cubicBezTo>
                    <a:pt x="556" y="842"/>
                    <a:pt x="603" y="878"/>
                    <a:pt x="635" y="927"/>
                  </a:cubicBezTo>
                  <a:cubicBezTo>
                    <a:pt x="676" y="988"/>
                    <a:pt x="690" y="1061"/>
                    <a:pt x="676" y="1132"/>
                  </a:cubicBezTo>
                  <a:cubicBezTo>
                    <a:pt x="662" y="1204"/>
                    <a:pt x="620" y="1266"/>
                    <a:pt x="560" y="1306"/>
                  </a:cubicBezTo>
                  <a:cubicBezTo>
                    <a:pt x="522" y="1331"/>
                    <a:pt x="481" y="1346"/>
                    <a:pt x="438" y="1350"/>
                  </a:cubicBezTo>
                  <a:lnTo>
                    <a:pt x="502" y="823"/>
                  </a:lnTo>
                  <a:close/>
                  <a:moveTo>
                    <a:pt x="1432" y="1652"/>
                  </a:moveTo>
                  <a:cubicBezTo>
                    <a:pt x="1432" y="1502"/>
                    <a:pt x="1555" y="1379"/>
                    <a:pt x="1705" y="1379"/>
                  </a:cubicBezTo>
                  <a:cubicBezTo>
                    <a:pt x="1856" y="1379"/>
                    <a:pt x="1978" y="1502"/>
                    <a:pt x="1978" y="1652"/>
                  </a:cubicBezTo>
                  <a:cubicBezTo>
                    <a:pt x="1978" y="1705"/>
                    <a:pt x="1964" y="1752"/>
                    <a:pt x="1932" y="1802"/>
                  </a:cubicBezTo>
                  <a:lnTo>
                    <a:pt x="1478" y="1802"/>
                  </a:lnTo>
                  <a:cubicBezTo>
                    <a:pt x="1447" y="1752"/>
                    <a:pt x="1432" y="1705"/>
                    <a:pt x="1432" y="1652"/>
                  </a:cubicBezTo>
                  <a:close/>
                  <a:moveTo>
                    <a:pt x="2315" y="1802"/>
                  </a:moveTo>
                  <a:cubicBezTo>
                    <a:pt x="2327" y="1754"/>
                    <a:pt x="2333" y="1704"/>
                    <a:pt x="2333" y="1652"/>
                  </a:cubicBezTo>
                  <a:cubicBezTo>
                    <a:pt x="2333" y="1306"/>
                    <a:pt x="2052" y="1024"/>
                    <a:pt x="1705" y="1024"/>
                  </a:cubicBezTo>
                  <a:cubicBezTo>
                    <a:pt x="1359" y="1024"/>
                    <a:pt x="1077" y="1306"/>
                    <a:pt x="1077" y="1652"/>
                  </a:cubicBezTo>
                  <a:cubicBezTo>
                    <a:pt x="1077" y="1704"/>
                    <a:pt x="1083" y="1754"/>
                    <a:pt x="1096" y="1802"/>
                  </a:cubicBezTo>
                  <a:lnTo>
                    <a:pt x="383" y="1802"/>
                  </a:lnTo>
                  <a:lnTo>
                    <a:pt x="395" y="1707"/>
                  </a:lnTo>
                  <a:cubicBezTo>
                    <a:pt x="400" y="1707"/>
                    <a:pt x="404" y="1707"/>
                    <a:pt x="409" y="1707"/>
                  </a:cubicBezTo>
                  <a:cubicBezTo>
                    <a:pt x="532" y="1707"/>
                    <a:pt x="652" y="1671"/>
                    <a:pt x="756" y="1601"/>
                  </a:cubicBezTo>
                  <a:cubicBezTo>
                    <a:pt x="896" y="1508"/>
                    <a:pt x="991" y="1366"/>
                    <a:pt x="1024" y="1202"/>
                  </a:cubicBezTo>
                  <a:cubicBezTo>
                    <a:pt x="1057" y="1037"/>
                    <a:pt x="1024" y="870"/>
                    <a:pt x="931" y="730"/>
                  </a:cubicBezTo>
                  <a:cubicBezTo>
                    <a:pt x="840" y="595"/>
                    <a:pt x="704" y="501"/>
                    <a:pt x="545" y="466"/>
                  </a:cubicBezTo>
                  <a:lnTo>
                    <a:pt x="558" y="355"/>
                  </a:lnTo>
                  <a:lnTo>
                    <a:pt x="1824" y="355"/>
                  </a:lnTo>
                  <a:cubicBezTo>
                    <a:pt x="1796" y="418"/>
                    <a:pt x="1780" y="488"/>
                    <a:pt x="1780" y="562"/>
                  </a:cubicBezTo>
                  <a:cubicBezTo>
                    <a:pt x="1780" y="847"/>
                    <a:pt x="2012" y="1079"/>
                    <a:pt x="2298" y="1079"/>
                  </a:cubicBezTo>
                  <a:cubicBezTo>
                    <a:pt x="2405" y="1079"/>
                    <a:pt x="2505" y="1046"/>
                    <a:pt x="2588" y="990"/>
                  </a:cubicBezTo>
                  <a:lnTo>
                    <a:pt x="2686" y="1802"/>
                  </a:lnTo>
                  <a:lnTo>
                    <a:pt x="2315" y="18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82832" tIns="91416" rIns="182832" bIns="91416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endParaRPr lang="en-US" sz="7200" dirty="0">
                <a:cs typeface="+mn-ea"/>
                <a:sym typeface="+mn-lt"/>
              </a:endParaRPr>
            </a:p>
          </p:txBody>
        </p:sp>
      </p:grpSp>
      <p:sp>
        <p:nvSpPr>
          <p:cNvPr id="379" name="ï$ļïḍê"/>
          <p:cNvSpPr txBox="1"/>
          <p:nvPr/>
        </p:nvSpPr>
        <p:spPr>
          <a:xfrm>
            <a:off x="4483739" y="4777283"/>
            <a:ext cx="3239994" cy="1366342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为患者创造安静、整洁、舒适的病房环境</a:t>
            </a:r>
          </a:p>
        </p:txBody>
      </p:sp>
      <p:sp>
        <p:nvSpPr>
          <p:cNvPr id="380" name="iṣľïdè"/>
          <p:cNvSpPr txBox="1"/>
          <p:nvPr/>
        </p:nvSpPr>
        <p:spPr>
          <a:xfrm>
            <a:off x="4483739" y="4305462"/>
            <a:ext cx="3239994" cy="471820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2000" b="1" dirty="0">
                <a:cs typeface="+mn-ea"/>
                <a:sym typeface="+mn-lt"/>
              </a:rPr>
              <a:t>措施</a:t>
            </a:r>
            <a:r>
              <a:rPr lang="en-US" altLang="zh-CN" sz="2000" b="1" dirty="0">
                <a:cs typeface="+mn-ea"/>
                <a:sym typeface="+mn-lt"/>
              </a:rPr>
              <a:t>2</a:t>
            </a:r>
            <a:endParaRPr lang="zh-CN" altLang="en-US" sz="2000" b="1" dirty="0">
              <a:cs typeface="+mn-ea"/>
              <a:sym typeface="+mn-lt"/>
            </a:endParaRPr>
          </a:p>
        </p:txBody>
      </p:sp>
      <p:cxnSp>
        <p:nvCxnSpPr>
          <p:cNvPr id="381" name="直接连接符 380"/>
          <p:cNvCxnSpPr/>
          <p:nvPr/>
        </p:nvCxnSpPr>
        <p:spPr>
          <a:xfrm>
            <a:off x="4201591" y="4777282"/>
            <a:ext cx="0" cy="1366343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2" name="íŝḻîďe"/>
          <p:cNvGrpSpPr/>
          <p:nvPr/>
        </p:nvGrpSpPr>
        <p:grpSpPr>
          <a:xfrm>
            <a:off x="9570525" y="3518409"/>
            <a:ext cx="675000" cy="675005"/>
            <a:chOff x="7209746" y="4153276"/>
            <a:chExt cx="675000" cy="675005"/>
          </a:xfrm>
        </p:grpSpPr>
        <p:sp>
          <p:nvSpPr>
            <p:cNvPr id="459" name="ïṧļiḋê"/>
            <p:cNvSpPr/>
            <p:nvPr/>
          </p:nvSpPr>
          <p:spPr>
            <a:xfrm>
              <a:off x="7209746" y="4153276"/>
              <a:ext cx="675000" cy="675005"/>
            </a:xfrm>
            <a:prstGeom prst="ellipse">
              <a:avLst/>
            </a:prstGeom>
            <a:solidFill>
              <a:srgbClr val="3EBBDD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zh-CN" altLang="en-US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460" name="iŝļïḓé"/>
            <p:cNvSpPr/>
            <p:nvPr/>
          </p:nvSpPr>
          <p:spPr bwMode="auto">
            <a:xfrm>
              <a:off x="7375153" y="4318924"/>
              <a:ext cx="344185" cy="343701"/>
            </a:xfrm>
            <a:custGeom>
              <a:avLst/>
              <a:gdLst>
                <a:gd name="connsiteX0" fmla="*/ 488174 w 601010"/>
                <a:gd name="connsiteY0" fmla="*/ 288874 h 600166"/>
                <a:gd name="connsiteX1" fmla="*/ 508732 w 601010"/>
                <a:gd name="connsiteY1" fmla="*/ 324208 h 600166"/>
                <a:gd name="connsiteX2" fmla="*/ 385385 w 601010"/>
                <a:gd name="connsiteY2" fmla="*/ 485601 h 600166"/>
                <a:gd name="connsiteX3" fmla="*/ 292158 w 601010"/>
                <a:gd name="connsiteY3" fmla="*/ 503746 h 600166"/>
                <a:gd name="connsiteX4" fmla="*/ 193672 w 601010"/>
                <a:gd name="connsiteY4" fmla="*/ 489421 h 600166"/>
                <a:gd name="connsiteX5" fmla="*/ 173114 w 601010"/>
                <a:gd name="connsiteY5" fmla="*/ 454087 h 600166"/>
                <a:gd name="connsiteX6" fmla="*/ 208492 w 601010"/>
                <a:gd name="connsiteY6" fmla="*/ 433554 h 600166"/>
                <a:gd name="connsiteX7" fmla="*/ 361959 w 601010"/>
                <a:gd name="connsiteY7" fmla="*/ 432599 h 600166"/>
                <a:gd name="connsiteX8" fmla="*/ 452796 w 601010"/>
                <a:gd name="connsiteY8" fmla="*/ 308928 h 600166"/>
                <a:gd name="connsiteX9" fmla="*/ 488174 w 601010"/>
                <a:gd name="connsiteY9" fmla="*/ 288874 h 600166"/>
                <a:gd name="connsiteX10" fmla="*/ 165664 w 601010"/>
                <a:gd name="connsiteY10" fmla="*/ 219170 h 600166"/>
                <a:gd name="connsiteX11" fmla="*/ 219478 w 601010"/>
                <a:gd name="connsiteY11" fmla="*/ 273138 h 600166"/>
                <a:gd name="connsiteX12" fmla="*/ 165664 w 601010"/>
                <a:gd name="connsiteY12" fmla="*/ 327106 h 600166"/>
                <a:gd name="connsiteX13" fmla="*/ 111850 w 601010"/>
                <a:gd name="connsiteY13" fmla="*/ 273138 h 600166"/>
                <a:gd name="connsiteX14" fmla="*/ 165664 w 601010"/>
                <a:gd name="connsiteY14" fmla="*/ 219170 h 600166"/>
                <a:gd name="connsiteX15" fmla="*/ 356430 w 601010"/>
                <a:gd name="connsiteY15" fmla="*/ 124133 h 600166"/>
                <a:gd name="connsiteX16" fmla="*/ 410244 w 601010"/>
                <a:gd name="connsiteY16" fmla="*/ 177870 h 600166"/>
                <a:gd name="connsiteX17" fmla="*/ 356430 w 601010"/>
                <a:gd name="connsiteY17" fmla="*/ 231607 h 600166"/>
                <a:gd name="connsiteX18" fmla="*/ 302616 w 601010"/>
                <a:gd name="connsiteY18" fmla="*/ 177870 h 600166"/>
                <a:gd name="connsiteX19" fmla="*/ 356430 w 601010"/>
                <a:gd name="connsiteY19" fmla="*/ 124133 h 600166"/>
                <a:gd name="connsiteX20" fmla="*/ 300266 w 601010"/>
                <a:gd name="connsiteY20" fmla="*/ 46313 h 600166"/>
                <a:gd name="connsiteX21" fmla="*/ 46379 w 601010"/>
                <a:gd name="connsiteY21" fmla="*/ 299844 h 600166"/>
                <a:gd name="connsiteX22" fmla="*/ 300266 w 601010"/>
                <a:gd name="connsiteY22" fmla="*/ 553853 h 600166"/>
                <a:gd name="connsiteX23" fmla="*/ 554631 w 601010"/>
                <a:gd name="connsiteY23" fmla="*/ 299844 h 600166"/>
                <a:gd name="connsiteX24" fmla="*/ 300266 w 601010"/>
                <a:gd name="connsiteY24" fmla="*/ 46313 h 600166"/>
                <a:gd name="connsiteX25" fmla="*/ 300266 w 601010"/>
                <a:gd name="connsiteY25" fmla="*/ 0 h 600166"/>
                <a:gd name="connsiteX26" fmla="*/ 601010 w 601010"/>
                <a:gd name="connsiteY26" fmla="*/ 299844 h 600166"/>
                <a:gd name="connsiteX27" fmla="*/ 300266 w 601010"/>
                <a:gd name="connsiteY27" fmla="*/ 600166 h 600166"/>
                <a:gd name="connsiteX28" fmla="*/ 0 w 601010"/>
                <a:gd name="connsiteY28" fmla="*/ 299844 h 600166"/>
                <a:gd name="connsiteX29" fmla="*/ 300266 w 601010"/>
                <a:gd name="connsiteY29" fmla="*/ 0 h 600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01010" h="600166">
                  <a:moveTo>
                    <a:pt x="488174" y="288874"/>
                  </a:moveTo>
                  <a:cubicBezTo>
                    <a:pt x="503951" y="292694"/>
                    <a:pt x="513035" y="308451"/>
                    <a:pt x="508732" y="324208"/>
                  </a:cubicBezTo>
                  <a:cubicBezTo>
                    <a:pt x="487218" y="404427"/>
                    <a:pt x="445624" y="458862"/>
                    <a:pt x="385385" y="485601"/>
                  </a:cubicBezTo>
                  <a:cubicBezTo>
                    <a:pt x="357656" y="497539"/>
                    <a:pt x="326580" y="503746"/>
                    <a:pt x="292158" y="503746"/>
                  </a:cubicBezTo>
                  <a:cubicBezTo>
                    <a:pt x="261560" y="503746"/>
                    <a:pt x="228572" y="498971"/>
                    <a:pt x="193672" y="489421"/>
                  </a:cubicBezTo>
                  <a:cubicBezTo>
                    <a:pt x="177895" y="485601"/>
                    <a:pt x="168811" y="469367"/>
                    <a:pt x="173114" y="454087"/>
                  </a:cubicBezTo>
                  <a:cubicBezTo>
                    <a:pt x="176939" y="438807"/>
                    <a:pt x="193194" y="429257"/>
                    <a:pt x="208492" y="433554"/>
                  </a:cubicBezTo>
                  <a:cubicBezTo>
                    <a:pt x="270644" y="450267"/>
                    <a:pt x="322278" y="449789"/>
                    <a:pt x="361959" y="432599"/>
                  </a:cubicBezTo>
                  <a:cubicBezTo>
                    <a:pt x="405465" y="413022"/>
                    <a:pt x="436063" y="371958"/>
                    <a:pt x="452796" y="308928"/>
                  </a:cubicBezTo>
                  <a:cubicBezTo>
                    <a:pt x="457099" y="293649"/>
                    <a:pt x="472876" y="284576"/>
                    <a:pt x="488174" y="288874"/>
                  </a:cubicBezTo>
                  <a:close/>
                  <a:moveTo>
                    <a:pt x="165664" y="219170"/>
                  </a:moveTo>
                  <a:cubicBezTo>
                    <a:pt x="195385" y="219170"/>
                    <a:pt x="219478" y="243332"/>
                    <a:pt x="219478" y="273138"/>
                  </a:cubicBezTo>
                  <a:cubicBezTo>
                    <a:pt x="219478" y="302944"/>
                    <a:pt x="195385" y="327106"/>
                    <a:pt x="165664" y="327106"/>
                  </a:cubicBezTo>
                  <a:cubicBezTo>
                    <a:pt x="135943" y="327106"/>
                    <a:pt x="111850" y="302944"/>
                    <a:pt x="111850" y="273138"/>
                  </a:cubicBezTo>
                  <a:cubicBezTo>
                    <a:pt x="111850" y="243332"/>
                    <a:pt x="135943" y="219170"/>
                    <a:pt x="165664" y="219170"/>
                  </a:cubicBezTo>
                  <a:close/>
                  <a:moveTo>
                    <a:pt x="356430" y="124133"/>
                  </a:moveTo>
                  <a:cubicBezTo>
                    <a:pt x="386151" y="124133"/>
                    <a:pt x="410244" y="148192"/>
                    <a:pt x="410244" y="177870"/>
                  </a:cubicBezTo>
                  <a:cubicBezTo>
                    <a:pt x="410244" y="207548"/>
                    <a:pt x="386151" y="231607"/>
                    <a:pt x="356430" y="231607"/>
                  </a:cubicBezTo>
                  <a:cubicBezTo>
                    <a:pt x="326709" y="231607"/>
                    <a:pt x="302616" y="207548"/>
                    <a:pt x="302616" y="177870"/>
                  </a:cubicBezTo>
                  <a:cubicBezTo>
                    <a:pt x="302616" y="148192"/>
                    <a:pt x="326709" y="124133"/>
                    <a:pt x="356430" y="124133"/>
                  </a:cubicBezTo>
                  <a:close/>
                  <a:moveTo>
                    <a:pt x="300266" y="46313"/>
                  </a:moveTo>
                  <a:cubicBezTo>
                    <a:pt x="160174" y="46313"/>
                    <a:pt x="46379" y="159949"/>
                    <a:pt x="46379" y="299844"/>
                  </a:cubicBezTo>
                  <a:cubicBezTo>
                    <a:pt x="46379" y="439740"/>
                    <a:pt x="160174" y="553853"/>
                    <a:pt x="300266" y="553853"/>
                  </a:cubicBezTo>
                  <a:cubicBezTo>
                    <a:pt x="440358" y="553853"/>
                    <a:pt x="554631" y="439740"/>
                    <a:pt x="554631" y="299844"/>
                  </a:cubicBezTo>
                  <a:cubicBezTo>
                    <a:pt x="554631" y="159949"/>
                    <a:pt x="440358" y="46313"/>
                    <a:pt x="300266" y="46313"/>
                  </a:cubicBezTo>
                  <a:close/>
                  <a:moveTo>
                    <a:pt x="300266" y="0"/>
                  </a:moveTo>
                  <a:cubicBezTo>
                    <a:pt x="466177" y="0"/>
                    <a:pt x="601010" y="134643"/>
                    <a:pt x="601010" y="299844"/>
                  </a:cubicBezTo>
                  <a:cubicBezTo>
                    <a:pt x="601010" y="465523"/>
                    <a:pt x="466177" y="600166"/>
                    <a:pt x="300266" y="600166"/>
                  </a:cubicBezTo>
                  <a:cubicBezTo>
                    <a:pt x="134833" y="600166"/>
                    <a:pt x="0" y="465523"/>
                    <a:pt x="0" y="299844"/>
                  </a:cubicBezTo>
                  <a:cubicBezTo>
                    <a:pt x="0" y="134643"/>
                    <a:pt x="134833" y="0"/>
                    <a:pt x="30026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82832" tIns="91416" rIns="182832" bIns="91416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endParaRPr lang="en-US" sz="7200" dirty="0">
                <a:cs typeface="+mn-ea"/>
                <a:sym typeface="+mn-lt"/>
              </a:endParaRPr>
            </a:p>
          </p:txBody>
        </p:sp>
      </p:grpSp>
      <p:sp>
        <p:nvSpPr>
          <p:cNvPr id="383" name="ïšlïdè"/>
          <p:cNvSpPr txBox="1"/>
          <p:nvPr/>
        </p:nvSpPr>
        <p:spPr>
          <a:xfrm>
            <a:off x="8288028" y="4777283"/>
            <a:ext cx="3239994" cy="1366342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加强巡视，从生活上关心体贴病人，以理解宽容的态度主动与病人交往，了解生活所需</a:t>
            </a:r>
          </a:p>
        </p:txBody>
      </p:sp>
      <p:sp>
        <p:nvSpPr>
          <p:cNvPr id="384" name="íšḷíďè"/>
          <p:cNvSpPr txBox="1"/>
          <p:nvPr/>
        </p:nvSpPr>
        <p:spPr>
          <a:xfrm>
            <a:off x="8288028" y="4305462"/>
            <a:ext cx="3239994" cy="471820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2000" b="1" dirty="0">
                <a:cs typeface="+mn-ea"/>
                <a:sym typeface="+mn-lt"/>
              </a:rPr>
              <a:t>措施</a:t>
            </a:r>
            <a:r>
              <a:rPr lang="en-US" altLang="zh-CN" sz="2000" b="1" dirty="0">
                <a:cs typeface="+mn-ea"/>
                <a:sym typeface="+mn-lt"/>
              </a:rPr>
              <a:t>3</a:t>
            </a:r>
            <a:endParaRPr lang="zh-CN" altLang="en-US" sz="2000" b="1" dirty="0">
              <a:cs typeface="+mn-ea"/>
              <a:sym typeface="+mn-lt"/>
            </a:endParaRPr>
          </a:p>
        </p:txBody>
      </p:sp>
      <p:cxnSp>
        <p:nvCxnSpPr>
          <p:cNvPr id="385" name="直接连接符 384"/>
          <p:cNvCxnSpPr/>
          <p:nvPr/>
        </p:nvCxnSpPr>
        <p:spPr>
          <a:xfrm>
            <a:off x="8005881" y="4777282"/>
            <a:ext cx="0" cy="1366343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6" name="ïṣľïḓé"/>
          <p:cNvGrpSpPr/>
          <p:nvPr/>
        </p:nvGrpSpPr>
        <p:grpSpPr>
          <a:xfrm>
            <a:off x="6752657" y="1314488"/>
            <a:ext cx="4521837" cy="1985536"/>
            <a:chOff x="6752657" y="1314488"/>
            <a:chExt cx="4521837" cy="1985536"/>
          </a:xfrm>
        </p:grpSpPr>
        <p:grpSp>
          <p:nvGrpSpPr>
            <p:cNvPr id="388" name="í$ḷíďè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  <p:cNvGrpSpPr/>
            <p:nvPr/>
          </p:nvGrpSpPr>
          <p:grpSpPr>
            <a:xfrm>
              <a:off x="6752657" y="1314488"/>
              <a:ext cx="3515171" cy="1985536"/>
              <a:chOff x="2736056" y="1531144"/>
              <a:chExt cx="6719888" cy="3795713"/>
            </a:xfrm>
          </p:grpSpPr>
          <p:sp>
            <p:nvSpPr>
              <p:cNvPr id="392" name="íṡ1ïdè"/>
              <p:cNvSpPr/>
              <p:nvPr/>
            </p:nvSpPr>
            <p:spPr bwMode="auto">
              <a:xfrm>
                <a:off x="4134644" y="1531144"/>
                <a:ext cx="4075113" cy="2660650"/>
              </a:xfrm>
              <a:custGeom>
                <a:avLst/>
                <a:gdLst>
                  <a:gd name="T0" fmla="*/ 3244 w 3244"/>
                  <a:gd name="T1" fmla="*/ 1973 h 2120"/>
                  <a:gd name="T2" fmla="*/ 3097 w 3244"/>
                  <a:gd name="T3" fmla="*/ 2120 h 2120"/>
                  <a:gd name="T4" fmla="*/ 147 w 3244"/>
                  <a:gd name="T5" fmla="*/ 2120 h 2120"/>
                  <a:gd name="T6" fmla="*/ 0 w 3244"/>
                  <a:gd name="T7" fmla="*/ 1973 h 2120"/>
                  <a:gd name="T8" fmla="*/ 0 w 3244"/>
                  <a:gd name="T9" fmla="*/ 148 h 2120"/>
                  <a:gd name="T10" fmla="*/ 147 w 3244"/>
                  <a:gd name="T11" fmla="*/ 0 h 2120"/>
                  <a:gd name="T12" fmla="*/ 3097 w 3244"/>
                  <a:gd name="T13" fmla="*/ 0 h 2120"/>
                  <a:gd name="T14" fmla="*/ 3244 w 3244"/>
                  <a:gd name="T15" fmla="*/ 148 h 2120"/>
                  <a:gd name="T16" fmla="*/ 3244 w 3244"/>
                  <a:gd name="T17" fmla="*/ 1973 h 2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44" h="2120">
                    <a:moveTo>
                      <a:pt x="3244" y="1973"/>
                    </a:moveTo>
                    <a:cubicBezTo>
                      <a:pt x="3244" y="2054"/>
                      <a:pt x="3178" y="2120"/>
                      <a:pt x="3097" y="2120"/>
                    </a:cubicBezTo>
                    <a:cubicBezTo>
                      <a:pt x="147" y="2120"/>
                      <a:pt x="147" y="2120"/>
                      <a:pt x="147" y="2120"/>
                    </a:cubicBezTo>
                    <a:cubicBezTo>
                      <a:pt x="66" y="2120"/>
                      <a:pt x="0" y="2054"/>
                      <a:pt x="0" y="1973"/>
                    </a:cubicBezTo>
                    <a:cubicBezTo>
                      <a:pt x="0" y="148"/>
                      <a:pt x="0" y="148"/>
                      <a:pt x="0" y="148"/>
                    </a:cubicBezTo>
                    <a:cubicBezTo>
                      <a:pt x="0" y="66"/>
                      <a:pt x="66" y="0"/>
                      <a:pt x="147" y="0"/>
                    </a:cubicBezTo>
                    <a:cubicBezTo>
                      <a:pt x="3097" y="0"/>
                      <a:pt x="3097" y="0"/>
                      <a:pt x="3097" y="0"/>
                    </a:cubicBezTo>
                    <a:cubicBezTo>
                      <a:pt x="3178" y="0"/>
                      <a:pt x="3244" y="66"/>
                      <a:pt x="3244" y="148"/>
                    </a:cubicBezTo>
                    <a:cubicBezTo>
                      <a:pt x="3244" y="1973"/>
                      <a:pt x="3244" y="1973"/>
                      <a:pt x="3244" y="1973"/>
                    </a:cubicBezTo>
                  </a:path>
                </a:pathLst>
              </a:custGeom>
              <a:solidFill>
                <a:srgbClr val="1531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93" name="ïṣ1ïďê"/>
              <p:cNvSpPr/>
              <p:nvPr/>
            </p:nvSpPr>
            <p:spPr bwMode="auto">
              <a:xfrm>
                <a:off x="4317206" y="1707357"/>
                <a:ext cx="3727450" cy="2298700"/>
              </a:xfrm>
              <a:prstGeom prst="rect">
                <a:avLst/>
              </a:pr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94" name="iṩlïḓè"/>
              <p:cNvSpPr/>
              <p:nvPr/>
            </p:nvSpPr>
            <p:spPr bwMode="auto">
              <a:xfrm>
                <a:off x="4317206" y="1707357"/>
                <a:ext cx="3727450" cy="2298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95" name="işľïďé"/>
              <p:cNvSpPr/>
              <p:nvPr/>
            </p:nvSpPr>
            <p:spPr bwMode="auto">
              <a:xfrm>
                <a:off x="3334544" y="4177507"/>
                <a:ext cx="5691188" cy="315913"/>
              </a:xfrm>
              <a:custGeom>
                <a:avLst/>
                <a:gdLst>
                  <a:gd name="T0" fmla="*/ 3 w 4532"/>
                  <a:gd name="T1" fmla="*/ 0 h 252"/>
                  <a:gd name="T2" fmla="*/ 0 w 4532"/>
                  <a:gd name="T3" fmla="*/ 41 h 252"/>
                  <a:gd name="T4" fmla="*/ 158 w 4532"/>
                  <a:gd name="T5" fmla="*/ 252 h 252"/>
                  <a:gd name="T6" fmla="*/ 4374 w 4532"/>
                  <a:gd name="T7" fmla="*/ 252 h 252"/>
                  <a:gd name="T8" fmla="*/ 4532 w 4532"/>
                  <a:gd name="T9" fmla="*/ 41 h 252"/>
                  <a:gd name="T10" fmla="*/ 4529 w 4532"/>
                  <a:gd name="T11" fmla="*/ 0 h 252"/>
                  <a:gd name="T12" fmla="*/ 3 w 4532"/>
                  <a:gd name="T13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32" h="252">
                    <a:moveTo>
                      <a:pt x="3" y="0"/>
                    </a:moveTo>
                    <a:cubicBezTo>
                      <a:pt x="1" y="14"/>
                      <a:pt x="0" y="27"/>
                      <a:pt x="0" y="41"/>
                    </a:cubicBezTo>
                    <a:cubicBezTo>
                      <a:pt x="0" y="157"/>
                      <a:pt x="71" y="252"/>
                      <a:pt x="158" y="252"/>
                    </a:cubicBezTo>
                    <a:cubicBezTo>
                      <a:pt x="4374" y="252"/>
                      <a:pt x="4374" y="252"/>
                      <a:pt x="4374" y="252"/>
                    </a:cubicBezTo>
                    <a:cubicBezTo>
                      <a:pt x="4461" y="252"/>
                      <a:pt x="4532" y="157"/>
                      <a:pt x="4532" y="41"/>
                    </a:cubicBezTo>
                    <a:cubicBezTo>
                      <a:pt x="4532" y="27"/>
                      <a:pt x="4531" y="14"/>
                      <a:pt x="4529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A3A3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96" name="îṡļiḑe"/>
              <p:cNvSpPr/>
              <p:nvPr/>
            </p:nvSpPr>
            <p:spPr bwMode="auto">
              <a:xfrm>
                <a:off x="3352006" y="4336257"/>
                <a:ext cx="5657850" cy="157163"/>
              </a:xfrm>
              <a:custGeom>
                <a:avLst/>
                <a:gdLst>
                  <a:gd name="T0" fmla="*/ 0 w 4505"/>
                  <a:gd name="T1" fmla="*/ 0 h 126"/>
                  <a:gd name="T2" fmla="*/ 144 w 4505"/>
                  <a:gd name="T3" fmla="*/ 126 h 126"/>
                  <a:gd name="T4" fmla="*/ 4360 w 4505"/>
                  <a:gd name="T5" fmla="*/ 126 h 126"/>
                  <a:gd name="T6" fmla="*/ 4505 w 4505"/>
                  <a:gd name="T7" fmla="*/ 0 h 126"/>
                  <a:gd name="T8" fmla="*/ 0 w 4505"/>
                  <a:gd name="T9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05" h="126">
                    <a:moveTo>
                      <a:pt x="0" y="0"/>
                    </a:moveTo>
                    <a:cubicBezTo>
                      <a:pt x="24" y="74"/>
                      <a:pt x="80" y="126"/>
                      <a:pt x="144" y="126"/>
                    </a:cubicBezTo>
                    <a:cubicBezTo>
                      <a:pt x="4360" y="126"/>
                      <a:pt x="4360" y="126"/>
                      <a:pt x="4360" y="126"/>
                    </a:cubicBezTo>
                    <a:cubicBezTo>
                      <a:pt x="4425" y="126"/>
                      <a:pt x="4480" y="74"/>
                      <a:pt x="450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1531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97" name="îṥḻiḓê"/>
              <p:cNvSpPr/>
              <p:nvPr/>
            </p:nvSpPr>
            <p:spPr bwMode="auto">
              <a:xfrm>
                <a:off x="4569619" y="1896269"/>
                <a:ext cx="1317625" cy="63500"/>
              </a:xfrm>
              <a:prstGeom prst="rect">
                <a:avLst/>
              </a:prstGeom>
              <a:solidFill>
                <a:srgbClr val="F39C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98" name="ï$ļide"/>
              <p:cNvSpPr/>
              <p:nvPr/>
            </p:nvSpPr>
            <p:spPr bwMode="auto">
              <a:xfrm>
                <a:off x="4569619" y="1986757"/>
                <a:ext cx="1317625" cy="63500"/>
              </a:xfrm>
              <a:prstGeom prst="rect">
                <a:avLst/>
              </a:prstGeom>
              <a:solidFill>
                <a:srgbClr val="F39C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99" name="îşḻíḑé"/>
              <p:cNvSpPr/>
              <p:nvPr/>
            </p:nvSpPr>
            <p:spPr bwMode="auto">
              <a:xfrm>
                <a:off x="4569619" y="2082007"/>
                <a:ext cx="1317625" cy="63500"/>
              </a:xfrm>
              <a:prstGeom prst="rect">
                <a:avLst/>
              </a:prstGeom>
              <a:solidFill>
                <a:srgbClr val="F39C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00" name="iṥ1íḋê"/>
              <p:cNvSpPr/>
              <p:nvPr/>
            </p:nvSpPr>
            <p:spPr bwMode="auto">
              <a:xfrm>
                <a:off x="4569619" y="2177257"/>
                <a:ext cx="1317625" cy="63500"/>
              </a:xfrm>
              <a:prstGeom prst="rect">
                <a:avLst/>
              </a:prstGeom>
              <a:solidFill>
                <a:srgbClr val="F39C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01" name="iṩľîḍé"/>
              <p:cNvSpPr/>
              <p:nvPr/>
            </p:nvSpPr>
            <p:spPr bwMode="auto">
              <a:xfrm>
                <a:off x="5928519" y="3198019"/>
                <a:ext cx="603250" cy="168275"/>
              </a:xfrm>
              <a:custGeom>
                <a:avLst/>
                <a:gdLst>
                  <a:gd name="T0" fmla="*/ 7 w 380"/>
                  <a:gd name="T1" fmla="*/ 106 h 106"/>
                  <a:gd name="T2" fmla="*/ 0 w 380"/>
                  <a:gd name="T3" fmla="*/ 79 h 106"/>
                  <a:gd name="T4" fmla="*/ 374 w 380"/>
                  <a:gd name="T5" fmla="*/ 0 h 106"/>
                  <a:gd name="T6" fmla="*/ 380 w 380"/>
                  <a:gd name="T7" fmla="*/ 28 h 106"/>
                  <a:gd name="T8" fmla="*/ 7 w 380"/>
                  <a:gd name="T9" fmla="*/ 10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0" h="106">
                    <a:moveTo>
                      <a:pt x="7" y="106"/>
                    </a:moveTo>
                    <a:lnTo>
                      <a:pt x="0" y="79"/>
                    </a:lnTo>
                    <a:lnTo>
                      <a:pt x="374" y="0"/>
                    </a:lnTo>
                    <a:lnTo>
                      <a:pt x="380" y="28"/>
                    </a:lnTo>
                    <a:lnTo>
                      <a:pt x="7" y="106"/>
                    </a:lnTo>
                    <a:close/>
                  </a:path>
                </a:pathLst>
              </a:custGeom>
              <a:solidFill>
                <a:srgbClr val="F1C4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02" name="ïŝ1ïḋè"/>
              <p:cNvSpPr/>
              <p:nvPr/>
            </p:nvSpPr>
            <p:spPr bwMode="auto">
              <a:xfrm>
                <a:off x="6125369" y="2705894"/>
                <a:ext cx="461963" cy="477838"/>
              </a:xfrm>
              <a:custGeom>
                <a:avLst/>
                <a:gdLst>
                  <a:gd name="T0" fmla="*/ 0 w 291"/>
                  <a:gd name="T1" fmla="*/ 19 h 301"/>
                  <a:gd name="T2" fmla="*/ 20 w 291"/>
                  <a:gd name="T3" fmla="*/ 0 h 301"/>
                  <a:gd name="T4" fmla="*/ 291 w 291"/>
                  <a:gd name="T5" fmla="*/ 281 h 301"/>
                  <a:gd name="T6" fmla="*/ 271 w 291"/>
                  <a:gd name="T7" fmla="*/ 301 h 301"/>
                  <a:gd name="T8" fmla="*/ 0 w 291"/>
                  <a:gd name="T9" fmla="*/ 19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1" h="301">
                    <a:moveTo>
                      <a:pt x="0" y="19"/>
                    </a:moveTo>
                    <a:lnTo>
                      <a:pt x="20" y="0"/>
                    </a:lnTo>
                    <a:lnTo>
                      <a:pt x="291" y="281"/>
                    </a:lnTo>
                    <a:lnTo>
                      <a:pt x="271" y="301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F1C4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03" name="iSḷídé"/>
              <p:cNvSpPr/>
              <p:nvPr/>
            </p:nvSpPr>
            <p:spPr bwMode="auto">
              <a:xfrm>
                <a:off x="5796756" y="2772569"/>
                <a:ext cx="325438" cy="555625"/>
              </a:xfrm>
              <a:custGeom>
                <a:avLst/>
                <a:gdLst>
                  <a:gd name="T0" fmla="*/ 180 w 205"/>
                  <a:gd name="T1" fmla="*/ 0 h 350"/>
                  <a:gd name="T2" fmla="*/ 205 w 205"/>
                  <a:gd name="T3" fmla="*/ 14 h 350"/>
                  <a:gd name="T4" fmla="*/ 25 w 205"/>
                  <a:gd name="T5" fmla="*/ 350 h 350"/>
                  <a:gd name="T6" fmla="*/ 0 w 205"/>
                  <a:gd name="T7" fmla="*/ 336 h 350"/>
                  <a:gd name="T8" fmla="*/ 180 w 205"/>
                  <a:gd name="T9" fmla="*/ 0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5" h="350">
                    <a:moveTo>
                      <a:pt x="180" y="0"/>
                    </a:moveTo>
                    <a:lnTo>
                      <a:pt x="205" y="14"/>
                    </a:lnTo>
                    <a:lnTo>
                      <a:pt x="25" y="350"/>
                    </a:lnTo>
                    <a:lnTo>
                      <a:pt x="0" y="336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F1C4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04" name="îşḻíḍe"/>
              <p:cNvSpPr/>
              <p:nvPr/>
            </p:nvSpPr>
            <p:spPr bwMode="auto">
              <a:xfrm>
                <a:off x="5614194" y="3172619"/>
                <a:ext cx="365125" cy="366713"/>
              </a:xfrm>
              <a:custGeom>
                <a:avLst/>
                <a:gdLst>
                  <a:gd name="T0" fmla="*/ 247 w 290"/>
                  <a:gd name="T1" fmla="*/ 71 h 293"/>
                  <a:gd name="T2" fmla="*/ 223 w 290"/>
                  <a:gd name="T3" fmla="*/ 252 h 293"/>
                  <a:gd name="T4" fmla="*/ 43 w 290"/>
                  <a:gd name="T5" fmla="*/ 222 h 293"/>
                  <a:gd name="T6" fmla="*/ 68 w 290"/>
                  <a:gd name="T7" fmla="*/ 41 h 293"/>
                  <a:gd name="T8" fmla="*/ 247 w 290"/>
                  <a:gd name="T9" fmla="*/ 71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0" h="293">
                    <a:moveTo>
                      <a:pt x="247" y="71"/>
                    </a:moveTo>
                    <a:cubicBezTo>
                      <a:pt x="290" y="129"/>
                      <a:pt x="279" y="210"/>
                      <a:pt x="223" y="252"/>
                    </a:cubicBezTo>
                    <a:cubicBezTo>
                      <a:pt x="166" y="293"/>
                      <a:pt x="86" y="280"/>
                      <a:pt x="43" y="222"/>
                    </a:cubicBezTo>
                    <a:cubicBezTo>
                      <a:pt x="0" y="163"/>
                      <a:pt x="11" y="83"/>
                      <a:pt x="68" y="41"/>
                    </a:cubicBezTo>
                    <a:cubicBezTo>
                      <a:pt x="124" y="0"/>
                      <a:pt x="204" y="13"/>
                      <a:pt x="247" y="71"/>
                    </a:cubicBezTo>
                    <a:close/>
                  </a:path>
                </a:pathLst>
              </a:custGeom>
              <a:solidFill>
                <a:srgbClr val="3449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05" name="î$ḷïdê"/>
              <p:cNvSpPr/>
              <p:nvPr/>
            </p:nvSpPr>
            <p:spPr bwMode="auto">
              <a:xfrm>
                <a:off x="5990431" y="2575719"/>
                <a:ext cx="303213" cy="306388"/>
              </a:xfrm>
              <a:custGeom>
                <a:avLst/>
                <a:gdLst>
                  <a:gd name="T0" fmla="*/ 205 w 241"/>
                  <a:gd name="T1" fmla="*/ 59 h 244"/>
                  <a:gd name="T2" fmla="*/ 185 w 241"/>
                  <a:gd name="T3" fmla="*/ 209 h 244"/>
                  <a:gd name="T4" fmla="*/ 36 w 241"/>
                  <a:gd name="T5" fmla="*/ 184 h 244"/>
                  <a:gd name="T6" fmla="*/ 56 w 241"/>
                  <a:gd name="T7" fmla="*/ 35 h 244"/>
                  <a:gd name="T8" fmla="*/ 205 w 241"/>
                  <a:gd name="T9" fmla="*/ 59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1" h="244">
                    <a:moveTo>
                      <a:pt x="205" y="59"/>
                    </a:moveTo>
                    <a:cubicBezTo>
                      <a:pt x="241" y="108"/>
                      <a:pt x="232" y="175"/>
                      <a:pt x="185" y="209"/>
                    </a:cubicBezTo>
                    <a:cubicBezTo>
                      <a:pt x="138" y="244"/>
                      <a:pt x="71" y="233"/>
                      <a:pt x="36" y="184"/>
                    </a:cubicBezTo>
                    <a:cubicBezTo>
                      <a:pt x="0" y="136"/>
                      <a:pt x="9" y="69"/>
                      <a:pt x="56" y="35"/>
                    </a:cubicBezTo>
                    <a:cubicBezTo>
                      <a:pt x="103" y="0"/>
                      <a:pt x="170" y="11"/>
                      <a:pt x="205" y="59"/>
                    </a:cubicBezTo>
                    <a:close/>
                  </a:path>
                </a:pathLst>
              </a:custGeom>
              <a:solidFill>
                <a:srgbClr val="F464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06" name="iSlïdè"/>
              <p:cNvSpPr/>
              <p:nvPr/>
            </p:nvSpPr>
            <p:spPr bwMode="auto">
              <a:xfrm>
                <a:off x="6417469" y="2958307"/>
                <a:ext cx="458788" cy="465138"/>
              </a:xfrm>
              <a:custGeom>
                <a:avLst/>
                <a:gdLst>
                  <a:gd name="T0" fmla="*/ 311 w 365"/>
                  <a:gd name="T1" fmla="*/ 90 h 370"/>
                  <a:gd name="T2" fmla="*/ 280 w 365"/>
                  <a:gd name="T3" fmla="*/ 318 h 370"/>
                  <a:gd name="T4" fmla="*/ 54 w 365"/>
                  <a:gd name="T5" fmla="*/ 280 h 370"/>
                  <a:gd name="T6" fmla="*/ 85 w 365"/>
                  <a:gd name="T7" fmla="*/ 52 h 370"/>
                  <a:gd name="T8" fmla="*/ 311 w 365"/>
                  <a:gd name="T9" fmla="*/ 90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5" h="370">
                    <a:moveTo>
                      <a:pt x="311" y="90"/>
                    </a:moveTo>
                    <a:cubicBezTo>
                      <a:pt x="365" y="163"/>
                      <a:pt x="351" y="265"/>
                      <a:pt x="280" y="318"/>
                    </a:cubicBezTo>
                    <a:cubicBezTo>
                      <a:pt x="209" y="370"/>
                      <a:pt x="108" y="353"/>
                      <a:pt x="54" y="280"/>
                    </a:cubicBezTo>
                    <a:cubicBezTo>
                      <a:pt x="0" y="207"/>
                      <a:pt x="13" y="105"/>
                      <a:pt x="85" y="52"/>
                    </a:cubicBezTo>
                    <a:cubicBezTo>
                      <a:pt x="156" y="0"/>
                      <a:pt x="257" y="17"/>
                      <a:pt x="311" y="90"/>
                    </a:cubicBezTo>
                    <a:close/>
                  </a:path>
                </a:pathLst>
              </a:custGeom>
              <a:solidFill>
                <a:srgbClr val="14AF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07" name="í$ḷïḍè"/>
              <p:cNvSpPr/>
              <p:nvPr/>
            </p:nvSpPr>
            <p:spPr bwMode="auto">
              <a:xfrm>
                <a:off x="7238206" y="3102769"/>
                <a:ext cx="182563" cy="127000"/>
              </a:xfrm>
              <a:custGeom>
                <a:avLst/>
                <a:gdLst>
                  <a:gd name="T0" fmla="*/ 0 w 115"/>
                  <a:gd name="T1" fmla="*/ 8 h 80"/>
                  <a:gd name="T2" fmla="*/ 5 w 115"/>
                  <a:gd name="T3" fmla="*/ 0 h 80"/>
                  <a:gd name="T4" fmla="*/ 115 w 115"/>
                  <a:gd name="T5" fmla="*/ 72 h 80"/>
                  <a:gd name="T6" fmla="*/ 110 w 115"/>
                  <a:gd name="T7" fmla="*/ 80 h 80"/>
                  <a:gd name="T8" fmla="*/ 0 w 115"/>
                  <a:gd name="T9" fmla="*/ 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80">
                    <a:moveTo>
                      <a:pt x="0" y="8"/>
                    </a:moveTo>
                    <a:lnTo>
                      <a:pt x="5" y="0"/>
                    </a:lnTo>
                    <a:lnTo>
                      <a:pt x="115" y="72"/>
                    </a:lnTo>
                    <a:lnTo>
                      <a:pt x="110" y="8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C4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08" name="iṣļíḍé"/>
              <p:cNvSpPr/>
              <p:nvPr/>
            </p:nvSpPr>
            <p:spPr bwMode="auto">
              <a:xfrm>
                <a:off x="7387431" y="2978944"/>
                <a:ext cx="47625" cy="207963"/>
              </a:xfrm>
              <a:custGeom>
                <a:avLst/>
                <a:gdLst>
                  <a:gd name="T0" fmla="*/ 30 w 30"/>
                  <a:gd name="T1" fmla="*/ 129 h 131"/>
                  <a:gd name="T2" fmla="*/ 20 w 30"/>
                  <a:gd name="T3" fmla="*/ 131 h 131"/>
                  <a:gd name="T4" fmla="*/ 0 w 30"/>
                  <a:gd name="T5" fmla="*/ 1 h 131"/>
                  <a:gd name="T6" fmla="*/ 9 w 30"/>
                  <a:gd name="T7" fmla="*/ 0 h 131"/>
                  <a:gd name="T8" fmla="*/ 30 w 30"/>
                  <a:gd name="T9" fmla="*/ 129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31">
                    <a:moveTo>
                      <a:pt x="30" y="129"/>
                    </a:moveTo>
                    <a:lnTo>
                      <a:pt x="20" y="131"/>
                    </a:lnTo>
                    <a:lnTo>
                      <a:pt x="0" y="1"/>
                    </a:lnTo>
                    <a:lnTo>
                      <a:pt x="9" y="0"/>
                    </a:lnTo>
                    <a:lnTo>
                      <a:pt x="30" y="129"/>
                    </a:lnTo>
                    <a:close/>
                  </a:path>
                </a:pathLst>
              </a:custGeom>
              <a:solidFill>
                <a:srgbClr val="F1C4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09" name="ïŝļîďè"/>
              <p:cNvSpPr/>
              <p:nvPr/>
            </p:nvSpPr>
            <p:spPr bwMode="auto">
              <a:xfrm>
                <a:off x="7217569" y="2956719"/>
                <a:ext cx="165100" cy="142875"/>
              </a:xfrm>
              <a:custGeom>
                <a:avLst/>
                <a:gdLst>
                  <a:gd name="T0" fmla="*/ 6 w 104"/>
                  <a:gd name="T1" fmla="*/ 90 h 90"/>
                  <a:gd name="T2" fmla="*/ 0 w 104"/>
                  <a:gd name="T3" fmla="*/ 82 h 90"/>
                  <a:gd name="T4" fmla="*/ 98 w 104"/>
                  <a:gd name="T5" fmla="*/ 0 h 90"/>
                  <a:gd name="T6" fmla="*/ 104 w 104"/>
                  <a:gd name="T7" fmla="*/ 8 h 90"/>
                  <a:gd name="T8" fmla="*/ 6 w 104"/>
                  <a:gd name="T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90">
                    <a:moveTo>
                      <a:pt x="6" y="90"/>
                    </a:moveTo>
                    <a:lnTo>
                      <a:pt x="0" y="82"/>
                    </a:lnTo>
                    <a:lnTo>
                      <a:pt x="98" y="0"/>
                    </a:lnTo>
                    <a:lnTo>
                      <a:pt x="104" y="8"/>
                    </a:lnTo>
                    <a:lnTo>
                      <a:pt x="6" y="90"/>
                    </a:lnTo>
                    <a:close/>
                  </a:path>
                </a:pathLst>
              </a:custGeom>
              <a:solidFill>
                <a:srgbClr val="F1C4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10" name="iṧ1íďe"/>
              <p:cNvSpPr/>
              <p:nvPr/>
            </p:nvSpPr>
            <p:spPr bwMode="auto">
              <a:xfrm>
                <a:off x="7366794" y="3167857"/>
                <a:ext cx="123825" cy="127000"/>
              </a:xfrm>
              <a:custGeom>
                <a:avLst/>
                <a:gdLst>
                  <a:gd name="T0" fmla="*/ 26 w 98"/>
                  <a:gd name="T1" fmla="*/ 13 h 100"/>
                  <a:gd name="T2" fmla="*/ 86 w 98"/>
                  <a:gd name="T3" fmla="*/ 27 h 100"/>
                  <a:gd name="T4" fmla="*/ 73 w 98"/>
                  <a:gd name="T5" fmla="*/ 87 h 100"/>
                  <a:gd name="T6" fmla="*/ 13 w 98"/>
                  <a:gd name="T7" fmla="*/ 73 h 100"/>
                  <a:gd name="T8" fmla="*/ 26 w 98"/>
                  <a:gd name="T9" fmla="*/ 13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100">
                    <a:moveTo>
                      <a:pt x="26" y="13"/>
                    </a:moveTo>
                    <a:cubicBezTo>
                      <a:pt x="46" y="0"/>
                      <a:pt x="72" y="7"/>
                      <a:pt x="86" y="27"/>
                    </a:cubicBezTo>
                    <a:cubicBezTo>
                      <a:pt x="98" y="48"/>
                      <a:pt x="93" y="74"/>
                      <a:pt x="73" y="87"/>
                    </a:cubicBezTo>
                    <a:cubicBezTo>
                      <a:pt x="53" y="100"/>
                      <a:pt x="26" y="93"/>
                      <a:pt x="13" y="73"/>
                    </a:cubicBezTo>
                    <a:cubicBezTo>
                      <a:pt x="0" y="52"/>
                      <a:pt x="6" y="25"/>
                      <a:pt x="26" y="13"/>
                    </a:cubicBezTo>
                    <a:close/>
                  </a:path>
                </a:pathLst>
              </a:custGeom>
              <a:solidFill>
                <a:srgbClr val="3449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11" name="ïšļiďè"/>
              <p:cNvSpPr/>
              <p:nvPr/>
            </p:nvSpPr>
            <p:spPr bwMode="auto">
              <a:xfrm>
                <a:off x="7174706" y="3042444"/>
                <a:ext cx="101600" cy="101600"/>
              </a:xfrm>
              <a:custGeom>
                <a:avLst/>
                <a:gdLst>
                  <a:gd name="T0" fmla="*/ 21 w 81"/>
                  <a:gd name="T1" fmla="*/ 10 h 82"/>
                  <a:gd name="T2" fmla="*/ 70 w 81"/>
                  <a:gd name="T3" fmla="*/ 22 h 82"/>
                  <a:gd name="T4" fmla="*/ 60 w 81"/>
                  <a:gd name="T5" fmla="*/ 72 h 82"/>
                  <a:gd name="T6" fmla="*/ 10 w 81"/>
                  <a:gd name="T7" fmla="*/ 60 h 82"/>
                  <a:gd name="T8" fmla="*/ 21 w 81"/>
                  <a:gd name="T9" fmla="*/ 1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21" y="10"/>
                    </a:moveTo>
                    <a:cubicBezTo>
                      <a:pt x="38" y="0"/>
                      <a:pt x="60" y="5"/>
                      <a:pt x="70" y="22"/>
                    </a:cubicBezTo>
                    <a:cubicBezTo>
                      <a:pt x="81" y="39"/>
                      <a:pt x="77" y="62"/>
                      <a:pt x="60" y="72"/>
                    </a:cubicBezTo>
                    <a:cubicBezTo>
                      <a:pt x="43" y="82"/>
                      <a:pt x="21" y="77"/>
                      <a:pt x="10" y="60"/>
                    </a:cubicBezTo>
                    <a:cubicBezTo>
                      <a:pt x="0" y="43"/>
                      <a:pt x="4" y="21"/>
                      <a:pt x="21" y="10"/>
                    </a:cubicBezTo>
                    <a:close/>
                  </a:path>
                </a:pathLst>
              </a:custGeom>
              <a:solidFill>
                <a:srgbClr val="F464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12" name="isḻíďê"/>
              <p:cNvSpPr/>
              <p:nvPr/>
            </p:nvSpPr>
            <p:spPr bwMode="auto">
              <a:xfrm>
                <a:off x="7309644" y="2859882"/>
                <a:ext cx="155575" cy="157163"/>
              </a:xfrm>
              <a:custGeom>
                <a:avLst/>
                <a:gdLst>
                  <a:gd name="T0" fmla="*/ 32 w 124"/>
                  <a:gd name="T1" fmla="*/ 16 h 125"/>
                  <a:gd name="T2" fmla="*/ 107 w 124"/>
                  <a:gd name="T3" fmla="*/ 34 h 125"/>
                  <a:gd name="T4" fmla="*/ 91 w 124"/>
                  <a:gd name="T5" fmla="*/ 109 h 125"/>
                  <a:gd name="T6" fmla="*/ 16 w 124"/>
                  <a:gd name="T7" fmla="*/ 91 h 125"/>
                  <a:gd name="T8" fmla="*/ 32 w 124"/>
                  <a:gd name="T9" fmla="*/ 16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25">
                    <a:moveTo>
                      <a:pt x="32" y="16"/>
                    </a:moveTo>
                    <a:cubicBezTo>
                      <a:pt x="57" y="0"/>
                      <a:pt x="91" y="8"/>
                      <a:pt x="107" y="34"/>
                    </a:cubicBezTo>
                    <a:cubicBezTo>
                      <a:pt x="124" y="60"/>
                      <a:pt x="116" y="94"/>
                      <a:pt x="91" y="109"/>
                    </a:cubicBezTo>
                    <a:cubicBezTo>
                      <a:pt x="66" y="125"/>
                      <a:pt x="33" y="117"/>
                      <a:pt x="16" y="91"/>
                    </a:cubicBezTo>
                    <a:cubicBezTo>
                      <a:pt x="0" y="65"/>
                      <a:pt x="7" y="32"/>
                      <a:pt x="32" y="16"/>
                    </a:cubicBezTo>
                    <a:close/>
                  </a:path>
                </a:pathLst>
              </a:custGeom>
              <a:solidFill>
                <a:srgbClr val="14AF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13" name="îŝļîḋê"/>
              <p:cNvSpPr/>
              <p:nvPr/>
            </p:nvSpPr>
            <p:spPr bwMode="auto">
              <a:xfrm>
                <a:off x="6841331" y="2067719"/>
                <a:ext cx="84138" cy="369888"/>
              </a:xfrm>
              <a:custGeom>
                <a:avLst/>
                <a:gdLst>
                  <a:gd name="T0" fmla="*/ 53 w 53"/>
                  <a:gd name="T1" fmla="*/ 230 h 233"/>
                  <a:gd name="T2" fmla="*/ 37 w 53"/>
                  <a:gd name="T3" fmla="*/ 233 h 233"/>
                  <a:gd name="T4" fmla="*/ 0 w 53"/>
                  <a:gd name="T5" fmla="*/ 3 h 233"/>
                  <a:gd name="T6" fmla="*/ 17 w 53"/>
                  <a:gd name="T7" fmla="*/ 0 h 233"/>
                  <a:gd name="T8" fmla="*/ 53 w 53"/>
                  <a:gd name="T9" fmla="*/ 230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33">
                    <a:moveTo>
                      <a:pt x="53" y="230"/>
                    </a:moveTo>
                    <a:lnTo>
                      <a:pt x="37" y="233"/>
                    </a:lnTo>
                    <a:lnTo>
                      <a:pt x="0" y="3"/>
                    </a:lnTo>
                    <a:lnTo>
                      <a:pt x="17" y="0"/>
                    </a:lnTo>
                    <a:lnTo>
                      <a:pt x="53" y="230"/>
                    </a:lnTo>
                    <a:close/>
                  </a:path>
                </a:pathLst>
              </a:custGeom>
              <a:solidFill>
                <a:srgbClr val="F1C4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14" name="íśḷídè"/>
              <p:cNvSpPr/>
              <p:nvPr/>
            </p:nvSpPr>
            <p:spPr bwMode="auto">
              <a:xfrm>
                <a:off x="6539706" y="2029619"/>
                <a:ext cx="293688" cy="252413"/>
              </a:xfrm>
              <a:custGeom>
                <a:avLst/>
                <a:gdLst>
                  <a:gd name="T0" fmla="*/ 11 w 185"/>
                  <a:gd name="T1" fmla="*/ 159 h 159"/>
                  <a:gd name="T2" fmla="*/ 0 w 185"/>
                  <a:gd name="T3" fmla="*/ 146 h 159"/>
                  <a:gd name="T4" fmla="*/ 174 w 185"/>
                  <a:gd name="T5" fmla="*/ 0 h 159"/>
                  <a:gd name="T6" fmla="*/ 185 w 185"/>
                  <a:gd name="T7" fmla="*/ 13 h 159"/>
                  <a:gd name="T8" fmla="*/ 11 w 185"/>
                  <a:gd name="T9" fmla="*/ 15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5" h="159">
                    <a:moveTo>
                      <a:pt x="11" y="159"/>
                    </a:moveTo>
                    <a:lnTo>
                      <a:pt x="0" y="146"/>
                    </a:lnTo>
                    <a:lnTo>
                      <a:pt x="174" y="0"/>
                    </a:lnTo>
                    <a:lnTo>
                      <a:pt x="185" y="13"/>
                    </a:lnTo>
                    <a:lnTo>
                      <a:pt x="11" y="159"/>
                    </a:lnTo>
                    <a:close/>
                  </a:path>
                </a:pathLst>
              </a:custGeom>
              <a:solidFill>
                <a:srgbClr val="F1C4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15" name="íṡlïďè"/>
              <p:cNvSpPr/>
              <p:nvPr/>
            </p:nvSpPr>
            <p:spPr bwMode="auto">
              <a:xfrm>
                <a:off x="6576219" y="2288382"/>
                <a:ext cx="325438" cy="227013"/>
              </a:xfrm>
              <a:custGeom>
                <a:avLst/>
                <a:gdLst>
                  <a:gd name="T0" fmla="*/ 0 w 205"/>
                  <a:gd name="T1" fmla="*/ 14 h 143"/>
                  <a:gd name="T2" fmla="*/ 9 w 205"/>
                  <a:gd name="T3" fmla="*/ 0 h 143"/>
                  <a:gd name="T4" fmla="*/ 205 w 205"/>
                  <a:gd name="T5" fmla="*/ 129 h 143"/>
                  <a:gd name="T6" fmla="*/ 195 w 205"/>
                  <a:gd name="T7" fmla="*/ 143 h 143"/>
                  <a:gd name="T8" fmla="*/ 0 w 205"/>
                  <a:gd name="T9" fmla="*/ 14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5" h="143">
                    <a:moveTo>
                      <a:pt x="0" y="14"/>
                    </a:moveTo>
                    <a:lnTo>
                      <a:pt x="9" y="0"/>
                    </a:lnTo>
                    <a:lnTo>
                      <a:pt x="205" y="129"/>
                    </a:lnTo>
                    <a:lnTo>
                      <a:pt x="195" y="143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1C4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16" name="iSlîdè"/>
              <p:cNvSpPr/>
              <p:nvPr/>
            </p:nvSpPr>
            <p:spPr bwMode="auto">
              <a:xfrm>
                <a:off x="6804819" y="2407444"/>
                <a:ext cx="222250" cy="222250"/>
              </a:xfrm>
              <a:custGeom>
                <a:avLst/>
                <a:gdLst>
                  <a:gd name="T0" fmla="*/ 46 w 176"/>
                  <a:gd name="T1" fmla="*/ 23 h 178"/>
                  <a:gd name="T2" fmla="*/ 153 w 176"/>
                  <a:gd name="T3" fmla="*/ 49 h 178"/>
                  <a:gd name="T4" fmla="*/ 130 w 176"/>
                  <a:gd name="T5" fmla="*/ 155 h 178"/>
                  <a:gd name="T6" fmla="*/ 24 w 176"/>
                  <a:gd name="T7" fmla="*/ 129 h 178"/>
                  <a:gd name="T8" fmla="*/ 46 w 176"/>
                  <a:gd name="T9" fmla="*/ 23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6" h="178">
                    <a:moveTo>
                      <a:pt x="46" y="23"/>
                    </a:moveTo>
                    <a:cubicBezTo>
                      <a:pt x="82" y="0"/>
                      <a:pt x="129" y="12"/>
                      <a:pt x="153" y="49"/>
                    </a:cubicBezTo>
                    <a:cubicBezTo>
                      <a:pt x="176" y="85"/>
                      <a:pt x="166" y="133"/>
                      <a:pt x="130" y="155"/>
                    </a:cubicBezTo>
                    <a:cubicBezTo>
                      <a:pt x="94" y="178"/>
                      <a:pt x="47" y="166"/>
                      <a:pt x="24" y="129"/>
                    </a:cubicBezTo>
                    <a:cubicBezTo>
                      <a:pt x="0" y="93"/>
                      <a:pt x="11" y="45"/>
                      <a:pt x="46" y="23"/>
                    </a:cubicBezTo>
                    <a:close/>
                  </a:path>
                </a:pathLst>
              </a:custGeom>
              <a:solidFill>
                <a:srgbClr val="3449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17" name="ïšḷíḋè"/>
              <p:cNvSpPr/>
              <p:nvPr/>
            </p:nvSpPr>
            <p:spPr bwMode="auto">
              <a:xfrm>
                <a:off x="6461919" y="2180432"/>
                <a:ext cx="182563" cy="185738"/>
              </a:xfrm>
              <a:custGeom>
                <a:avLst/>
                <a:gdLst>
                  <a:gd name="T0" fmla="*/ 38 w 146"/>
                  <a:gd name="T1" fmla="*/ 19 h 148"/>
                  <a:gd name="T2" fmla="*/ 127 w 146"/>
                  <a:gd name="T3" fmla="*/ 40 h 148"/>
                  <a:gd name="T4" fmla="*/ 108 w 146"/>
                  <a:gd name="T5" fmla="*/ 129 h 148"/>
                  <a:gd name="T6" fmla="*/ 19 w 146"/>
                  <a:gd name="T7" fmla="*/ 108 h 148"/>
                  <a:gd name="T8" fmla="*/ 38 w 146"/>
                  <a:gd name="T9" fmla="*/ 19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6" h="148">
                    <a:moveTo>
                      <a:pt x="38" y="19"/>
                    </a:moveTo>
                    <a:cubicBezTo>
                      <a:pt x="68" y="0"/>
                      <a:pt x="107" y="10"/>
                      <a:pt x="127" y="40"/>
                    </a:cubicBezTo>
                    <a:cubicBezTo>
                      <a:pt x="146" y="71"/>
                      <a:pt x="137" y="111"/>
                      <a:pt x="108" y="129"/>
                    </a:cubicBezTo>
                    <a:cubicBezTo>
                      <a:pt x="78" y="148"/>
                      <a:pt x="39" y="138"/>
                      <a:pt x="19" y="108"/>
                    </a:cubicBezTo>
                    <a:cubicBezTo>
                      <a:pt x="0" y="77"/>
                      <a:pt x="9" y="38"/>
                      <a:pt x="38" y="19"/>
                    </a:cubicBezTo>
                    <a:close/>
                  </a:path>
                </a:pathLst>
              </a:custGeom>
              <a:solidFill>
                <a:srgbClr val="F464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18" name="îṩḻîďe"/>
              <p:cNvSpPr/>
              <p:nvPr/>
            </p:nvSpPr>
            <p:spPr bwMode="auto">
              <a:xfrm>
                <a:off x="6701631" y="1856582"/>
                <a:ext cx="277813" cy="279400"/>
              </a:xfrm>
              <a:custGeom>
                <a:avLst/>
                <a:gdLst>
                  <a:gd name="T0" fmla="*/ 58 w 221"/>
                  <a:gd name="T1" fmla="*/ 28 h 223"/>
                  <a:gd name="T2" fmla="*/ 192 w 221"/>
                  <a:gd name="T3" fmla="*/ 60 h 223"/>
                  <a:gd name="T4" fmla="*/ 164 w 221"/>
                  <a:gd name="T5" fmla="*/ 195 h 223"/>
                  <a:gd name="T6" fmla="*/ 30 w 221"/>
                  <a:gd name="T7" fmla="*/ 163 h 223"/>
                  <a:gd name="T8" fmla="*/ 58 w 221"/>
                  <a:gd name="T9" fmla="*/ 28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1" h="223">
                    <a:moveTo>
                      <a:pt x="58" y="28"/>
                    </a:moveTo>
                    <a:cubicBezTo>
                      <a:pt x="103" y="0"/>
                      <a:pt x="163" y="14"/>
                      <a:pt x="192" y="60"/>
                    </a:cubicBezTo>
                    <a:cubicBezTo>
                      <a:pt x="221" y="107"/>
                      <a:pt x="209" y="167"/>
                      <a:pt x="164" y="195"/>
                    </a:cubicBezTo>
                    <a:cubicBezTo>
                      <a:pt x="119" y="223"/>
                      <a:pt x="59" y="209"/>
                      <a:pt x="30" y="163"/>
                    </a:cubicBezTo>
                    <a:cubicBezTo>
                      <a:pt x="0" y="116"/>
                      <a:pt x="13" y="56"/>
                      <a:pt x="58" y="28"/>
                    </a:cubicBezTo>
                    <a:close/>
                  </a:path>
                </a:pathLst>
              </a:custGeom>
              <a:solidFill>
                <a:srgbClr val="14AF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19" name="îṩļídé"/>
              <p:cNvSpPr/>
              <p:nvPr/>
            </p:nvSpPr>
            <p:spPr bwMode="auto">
              <a:xfrm>
                <a:off x="7819231" y="2809082"/>
                <a:ext cx="1636713" cy="2090738"/>
              </a:xfrm>
              <a:custGeom>
                <a:avLst/>
                <a:gdLst>
                  <a:gd name="T0" fmla="*/ 78 w 1303"/>
                  <a:gd name="T1" fmla="*/ 0 h 1667"/>
                  <a:gd name="T2" fmla="*/ 1225 w 1303"/>
                  <a:gd name="T3" fmla="*/ 0 h 1667"/>
                  <a:gd name="T4" fmla="*/ 1303 w 1303"/>
                  <a:gd name="T5" fmla="*/ 85 h 1667"/>
                  <a:gd name="T6" fmla="*/ 1303 w 1303"/>
                  <a:gd name="T7" fmla="*/ 1582 h 1667"/>
                  <a:gd name="T8" fmla="*/ 1225 w 1303"/>
                  <a:gd name="T9" fmla="*/ 1667 h 1667"/>
                  <a:gd name="T10" fmla="*/ 78 w 1303"/>
                  <a:gd name="T11" fmla="*/ 1667 h 1667"/>
                  <a:gd name="T12" fmla="*/ 0 w 1303"/>
                  <a:gd name="T13" fmla="*/ 1582 h 1667"/>
                  <a:gd name="T14" fmla="*/ 0 w 1303"/>
                  <a:gd name="T15" fmla="*/ 85 h 1667"/>
                  <a:gd name="T16" fmla="*/ 78 w 1303"/>
                  <a:gd name="T17" fmla="*/ 0 h 1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03" h="1667">
                    <a:moveTo>
                      <a:pt x="78" y="0"/>
                    </a:moveTo>
                    <a:cubicBezTo>
                      <a:pt x="1225" y="0"/>
                      <a:pt x="1225" y="0"/>
                      <a:pt x="1225" y="0"/>
                    </a:cubicBezTo>
                    <a:cubicBezTo>
                      <a:pt x="1268" y="0"/>
                      <a:pt x="1303" y="38"/>
                      <a:pt x="1303" y="85"/>
                    </a:cubicBezTo>
                    <a:cubicBezTo>
                      <a:pt x="1303" y="1582"/>
                      <a:pt x="1303" y="1582"/>
                      <a:pt x="1303" y="1582"/>
                    </a:cubicBezTo>
                    <a:cubicBezTo>
                      <a:pt x="1303" y="1629"/>
                      <a:pt x="1268" y="1667"/>
                      <a:pt x="1225" y="1667"/>
                    </a:cubicBezTo>
                    <a:cubicBezTo>
                      <a:pt x="78" y="1667"/>
                      <a:pt x="78" y="1667"/>
                      <a:pt x="78" y="1667"/>
                    </a:cubicBezTo>
                    <a:cubicBezTo>
                      <a:pt x="35" y="1667"/>
                      <a:pt x="0" y="1629"/>
                      <a:pt x="0" y="1582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38"/>
                      <a:pt x="35" y="0"/>
                      <a:pt x="78" y="0"/>
                    </a:cubicBezTo>
                  </a:path>
                </a:pathLst>
              </a:custGeom>
              <a:solidFill>
                <a:srgbClr val="F39C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20" name="íṣḻiḓé"/>
              <p:cNvSpPr/>
              <p:nvPr/>
            </p:nvSpPr>
            <p:spPr bwMode="auto">
              <a:xfrm>
                <a:off x="7898606" y="2901157"/>
                <a:ext cx="1477963" cy="1906588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21" name="i$1îḋê"/>
              <p:cNvSpPr/>
              <p:nvPr/>
            </p:nvSpPr>
            <p:spPr bwMode="auto">
              <a:xfrm>
                <a:off x="7898606" y="2901157"/>
                <a:ext cx="1477963" cy="1906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22" name="îsḷiḓè"/>
              <p:cNvSpPr/>
              <p:nvPr/>
            </p:nvSpPr>
            <p:spPr bwMode="auto">
              <a:xfrm>
                <a:off x="8330406" y="2599532"/>
                <a:ext cx="614363" cy="301625"/>
              </a:xfrm>
              <a:custGeom>
                <a:avLst/>
                <a:gdLst>
                  <a:gd name="T0" fmla="*/ 0 w 387"/>
                  <a:gd name="T1" fmla="*/ 0 h 190"/>
                  <a:gd name="T2" fmla="*/ 387 w 387"/>
                  <a:gd name="T3" fmla="*/ 0 h 190"/>
                  <a:gd name="T4" fmla="*/ 387 w 387"/>
                  <a:gd name="T5" fmla="*/ 190 h 190"/>
                  <a:gd name="T6" fmla="*/ 366 w 387"/>
                  <a:gd name="T7" fmla="*/ 190 h 190"/>
                  <a:gd name="T8" fmla="*/ 366 w 387"/>
                  <a:gd name="T9" fmla="*/ 24 h 190"/>
                  <a:gd name="T10" fmla="*/ 21 w 387"/>
                  <a:gd name="T11" fmla="*/ 24 h 190"/>
                  <a:gd name="T12" fmla="*/ 21 w 387"/>
                  <a:gd name="T13" fmla="*/ 190 h 190"/>
                  <a:gd name="T14" fmla="*/ 0 w 387"/>
                  <a:gd name="T15" fmla="*/ 190 h 190"/>
                  <a:gd name="T16" fmla="*/ 0 w 387"/>
                  <a:gd name="T17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7" h="190">
                    <a:moveTo>
                      <a:pt x="0" y="0"/>
                    </a:moveTo>
                    <a:lnTo>
                      <a:pt x="387" y="0"/>
                    </a:lnTo>
                    <a:lnTo>
                      <a:pt x="387" y="190"/>
                    </a:lnTo>
                    <a:lnTo>
                      <a:pt x="366" y="190"/>
                    </a:lnTo>
                    <a:lnTo>
                      <a:pt x="366" y="24"/>
                    </a:lnTo>
                    <a:lnTo>
                      <a:pt x="21" y="24"/>
                    </a:lnTo>
                    <a:lnTo>
                      <a:pt x="21" y="190"/>
                    </a:lnTo>
                    <a:lnTo>
                      <a:pt x="0" y="1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746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23" name="ïş1îḑé"/>
              <p:cNvSpPr/>
              <p:nvPr/>
            </p:nvSpPr>
            <p:spPr bwMode="auto">
              <a:xfrm>
                <a:off x="8330406" y="2599532"/>
                <a:ext cx="614363" cy="301625"/>
              </a:xfrm>
              <a:custGeom>
                <a:avLst/>
                <a:gdLst>
                  <a:gd name="T0" fmla="*/ 0 w 387"/>
                  <a:gd name="T1" fmla="*/ 0 h 190"/>
                  <a:gd name="T2" fmla="*/ 387 w 387"/>
                  <a:gd name="T3" fmla="*/ 0 h 190"/>
                  <a:gd name="T4" fmla="*/ 387 w 387"/>
                  <a:gd name="T5" fmla="*/ 190 h 190"/>
                  <a:gd name="T6" fmla="*/ 366 w 387"/>
                  <a:gd name="T7" fmla="*/ 190 h 190"/>
                  <a:gd name="T8" fmla="*/ 366 w 387"/>
                  <a:gd name="T9" fmla="*/ 24 h 190"/>
                  <a:gd name="T10" fmla="*/ 21 w 387"/>
                  <a:gd name="T11" fmla="*/ 24 h 190"/>
                  <a:gd name="T12" fmla="*/ 21 w 387"/>
                  <a:gd name="T13" fmla="*/ 190 h 190"/>
                  <a:gd name="T14" fmla="*/ 0 w 387"/>
                  <a:gd name="T15" fmla="*/ 190 h 190"/>
                  <a:gd name="T16" fmla="*/ 0 w 387"/>
                  <a:gd name="T17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7" h="190">
                    <a:moveTo>
                      <a:pt x="0" y="0"/>
                    </a:moveTo>
                    <a:lnTo>
                      <a:pt x="387" y="0"/>
                    </a:lnTo>
                    <a:lnTo>
                      <a:pt x="387" y="190"/>
                    </a:lnTo>
                    <a:lnTo>
                      <a:pt x="366" y="190"/>
                    </a:lnTo>
                    <a:lnTo>
                      <a:pt x="366" y="24"/>
                    </a:lnTo>
                    <a:lnTo>
                      <a:pt x="21" y="24"/>
                    </a:lnTo>
                    <a:lnTo>
                      <a:pt x="21" y="190"/>
                    </a:lnTo>
                    <a:lnTo>
                      <a:pt x="0" y="19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24" name="íṧľïḋè"/>
              <p:cNvSpPr/>
              <p:nvPr/>
            </p:nvSpPr>
            <p:spPr bwMode="auto">
              <a:xfrm>
                <a:off x="8255794" y="2778919"/>
                <a:ext cx="763588" cy="193675"/>
              </a:xfrm>
              <a:custGeom>
                <a:avLst/>
                <a:gdLst>
                  <a:gd name="T0" fmla="*/ 21 w 609"/>
                  <a:gd name="T1" fmla="*/ 0 h 154"/>
                  <a:gd name="T2" fmla="*/ 587 w 609"/>
                  <a:gd name="T3" fmla="*/ 0 h 154"/>
                  <a:gd name="T4" fmla="*/ 609 w 609"/>
                  <a:gd name="T5" fmla="*/ 23 h 154"/>
                  <a:gd name="T6" fmla="*/ 609 w 609"/>
                  <a:gd name="T7" fmla="*/ 131 h 154"/>
                  <a:gd name="T8" fmla="*/ 587 w 609"/>
                  <a:gd name="T9" fmla="*/ 154 h 154"/>
                  <a:gd name="T10" fmla="*/ 21 w 609"/>
                  <a:gd name="T11" fmla="*/ 154 h 154"/>
                  <a:gd name="T12" fmla="*/ 0 w 609"/>
                  <a:gd name="T13" fmla="*/ 131 h 154"/>
                  <a:gd name="T14" fmla="*/ 0 w 609"/>
                  <a:gd name="T15" fmla="*/ 23 h 154"/>
                  <a:gd name="T16" fmla="*/ 21 w 609"/>
                  <a:gd name="T17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9" h="154">
                    <a:moveTo>
                      <a:pt x="21" y="0"/>
                    </a:moveTo>
                    <a:cubicBezTo>
                      <a:pt x="587" y="0"/>
                      <a:pt x="587" y="0"/>
                      <a:pt x="587" y="0"/>
                    </a:cubicBezTo>
                    <a:cubicBezTo>
                      <a:pt x="599" y="0"/>
                      <a:pt x="609" y="10"/>
                      <a:pt x="609" y="23"/>
                    </a:cubicBezTo>
                    <a:cubicBezTo>
                      <a:pt x="609" y="131"/>
                      <a:pt x="609" y="131"/>
                      <a:pt x="609" y="131"/>
                    </a:cubicBezTo>
                    <a:cubicBezTo>
                      <a:pt x="609" y="144"/>
                      <a:pt x="599" y="154"/>
                      <a:pt x="587" y="154"/>
                    </a:cubicBezTo>
                    <a:cubicBezTo>
                      <a:pt x="21" y="154"/>
                      <a:pt x="21" y="154"/>
                      <a:pt x="21" y="154"/>
                    </a:cubicBezTo>
                    <a:cubicBezTo>
                      <a:pt x="10" y="154"/>
                      <a:pt x="0" y="144"/>
                      <a:pt x="0" y="131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0"/>
                      <a:pt x="10" y="0"/>
                      <a:pt x="21" y="0"/>
                    </a:cubicBezTo>
                  </a:path>
                </a:pathLst>
              </a:custGeom>
              <a:solidFill>
                <a:srgbClr val="D848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25" name="ïš1îdè"/>
              <p:cNvSpPr/>
              <p:nvPr/>
            </p:nvSpPr>
            <p:spPr bwMode="auto">
              <a:xfrm>
                <a:off x="8620919" y="2778919"/>
                <a:ext cx="398463" cy="193675"/>
              </a:xfrm>
              <a:custGeom>
                <a:avLst/>
                <a:gdLst>
                  <a:gd name="T0" fmla="*/ 296 w 318"/>
                  <a:gd name="T1" fmla="*/ 0 h 154"/>
                  <a:gd name="T2" fmla="*/ 258 w 318"/>
                  <a:gd name="T3" fmla="*/ 0 h 154"/>
                  <a:gd name="T4" fmla="*/ 231 w 318"/>
                  <a:gd name="T5" fmla="*/ 0 h 154"/>
                  <a:gd name="T6" fmla="*/ 0 w 318"/>
                  <a:gd name="T7" fmla="*/ 0 h 154"/>
                  <a:gd name="T8" fmla="*/ 0 w 318"/>
                  <a:gd name="T9" fmla="*/ 154 h 154"/>
                  <a:gd name="T10" fmla="*/ 0 w 318"/>
                  <a:gd name="T11" fmla="*/ 23 h 154"/>
                  <a:gd name="T12" fmla="*/ 318 w 318"/>
                  <a:gd name="T13" fmla="*/ 23 h 154"/>
                  <a:gd name="T14" fmla="*/ 296 w 318"/>
                  <a:gd name="T15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8" h="154">
                    <a:moveTo>
                      <a:pt x="296" y="0"/>
                    </a:moveTo>
                    <a:cubicBezTo>
                      <a:pt x="258" y="0"/>
                      <a:pt x="258" y="0"/>
                      <a:pt x="258" y="0"/>
                    </a:cubicBezTo>
                    <a:cubicBezTo>
                      <a:pt x="231" y="0"/>
                      <a:pt x="231" y="0"/>
                      <a:pt x="23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54"/>
                      <a:pt x="0" y="154"/>
                      <a:pt x="0" y="154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318" y="23"/>
                      <a:pt x="318" y="23"/>
                      <a:pt x="318" y="23"/>
                    </a:cubicBezTo>
                    <a:cubicBezTo>
                      <a:pt x="318" y="10"/>
                      <a:pt x="308" y="0"/>
                      <a:pt x="296" y="0"/>
                    </a:cubicBezTo>
                  </a:path>
                </a:pathLst>
              </a:custGeom>
              <a:solidFill>
                <a:srgbClr val="B4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26" name="îṣ1iḋê"/>
              <p:cNvSpPr/>
              <p:nvPr/>
            </p:nvSpPr>
            <p:spPr bwMode="auto">
              <a:xfrm>
                <a:off x="8620919" y="2809082"/>
                <a:ext cx="835025" cy="2090738"/>
              </a:xfrm>
              <a:custGeom>
                <a:avLst/>
                <a:gdLst>
                  <a:gd name="T0" fmla="*/ 587 w 665"/>
                  <a:gd name="T1" fmla="*/ 0 h 1667"/>
                  <a:gd name="T2" fmla="*/ 318 w 665"/>
                  <a:gd name="T3" fmla="*/ 0 h 1667"/>
                  <a:gd name="T4" fmla="*/ 318 w 665"/>
                  <a:gd name="T5" fmla="*/ 74 h 1667"/>
                  <a:gd name="T6" fmla="*/ 602 w 665"/>
                  <a:gd name="T7" fmla="*/ 74 h 1667"/>
                  <a:gd name="T8" fmla="*/ 602 w 665"/>
                  <a:gd name="T9" fmla="*/ 1593 h 1667"/>
                  <a:gd name="T10" fmla="*/ 0 w 665"/>
                  <a:gd name="T11" fmla="*/ 1593 h 1667"/>
                  <a:gd name="T12" fmla="*/ 0 w 665"/>
                  <a:gd name="T13" fmla="*/ 1667 h 1667"/>
                  <a:gd name="T14" fmla="*/ 587 w 665"/>
                  <a:gd name="T15" fmla="*/ 1667 h 1667"/>
                  <a:gd name="T16" fmla="*/ 665 w 665"/>
                  <a:gd name="T17" fmla="*/ 1582 h 1667"/>
                  <a:gd name="T18" fmla="*/ 665 w 665"/>
                  <a:gd name="T19" fmla="*/ 85 h 1667"/>
                  <a:gd name="T20" fmla="*/ 587 w 665"/>
                  <a:gd name="T21" fmla="*/ 0 h 1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65" h="1667">
                    <a:moveTo>
                      <a:pt x="587" y="0"/>
                    </a:moveTo>
                    <a:cubicBezTo>
                      <a:pt x="318" y="0"/>
                      <a:pt x="318" y="0"/>
                      <a:pt x="318" y="0"/>
                    </a:cubicBezTo>
                    <a:cubicBezTo>
                      <a:pt x="318" y="74"/>
                      <a:pt x="318" y="74"/>
                      <a:pt x="318" y="74"/>
                    </a:cubicBezTo>
                    <a:cubicBezTo>
                      <a:pt x="602" y="74"/>
                      <a:pt x="602" y="74"/>
                      <a:pt x="602" y="74"/>
                    </a:cubicBezTo>
                    <a:cubicBezTo>
                      <a:pt x="602" y="1593"/>
                      <a:pt x="602" y="1593"/>
                      <a:pt x="602" y="1593"/>
                    </a:cubicBezTo>
                    <a:cubicBezTo>
                      <a:pt x="0" y="1593"/>
                      <a:pt x="0" y="1593"/>
                      <a:pt x="0" y="1593"/>
                    </a:cubicBezTo>
                    <a:cubicBezTo>
                      <a:pt x="0" y="1667"/>
                      <a:pt x="0" y="1667"/>
                      <a:pt x="0" y="1667"/>
                    </a:cubicBezTo>
                    <a:cubicBezTo>
                      <a:pt x="587" y="1667"/>
                      <a:pt x="587" y="1667"/>
                      <a:pt x="587" y="1667"/>
                    </a:cubicBezTo>
                    <a:cubicBezTo>
                      <a:pt x="630" y="1667"/>
                      <a:pt x="665" y="1629"/>
                      <a:pt x="665" y="1582"/>
                    </a:cubicBezTo>
                    <a:cubicBezTo>
                      <a:pt x="665" y="85"/>
                      <a:pt x="665" y="85"/>
                      <a:pt x="665" y="85"/>
                    </a:cubicBezTo>
                    <a:cubicBezTo>
                      <a:pt x="665" y="38"/>
                      <a:pt x="630" y="0"/>
                      <a:pt x="587" y="0"/>
                    </a:cubicBezTo>
                  </a:path>
                </a:pathLst>
              </a:custGeom>
              <a:solidFill>
                <a:srgbClr val="DE8F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27" name="iSlidê"/>
              <p:cNvSpPr/>
              <p:nvPr/>
            </p:nvSpPr>
            <p:spPr bwMode="auto">
              <a:xfrm>
                <a:off x="8620919" y="2901157"/>
                <a:ext cx="755650" cy="1906588"/>
              </a:xfrm>
              <a:custGeom>
                <a:avLst/>
                <a:gdLst>
                  <a:gd name="T0" fmla="*/ 602 w 602"/>
                  <a:gd name="T1" fmla="*/ 0 h 1519"/>
                  <a:gd name="T2" fmla="*/ 318 w 602"/>
                  <a:gd name="T3" fmla="*/ 0 h 1519"/>
                  <a:gd name="T4" fmla="*/ 318 w 602"/>
                  <a:gd name="T5" fmla="*/ 34 h 1519"/>
                  <a:gd name="T6" fmla="*/ 318 w 602"/>
                  <a:gd name="T7" fmla="*/ 34 h 1519"/>
                  <a:gd name="T8" fmla="*/ 296 w 602"/>
                  <a:gd name="T9" fmla="*/ 57 h 1519"/>
                  <a:gd name="T10" fmla="*/ 0 w 602"/>
                  <a:gd name="T11" fmla="*/ 57 h 1519"/>
                  <a:gd name="T12" fmla="*/ 0 w 602"/>
                  <a:gd name="T13" fmla="*/ 1519 h 1519"/>
                  <a:gd name="T14" fmla="*/ 602 w 602"/>
                  <a:gd name="T15" fmla="*/ 1519 h 1519"/>
                  <a:gd name="T16" fmla="*/ 602 w 602"/>
                  <a:gd name="T17" fmla="*/ 0 h 1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2" h="1519">
                    <a:moveTo>
                      <a:pt x="602" y="0"/>
                    </a:moveTo>
                    <a:cubicBezTo>
                      <a:pt x="318" y="0"/>
                      <a:pt x="318" y="0"/>
                      <a:pt x="318" y="0"/>
                    </a:cubicBezTo>
                    <a:cubicBezTo>
                      <a:pt x="318" y="34"/>
                      <a:pt x="318" y="34"/>
                      <a:pt x="318" y="34"/>
                    </a:cubicBezTo>
                    <a:cubicBezTo>
                      <a:pt x="318" y="34"/>
                      <a:pt x="318" y="34"/>
                      <a:pt x="318" y="34"/>
                    </a:cubicBezTo>
                    <a:cubicBezTo>
                      <a:pt x="318" y="47"/>
                      <a:pt x="308" y="57"/>
                      <a:pt x="296" y="5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1519"/>
                      <a:pt x="0" y="1519"/>
                      <a:pt x="0" y="1519"/>
                    </a:cubicBezTo>
                    <a:cubicBezTo>
                      <a:pt x="602" y="1519"/>
                      <a:pt x="602" y="1519"/>
                      <a:pt x="602" y="1519"/>
                    </a:cubicBezTo>
                    <a:cubicBezTo>
                      <a:pt x="602" y="0"/>
                      <a:pt x="602" y="0"/>
                      <a:pt x="602" y="0"/>
                    </a:cubicBezTo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28" name="îṣḷiḍe"/>
              <p:cNvSpPr/>
              <p:nvPr/>
            </p:nvSpPr>
            <p:spPr bwMode="auto">
              <a:xfrm>
                <a:off x="8620919" y="2809082"/>
                <a:ext cx="398463" cy="163513"/>
              </a:xfrm>
              <a:custGeom>
                <a:avLst/>
                <a:gdLst>
                  <a:gd name="T0" fmla="*/ 318 w 318"/>
                  <a:gd name="T1" fmla="*/ 0 h 131"/>
                  <a:gd name="T2" fmla="*/ 0 w 318"/>
                  <a:gd name="T3" fmla="*/ 0 h 131"/>
                  <a:gd name="T4" fmla="*/ 0 w 318"/>
                  <a:gd name="T5" fmla="*/ 131 h 131"/>
                  <a:gd name="T6" fmla="*/ 296 w 318"/>
                  <a:gd name="T7" fmla="*/ 131 h 131"/>
                  <a:gd name="T8" fmla="*/ 318 w 318"/>
                  <a:gd name="T9" fmla="*/ 108 h 131"/>
                  <a:gd name="T10" fmla="*/ 318 w 318"/>
                  <a:gd name="T11" fmla="*/ 74 h 131"/>
                  <a:gd name="T12" fmla="*/ 318 w 318"/>
                  <a:gd name="T13" fmla="*/ 0 h 131"/>
                  <a:gd name="T14" fmla="*/ 318 w 318"/>
                  <a:gd name="T15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8" h="131">
                    <a:moveTo>
                      <a:pt x="31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1"/>
                      <a:pt x="0" y="131"/>
                      <a:pt x="0" y="131"/>
                    </a:cubicBezTo>
                    <a:cubicBezTo>
                      <a:pt x="296" y="131"/>
                      <a:pt x="296" y="131"/>
                      <a:pt x="296" y="131"/>
                    </a:cubicBezTo>
                    <a:cubicBezTo>
                      <a:pt x="308" y="131"/>
                      <a:pt x="318" y="121"/>
                      <a:pt x="318" y="108"/>
                    </a:cubicBezTo>
                    <a:cubicBezTo>
                      <a:pt x="318" y="74"/>
                      <a:pt x="318" y="74"/>
                      <a:pt x="318" y="74"/>
                    </a:cubicBezTo>
                    <a:cubicBezTo>
                      <a:pt x="318" y="0"/>
                      <a:pt x="318" y="0"/>
                      <a:pt x="318" y="0"/>
                    </a:cubicBezTo>
                    <a:cubicBezTo>
                      <a:pt x="318" y="0"/>
                      <a:pt x="318" y="0"/>
                      <a:pt x="318" y="0"/>
                    </a:cubicBezTo>
                  </a:path>
                </a:pathLst>
              </a:custGeom>
              <a:solidFill>
                <a:srgbClr val="A53D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29" name="îš1íḓê"/>
              <p:cNvSpPr/>
              <p:nvPr/>
            </p:nvSpPr>
            <p:spPr bwMode="auto">
              <a:xfrm>
                <a:off x="8081169" y="3258344"/>
                <a:ext cx="1076325" cy="34925"/>
              </a:xfrm>
              <a:prstGeom prst="rect">
                <a:avLst/>
              </a:pr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30" name="isḻîḓè"/>
              <p:cNvSpPr/>
              <p:nvPr/>
            </p:nvSpPr>
            <p:spPr bwMode="auto">
              <a:xfrm>
                <a:off x="8081169" y="3340894"/>
                <a:ext cx="1076325" cy="34925"/>
              </a:xfrm>
              <a:prstGeom prst="rect">
                <a:avLst/>
              </a:prstGeom>
              <a:solidFill>
                <a:srgbClr val="3366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31" name="ïSḻíḍe"/>
              <p:cNvSpPr/>
              <p:nvPr/>
            </p:nvSpPr>
            <p:spPr bwMode="auto">
              <a:xfrm>
                <a:off x="8081169" y="3418682"/>
                <a:ext cx="1076325" cy="34925"/>
              </a:xfrm>
              <a:prstGeom prst="rect">
                <a:avLst/>
              </a:pr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32" name="íŝļiḍé"/>
              <p:cNvSpPr/>
              <p:nvPr/>
            </p:nvSpPr>
            <p:spPr bwMode="auto">
              <a:xfrm>
                <a:off x="8081169" y="3501232"/>
                <a:ext cx="1076325" cy="34925"/>
              </a:xfrm>
              <a:prstGeom prst="rect">
                <a:avLst/>
              </a:pr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33" name="íśḷîḍé"/>
              <p:cNvSpPr/>
              <p:nvPr/>
            </p:nvSpPr>
            <p:spPr bwMode="auto">
              <a:xfrm>
                <a:off x="8081169" y="3582194"/>
                <a:ext cx="1076325" cy="34925"/>
              </a:xfrm>
              <a:prstGeom prst="rect">
                <a:avLst/>
              </a:prstGeom>
              <a:solidFill>
                <a:srgbClr val="3366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34" name="îŝļïdè"/>
              <p:cNvSpPr/>
              <p:nvPr/>
            </p:nvSpPr>
            <p:spPr bwMode="auto">
              <a:xfrm>
                <a:off x="8081169" y="3659982"/>
                <a:ext cx="1076325" cy="34925"/>
              </a:xfrm>
              <a:prstGeom prst="rect">
                <a:avLst/>
              </a:pr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35" name="íṡḷiḋe"/>
              <p:cNvSpPr/>
              <p:nvPr/>
            </p:nvSpPr>
            <p:spPr bwMode="auto">
              <a:xfrm>
                <a:off x="8081169" y="3742532"/>
                <a:ext cx="1076325" cy="36513"/>
              </a:xfrm>
              <a:prstGeom prst="rect">
                <a:avLst/>
              </a:pr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36" name="ïṩľïḍe"/>
              <p:cNvSpPr/>
              <p:nvPr/>
            </p:nvSpPr>
            <p:spPr bwMode="auto">
              <a:xfrm>
                <a:off x="8058944" y="4655344"/>
                <a:ext cx="1076325" cy="28575"/>
              </a:xfrm>
              <a:prstGeom prst="rect">
                <a:avLst/>
              </a:pr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37" name="ï$1îḓé"/>
              <p:cNvSpPr/>
              <p:nvPr/>
            </p:nvSpPr>
            <p:spPr bwMode="auto">
              <a:xfrm>
                <a:off x="8127206" y="4361657"/>
                <a:ext cx="55563" cy="285750"/>
              </a:xfrm>
              <a:custGeom>
                <a:avLst/>
                <a:gdLst>
                  <a:gd name="T0" fmla="*/ 22 w 45"/>
                  <a:gd name="T1" fmla="*/ 0 h 228"/>
                  <a:gd name="T2" fmla="*/ 22 w 45"/>
                  <a:gd name="T3" fmla="*/ 0 h 228"/>
                  <a:gd name="T4" fmla="*/ 45 w 45"/>
                  <a:gd name="T5" fmla="*/ 20 h 228"/>
                  <a:gd name="T6" fmla="*/ 45 w 45"/>
                  <a:gd name="T7" fmla="*/ 228 h 228"/>
                  <a:gd name="T8" fmla="*/ 0 w 45"/>
                  <a:gd name="T9" fmla="*/ 228 h 228"/>
                  <a:gd name="T10" fmla="*/ 0 w 45"/>
                  <a:gd name="T11" fmla="*/ 20 h 228"/>
                  <a:gd name="T12" fmla="*/ 22 w 45"/>
                  <a:gd name="T13" fmla="*/ 0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228">
                    <a:moveTo>
                      <a:pt x="22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35" y="0"/>
                      <a:pt x="45" y="9"/>
                      <a:pt x="45" y="20"/>
                    </a:cubicBezTo>
                    <a:cubicBezTo>
                      <a:pt x="45" y="228"/>
                      <a:pt x="45" y="228"/>
                      <a:pt x="45" y="228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10" y="0"/>
                      <a:pt x="22" y="0"/>
                    </a:cubicBezTo>
                    <a:close/>
                  </a:path>
                </a:pathLst>
              </a:custGeom>
              <a:solidFill>
                <a:srgbClr val="FF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38" name="íṡľíďè"/>
              <p:cNvSpPr/>
              <p:nvPr/>
            </p:nvSpPr>
            <p:spPr bwMode="auto">
              <a:xfrm>
                <a:off x="8236744" y="4331494"/>
                <a:ext cx="55563" cy="315913"/>
              </a:xfrm>
              <a:custGeom>
                <a:avLst/>
                <a:gdLst>
                  <a:gd name="T0" fmla="*/ 23 w 45"/>
                  <a:gd name="T1" fmla="*/ 0 h 252"/>
                  <a:gd name="T2" fmla="*/ 23 w 45"/>
                  <a:gd name="T3" fmla="*/ 0 h 252"/>
                  <a:gd name="T4" fmla="*/ 45 w 45"/>
                  <a:gd name="T5" fmla="*/ 22 h 252"/>
                  <a:gd name="T6" fmla="*/ 45 w 45"/>
                  <a:gd name="T7" fmla="*/ 252 h 252"/>
                  <a:gd name="T8" fmla="*/ 0 w 45"/>
                  <a:gd name="T9" fmla="*/ 252 h 252"/>
                  <a:gd name="T10" fmla="*/ 0 w 45"/>
                  <a:gd name="T11" fmla="*/ 22 h 252"/>
                  <a:gd name="T12" fmla="*/ 23 w 45"/>
                  <a:gd name="T13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252">
                    <a:moveTo>
                      <a:pt x="23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35" y="0"/>
                      <a:pt x="45" y="10"/>
                      <a:pt x="45" y="22"/>
                    </a:cubicBezTo>
                    <a:cubicBezTo>
                      <a:pt x="45" y="252"/>
                      <a:pt x="45" y="252"/>
                      <a:pt x="45" y="252"/>
                    </a:cubicBezTo>
                    <a:cubicBezTo>
                      <a:pt x="0" y="252"/>
                      <a:pt x="0" y="252"/>
                      <a:pt x="0" y="25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0"/>
                      <a:pt x="10" y="0"/>
                      <a:pt x="23" y="0"/>
                    </a:cubicBezTo>
                    <a:close/>
                  </a:path>
                </a:pathLst>
              </a:custGeom>
              <a:solidFill>
                <a:srgbClr val="0056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39" name="iṡļíďê"/>
              <p:cNvSpPr/>
              <p:nvPr/>
            </p:nvSpPr>
            <p:spPr bwMode="auto">
              <a:xfrm>
                <a:off x="8346281" y="4363244"/>
                <a:ext cx="55563" cy="287338"/>
              </a:xfrm>
              <a:custGeom>
                <a:avLst/>
                <a:gdLst>
                  <a:gd name="T0" fmla="*/ 23 w 45"/>
                  <a:gd name="T1" fmla="*/ 0 h 229"/>
                  <a:gd name="T2" fmla="*/ 23 w 45"/>
                  <a:gd name="T3" fmla="*/ 0 h 229"/>
                  <a:gd name="T4" fmla="*/ 45 w 45"/>
                  <a:gd name="T5" fmla="*/ 20 h 229"/>
                  <a:gd name="T6" fmla="*/ 45 w 45"/>
                  <a:gd name="T7" fmla="*/ 229 h 229"/>
                  <a:gd name="T8" fmla="*/ 0 w 45"/>
                  <a:gd name="T9" fmla="*/ 229 h 229"/>
                  <a:gd name="T10" fmla="*/ 0 w 45"/>
                  <a:gd name="T11" fmla="*/ 20 h 229"/>
                  <a:gd name="T12" fmla="*/ 23 w 45"/>
                  <a:gd name="T13" fmla="*/ 0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229">
                    <a:moveTo>
                      <a:pt x="23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35" y="0"/>
                      <a:pt x="45" y="9"/>
                      <a:pt x="45" y="20"/>
                    </a:cubicBezTo>
                    <a:cubicBezTo>
                      <a:pt x="45" y="229"/>
                      <a:pt x="45" y="229"/>
                      <a:pt x="45" y="229"/>
                    </a:cubicBezTo>
                    <a:cubicBezTo>
                      <a:pt x="0" y="229"/>
                      <a:pt x="0" y="229"/>
                      <a:pt x="0" y="22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10" y="0"/>
                      <a:pt x="23" y="0"/>
                    </a:cubicBezTo>
                    <a:close/>
                  </a:path>
                </a:pathLst>
              </a:custGeom>
              <a:solidFill>
                <a:srgbClr val="FF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40" name="ïšḻîďe"/>
              <p:cNvSpPr/>
              <p:nvPr/>
            </p:nvSpPr>
            <p:spPr bwMode="auto">
              <a:xfrm>
                <a:off x="8465344" y="4215607"/>
                <a:ext cx="55563" cy="434975"/>
              </a:xfrm>
              <a:custGeom>
                <a:avLst/>
                <a:gdLst>
                  <a:gd name="T0" fmla="*/ 22 w 45"/>
                  <a:gd name="T1" fmla="*/ 0 h 347"/>
                  <a:gd name="T2" fmla="*/ 22 w 45"/>
                  <a:gd name="T3" fmla="*/ 0 h 347"/>
                  <a:gd name="T4" fmla="*/ 45 w 45"/>
                  <a:gd name="T5" fmla="*/ 30 h 347"/>
                  <a:gd name="T6" fmla="*/ 45 w 45"/>
                  <a:gd name="T7" fmla="*/ 347 h 347"/>
                  <a:gd name="T8" fmla="*/ 0 w 45"/>
                  <a:gd name="T9" fmla="*/ 347 h 347"/>
                  <a:gd name="T10" fmla="*/ 0 w 45"/>
                  <a:gd name="T11" fmla="*/ 30 h 347"/>
                  <a:gd name="T12" fmla="*/ 22 w 45"/>
                  <a:gd name="T13" fmla="*/ 0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347">
                    <a:moveTo>
                      <a:pt x="22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34" y="0"/>
                      <a:pt x="45" y="13"/>
                      <a:pt x="45" y="30"/>
                    </a:cubicBezTo>
                    <a:cubicBezTo>
                      <a:pt x="45" y="347"/>
                      <a:pt x="45" y="347"/>
                      <a:pt x="45" y="347"/>
                    </a:cubicBezTo>
                    <a:cubicBezTo>
                      <a:pt x="0" y="347"/>
                      <a:pt x="0" y="347"/>
                      <a:pt x="0" y="347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13"/>
                      <a:pt x="10" y="0"/>
                      <a:pt x="22" y="0"/>
                    </a:cubicBezTo>
                    <a:close/>
                  </a:path>
                </a:pathLst>
              </a:custGeom>
              <a:solidFill>
                <a:srgbClr val="0056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41" name="íSļíḋê"/>
              <p:cNvSpPr/>
              <p:nvPr/>
            </p:nvSpPr>
            <p:spPr bwMode="auto">
              <a:xfrm>
                <a:off x="8579644" y="4375944"/>
                <a:ext cx="55563" cy="274638"/>
              </a:xfrm>
              <a:custGeom>
                <a:avLst/>
                <a:gdLst>
                  <a:gd name="T0" fmla="*/ 23 w 45"/>
                  <a:gd name="T1" fmla="*/ 0 h 219"/>
                  <a:gd name="T2" fmla="*/ 23 w 45"/>
                  <a:gd name="T3" fmla="*/ 0 h 219"/>
                  <a:gd name="T4" fmla="*/ 45 w 45"/>
                  <a:gd name="T5" fmla="*/ 20 h 219"/>
                  <a:gd name="T6" fmla="*/ 45 w 45"/>
                  <a:gd name="T7" fmla="*/ 219 h 219"/>
                  <a:gd name="T8" fmla="*/ 0 w 45"/>
                  <a:gd name="T9" fmla="*/ 219 h 219"/>
                  <a:gd name="T10" fmla="*/ 0 w 45"/>
                  <a:gd name="T11" fmla="*/ 20 h 219"/>
                  <a:gd name="T12" fmla="*/ 23 w 45"/>
                  <a:gd name="T13" fmla="*/ 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219">
                    <a:moveTo>
                      <a:pt x="23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35" y="0"/>
                      <a:pt x="45" y="9"/>
                      <a:pt x="45" y="20"/>
                    </a:cubicBezTo>
                    <a:cubicBezTo>
                      <a:pt x="45" y="219"/>
                      <a:pt x="45" y="219"/>
                      <a:pt x="45" y="219"/>
                    </a:cubicBezTo>
                    <a:cubicBezTo>
                      <a:pt x="0" y="219"/>
                      <a:pt x="0" y="219"/>
                      <a:pt x="0" y="2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10" y="0"/>
                      <a:pt x="23" y="0"/>
                    </a:cubicBezTo>
                    <a:close/>
                  </a:path>
                </a:pathLst>
              </a:custGeom>
              <a:solidFill>
                <a:srgbClr val="FF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42" name="iṩḻîďè"/>
              <p:cNvSpPr/>
              <p:nvPr/>
            </p:nvSpPr>
            <p:spPr bwMode="auto">
              <a:xfrm>
                <a:off x="8695531" y="4485482"/>
                <a:ext cx="57150" cy="165100"/>
              </a:xfrm>
              <a:custGeom>
                <a:avLst/>
                <a:gdLst>
                  <a:gd name="T0" fmla="*/ 22 w 45"/>
                  <a:gd name="T1" fmla="*/ 0 h 131"/>
                  <a:gd name="T2" fmla="*/ 23 w 45"/>
                  <a:gd name="T3" fmla="*/ 0 h 131"/>
                  <a:gd name="T4" fmla="*/ 45 w 45"/>
                  <a:gd name="T5" fmla="*/ 12 h 131"/>
                  <a:gd name="T6" fmla="*/ 45 w 45"/>
                  <a:gd name="T7" fmla="*/ 131 h 131"/>
                  <a:gd name="T8" fmla="*/ 0 w 45"/>
                  <a:gd name="T9" fmla="*/ 131 h 131"/>
                  <a:gd name="T10" fmla="*/ 0 w 45"/>
                  <a:gd name="T11" fmla="*/ 12 h 131"/>
                  <a:gd name="T12" fmla="*/ 22 w 45"/>
                  <a:gd name="T13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131">
                    <a:moveTo>
                      <a:pt x="22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35" y="0"/>
                      <a:pt x="45" y="5"/>
                      <a:pt x="45" y="12"/>
                    </a:cubicBezTo>
                    <a:cubicBezTo>
                      <a:pt x="45" y="131"/>
                      <a:pt x="45" y="131"/>
                      <a:pt x="45" y="131"/>
                    </a:cubicBezTo>
                    <a:cubicBezTo>
                      <a:pt x="0" y="131"/>
                      <a:pt x="0" y="131"/>
                      <a:pt x="0" y="131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10" y="0"/>
                      <a:pt x="22" y="0"/>
                    </a:cubicBezTo>
                    <a:close/>
                  </a:path>
                </a:pathLst>
              </a:custGeom>
              <a:solidFill>
                <a:srgbClr val="0056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43" name="íSḻïḍé"/>
              <p:cNvSpPr/>
              <p:nvPr/>
            </p:nvSpPr>
            <p:spPr bwMode="auto">
              <a:xfrm>
                <a:off x="8816181" y="4215607"/>
                <a:ext cx="57150" cy="434975"/>
              </a:xfrm>
              <a:custGeom>
                <a:avLst/>
                <a:gdLst>
                  <a:gd name="T0" fmla="*/ 22 w 45"/>
                  <a:gd name="T1" fmla="*/ 0 h 346"/>
                  <a:gd name="T2" fmla="*/ 22 w 45"/>
                  <a:gd name="T3" fmla="*/ 0 h 346"/>
                  <a:gd name="T4" fmla="*/ 45 w 45"/>
                  <a:gd name="T5" fmla="*/ 30 h 346"/>
                  <a:gd name="T6" fmla="*/ 45 w 45"/>
                  <a:gd name="T7" fmla="*/ 346 h 346"/>
                  <a:gd name="T8" fmla="*/ 0 w 45"/>
                  <a:gd name="T9" fmla="*/ 346 h 346"/>
                  <a:gd name="T10" fmla="*/ 0 w 45"/>
                  <a:gd name="T11" fmla="*/ 30 h 346"/>
                  <a:gd name="T12" fmla="*/ 22 w 45"/>
                  <a:gd name="T13" fmla="*/ 0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346">
                    <a:moveTo>
                      <a:pt x="22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35" y="0"/>
                      <a:pt x="45" y="14"/>
                      <a:pt x="45" y="30"/>
                    </a:cubicBezTo>
                    <a:cubicBezTo>
                      <a:pt x="45" y="346"/>
                      <a:pt x="45" y="346"/>
                      <a:pt x="45" y="346"/>
                    </a:cubicBezTo>
                    <a:cubicBezTo>
                      <a:pt x="0" y="346"/>
                      <a:pt x="0" y="346"/>
                      <a:pt x="0" y="34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14"/>
                      <a:pt x="10" y="0"/>
                      <a:pt x="22" y="0"/>
                    </a:cubicBezTo>
                    <a:close/>
                  </a:path>
                </a:pathLst>
              </a:custGeom>
              <a:solidFill>
                <a:srgbClr val="0056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44" name="ïşľídê"/>
              <p:cNvSpPr/>
              <p:nvPr/>
            </p:nvSpPr>
            <p:spPr bwMode="auto">
              <a:xfrm>
                <a:off x="8920956" y="4245769"/>
                <a:ext cx="55563" cy="404813"/>
              </a:xfrm>
              <a:custGeom>
                <a:avLst/>
                <a:gdLst>
                  <a:gd name="T0" fmla="*/ 22 w 45"/>
                  <a:gd name="T1" fmla="*/ 0 h 323"/>
                  <a:gd name="T2" fmla="*/ 22 w 45"/>
                  <a:gd name="T3" fmla="*/ 0 h 323"/>
                  <a:gd name="T4" fmla="*/ 45 w 45"/>
                  <a:gd name="T5" fmla="*/ 28 h 323"/>
                  <a:gd name="T6" fmla="*/ 45 w 45"/>
                  <a:gd name="T7" fmla="*/ 323 h 323"/>
                  <a:gd name="T8" fmla="*/ 0 w 45"/>
                  <a:gd name="T9" fmla="*/ 323 h 323"/>
                  <a:gd name="T10" fmla="*/ 0 w 45"/>
                  <a:gd name="T11" fmla="*/ 28 h 323"/>
                  <a:gd name="T12" fmla="*/ 22 w 45"/>
                  <a:gd name="T13" fmla="*/ 0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323">
                    <a:moveTo>
                      <a:pt x="22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34" y="0"/>
                      <a:pt x="45" y="13"/>
                      <a:pt x="45" y="28"/>
                    </a:cubicBezTo>
                    <a:cubicBezTo>
                      <a:pt x="45" y="323"/>
                      <a:pt x="45" y="323"/>
                      <a:pt x="45" y="323"/>
                    </a:cubicBezTo>
                    <a:cubicBezTo>
                      <a:pt x="0" y="323"/>
                      <a:pt x="0" y="323"/>
                      <a:pt x="0" y="323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13"/>
                      <a:pt x="10" y="0"/>
                      <a:pt x="22" y="0"/>
                    </a:cubicBezTo>
                    <a:close/>
                  </a:path>
                </a:pathLst>
              </a:custGeom>
              <a:solidFill>
                <a:srgbClr val="33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45" name="îṣľíďè"/>
              <p:cNvSpPr/>
              <p:nvPr/>
            </p:nvSpPr>
            <p:spPr bwMode="auto">
              <a:xfrm>
                <a:off x="9014619" y="4144169"/>
                <a:ext cx="57150" cy="506413"/>
              </a:xfrm>
              <a:custGeom>
                <a:avLst/>
                <a:gdLst>
                  <a:gd name="T0" fmla="*/ 23 w 45"/>
                  <a:gd name="T1" fmla="*/ 0 h 403"/>
                  <a:gd name="T2" fmla="*/ 23 w 45"/>
                  <a:gd name="T3" fmla="*/ 0 h 403"/>
                  <a:gd name="T4" fmla="*/ 45 w 45"/>
                  <a:gd name="T5" fmla="*/ 35 h 403"/>
                  <a:gd name="T6" fmla="*/ 45 w 45"/>
                  <a:gd name="T7" fmla="*/ 403 h 403"/>
                  <a:gd name="T8" fmla="*/ 0 w 45"/>
                  <a:gd name="T9" fmla="*/ 403 h 403"/>
                  <a:gd name="T10" fmla="*/ 0 w 45"/>
                  <a:gd name="T11" fmla="*/ 35 h 403"/>
                  <a:gd name="T12" fmla="*/ 23 w 45"/>
                  <a:gd name="T13" fmla="*/ 0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403">
                    <a:moveTo>
                      <a:pt x="23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35" y="0"/>
                      <a:pt x="45" y="16"/>
                      <a:pt x="45" y="35"/>
                    </a:cubicBezTo>
                    <a:cubicBezTo>
                      <a:pt x="45" y="403"/>
                      <a:pt x="45" y="403"/>
                      <a:pt x="45" y="403"/>
                    </a:cubicBezTo>
                    <a:cubicBezTo>
                      <a:pt x="0" y="403"/>
                      <a:pt x="0" y="403"/>
                      <a:pt x="0" y="403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16"/>
                      <a:pt x="11" y="0"/>
                      <a:pt x="23" y="0"/>
                    </a:cubicBezTo>
                    <a:close/>
                  </a:path>
                </a:pathLst>
              </a:custGeom>
              <a:solidFill>
                <a:srgbClr val="FF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46" name="iSliḍê"/>
              <p:cNvSpPr/>
              <p:nvPr/>
            </p:nvSpPr>
            <p:spPr bwMode="auto">
              <a:xfrm>
                <a:off x="9203531" y="4237832"/>
                <a:ext cx="100013" cy="88900"/>
              </a:xfrm>
              <a:prstGeom prst="rect">
                <a:avLst/>
              </a:prstGeom>
              <a:solidFill>
                <a:srgbClr val="FF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47" name="iSlîḋè"/>
              <p:cNvSpPr/>
              <p:nvPr/>
            </p:nvSpPr>
            <p:spPr bwMode="auto">
              <a:xfrm>
                <a:off x="9203531" y="4385469"/>
                <a:ext cx="100013" cy="88900"/>
              </a:xfrm>
              <a:prstGeom prst="rect">
                <a:avLst/>
              </a:prstGeom>
              <a:solidFill>
                <a:srgbClr val="33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48" name="íṡľíḓê"/>
              <p:cNvSpPr/>
              <p:nvPr/>
            </p:nvSpPr>
            <p:spPr bwMode="auto">
              <a:xfrm>
                <a:off x="9203531" y="4537869"/>
                <a:ext cx="100013" cy="88900"/>
              </a:xfrm>
              <a:prstGeom prst="rect">
                <a:avLst/>
              </a:prstGeom>
              <a:solidFill>
                <a:srgbClr val="0056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49" name="işľíďê"/>
              <p:cNvSpPr/>
              <p:nvPr/>
            </p:nvSpPr>
            <p:spPr bwMode="auto">
              <a:xfrm>
                <a:off x="2736056" y="4018757"/>
                <a:ext cx="1185863" cy="1308100"/>
              </a:xfrm>
              <a:custGeom>
                <a:avLst/>
                <a:gdLst>
                  <a:gd name="T0" fmla="*/ 306 w 944"/>
                  <a:gd name="T1" fmla="*/ 965 h 1042"/>
                  <a:gd name="T2" fmla="*/ 76 w 944"/>
                  <a:gd name="T3" fmla="*/ 983 h 1042"/>
                  <a:gd name="T4" fmla="*/ 58 w 944"/>
                  <a:gd name="T5" fmla="*/ 753 h 1042"/>
                  <a:gd name="T6" fmla="*/ 638 w 944"/>
                  <a:gd name="T7" fmla="*/ 76 h 1042"/>
                  <a:gd name="T8" fmla="*/ 868 w 944"/>
                  <a:gd name="T9" fmla="*/ 59 h 1042"/>
                  <a:gd name="T10" fmla="*/ 886 w 944"/>
                  <a:gd name="T11" fmla="*/ 288 h 1042"/>
                  <a:gd name="T12" fmla="*/ 306 w 944"/>
                  <a:gd name="T13" fmla="*/ 965 h 10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4" h="1042">
                    <a:moveTo>
                      <a:pt x="306" y="965"/>
                    </a:moveTo>
                    <a:cubicBezTo>
                      <a:pt x="247" y="1034"/>
                      <a:pt x="144" y="1042"/>
                      <a:pt x="76" y="983"/>
                    </a:cubicBezTo>
                    <a:cubicBezTo>
                      <a:pt x="8" y="924"/>
                      <a:pt x="0" y="821"/>
                      <a:pt x="58" y="753"/>
                    </a:cubicBezTo>
                    <a:cubicBezTo>
                      <a:pt x="638" y="76"/>
                      <a:pt x="638" y="76"/>
                      <a:pt x="638" y="76"/>
                    </a:cubicBezTo>
                    <a:cubicBezTo>
                      <a:pt x="697" y="8"/>
                      <a:pt x="800" y="0"/>
                      <a:pt x="868" y="59"/>
                    </a:cubicBezTo>
                    <a:cubicBezTo>
                      <a:pt x="937" y="117"/>
                      <a:pt x="944" y="220"/>
                      <a:pt x="886" y="288"/>
                    </a:cubicBezTo>
                    <a:cubicBezTo>
                      <a:pt x="306" y="965"/>
                      <a:pt x="306" y="965"/>
                      <a:pt x="306" y="965"/>
                    </a:cubicBezTo>
                  </a:path>
                </a:pathLst>
              </a:custGeom>
              <a:solidFill>
                <a:srgbClr val="CE64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50" name="îşḻîḓé"/>
              <p:cNvSpPr/>
              <p:nvPr/>
            </p:nvSpPr>
            <p:spPr bwMode="auto">
              <a:xfrm>
                <a:off x="2824956" y="4137819"/>
                <a:ext cx="1008063" cy="1068388"/>
              </a:xfrm>
              <a:custGeom>
                <a:avLst/>
                <a:gdLst>
                  <a:gd name="T0" fmla="*/ 647 w 802"/>
                  <a:gd name="T1" fmla="*/ 0 h 851"/>
                  <a:gd name="T2" fmla="*/ 542 w 802"/>
                  <a:gd name="T3" fmla="*/ 49 h 851"/>
                  <a:gd name="T4" fmla="*/ 50 w 802"/>
                  <a:gd name="T5" fmla="*/ 623 h 851"/>
                  <a:gd name="T6" fmla="*/ 65 w 802"/>
                  <a:gd name="T7" fmla="*/ 818 h 851"/>
                  <a:gd name="T8" fmla="*/ 155 w 802"/>
                  <a:gd name="T9" fmla="*/ 851 h 851"/>
                  <a:gd name="T10" fmla="*/ 260 w 802"/>
                  <a:gd name="T11" fmla="*/ 803 h 851"/>
                  <a:gd name="T12" fmla="*/ 752 w 802"/>
                  <a:gd name="T13" fmla="*/ 229 h 851"/>
                  <a:gd name="T14" fmla="*/ 737 w 802"/>
                  <a:gd name="T15" fmla="*/ 34 h 851"/>
                  <a:gd name="T16" fmla="*/ 647 w 802"/>
                  <a:gd name="T17" fmla="*/ 0 h 8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2" h="851">
                    <a:moveTo>
                      <a:pt x="647" y="0"/>
                    </a:moveTo>
                    <a:cubicBezTo>
                      <a:pt x="608" y="0"/>
                      <a:pt x="569" y="17"/>
                      <a:pt x="542" y="49"/>
                    </a:cubicBezTo>
                    <a:cubicBezTo>
                      <a:pt x="50" y="623"/>
                      <a:pt x="50" y="623"/>
                      <a:pt x="50" y="623"/>
                    </a:cubicBezTo>
                    <a:cubicBezTo>
                      <a:pt x="0" y="681"/>
                      <a:pt x="7" y="768"/>
                      <a:pt x="65" y="818"/>
                    </a:cubicBezTo>
                    <a:cubicBezTo>
                      <a:pt x="91" y="840"/>
                      <a:pt x="123" y="851"/>
                      <a:pt x="155" y="851"/>
                    </a:cubicBezTo>
                    <a:cubicBezTo>
                      <a:pt x="194" y="851"/>
                      <a:pt x="233" y="835"/>
                      <a:pt x="260" y="803"/>
                    </a:cubicBezTo>
                    <a:cubicBezTo>
                      <a:pt x="752" y="229"/>
                      <a:pt x="752" y="229"/>
                      <a:pt x="752" y="229"/>
                    </a:cubicBezTo>
                    <a:cubicBezTo>
                      <a:pt x="802" y="171"/>
                      <a:pt x="795" y="83"/>
                      <a:pt x="737" y="34"/>
                    </a:cubicBezTo>
                    <a:cubicBezTo>
                      <a:pt x="711" y="11"/>
                      <a:pt x="679" y="0"/>
                      <a:pt x="647" y="0"/>
                    </a:cubicBezTo>
                  </a:path>
                </a:pathLst>
              </a:custGeom>
              <a:solidFill>
                <a:srgbClr val="D883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51" name="íšľîḑê"/>
              <p:cNvSpPr/>
              <p:nvPr/>
            </p:nvSpPr>
            <p:spPr bwMode="auto">
              <a:xfrm>
                <a:off x="3747294" y="2404269"/>
                <a:ext cx="1644650" cy="1643063"/>
              </a:xfrm>
              <a:custGeom>
                <a:avLst/>
                <a:gdLst>
                  <a:gd name="T0" fmla="*/ 1099 w 1310"/>
                  <a:gd name="T1" fmla="*/ 1036 h 1309"/>
                  <a:gd name="T2" fmla="*/ 274 w 1310"/>
                  <a:gd name="T3" fmla="*/ 1099 h 1309"/>
                  <a:gd name="T4" fmla="*/ 211 w 1310"/>
                  <a:gd name="T5" fmla="*/ 274 h 1309"/>
                  <a:gd name="T6" fmla="*/ 1036 w 1310"/>
                  <a:gd name="T7" fmla="*/ 210 h 1309"/>
                  <a:gd name="T8" fmla="*/ 1099 w 1310"/>
                  <a:gd name="T9" fmla="*/ 1036 h 1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10" h="1309">
                    <a:moveTo>
                      <a:pt x="1099" y="1036"/>
                    </a:moveTo>
                    <a:cubicBezTo>
                      <a:pt x="889" y="1281"/>
                      <a:pt x="520" y="1309"/>
                      <a:pt x="274" y="1099"/>
                    </a:cubicBezTo>
                    <a:cubicBezTo>
                      <a:pt x="29" y="889"/>
                      <a:pt x="0" y="519"/>
                      <a:pt x="211" y="274"/>
                    </a:cubicBezTo>
                    <a:cubicBezTo>
                      <a:pt x="421" y="29"/>
                      <a:pt x="790" y="0"/>
                      <a:pt x="1036" y="210"/>
                    </a:cubicBezTo>
                    <a:cubicBezTo>
                      <a:pt x="1281" y="421"/>
                      <a:pt x="1310" y="790"/>
                      <a:pt x="1099" y="1036"/>
                    </a:cubicBezTo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52" name="ïṩļiďè"/>
              <p:cNvSpPr/>
              <p:nvPr/>
            </p:nvSpPr>
            <p:spPr bwMode="auto">
              <a:xfrm>
                <a:off x="3679031" y="4044157"/>
                <a:ext cx="219075" cy="206375"/>
              </a:xfrm>
              <a:custGeom>
                <a:avLst/>
                <a:gdLst>
                  <a:gd name="T0" fmla="*/ 11 w 174"/>
                  <a:gd name="T1" fmla="*/ 0 h 164"/>
                  <a:gd name="T2" fmla="*/ 3 w 174"/>
                  <a:gd name="T3" fmla="*/ 0 h 164"/>
                  <a:gd name="T4" fmla="*/ 66 w 174"/>
                  <a:gd name="T5" fmla="*/ 117 h 164"/>
                  <a:gd name="T6" fmla="*/ 174 w 174"/>
                  <a:gd name="T7" fmla="*/ 164 h 164"/>
                  <a:gd name="T8" fmla="*/ 174 w 174"/>
                  <a:gd name="T9" fmla="*/ 164 h 164"/>
                  <a:gd name="T10" fmla="*/ 171 w 174"/>
                  <a:gd name="T11" fmla="*/ 133 h 164"/>
                  <a:gd name="T12" fmla="*/ 171 w 174"/>
                  <a:gd name="T13" fmla="*/ 134 h 164"/>
                  <a:gd name="T14" fmla="*/ 161 w 174"/>
                  <a:gd name="T15" fmla="*/ 134 h 164"/>
                  <a:gd name="T16" fmla="*/ 31 w 174"/>
                  <a:gd name="T17" fmla="*/ 1 h 164"/>
                  <a:gd name="T18" fmla="*/ 11 w 174"/>
                  <a:gd name="T19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4" h="164">
                    <a:moveTo>
                      <a:pt x="11" y="0"/>
                    </a:moveTo>
                    <a:cubicBezTo>
                      <a:pt x="8" y="0"/>
                      <a:pt x="5" y="0"/>
                      <a:pt x="3" y="0"/>
                    </a:cubicBezTo>
                    <a:cubicBezTo>
                      <a:pt x="0" y="34"/>
                      <a:pt x="24" y="80"/>
                      <a:pt x="66" y="117"/>
                    </a:cubicBezTo>
                    <a:cubicBezTo>
                      <a:pt x="102" y="147"/>
                      <a:pt x="142" y="164"/>
                      <a:pt x="174" y="164"/>
                    </a:cubicBezTo>
                    <a:cubicBezTo>
                      <a:pt x="174" y="164"/>
                      <a:pt x="174" y="164"/>
                      <a:pt x="174" y="164"/>
                    </a:cubicBezTo>
                    <a:cubicBezTo>
                      <a:pt x="174" y="153"/>
                      <a:pt x="173" y="143"/>
                      <a:pt x="171" y="133"/>
                    </a:cubicBezTo>
                    <a:cubicBezTo>
                      <a:pt x="171" y="134"/>
                      <a:pt x="171" y="134"/>
                      <a:pt x="171" y="134"/>
                    </a:cubicBezTo>
                    <a:cubicBezTo>
                      <a:pt x="167" y="134"/>
                      <a:pt x="164" y="134"/>
                      <a:pt x="161" y="134"/>
                    </a:cubicBezTo>
                    <a:cubicBezTo>
                      <a:pt x="40" y="134"/>
                      <a:pt x="32" y="6"/>
                      <a:pt x="31" y="1"/>
                    </a:cubicBezTo>
                    <a:cubicBezTo>
                      <a:pt x="25" y="0"/>
                      <a:pt x="18" y="0"/>
                      <a:pt x="11" y="0"/>
                    </a:cubicBezTo>
                  </a:path>
                </a:pathLst>
              </a:custGeom>
              <a:solidFill>
                <a:srgbClr val="B95A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53" name="í$ḷïďé"/>
              <p:cNvSpPr/>
              <p:nvPr/>
            </p:nvSpPr>
            <p:spPr bwMode="auto">
              <a:xfrm>
                <a:off x="4058444" y="2459832"/>
                <a:ext cx="311150" cy="1500188"/>
              </a:xfrm>
              <a:custGeom>
                <a:avLst/>
                <a:gdLst>
                  <a:gd name="T0" fmla="*/ 0 w 196"/>
                  <a:gd name="T1" fmla="*/ 88 h 945"/>
                  <a:gd name="T2" fmla="*/ 0 w 196"/>
                  <a:gd name="T3" fmla="*/ 893 h 945"/>
                  <a:gd name="T4" fmla="*/ 196 w 196"/>
                  <a:gd name="T5" fmla="*/ 945 h 945"/>
                  <a:gd name="T6" fmla="*/ 196 w 196"/>
                  <a:gd name="T7" fmla="*/ 0 h 945"/>
                  <a:gd name="T8" fmla="*/ 0 w 196"/>
                  <a:gd name="T9" fmla="*/ 88 h 9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6" h="945">
                    <a:moveTo>
                      <a:pt x="0" y="88"/>
                    </a:moveTo>
                    <a:lnTo>
                      <a:pt x="0" y="893"/>
                    </a:lnTo>
                    <a:lnTo>
                      <a:pt x="196" y="945"/>
                    </a:lnTo>
                    <a:lnTo>
                      <a:pt x="196" y="0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1C3B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54" name="íśḷîḋe"/>
              <p:cNvSpPr/>
              <p:nvPr/>
            </p:nvSpPr>
            <p:spPr bwMode="auto">
              <a:xfrm>
                <a:off x="4058444" y="2459832"/>
                <a:ext cx="311150" cy="1500188"/>
              </a:xfrm>
              <a:custGeom>
                <a:avLst/>
                <a:gdLst>
                  <a:gd name="T0" fmla="*/ 0 w 196"/>
                  <a:gd name="T1" fmla="*/ 88 h 945"/>
                  <a:gd name="T2" fmla="*/ 0 w 196"/>
                  <a:gd name="T3" fmla="*/ 893 h 945"/>
                  <a:gd name="T4" fmla="*/ 196 w 196"/>
                  <a:gd name="T5" fmla="*/ 945 h 945"/>
                  <a:gd name="T6" fmla="*/ 196 w 196"/>
                  <a:gd name="T7" fmla="*/ 0 h 945"/>
                  <a:gd name="T8" fmla="*/ 0 w 196"/>
                  <a:gd name="T9" fmla="*/ 88 h 9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6" h="945">
                    <a:moveTo>
                      <a:pt x="0" y="88"/>
                    </a:moveTo>
                    <a:lnTo>
                      <a:pt x="0" y="893"/>
                    </a:lnTo>
                    <a:lnTo>
                      <a:pt x="196" y="945"/>
                    </a:lnTo>
                    <a:lnTo>
                      <a:pt x="196" y="0"/>
                    </a:lnTo>
                    <a:lnTo>
                      <a:pt x="0" y="8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55" name="iŝ1íḍè"/>
              <p:cNvSpPr/>
              <p:nvPr/>
            </p:nvSpPr>
            <p:spPr bwMode="auto">
              <a:xfrm>
                <a:off x="3544094" y="2175669"/>
                <a:ext cx="2076450" cy="2090738"/>
              </a:xfrm>
              <a:custGeom>
                <a:avLst/>
                <a:gdLst>
                  <a:gd name="T0" fmla="*/ 1385 w 1654"/>
                  <a:gd name="T1" fmla="*/ 1324 h 1666"/>
                  <a:gd name="T2" fmla="*/ 1304 w 1654"/>
                  <a:gd name="T3" fmla="*/ 269 h 1666"/>
                  <a:gd name="T4" fmla="*/ 249 w 1654"/>
                  <a:gd name="T5" fmla="*/ 350 h 1666"/>
                  <a:gd name="T6" fmla="*/ 266 w 1654"/>
                  <a:gd name="T7" fmla="*/ 1342 h 1666"/>
                  <a:gd name="T8" fmla="*/ 139 w 1654"/>
                  <a:gd name="T9" fmla="*/ 1490 h 1666"/>
                  <a:gd name="T10" fmla="*/ 279 w 1654"/>
                  <a:gd name="T11" fmla="*/ 1623 h 1666"/>
                  <a:gd name="T12" fmla="*/ 413 w 1654"/>
                  <a:gd name="T13" fmla="*/ 1466 h 1666"/>
                  <a:gd name="T14" fmla="*/ 1385 w 1654"/>
                  <a:gd name="T15" fmla="*/ 1324 h 1666"/>
                  <a:gd name="T16" fmla="*/ 436 w 1654"/>
                  <a:gd name="T17" fmla="*/ 1281 h 1666"/>
                  <a:gd name="T18" fmla="*/ 373 w 1654"/>
                  <a:gd name="T19" fmla="*/ 456 h 1666"/>
                  <a:gd name="T20" fmla="*/ 1198 w 1654"/>
                  <a:gd name="T21" fmla="*/ 392 h 1666"/>
                  <a:gd name="T22" fmla="*/ 1261 w 1654"/>
                  <a:gd name="T23" fmla="*/ 1218 h 1666"/>
                  <a:gd name="T24" fmla="*/ 436 w 1654"/>
                  <a:gd name="T25" fmla="*/ 1281 h 1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54" h="1666">
                    <a:moveTo>
                      <a:pt x="1385" y="1324"/>
                    </a:moveTo>
                    <a:cubicBezTo>
                      <a:pt x="1654" y="1010"/>
                      <a:pt x="1618" y="537"/>
                      <a:pt x="1304" y="269"/>
                    </a:cubicBezTo>
                    <a:cubicBezTo>
                      <a:pt x="990" y="0"/>
                      <a:pt x="518" y="36"/>
                      <a:pt x="249" y="350"/>
                    </a:cubicBezTo>
                    <a:cubicBezTo>
                      <a:pt x="0" y="641"/>
                      <a:pt x="13" y="1067"/>
                      <a:pt x="266" y="1342"/>
                    </a:cubicBezTo>
                    <a:cubicBezTo>
                      <a:pt x="139" y="1490"/>
                      <a:pt x="139" y="1490"/>
                      <a:pt x="139" y="1490"/>
                    </a:cubicBezTo>
                    <a:cubicBezTo>
                      <a:pt x="139" y="1490"/>
                      <a:pt x="146" y="1630"/>
                      <a:pt x="279" y="1623"/>
                    </a:cubicBezTo>
                    <a:cubicBezTo>
                      <a:pt x="413" y="1466"/>
                      <a:pt x="413" y="1466"/>
                      <a:pt x="413" y="1466"/>
                    </a:cubicBezTo>
                    <a:cubicBezTo>
                      <a:pt x="722" y="1666"/>
                      <a:pt x="1139" y="1611"/>
                      <a:pt x="1385" y="1324"/>
                    </a:cubicBezTo>
                    <a:moveTo>
                      <a:pt x="436" y="1281"/>
                    </a:moveTo>
                    <a:cubicBezTo>
                      <a:pt x="191" y="1071"/>
                      <a:pt x="162" y="701"/>
                      <a:pt x="373" y="456"/>
                    </a:cubicBezTo>
                    <a:cubicBezTo>
                      <a:pt x="583" y="211"/>
                      <a:pt x="952" y="182"/>
                      <a:pt x="1198" y="392"/>
                    </a:cubicBezTo>
                    <a:cubicBezTo>
                      <a:pt x="1443" y="603"/>
                      <a:pt x="1472" y="972"/>
                      <a:pt x="1261" y="1218"/>
                    </a:cubicBezTo>
                    <a:cubicBezTo>
                      <a:pt x="1051" y="1463"/>
                      <a:pt x="682" y="1491"/>
                      <a:pt x="436" y="1281"/>
                    </a:cubicBezTo>
                  </a:path>
                </a:pathLst>
              </a:custGeom>
              <a:solidFill>
                <a:srgbClr val="1AB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56" name="ïślîdè"/>
              <p:cNvSpPr/>
              <p:nvPr/>
            </p:nvSpPr>
            <p:spPr bwMode="auto">
              <a:xfrm>
                <a:off x="4369594" y="2491582"/>
                <a:ext cx="884238" cy="463550"/>
              </a:xfrm>
              <a:custGeom>
                <a:avLst/>
                <a:gdLst>
                  <a:gd name="T0" fmla="*/ 159 w 703"/>
                  <a:gd name="T1" fmla="*/ 0 h 369"/>
                  <a:gd name="T2" fmla="*/ 0 w 703"/>
                  <a:gd name="T3" fmla="*/ 21 h 369"/>
                  <a:gd name="T4" fmla="*/ 0 w 703"/>
                  <a:gd name="T5" fmla="*/ 74 h 369"/>
                  <a:gd name="T6" fmla="*/ 133 w 703"/>
                  <a:gd name="T7" fmla="*/ 61 h 369"/>
                  <a:gd name="T8" fmla="*/ 703 w 703"/>
                  <a:gd name="T9" fmla="*/ 369 h 369"/>
                  <a:gd name="T10" fmla="*/ 540 w 703"/>
                  <a:gd name="T11" fmla="*/ 140 h 369"/>
                  <a:gd name="T12" fmla="*/ 159 w 703"/>
                  <a:gd name="T13" fmla="*/ 0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3" h="369">
                    <a:moveTo>
                      <a:pt x="159" y="0"/>
                    </a:moveTo>
                    <a:cubicBezTo>
                      <a:pt x="106" y="0"/>
                      <a:pt x="52" y="7"/>
                      <a:pt x="0" y="21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47" y="65"/>
                      <a:pt x="91" y="61"/>
                      <a:pt x="133" y="61"/>
                    </a:cubicBezTo>
                    <a:cubicBezTo>
                      <a:pt x="407" y="61"/>
                      <a:pt x="598" y="236"/>
                      <a:pt x="703" y="369"/>
                    </a:cubicBezTo>
                    <a:cubicBezTo>
                      <a:pt x="669" y="283"/>
                      <a:pt x="615" y="204"/>
                      <a:pt x="540" y="140"/>
                    </a:cubicBezTo>
                    <a:cubicBezTo>
                      <a:pt x="430" y="46"/>
                      <a:pt x="294" y="0"/>
                      <a:pt x="159" y="0"/>
                    </a:cubicBezTo>
                  </a:path>
                </a:pathLst>
              </a:custGeom>
              <a:solidFill>
                <a:srgbClr val="A9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57" name="ïšḷîḍè"/>
              <p:cNvSpPr/>
              <p:nvPr/>
            </p:nvSpPr>
            <p:spPr bwMode="auto">
              <a:xfrm>
                <a:off x="4058444" y="2518569"/>
                <a:ext cx="311150" cy="182563"/>
              </a:xfrm>
              <a:custGeom>
                <a:avLst/>
                <a:gdLst>
                  <a:gd name="T0" fmla="*/ 248 w 248"/>
                  <a:gd name="T1" fmla="*/ 0 h 145"/>
                  <a:gd name="T2" fmla="*/ 94 w 248"/>
                  <a:gd name="T3" fmla="*/ 69 h 145"/>
                  <a:gd name="T4" fmla="*/ 0 w 248"/>
                  <a:gd name="T5" fmla="*/ 145 h 145"/>
                  <a:gd name="T6" fmla="*/ 248 w 248"/>
                  <a:gd name="T7" fmla="*/ 53 h 145"/>
                  <a:gd name="T8" fmla="*/ 248 w 248"/>
                  <a:gd name="T9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8" h="145">
                    <a:moveTo>
                      <a:pt x="248" y="0"/>
                    </a:moveTo>
                    <a:cubicBezTo>
                      <a:pt x="194" y="16"/>
                      <a:pt x="142" y="39"/>
                      <a:pt x="94" y="69"/>
                    </a:cubicBezTo>
                    <a:cubicBezTo>
                      <a:pt x="60" y="91"/>
                      <a:pt x="29" y="116"/>
                      <a:pt x="0" y="145"/>
                    </a:cubicBezTo>
                    <a:cubicBezTo>
                      <a:pt x="88" y="98"/>
                      <a:pt x="171" y="68"/>
                      <a:pt x="248" y="53"/>
                    </a:cubicBezTo>
                    <a:cubicBezTo>
                      <a:pt x="248" y="0"/>
                      <a:pt x="248" y="0"/>
                      <a:pt x="248" y="0"/>
                    </a:cubicBezTo>
                  </a:path>
                </a:pathLst>
              </a:custGeom>
              <a:solidFill>
                <a:srgbClr val="162F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58" name="íS1iďé"/>
              <p:cNvSpPr/>
              <p:nvPr/>
            </p:nvSpPr>
            <p:spPr bwMode="auto">
              <a:xfrm>
                <a:off x="4175919" y="2489994"/>
                <a:ext cx="1085850" cy="476250"/>
              </a:xfrm>
              <a:custGeom>
                <a:avLst/>
                <a:gdLst>
                  <a:gd name="T0" fmla="*/ 317 w 864"/>
                  <a:gd name="T1" fmla="*/ 0 h 380"/>
                  <a:gd name="T2" fmla="*/ 0 w 864"/>
                  <a:gd name="T3" fmla="*/ 92 h 380"/>
                  <a:gd name="T4" fmla="*/ 154 w 864"/>
                  <a:gd name="T5" fmla="*/ 23 h 380"/>
                  <a:gd name="T6" fmla="*/ 313 w 864"/>
                  <a:gd name="T7" fmla="*/ 2 h 380"/>
                  <a:gd name="T8" fmla="*/ 694 w 864"/>
                  <a:gd name="T9" fmla="*/ 142 h 380"/>
                  <a:gd name="T10" fmla="*/ 857 w 864"/>
                  <a:gd name="T11" fmla="*/ 371 h 380"/>
                  <a:gd name="T12" fmla="*/ 864 w 864"/>
                  <a:gd name="T13" fmla="*/ 380 h 380"/>
                  <a:gd name="T14" fmla="*/ 697 w 864"/>
                  <a:gd name="T15" fmla="*/ 140 h 380"/>
                  <a:gd name="T16" fmla="*/ 317 w 864"/>
                  <a:gd name="T17" fmla="*/ 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4" h="380">
                    <a:moveTo>
                      <a:pt x="317" y="0"/>
                    </a:moveTo>
                    <a:cubicBezTo>
                      <a:pt x="206" y="0"/>
                      <a:pt x="95" y="31"/>
                      <a:pt x="0" y="92"/>
                    </a:cubicBezTo>
                    <a:cubicBezTo>
                      <a:pt x="48" y="62"/>
                      <a:pt x="100" y="39"/>
                      <a:pt x="154" y="23"/>
                    </a:cubicBezTo>
                    <a:cubicBezTo>
                      <a:pt x="206" y="9"/>
                      <a:pt x="260" y="2"/>
                      <a:pt x="313" y="2"/>
                    </a:cubicBezTo>
                    <a:cubicBezTo>
                      <a:pt x="448" y="2"/>
                      <a:pt x="584" y="48"/>
                      <a:pt x="694" y="142"/>
                    </a:cubicBezTo>
                    <a:cubicBezTo>
                      <a:pt x="769" y="206"/>
                      <a:pt x="823" y="285"/>
                      <a:pt x="857" y="371"/>
                    </a:cubicBezTo>
                    <a:cubicBezTo>
                      <a:pt x="859" y="374"/>
                      <a:pt x="862" y="377"/>
                      <a:pt x="864" y="380"/>
                    </a:cubicBezTo>
                    <a:cubicBezTo>
                      <a:pt x="831" y="290"/>
                      <a:pt x="775" y="207"/>
                      <a:pt x="697" y="140"/>
                    </a:cubicBezTo>
                    <a:cubicBezTo>
                      <a:pt x="587" y="46"/>
                      <a:pt x="451" y="0"/>
                      <a:pt x="317" y="0"/>
                    </a:cubicBezTo>
                  </a:path>
                </a:pathLst>
              </a:custGeom>
              <a:solidFill>
                <a:srgbClr val="1596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389" name="îSḷïḋé"/>
            <p:cNvGrpSpPr/>
            <p:nvPr/>
          </p:nvGrpSpPr>
          <p:grpSpPr>
            <a:xfrm>
              <a:off x="10366789" y="2181002"/>
              <a:ext cx="907705" cy="897460"/>
              <a:chOff x="9831002" y="1778527"/>
              <a:chExt cx="1198362" cy="1184836"/>
            </a:xfrm>
          </p:grpSpPr>
          <p:sp>
            <p:nvSpPr>
              <p:cNvPr id="390" name="íṧ1iḍé"/>
              <p:cNvSpPr/>
              <p:nvPr/>
            </p:nvSpPr>
            <p:spPr bwMode="auto">
              <a:xfrm>
                <a:off x="9831002" y="1778527"/>
                <a:ext cx="1198362" cy="1184836"/>
              </a:xfrm>
              <a:prstGeom prst="wedgeEllipseCallout">
                <a:avLst>
                  <a:gd name="adj1" fmla="val -61075"/>
                  <a:gd name="adj2" fmla="val -40893"/>
                </a:avLst>
              </a:prstGeom>
              <a:solidFill>
                <a:schemeClr val="bg1">
                  <a:lumMod val="50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zh-CN" altLang="en-US" dirty="0">
                  <a:solidFill>
                    <a:schemeClr val="dk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1" name="ïṣ1iḋé"/>
              <p:cNvSpPr txBox="1"/>
              <p:nvPr/>
            </p:nvSpPr>
            <p:spPr>
              <a:xfrm>
                <a:off x="10035977" y="2230980"/>
                <a:ext cx="816445" cy="253982"/>
              </a:xfrm>
              <a:prstGeom prst="rect">
                <a:avLst/>
              </a:prstGeom>
              <a:noFill/>
            </p:spPr>
            <p:txBody>
              <a:bodyPr wrap="none" numCol="1" rtlCol="0">
                <a:prstTxWarp prst="textPlain">
                  <a:avLst/>
                </a:prstTxWarp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altLang="zh-CN" sz="9600" dirty="0">
                    <a:solidFill>
                      <a:schemeClr val="bg1"/>
                    </a:solidFill>
                    <a:cs typeface="+mn-ea"/>
                    <a:sym typeface="+mn-lt"/>
                  </a:rPr>
                  <a:t>2018</a:t>
                </a:r>
                <a:endParaRPr lang="zh-CN" altLang="en-US" sz="96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87" name="iŝ1íďe"/>
          <p:cNvSpPr txBox="1"/>
          <p:nvPr/>
        </p:nvSpPr>
        <p:spPr>
          <a:xfrm>
            <a:off x="688975" y="1523359"/>
            <a:ext cx="5314438" cy="146805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2000" b="1" dirty="0">
                <a:cs typeface="+mn-ea"/>
                <a:sym typeface="+mn-lt"/>
              </a:rPr>
              <a:t>生活自理能力缺陷</a:t>
            </a:r>
            <a:r>
              <a:rPr lang="zh-CN" altLang="en-US" sz="2400" b="1" dirty="0">
                <a:cs typeface="+mn-ea"/>
                <a:sym typeface="+mn-lt"/>
              </a:rPr>
              <a:t>：</a:t>
            </a:r>
            <a:endParaRPr lang="en-US" altLang="zh-CN" sz="2400" b="1" dirty="0">
              <a:cs typeface="+mn-ea"/>
              <a:sym typeface="+mn-lt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2400" dirty="0">
                <a:cs typeface="+mn-ea"/>
                <a:sym typeface="+mn-lt"/>
              </a:rPr>
              <a:t>与肢体活动障碍有关</a:t>
            </a:r>
            <a:endParaRPr lang="en-US" altLang="zh-CN" sz="24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9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6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3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" grpId="0"/>
      <p:bldP spid="377" grpId="0"/>
      <p:bldP spid="379" grpId="0"/>
      <p:bldP spid="380" grpId="0"/>
      <p:bldP spid="383" grpId="0"/>
      <p:bldP spid="384" grpId="0"/>
      <p:bldP spid="38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91"/>
          <a:stretch>
            <a:fillRect/>
          </a:stretch>
        </p:blipFill>
        <p:spPr>
          <a:xfrm>
            <a:off x="4571999" y="1171251"/>
            <a:ext cx="3496225" cy="5020906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CN" altLang="en-US" dirty="0">
                <a:cs typeface="+mn-ea"/>
                <a:sym typeface="+mn-lt"/>
              </a:rPr>
              <a:t>护理问题与措施</a:t>
            </a:r>
          </a:p>
        </p:txBody>
      </p:sp>
      <p:sp>
        <p:nvSpPr>
          <p:cNvPr id="5" name="îṩḷïḍè"/>
          <p:cNvSpPr txBox="1"/>
          <p:nvPr/>
        </p:nvSpPr>
        <p:spPr>
          <a:xfrm flipH="1">
            <a:off x="687279" y="1740820"/>
            <a:ext cx="3374024" cy="99302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耐心倾听病人述说，与患者沟通交流，开导劝慰，避免焦虑导致气机运行阻滞，脉络不通</a:t>
            </a:r>
          </a:p>
        </p:txBody>
      </p:sp>
      <p:sp>
        <p:nvSpPr>
          <p:cNvPr id="6" name="îS1idê"/>
          <p:cNvSpPr txBox="1"/>
          <p:nvPr/>
        </p:nvSpPr>
        <p:spPr>
          <a:xfrm flipH="1">
            <a:off x="687279" y="1269000"/>
            <a:ext cx="3374024" cy="471820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>
                <a:cs typeface="+mn-ea"/>
                <a:sym typeface="+mn-lt"/>
              </a:rPr>
              <a:t>措施</a:t>
            </a:r>
            <a:r>
              <a:rPr lang="en-US" altLang="zh-CN" sz="2000" b="1" dirty="0">
                <a:cs typeface="+mn-ea"/>
                <a:sym typeface="+mn-lt"/>
              </a:rPr>
              <a:t>1</a:t>
            </a:r>
            <a:endParaRPr lang="zh-CN" altLang="en-US" sz="2000" b="1" dirty="0">
              <a:cs typeface="+mn-ea"/>
              <a:sym typeface="+mn-lt"/>
            </a:endParaRPr>
          </a:p>
        </p:txBody>
      </p:sp>
      <p:grpSp>
        <p:nvGrpSpPr>
          <p:cNvPr id="7" name="ïṩ1idè"/>
          <p:cNvGrpSpPr/>
          <p:nvPr/>
        </p:nvGrpSpPr>
        <p:grpSpPr>
          <a:xfrm flipH="1">
            <a:off x="4223285" y="1307269"/>
            <a:ext cx="675000" cy="675005"/>
            <a:chOff x="7209746" y="4153276"/>
            <a:chExt cx="675000" cy="675005"/>
          </a:xfrm>
        </p:grpSpPr>
        <p:sp>
          <p:nvSpPr>
            <p:cNvPr id="22" name="íṥ1íďe"/>
            <p:cNvSpPr/>
            <p:nvPr/>
          </p:nvSpPr>
          <p:spPr>
            <a:xfrm>
              <a:off x="7209746" y="4153276"/>
              <a:ext cx="675000" cy="675005"/>
            </a:xfrm>
            <a:prstGeom prst="ellipse">
              <a:avLst/>
            </a:prstGeom>
            <a:solidFill>
              <a:srgbClr val="3EBBDD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" name="ïṩľídé"/>
            <p:cNvSpPr/>
            <p:nvPr/>
          </p:nvSpPr>
          <p:spPr bwMode="auto">
            <a:xfrm>
              <a:off x="7375153" y="4322040"/>
              <a:ext cx="344185" cy="337474"/>
            </a:xfrm>
            <a:custGeom>
              <a:avLst/>
              <a:gdLst>
                <a:gd name="T0" fmla="*/ 1312 w 1990"/>
                <a:gd name="T1" fmla="*/ 1552 h 1954"/>
                <a:gd name="T2" fmla="*/ 291 w 1990"/>
                <a:gd name="T3" fmla="*/ 1746 h 1954"/>
                <a:gd name="T4" fmla="*/ 0 w 1990"/>
                <a:gd name="T5" fmla="*/ 540 h 1954"/>
                <a:gd name="T6" fmla="*/ 515 w 1990"/>
                <a:gd name="T7" fmla="*/ 249 h 1954"/>
                <a:gd name="T8" fmla="*/ 1205 w 1990"/>
                <a:gd name="T9" fmla="*/ 0 h 1954"/>
                <a:gd name="T10" fmla="*/ 1496 w 1990"/>
                <a:gd name="T11" fmla="*/ 489 h 1954"/>
                <a:gd name="T12" fmla="*/ 1413 w 1990"/>
                <a:gd name="T13" fmla="*/ 291 h 1954"/>
                <a:gd name="T14" fmla="*/ 802 w 1990"/>
                <a:gd name="T15" fmla="*/ 83 h 1954"/>
                <a:gd name="T16" fmla="*/ 1039 w 1990"/>
                <a:gd name="T17" fmla="*/ 249 h 1954"/>
                <a:gd name="T18" fmla="*/ 1243 w 1990"/>
                <a:gd name="T19" fmla="*/ 499 h 1954"/>
                <a:gd name="T20" fmla="*/ 291 w 1990"/>
                <a:gd name="T21" fmla="*/ 333 h 1954"/>
                <a:gd name="T22" fmla="*/ 83 w 1990"/>
                <a:gd name="T23" fmla="*/ 1455 h 1954"/>
                <a:gd name="T24" fmla="*/ 1039 w 1990"/>
                <a:gd name="T25" fmla="*/ 1663 h 1954"/>
                <a:gd name="T26" fmla="*/ 1641 w 1990"/>
                <a:gd name="T27" fmla="*/ 1453 h 1954"/>
                <a:gd name="T28" fmla="*/ 1138 w 1990"/>
                <a:gd name="T29" fmla="*/ 583 h 1954"/>
                <a:gd name="T30" fmla="*/ 1641 w 1990"/>
                <a:gd name="T31" fmla="*/ 1453 h 1954"/>
                <a:gd name="T32" fmla="*/ 1752 w 1990"/>
                <a:gd name="T33" fmla="*/ 809 h 1954"/>
                <a:gd name="T34" fmla="*/ 1026 w 1990"/>
                <a:gd name="T35" fmla="*/ 1228 h 1954"/>
                <a:gd name="T36" fmla="*/ 1767 w 1990"/>
                <a:gd name="T37" fmla="*/ 1422 h 1954"/>
                <a:gd name="T38" fmla="*/ 1717 w 1990"/>
                <a:gd name="T39" fmla="*/ 1835 h 1954"/>
                <a:gd name="T40" fmla="*/ 1767 w 1990"/>
                <a:gd name="T41" fmla="*/ 1422 h 1954"/>
                <a:gd name="T42" fmla="*/ 1739 w 1990"/>
                <a:gd name="T43" fmla="*/ 1874 h 1954"/>
                <a:gd name="T44" fmla="*/ 1956 w 1990"/>
                <a:gd name="T45" fmla="*/ 1749 h 1954"/>
                <a:gd name="T46" fmla="*/ 249 w 1990"/>
                <a:gd name="T47" fmla="*/ 551 h 1954"/>
                <a:gd name="T48" fmla="*/ 803 w 1990"/>
                <a:gd name="T49" fmla="*/ 613 h 1954"/>
                <a:gd name="T50" fmla="*/ 675 w 1990"/>
                <a:gd name="T51" fmla="*/ 828 h 1954"/>
                <a:gd name="T52" fmla="*/ 249 w 1990"/>
                <a:gd name="T53" fmla="*/ 890 h 1954"/>
                <a:gd name="T54" fmla="*/ 675 w 1990"/>
                <a:gd name="T55" fmla="*/ 828 h 1954"/>
                <a:gd name="T56" fmla="*/ 675 w 1990"/>
                <a:gd name="T57" fmla="*/ 1167 h 1954"/>
                <a:gd name="T58" fmla="*/ 249 w 1990"/>
                <a:gd name="T59" fmla="*/ 1105 h 1954"/>
                <a:gd name="T60" fmla="*/ 249 w 1990"/>
                <a:gd name="T61" fmla="*/ 1444 h 1954"/>
                <a:gd name="T62" fmla="*/ 803 w 1990"/>
                <a:gd name="T63" fmla="*/ 1382 h 1954"/>
                <a:gd name="T64" fmla="*/ 249 w 1990"/>
                <a:gd name="T65" fmla="*/ 1444 h 1954"/>
                <a:gd name="T66" fmla="*/ 1179 w 1990"/>
                <a:gd name="T67" fmla="*/ 961 h 1954"/>
                <a:gd name="T68" fmla="*/ 1300 w 1990"/>
                <a:gd name="T69" fmla="*/ 1219 h 1954"/>
                <a:gd name="T70" fmla="*/ 1604 w 1990"/>
                <a:gd name="T71" fmla="*/ 858 h 1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90" h="1954">
                  <a:moveTo>
                    <a:pt x="1231" y="1534"/>
                  </a:moveTo>
                  <a:cubicBezTo>
                    <a:pt x="1258" y="1542"/>
                    <a:pt x="1285" y="1548"/>
                    <a:pt x="1312" y="1552"/>
                  </a:cubicBezTo>
                  <a:cubicBezTo>
                    <a:pt x="1272" y="1665"/>
                    <a:pt x="1165" y="1746"/>
                    <a:pt x="1039" y="1746"/>
                  </a:cubicBezTo>
                  <a:lnTo>
                    <a:pt x="291" y="1746"/>
                  </a:lnTo>
                  <a:cubicBezTo>
                    <a:pt x="131" y="1746"/>
                    <a:pt x="0" y="1615"/>
                    <a:pt x="0" y="1455"/>
                  </a:cubicBezTo>
                  <a:lnTo>
                    <a:pt x="0" y="540"/>
                  </a:lnTo>
                  <a:cubicBezTo>
                    <a:pt x="0" y="380"/>
                    <a:pt x="131" y="249"/>
                    <a:pt x="291" y="249"/>
                  </a:cubicBezTo>
                  <a:lnTo>
                    <a:pt x="515" y="249"/>
                  </a:lnTo>
                  <a:cubicBezTo>
                    <a:pt x="535" y="109"/>
                    <a:pt x="656" y="0"/>
                    <a:pt x="802" y="0"/>
                  </a:cubicBezTo>
                  <a:lnTo>
                    <a:pt x="1205" y="0"/>
                  </a:lnTo>
                  <a:cubicBezTo>
                    <a:pt x="1366" y="0"/>
                    <a:pt x="1496" y="131"/>
                    <a:pt x="1496" y="291"/>
                  </a:cubicBezTo>
                  <a:lnTo>
                    <a:pt x="1496" y="489"/>
                  </a:lnTo>
                  <a:cubicBezTo>
                    <a:pt x="1469" y="484"/>
                    <a:pt x="1441" y="480"/>
                    <a:pt x="1413" y="479"/>
                  </a:cubicBezTo>
                  <a:lnTo>
                    <a:pt x="1413" y="291"/>
                  </a:lnTo>
                  <a:cubicBezTo>
                    <a:pt x="1413" y="176"/>
                    <a:pt x="1320" y="83"/>
                    <a:pt x="1205" y="83"/>
                  </a:cubicBezTo>
                  <a:lnTo>
                    <a:pt x="802" y="83"/>
                  </a:lnTo>
                  <a:cubicBezTo>
                    <a:pt x="701" y="83"/>
                    <a:pt x="617" y="155"/>
                    <a:pt x="598" y="249"/>
                  </a:cubicBezTo>
                  <a:lnTo>
                    <a:pt x="1039" y="249"/>
                  </a:lnTo>
                  <a:cubicBezTo>
                    <a:pt x="1180" y="249"/>
                    <a:pt x="1297" y="349"/>
                    <a:pt x="1324" y="482"/>
                  </a:cubicBezTo>
                  <a:cubicBezTo>
                    <a:pt x="1297" y="485"/>
                    <a:pt x="1270" y="491"/>
                    <a:pt x="1243" y="499"/>
                  </a:cubicBezTo>
                  <a:cubicBezTo>
                    <a:pt x="1224" y="404"/>
                    <a:pt x="1140" y="333"/>
                    <a:pt x="1039" y="333"/>
                  </a:cubicBezTo>
                  <a:lnTo>
                    <a:pt x="291" y="333"/>
                  </a:lnTo>
                  <a:cubicBezTo>
                    <a:pt x="177" y="333"/>
                    <a:pt x="83" y="426"/>
                    <a:pt x="83" y="540"/>
                  </a:cubicBezTo>
                  <a:lnTo>
                    <a:pt x="83" y="1455"/>
                  </a:lnTo>
                  <a:cubicBezTo>
                    <a:pt x="83" y="1569"/>
                    <a:pt x="177" y="1663"/>
                    <a:pt x="291" y="1663"/>
                  </a:cubicBezTo>
                  <a:lnTo>
                    <a:pt x="1039" y="1663"/>
                  </a:lnTo>
                  <a:cubicBezTo>
                    <a:pt x="1126" y="1663"/>
                    <a:pt x="1200" y="1609"/>
                    <a:pt x="1231" y="1534"/>
                  </a:cubicBezTo>
                  <a:close/>
                  <a:moveTo>
                    <a:pt x="1641" y="1453"/>
                  </a:moveTo>
                  <a:cubicBezTo>
                    <a:pt x="1401" y="1591"/>
                    <a:pt x="1093" y="1509"/>
                    <a:pt x="955" y="1269"/>
                  </a:cubicBezTo>
                  <a:cubicBezTo>
                    <a:pt x="816" y="1029"/>
                    <a:pt x="899" y="722"/>
                    <a:pt x="1138" y="583"/>
                  </a:cubicBezTo>
                  <a:cubicBezTo>
                    <a:pt x="1378" y="445"/>
                    <a:pt x="1686" y="527"/>
                    <a:pt x="1824" y="767"/>
                  </a:cubicBezTo>
                  <a:cubicBezTo>
                    <a:pt x="1963" y="1007"/>
                    <a:pt x="1880" y="1314"/>
                    <a:pt x="1641" y="1453"/>
                  </a:cubicBezTo>
                  <a:close/>
                  <a:moveTo>
                    <a:pt x="1599" y="1381"/>
                  </a:moveTo>
                  <a:cubicBezTo>
                    <a:pt x="1799" y="1266"/>
                    <a:pt x="1868" y="1009"/>
                    <a:pt x="1752" y="809"/>
                  </a:cubicBezTo>
                  <a:cubicBezTo>
                    <a:pt x="1637" y="608"/>
                    <a:pt x="1380" y="539"/>
                    <a:pt x="1180" y="655"/>
                  </a:cubicBezTo>
                  <a:cubicBezTo>
                    <a:pt x="980" y="771"/>
                    <a:pt x="911" y="1027"/>
                    <a:pt x="1026" y="1228"/>
                  </a:cubicBezTo>
                  <a:cubicBezTo>
                    <a:pt x="1142" y="1428"/>
                    <a:pt x="1399" y="1497"/>
                    <a:pt x="1599" y="1381"/>
                  </a:cubicBezTo>
                  <a:close/>
                  <a:moveTo>
                    <a:pt x="1767" y="1422"/>
                  </a:moveTo>
                  <a:lnTo>
                    <a:pt x="1551" y="1547"/>
                  </a:lnTo>
                  <a:lnTo>
                    <a:pt x="1717" y="1835"/>
                  </a:lnTo>
                  <a:lnTo>
                    <a:pt x="1933" y="1710"/>
                  </a:lnTo>
                  <a:lnTo>
                    <a:pt x="1767" y="1422"/>
                  </a:lnTo>
                  <a:close/>
                  <a:moveTo>
                    <a:pt x="1956" y="1749"/>
                  </a:moveTo>
                  <a:lnTo>
                    <a:pt x="1739" y="1874"/>
                  </a:lnTo>
                  <a:cubicBezTo>
                    <a:pt x="1774" y="1934"/>
                    <a:pt x="1850" y="1954"/>
                    <a:pt x="1910" y="1919"/>
                  </a:cubicBezTo>
                  <a:cubicBezTo>
                    <a:pt x="1969" y="1885"/>
                    <a:pt x="1990" y="1809"/>
                    <a:pt x="1956" y="1749"/>
                  </a:cubicBezTo>
                  <a:close/>
                  <a:moveTo>
                    <a:pt x="803" y="551"/>
                  </a:moveTo>
                  <a:lnTo>
                    <a:pt x="249" y="551"/>
                  </a:lnTo>
                  <a:lnTo>
                    <a:pt x="249" y="613"/>
                  </a:lnTo>
                  <a:lnTo>
                    <a:pt x="803" y="613"/>
                  </a:lnTo>
                  <a:lnTo>
                    <a:pt x="803" y="551"/>
                  </a:lnTo>
                  <a:close/>
                  <a:moveTo>
                    <a:pt x="675" y="828"/>
                  </a:moveTo>
                  <a:lnTo>
                    <a:pt x="249" y="828"/>
                  </a:lnTo>
                  <a:lnTo>
                    <a:pt x="249" y="890"/>
                  </a:lnTo>
                  <a:lnTo>
                    <a:pt x="675" y="890"/>
                  </a:lnTo>
                  <a:lnTo>
                    <a:pt x="675" y="828"/>
                  </a:lnTo>
                  <a:close/>
                  <a:moveTo>
                    <a:pt x="249" y="1167"/>
                  </a:moveTo>
                  <a:lnTo>
                    <a:pt x="675" y="1167"/>
                  </a:lnTo>
                  <a:lnTo>
                    <a:pt x="675" y="1105"/>
                  </a:lnTo>
                  <a:lnTo>
                    <a:pt x="249" y="1105"/>
                  </a:lnTo>
                  <a:lnTo>
                    <a:pt x="249" y="1167"/>
                  </a:lnTo>
                  <a:close/>
                  <a:moveTo>
                    <a:pt x="249" y="1444"/>
                  </a:moveTo>
                  <a:lnTo>
                    <a:pt x="803" y="1444"/>
                  </a:lnTo>
                  <a:lnTo>
                    <a:pt x="803" y="1382"/>
                  </a:lnTo>
                  <a:lnTo>
                    <a:pt x="249" y="1382"/>
                  </a:lnTo>
                  <a:lnTo>
                    <a:pt x="249" y="1444"/>
                  </a:lnTo>
                  <a:close/>
                  <a:moveTo>
                    <a:pt x="1308" y="1105"/>
                  </a:moveTo>
                  <a:lnTo>
                    <a:pt x="1179" y="961"/>
                  </a:lnTo>
                  <a:lnTo>
                    <a:pt x="1118" y="1017"/>
                  </a:lnTo>
                  <a:lnTo>
                    <a:pt x="1300" y="1219"/>
                  </a:lnTo>
                  <a:lnTo>
                    <a:pt x="1657" y="922"/>
                  </a:lnTo>
                  <a:lnTo>
                    <a:pt x="1604" y="858"/>
                  </a:lnTo>
                  <a:lnTo>
                    <a:pt x="1308" y="110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82832" tIns="91416" rIns="182832" bIns="91416" numCol="1" anchor="t" anchorCtr="0" compatLnSpc="1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20000"/>
                </a:lnSpc>
              </a:pPr>
              <a:endParaRPr lang="en-US" sz="7200" dirty="0">
                <a:cs typeface="+mn-ea"/>
                <a:sym typeface="+mn-lt"/>
              </a:endParaRPr>
            </a:p>
          </p:txBody>
        </p:sp>
      </p:grpSp>
      <p:sp>
        <p:nvSpPr>
          <p:cNvPr id="8" name="íṩlïḓè"/>
          <p:cNvSpPr txBox="1"/>
          <p:nvPr/>
        </p:nvSpPr>
        <p:spPr>
          <a:xfrm flipH="1">
            <a:off x="687279" y="3605971"/>
            <a:ext cx="3374024" cy="828872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保持良好的情志，使脏腑气血功能旺盛，促使疾病痊愈 </a:t>
            </a:r>
          </a:p>
        </p:txBody>
      </p:sp>
      <p:sp>
        <p:nvSpPr>
          <p:cNvPr id="9" name="iṧľiḓè"/>
          <p:cNvSpPr txBox="1"/>
          <p:nvPr/>
        </p:nvSpPr>
        <p:spPr>
          <a:xfrm flipH="1">
            <a:off x="687279" y="3134150"/>
            <a:ext cx="3374024" cy="471820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>
                <a:cs typeface="+mn-ea"/>
                <a:sym typeface="+mn-lt"/>
              </a:rPr>
              <a:t>措施</a:t>
            </a:r>
            <a:r>
              <a:rPr lang="en-US" altLang="zh-CN" sz="2000" b="1" dirty="0">
                <a:cs typeface="+mn-ea"/>
                <a:sym typeface="+mn-lt"/>
              </a:rPr>
              <a:t>2</a:t>
            </a:r>
            <a:endParaRPr lang="zh-CN" altLang="en-US" sz="2000" b="1" dirty="0">
              <a:cs typeface="+mn-ea"/>
              <a:sym typeface="+mn-lt"/>
            </a:endParaRPr>
          </a:p>
        </p:txBody>
      </p:sp>
      <p:grpSp>
        <p:nvGrpSpPr>
          <p:cNvPr id="10" name="iṡḻîḋé"/>
          <p:cNvGrpSpPr/>
          <p:nvPr/>
        </p:nvGrpSpPr>
        <p:grpSpPr>
          <a:xfrm flipH="1">
            <a:off x="4223285" y="3302649"/>
            <a:ext cx="675000" cy="675005"/>
            <a:chOff x="7209746" y="4153276"/>
            <a:chExt cx="675000" cy="675005"/>
          </a:xfrm>
        </p:grpSpPr>
        <p:sp>
          <p:nvSpPr>
            <p:cNvPr id="20" name="îṥļíḍe"/>
            <p:cNvSpPr/>
            <p:nvPr/>
          </p:nvSpPr>
          <p:spPr>
            <a:xfrm>
              <a:off x="7209746" y="4153276"/>
              <a:ext cx="675000" cy="675005"/>
            </a:xfrm>
            <a:prstGeom prst="ellipse">
              <a:avLst/>
            </a:prstGeom>
            <a:solidFill>
              <a:srgbClr val="3EBBDD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" name="îślïďê"/>
            <p:cNvSpPr/>
            <p:nvPr/>
          </p:nvSpPr>
          <p:spPr bwMode="auto">
            <a:xfrm>
              <a:off x="7375153" y="4322040"/>
              <a:ext cx="344185" cy="337474"/>
            </a:xfrm>
            <a:custGeom>
              <a:avLst/>
              <a:gdLst>
                <a:gd name="T0" fmla="*/ 1312 w 1990"/>
                <a:gd name="T1" fmla="*/ 1552 h 1954"/>
                <a:gd name="T2" fmla="*/ 291 w 1990"/>
                <a:gd name="T3" fmla="*/ 1746 h 1954"/>
                <a:gd name="T4" fmla="*/ 0 w 1990"/>
                <a:gd name="T5" fmla="*/ 540 h 1954"/>
                <a:gd name="T6" fmla="*/ 515 w 1990"/>
                <a:gd name="T7" fmla="*/ 249 h 1954"/>
                <a:gd name="T8" fmla="*/ 1205 w 1990"/>
                <a:gd name="T9" fmla="*/ 0 h 1954"/>
                <a:gd name="T10" fmla="*/ 1496 w 1990"/>
                <a:gd name="T11" fmla="*/ 489 h 1954"/>
                <a:gd name="T12" fmla="*/ 1413 w 1990"/>
                <a:gd name="T13" fmla="*/ 291 h 1954"/>
                <a:gd name="T14" fmla="*/ 802 w 1990"/>
                <a:gd name="T15" fmla="*/ 83 h 1954"/>
                <a:gd name="T16" fmla="*/ 1039 w 1990"/>
                <a:gd name="T17" fmla="*/ 249 h 1954"/>
                <a:gd name="T18" fmla="*/ 1243 w 1990"/>
                <a:gd name="T19" fmla="*/ 499 h 1954"/>
                <a:gd name="T20" fmla="*/ 291 w 1990"/>
                <a:gd name="T21" fmla="*/ 333 h 1954"/>
                <a:gd name="T22" fmla="*/ 83 w 1990"/>
                <a:gd name="T23" fmla="*/ 1455 h 1954"/>
                <a:gd name="T24" fmla="*/ 1039 w 1990"/>
                <a:gd name="T25" fmla="*/ 1663 h 1954"/>
                <a:gd name="T26" fmla="*/ 1641 w 1990"/>
                <a:gd name="T27" fmla="*/ 1453 h 1954"/>
                <a:gd name="T28" fmla="*/ 1138 w 1990"/>
                <a:gd name="T29" fmla="*/ 583 h 1954"/>
                <a:gd name="T30" fmla="*/ 1641 w 1990"/>
                <a:gd name="T31" fmla="*/ 1453 h 1954"/>
                <a:gd name="T32" fmla="*/ 1752 w 1990"/>
                <a:gd name="T33" fmla="*/ 809 h 1954"/>
                <a:gd name="T34" fmla="*/ 1026 w 1990"/>
                <a:gd name="T35" fmla="*/ 1228 h 1954"/>
                <a:gd name="T36" fmla="*/ 1767 w 1990"/>
                <a:gd name="T37" fmla="*/ 1422 h 1954"/>
                <a:gd name="T38" fmla="*/ 1717 w 1990"/>
                <a:gd name="T39" fmla="*/ 1835 h 1954"/>
                <a:gd name="T40" fmla="*/ 1767 w 1990"/>
                <a:gd name="T41" fmla="*/ 1422 h 1954"/>
                <a:gd name="T42" fmla="*/ 1739 w 1990"/>
                <a:gd name="T43" fmla="*/ 1874 h 1954"/>
                <a:gd name="T44" fmla="*/ 1956 w 1990"/>
                <a:gd name="T45" fmla="*/ 1749 h 1954"/>
                <a:gd name="T46" fmla="*/ 249 w 1990"/>
                <a:gd name="T47" fmla="*/ 551 h 1954"/>
                <a:gd name="T48" fmla="*/ 803 w 1990"/>
                <a:gd name="T49" fmla="*/ 613 h 1954"/>
                <a:gd name="T50" fmla="*/ 675 w 1990"/>
                <a:gd name="T51" fmla="*/ 828 h 1954"/>
                <a:gd name="T52" fmla="*/ 249 w 1990"/>
                <a:gd name="T53" fmla="*/ 890 h 1954"/>
                <a:gd name="T54" fmla="*/ 675 w 1990"/>
                <a:gd name="T55" fmla="*/ 828 h 1954"/>
                <a:gd name="T56" fmla="*/ 675 w 1990"/>
                <a:gd name="T57" fmla="*/ 1167 h 1954"/>
                <a:gd name="T58" fmla="*/ 249 w 1990"/>
                <a:gd name="T59" fmla="*/ 1105 h 1954"/>
                <a:gd name="T60" fmla="*/ 249 w 1990"/>
                <a:gd name="T61" fmla="*/ 1444 h 1954"/>
                <a:gd name="T62" fmla="*/ 803 w 1990"/>
                <a:gd name="T63" fmla="*/ 1382 h 1954"/>
                <a:gd name="T64" fmla="*/ 249 w 1990"/>
                <a:gd name="T65" fmla="*/ 1444 h 1954"/>
                <a:gd name="T66" fmla="*/ 1179 w 1990"/>
                <a:gd name="T67" fmla="*/ 961 h 1954"/>
                <a:gd name="T68" fmla="*/ 1300 w 1990"/>
                <a:gd name="T69" fmla="*/ 1219 h 1954"/>
                <a:gd name="T70" fmla="*/ 1604 w 1990"/>
                <a:gd name="T71" fmla="*/ 858 h 1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90" h="1954">
                  <a:moveTo>
                    <a:pt x="1231" y="1534"/>
                  </a:moveTo>
                  <a:cubicBezTo>
                    <a:pt x="1258" y="1542"/>
                    <a:pt x="1285" y="1548"/>
                    <a:pt x="1312" y="1552"/>
                  </a:cubicBezTo>
                  <a:cubicBezTo>
                    <a:pt x="1272" y="1665"/>
                    <a:pt x="1165" y="1746"/>
                    <a:pt x="1039" y="1746"/>
                  </a:cubicBezTo>
                  <a:lnTo>
                    <a:pt x="291" y="1746"/>
                  </a:lnTo>
                  <a:cubicBezTo>
                    <a:pt x="131" y="1746"/>
                    <a:pt x="0" y="1615"/>
                    <a:pt x="0" y="1455"/>
                  </a:cubicBezTo>
                  <a:lnTo>
                    <a:pt x="0" y="540"/>
                  </a:lnTo>
                  <a:cubicBezTo>
                    <a:pt x="0" y="380"/>
                    <a:pt x="131" y="249"/>
                    <a:pt x="291" y="249"/>
                  </a:cubicBezTo>
                  <a:lnTo>
                    <a:pt x="515" y="249"/>
                  </a:lnTo>
                  <a:cubicBezTo>
                    <a:pt x="535" y="109"/>
                    <a:pt x="656" y="0"/>
                    <a:pt x="802" y="0"/>
                  </a:cubicBezTo>
                  <a:lnTo>
                    <a:pt x="1205" y="0"/>
                  </a:lnTo>
                  <a:cubicBezTo>
                    <a:pt x="1366" y="0"/>
                    <a:pt x="1496" y="131"/>
                    <a:pt x="1496" y="291"/>
                  </a:cubicBezTo>
                  <a:lnTo>
                    <a:pt x="1496" y="489"/>
                  </a:lnTo>
                  <a:cubicBezTo>
                    <a:pt x="1469" y="484"/>
                    <a:pt x="1441" y="480"/>
                    <a:pt x="1413" y="479"/>
                  </a:cubicBezTo>
                  <a:lnTo>
                    <a:pt x="1413" y="291"/>
                  </a:lnTo>
                  <a:cubicBezTo>
                    <a:pt x="1413" y="176"/>
                    <a:pt x="1320" y="83"/>
                    <a:pt x="1205" y="83"/>
                  </a:cubicBezTo>
                  <a:lnTo>
                    <a:pt x="802" y="83"/>
                  </a:lnTo>
                  <a:cubicBezTo>
                    <a:pt x="701" y="83"/>
                    <a:pt x="617" y="155"/>
                    <a:pt x="598" y="249"/>
                  </a:cubicBezTo>
                  <a:lnTo>
                    <a:pt x="1039" y="249"/>
                  </a:lnTo>
                  <a:cubicBezTo>
                    <a:pt x="1180" y="249"/>
                    <a:pt x="1297" y="349"/>
                    <a:pt x="1324" y="482"/>
                  </a:cubicBezTo>
                  <a:cubicBezTo>
                    <a:pt x="1297" y="485"/>
                    <a:pt x="1270" y="491"/>
                    <a:pt x="1243" y="499"/>
                  </a:cubicBezTo>
                  <a:cubicBezTo>
                    <a:pt x="1224" y="404"/>
                    <a:pt x="1140" y="333"/>
                    <a:pt x="1039" y="333"/>
                  </a:cubicBezTo>
                  <a:lnTo>
                    <a:pt x="291" y="333"/>
                  </a:lnTo>
                  <a:cubicBezTo>
                    <a:pt x="177" y="333"/>
                    <a:pt x="83" y="426"/>
                    <a:pt x="83" y="540"/>
                  </a:cubicBezTo>
                  <a:lnTo>
                    <a:pt x="83" y="1455"/>
                  </a:lnTo>
                  <a:cubicBezTo>
                    <a:pt x="83" y="1569"/>
                    <a:pt x="177" y="1663"/>
                    <a:pt x="291" y="1663"/>
                  </a:cubicBezTo>
                  <a:lnTo>
                    <a:pt x="1039" y="1663"/>
                  </a:lnTo>
                  <a:cubicBezTo>
                    <a:pt x="1126" y="1663"/>
                    <a:pt x="1200" y="1609"/>
                    <a:pt x="1231" y="1534"/>
                  </a:cubicBezTo>
                  <a:close/>
                  <a:moveTo>
                    <a:pt x="1641" y="1453"/>
                  </a:moveTo>
                  <a:cubicBezTo>
                    <a:pt x="1401" y="1591"/>
                    <a:pt x="1093" y="1509"/>
                    <a:pt x="955" y="1269"/>
                  </a:cubicBezTo>
                  <a:cubicBezTo>
                    <a:pt x="816" y="1029"/>
                    <a:pt x="899" y="722"/>
                    <a:pt x="1138" y="583"/>
                  </a:cubicBezTo>
                  <a:cubicBezTo>
                    <a:pt x="1378" y="445"/>
                    <a:pt x="1686" y="527"/>
                    <a:pt x="1824" y="767"/>
                  </a:cubicBezTo>
                  <a:cubicBezTo>
                    <a:pt x="1963" y="1007"/>
                    <a:pt x="1880" y="1314"/>
                    <a:pt x="1641" y="1453"/>
                  </a:cubicBezTo>
                  <a:close/>
                  <a:moveTo>
                    <a:pt x="1599" y="1381"/>
                  </a:moveTo>
                  <a:cubicBezTo>
                    <a:pt x="1799" y="1266"/>
                    <a:pt x="1868" y="1009"/>
                    <a:pt x="1752" y="809"/>
                  </a:cubicBezTo>
                  <a:cubicBezTo>
                    <a:pt x="1637" y="608"/>
                    <a:pt x="1380" y="539"/>
                    <a:pt x="1180" y="655"/>
                  </a:cubicBezTo>
                  <a:cubicBezTo>
                    <a:pt x="980" y="771"/>
                    <a:pt x="911" y="1027"/>
                    <a:pt x="1026" y="1228"/>
                  </a:cubicBezTo>
                  <a:cubicBezTo>
                    <a:pt x="1142" y="1428"/>
                    <a:pt x="1399" y="1497"/>
                    <a:pt x="1599" y="1381"/>
                  </a:cubicBezTo>
                  <a:close/>
                  <a:moveTo>
                    <a:pt x="1767" y="1422"/>
                  </a:moveTo>
                  <a:lnTo>
                    <a:pt x="1551" y="1547"/>
                  </a:lnTo>
                  <a:lnTo>
                    <a:pt x="1717" y="1835"/>
                  </a:lnTo>
                  <a:lnTo>
                    <a:pt x="1933" y="1710"/>
                  </a:lnTo>
                  <a:lnTo>
                    <a:pt x="1767" y="1422"/>
                  </a:lnTo>
                  <a:close/>
                  <a:moveTo>
                    <a:pt x="1956" y="1749"/>
                  </a:moveTo>
                  <a:lnTo>
                    <a:pt x="1739" y="1874"/>
                  </a:lnTo>
                  <a:cubicBezTo>
                    <a:pt x="1774" y="1934"/>
                    <a:pt x="1850" y="1954"/>
                    <a:pt x="1910" y="1919"/>
                  </a:cubicBezTo>
                  <a:cubicBezTo>
                    <a:pt x="1969" y="1885"/>
                    <a:pt x="1990" y="1809"/>
                    <a:pt x="1956" y="1749"/>
                  </a:cubicBezTo>
                  <a:close/>
                  <a:moveTo>
                    <a:pt x="803" y="551"/>
                  </a:moveTo>
                  <a:lnTo>
                    <a:pt x="249" y="551"/>
                  </a:lnTo>
                  <a:lnTo>
                    <a:pt x="249" y="613"/>
                  </a:lnTo>
                  <a:lnTo>
                    <a:pt x="803" y="613"/>
                  </a:lnTo>
                  <a:lnTo>
                    <a:pt x="803" y="551"/>
                  </a:lnTo>
                  <a:close/>
                  <a:moveTo>
                    <a:pt x="675" y="828"/>
                  </a:moveTo>
                  <a:lnTo>
                    <a:pt x="249" y="828"/>
                  </a:lnTo>
                  <a:lnTo>
                    <a:pt x="249" y="890"/>
                  </a:lnTo>
                  <a:lnTo>
                    <a:pt x="675" y="890"/>
                  </a:lnTo>
                  <a:lnTo>
                    <a:pt x="675" y="828"/>
                  </a:lnTo>
                  <a:close/>
                  <a:moveTo>
                    <a:pt x="249" y="1167"/>
                  </a:moveTo>
                  <a:lnTo>
                    <a:pt x="675" y="1167"/>
                  </a:lnTo>
                  <a:lnTo>
                    <a:pt x="675" y="1105"/>
                  </a:lnTo>
                  <a:lnTo>
                    <a:pt x="249" y="1105"/>
                  </a:lnTo>
                  <a:lnTo>
                    <a:pt x="249" y="1167"/>
                  </a:lnTo>
                  <a:close/>
                  <a:moveTo>
                    <a:pt x="249" y="1444"/>
                  </a:moveTo>
                  <a:lnTo>
                    <a:pt x="803" y="1444"/>
                  </a:lnTo>
                  <a:lnTo>
                    <a:pt x="803" y="1382"/>
                  </a:lnTo>
                  <a:lnTo>
                    <a:pt x="249" y="1382"/>
                  </a:lnTo>
                  <a:lnTo>
                    <a:pt x="249" y="1444"/>
                  </a:lnTo>
                  <a:close/>
                  <a:moveTo>
                    <a:pt x="1308" y="1105"/>
                  </a:moveTo>
                  <a:lnTo>
                    <a:pt x="1179" y="961"/>
                  </a:lnTo>
                  <a:lnTo>
                    <a:pt x="1118" y="1017"/>
                  </a:lnTo>
                  <a:lnTo>
                    <a:pt x="1300" y="1219"/>
                  </a:lnTo>
                  <a:lnTo>
                    <a:pt x="1657" y="922"/>
                  </a:lnTo>
                  <a:lnTo>
                    <a:pt x="1604" y="858"/>
                  </a:lnTo>
                  <a:lnTo>
                    <a:pt x="1308" y="110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82832" tIns="91416" rIns="182832" bIns="91416" numCol="1" anchor="t" anchorCtr="0" compatLnSpc="1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20000"/>
                </a:lnSpc>
              </a:pPr>
              <a:endParaRPr lang="en-US" sz="7200" dirty="0">
                <a:cs typeface="+mn-ea"/>
                <a:sym typeface="+mn-lt"/>
              </a:endParaRPr>
            </a:p>
          </p:txBody>
        </p:sp>
      </p:grpSp>
      <p:sp>
        <p:nvSpPr>
          <p:cNvPr id="11" name="íṣļîḓe"/>
          <p:cNvSpPr txBox="1"/>
          <p:nvPr/>
        </p:nvSpPr>
        <p:spPr>
          <a:xfrm flipH="1">
            <a:off x="687279" y="5234979"/>
            <a:ext cx="3374024" cy="99302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向患者及家属介绍同种病治疗成功病例，缓解其焦虑情绪</a:t>
            </a:r>
          </a:p>
        </p:txBody>
      </p:sp>
      <p:sp>
        <p:nvSpPr>
          <p:cNvPr id="12" name="iṡľiḑê"/>
          <p:cNvSpPr txBox="1"/>
          <p:nvPr/>
        </p:nvSpPr>
        <p:spPr>
          <a:xfrm flipH="1">
            <a:off x="687279" y="4763159"/>
            <a:ext cx="3374024" cy="471820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>
                <a:cs typeface="+mn-ea"/>
                <a:sym typeface="+mn-lt"/>
              </a:rPr>
              <a:t>措施</a:t>
            </a:r>
            <a:r>
              <a:rPr lang="en-US" altLang="zh-CN" sz="2000" b="1" dirty="0">
                <a:cs typeface="+mn-ea"/>
                <a:sym typeface="+mn-lt"/>
              </a:rPr>
              <a:t>3</a:t>
            </a:r>
            <a:endParaRPr lang="zh-CN" altLang="en-US" sz="2000" b="1" dirty="0">
              <a:cs typeface="+mn-ea"/>
              <a:sym typeface="+mn-lt"/>
            </a:endParaRPr>
          </a:p>
        </p:txBody>
      </p:sp>
      <p:grpSp>
        <p:nvGrpSpPr>
          <p:cNvPr id="13" name="ïş1ïḋé"/>
          <p:cNvGrpSpPr/>
          <p:nvPr/>
        </p:nvGrpSpPr>
        <p:grpSpPr>
          <a:xfrm flipH="1">
            <a:off x="4223285" y="4801428"/>
            <a:ext cx="675000" cy="675005"/>
            <a:chOff x="7209746" y="4153276"/>
            <a:chExt cx="675000" cy="675005"/>
          </a:xfrm>
        </p:grpSpPr>
        <p:sp>
          <p:nvSpPr>
            <p:cNvPr id="18" name="išľîdè"/>
            <p:cNvSpPr/>
            <p:nvPr/>
          </p:nvSpPr>
          <p:spPr>
            <a:xfrm>
              <a:off x="7209746" y="4153276"/>
              <a:ext cx="675000" cy="675005"/>
            </a:xfrm>
            <a:prstGeom prst="ellipse">
              <a:avLst/>
            </a:prstGeom>
            <a:solidFill>
              <a:srgbClr val="3EBBDD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" name="îśḷîďè"/>
            <p:cNvSpPr/>
            <p:nvPr/>
          </p:nvSpPr>
          <p:spPr bwMode="auto">
            <a:xfrm>
              <a:off x="7375153" y="4322040"/>
              <a:ext cx="344185" cy="337474"/>
            </a:xfrm>
            <a:custGeom>
              <a:avLst/>
              <a:gdLst>
                <a:gd name="T0" fmla="*/ 1312 w 1990"/>
                <a:gd name="T1" fmla="*/ 1552 h 1954"/>
                <a:gd name="T2" fmla="*/ 291 w 1990"/>
                <a:gd name="T3" fmla="*/ 1746 h 1954"/>
                <a:gd name="T4" fmla="*/ 0 w 1990"/>
                <a:gd name="T5" fmla="*/ 540 h 1954"/>
                <a:gd name="T6" fmla="*/ 515 w 1990"/>
                <a:gd name="T7" fmla="*/ 249 h 1954"/>
                <a:gd name="T8" fmla="*/ 1205 w 1990"/>
                <a:gd name="T9" fmla="*/ 0 h 1954"/>
                <a:gd name="T10" fmla="*/ 1496 w 1990"/>
                <a:gd name="T11" fmla="*/ 489 h 1954"/>
                <a:gd name="T12" fmla="*/ 1413 w 1990"/>
                <a:gd name="T13" fmla="*/ 291 h 1954"/>
                <a:gd name="T14" fmla="*/ 802 w 1990"/>
                <a:gd name="T15" fmla="*/ 83 h 1954"/>
                <a:gd name="T16" fmla="*/ 1039 w 1990"/>
                <a:gd name="T17" fmla="*/ 249 h 1954"/>
                <a:gd name="T18" fmla="*/ 1243 w 1990"/>
                <a:gd name="T19" fmla="*/ 499 h 1954"/>
                <a:gd name="T20" fmla="*/ 291 w 1990"/>
                <a:gd name="T21" fmla="*/ 333 h 1954"/>
                <a:gd name="T22" fmla="*/ 83 w 1990"/>
                <a:gd name="T23" fmla="*/ 1455 h 1954"/>
                <a:gd name="T24" fmla="*/ 1039 w 1990"/>
                <a:gd name="T25" fmla="*/ 1663 h 1954"/>
                <a:gd name="T26" fmla="*/ 1641 w 1990"/>
                <a:gd name="T27" fmla="*/ 1453 h 1954"/>
                <a:gd name="T28" fmla="*/ 1138 w 1990"/>
                <a:gd name="T29" fmla="*/ 583 h 1954"/>
                <a:gd name="T30" fmla="*/ 1641 w 1990"/>
                <a:gd name="T31" fmla="*/ 1453 h 1954"/>
                <a:gd name="T32" fmla="*/ 1752 w 1990"/>
                <a:gd name="T33" fmla="*/ 809 h 1954"/>
                <a:gd name="T34" fmla="*/ 1026 w 1990"/>
                <a:gd name="T35" fmla="*/ 1228 h 1954"/>
                <a:gd name="T36" fmla="*/ 1767 w 1990"/>
                <a:gd name="T37" fmla="*/ 1422 h 1954"/>
                <a:gd name="T38" fmla="*/ 1717 w 1990"/>
                <a:gd name="T39" fmla="*/ 1835 h 1954"/>
                <a:gd name="T40" fmla="*/ 1767 w 1990"/>
                <a:gd name="T41" fmla="*/ 1422 h 1954"/>
                <a:gd name="T42" fmla="*/ 1739 w 1990"/>
                <a:gd name="T43" fmla="*/ 1874 h 1954"/>
                <a:gd name="T44" fmla="*/ 1956 w 1990"/>
                <a:gd name="T45" fmla="*/ 1749 h 1954"/>
                <a:gd name="T46" fmla="*/ 249 w 1990"/>
                <a:gd name="T47" fmla="*/ 551 h 1954"/>
                <a:gd name="T48" fmla="*/ 803 w 1990"/>
                <a:gd name="T49" fmla="*/ 613 h 1954"/>
                <a:gd name="T50" fmla="*/ 675 w 1990"/>
                <a:gd name="T51" fmla="*/ 828 h 1954"/>
                <a:gd name="T52" fmla="*/ 249 w 1990"/>
                <a:gd name="T53" fmla="*/ 890 h 1954"/>
                <a:gd name="T54" fmla="*/ 675 w 1990"/>
                <a:gd name="T55" fmla="*/ 828 h 1954"/>
                <a:gd name="T56" fmla="*/ 675 w 1990"/>
                <a:gd name="T57" fmla="*/ 1167 h 1954"/>
                <a:gd name="T58" fmla="*/ 249 w 1990"/>
                <a:gd name="T59" fmla="*/ 1105 h 1954"/>
                <a:gd name="T60" fmla="*/ 249 w 1990"/>
                <a:gd name="T61" fmla="*/ 1444 h 1954"/>
                <a:gd name="T62" fmla="*/ 803 w 1990"/>
                <a:gd name="T63" fmla="*/ 1382 h 1954"/>
                <a:gd name="T64" fmla="*/ 249 w 1990"/>
                <a:gd name="T65" fmla="*/ 1444 h 1954"/>
                <a:gd name="T66" fmla="*/ 1179 w 1990"/>
                <a:gd name="T67" fmla="*/ 961 h 1954"/>
                <a:gd name="T68" fmla="*/ 1300 w 1990"/>
                <a:gd name="T69" fmla="*/ 1219 h 1954"/>
                <a:gd name="T70" fmla="*/ 1604 w 1990"/>
                <a:gd name="T71" fmla="*/ 858 h 1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90" h="1954">
                  <a:moveTo>
                    <a:pt x="1231" y="1534"/>
                  </a:moveTo>
                  <a:cubicBezTo>
                    <a:pt x="1258" y="1542"/>
                    <a:pt x="1285" y="1548"/>
                    <a:pt x="1312" y="1552"/>
                  </a:cubicBezTo>
                  <a:cubicBezTo>
                    <a:pt x="1272" y="1665"/>
                    <a:pt x="1165" y="1746"/>
                    <a:pt x="1039" y="1746"/>
                  </a:cubicBezTo>
                  <a:lnTo>
                    <a:pt x="291" y="1746"/>
                  </a:lnTo>
                  <a:cubicBezTo>
                    <a:pt x="131" y="1746"/>
                    <a:pt x="0" y="1615"/>
                    <a:pt x="0" y="1455"/>
                  </a:cubicBezTo>
                  <a:lnTo>
                    <a:pt x="0" y="540"/>
                  </a:lnTo>
                  <a:cubicBezTo>
                    <a:pt x="0" y="380"/>
                    <a:pt x="131" y="249"/>
                    <a:pt x="291" y="249"/>
                  </a:cubicBezTo>
                  <a:lnTo>
                    <a:pt x="515" y="249"/>
                  </a:lnTo>
                  <a:cubicBezTo>
                    <a:pt x="535" y="109"/>
                    <a:pt x="656" y="0"/>
                    <a:pt x="802" y="0"/>
                  </a:cubicBezTo>
                  <a:lnTo>
                    <a:pt x="1205" y="0"/>
                  </a:lnTo>
                  <a:cubicBezTo>
                    <a:pt x="1366" y="0"/>
                    <a:pt x="1496" y="131"/>
                    <a:pt x="1496" y="291"/>
                  </a:cubicBezTo>
                  <a:lnTo>
                    <a:pt x="1496" y="489"/>
                  </a:lnTo>
                  <a:cubicBezTo>
                    <a:pt x="1469" y="484"/>
                    <a:pt x="1441" y="480"/>
                    <a:pt x="1413" y="479"/>
                  </a:cubicBezTo>
                  <a:lnTo>
                    <a:pt x="1413" y="291"/>
                  </a:lnTo>
                  <a:cubicBezTo>
                    <a:pt x="1413" y="176"/>
                    <a:pt x="1320" y="83"/>
                    <a:pt x="1205" y="83"/>
                  </a:cubicBezTo>
                  <a:lnTo>
                    <a:pt x="802" y="83"/>
                  </a:lnTo>
                  <a:cubicBezTo>
                    <a:pt x="701" y="83"/>
                    <a:pt x="617" y="155"/>
                    <a:pt x="598" y="249"/>
                  </a:cubicBezTo>
                  <a:lnTo>
                    <a:pt x="1039" y="249"/>
                  </a:lnTo>
                  <a:cubicBezTo>
                    <a:pt x="1180" y="249"/>
                    <a:pt x="1297" y="349"/>
                    <a:pt x="1324" y="482"/>
                  </a:cubicBezTo>
                  <a:cubicBezTo>
                    <a:pt x="1297" y="485"/>
                    <a:pt x="1270" y="491"/>
                    <a:pt x="1243" y="499"/>
                  </a:cubicBezTo>
                  <a:cubicBezTo>
                    <a:pt x="1224" y="404"/>
                    <a:pt x="1140" y="333"/>
                    <a:pt x="1039" y="333"/>
                  </a:cubicBezTo>
                  <a:lnTo>
                    <a:pt x="291" y="333"/>
                  </a:lnTo>
                  <a:cubicBezTo>
                    <a:pt x="177" y="333"/>
                    <a:pt x="83" y="426"/>
                    <a:pt x="83" y="540"/>
                  </a:cubicBezTo>
                  <a:lnTo>
                    <a:pt x="83" y="1455"/>
                  </a:lnTo>
                  <a:cubicBezTo>
                    <a:pt x="83" y="1569"/>
                    <a:pt x="177" y="1663"/>
                    <a:pt x="291" y="1663"/>
                  </a:cubicBezTo>
                  <a:lnTo>
                    <a:pt x="1039" y="1663"/>
                  </a:lnTo>
                  <a:cubicBezTo>
                    <a:pt x="1126" y="1663"/>
                    <a:pt x="1200" y="1609"/>
                    <a:pt x="1231" y="1534"/>
                  </a:cubicBezTo>
                  <a:close/>
                  <a:moveTo>
                    <a:pt x="1641" y="1453"/>
                  </a:moveTo>
                  <a:cubicBezTo>
                    <a:pt x="1401" y="1591"/>
                    <a:pt x="1093" y="1509"/>
                    <a:pt x="955" y="1269"/>
                  </a:cubicBezTo>
                  <a:cubicBezTo>
                    <a:pt x="816" y="1029"/>
                    <a:pt x="899" y="722"/>
                    <a:pt x="1138" y="583"/>
                  </a:cubicBezTo>
                  <a:cubicBezTo>
                    <a:pt x="1378" y="445"/>
                    <a:pt x="1686" y="527"/>
                    <a:pt x="1824" y="767"/>
                  </a:cubicBezTo>
                  <a:cubicBezTo>
                    <a:pt x="1963" y="1007"/>
                    <a:pt x="1880" y="1314"/>
                    <a:pt x="1641" y="1453"/>
                  </a:cubicBezTo>
                  <a:close/>
                  <a:moveTo>
                    <a:pt x="1599" y="1381"/>
                  </a:moveTo>
                  <a:cubicBezTo>
                    <a:pt x="1799" y="1266"/>
                    <a:pt x="1868" y="1009"/>
                    <a:pt x="1752" y="809"/>
                  </a:cubicBezTo>
                  <a:cubicBezTo>
                    <a:pt x="1637" y="608"/>
                    <a:pt x="1380" y="539"/>
                    <a:pt x="1180" y="655"/>
                  </a:cubicBezTo>
                  <a:cubicBezTo>
                    <a:pt x="980" y="771"/>
                    <a:pt x="911" y="1027"/>
                    <a:pt x="1026" y="1228"/>
                  </a:cubicBezTo>
                  <a:cubicBezTo>
                    <a:pt x="1142" y="1428"/>
                    <a:pt x="1399" y="1497"/>
                    <a:pt x="1599" y="1381"/>
                  </a:cubicBezTo>
                  <a:close/>
                  <a:moveTo>
                    <a:pt x="1767" y="1422"/>
                  </a:moveTo>
                  <a:lnTo>
                    <a:pt x="1551" y="1547"/>
                  </a:lnTo>
                  <a:lnTo>
                    <a:pt x="1717" y="1835"/>
                  </a:lnTo>
                  <a:lnTo>
                    <a:pt x="1933" y="1710"/>
                  </a:lnTo>
                  <a:lnTo>
                    <a:pt x="1767" y="1422"/>
                  </a:lnTo>
                  <a:close/>
                  <a:moveTo>
                    <a:pt x="1956" y="1749"/>
                  </a:moveTo>
                  <a:lnTo>
                    <a:pt x="1739" y="1874"/>
                  </a:lnTo>
                  <a:cubicBezTo>
                    <a:pt x="1774" y="1934"/>
                    <a:pt x="1850" y="1954"/>
                    <a:pt x="1910" y="1919"/>
                  </a:cubicBezTo>
                  <a:cubicBezTo>
                    <a:pt x="1969" y="1885"/>
                    <a:pt x="1990" y="1809"/>
                    <a:pt x="1956" y="1749"/>
                  </a:cubicBezTo>
                  <a:close/>
                  <a:moveTo>
                    <a:pt x="803" y="551"/>
                  </a:moveTo>
                  <a:lnTo>
                    <a:pt x="249" y="551"/>
                  </a:lnTo>
                  <a:lnTo>
                    <a:pt x="249" y="613"/>
                  </a:lnTo>
                  <a:lnTo>
                    <a:pt x="803" y="613"/>
                  </a:lnTo>
                  <a:lnTo>
                    <a:pt x="803" y="551"/>
                  </a:lnTo>
                  <a:close/>
                  <a:moveTo>
                    <a:pt x="675" y="828"/>
                  </a:moveTo>
                  <a:lnTo>
                    <a:pt x="249" y="828"/>
                  </a:lnTo>
                  <a:lnTo>
                    <a:pt x="249" y="890"/>
                  </a:lnTo>
                  <a:lnTo>
                    <a:pt x="675" y="890"/>
                  </a:lnTo>
                  <a:lnTo>
                    <a:pt x="675" y="828"/>
                  </a:lnTo>
                  <a:close/>
                  <a:moveTo>
                    <a:pt x="249" y="1167"/>
                  </a:moveTo>
                  <a:lnTo>
                    <a:pt x="675" y="1167"/>
                  </a:lnTo>
                  <a:lnTo>
                    <a:pt x="675" y="1105"/>
                  </a:lnTo>
                  <a:lnTo>
                    <a:pt x="249" y="1105"/>
                  </a:lnTo>
                  <a:lnTo>
                    <a:pt x="249" y="1167"/>
                  </a:lnTo>
                  <a:close/>
                  <a:moveTo>
                    <a:pt x="249" y="1444"/>
                  </a:moveTo>
                  <a:lnTo>
                    <a:pt x="803" y="1444"/>
                  </a:lnTo>
                  <a:lnTo>
                    <a:pt x="803" y="1382"/>
                  </a:lnTo>
                  <a:lnTo>
                    <a:pt x="249" y="1382"/>
                  </a:lnTo>
                  <a:lnTo>
                    <a:pt x="249" y="1444"/>
                  </a:lnTo>
                  <a:close/>
                  <a:moveTo>
                    <a:pt x="1308" y="1105"/>
                  </a:moveTo>
                  <a:lnTo>
                    <a:pt x="1179" y="961"/>
                  </a:lnTo>
                  <a:lnTo>
                    <a:pt x="1118" y="1017"/>
                  </a:lnTo>
                  <a:lnTo>
                    <a:pt x="1300" y="1219"/>
                  </a:lnTo>
                  <a:lnTo>
                    <a:pt x="1657" y="922"/>
                  </a:lnTo>
                  <a:lnTo>
                    <a:pt x="1604" y="858"/>
                  </a:lnTo>
                  <a:lnTo>
                    <a:pt x="1308" y="110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82832" tIns="91416" rIns="182832" bIns="91416" numCol="1" anchor="t" anchorCtr="0" compatLnSpc="1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20000"/>
                </a:lnSpc>
              </a:pPr>
              <a:endParaRPr lang="en-US" sz="7200" dirty="0">
                <a:cs typeface="+mn-ea"/>
                <a:sym typeface="+mn-lt"/>
              </a:endParaRPr>
            </a:p>
          </p:txBody>
        </p:sp>
      </p:grpSp>
      <p:cxnSp>
        <p:nvCxnSpPr>
          <p:cNvPr id="14" name="直接连接符 13"/>
          <p:cNvCxnSpPr/>
          <p:nvPr/>
        </p:nvCxnSpPr>
        <p:spPr>
          <a:xfrm flipH="1">
            <a:off x="687279" y="2763829"/>
            <a:ext cx="3374024" cy="0"/>
          </a:xfrm>
          <a:prstGeom prst="line">
            <a:avLst/>
          </a:prstGeom>
          <a:ln w="3175" cap="rnd">
            <a:solidFill>
              <a:schemeClr val="tx1">
                <a:lumMod val="75000"/>
                <a:lumOff val="2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>
            <a:off x="687279" y="4599000"/>
            <a:ext cx="3374024" cy="0"/>
          </a:xfrm>
          <a:prstGeom prst="line">
            <a:avLst/>
          </a:prstGeom>
          <a:ln w="3175" cap="rnd">
            <a:solidFill>
              <a:schemeClr val="tx1">
                <a:lumMod val="75000"/>
                <a:lumOff val="2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íṡ1iḓê"/>
          <p:cNvSpPr/>
          <p:nvPr/>
        </p:nvSpPr>
        <p:spPr>
          <a:xfrm flipH="1">
            <a:off x="8068225" y="3275251"/>
            <a:ext cx="3473721" cy="1457594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anchor="t" anchorCtr="0"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2000" dirty="0">
                <a:cs typeface="+mn-ea"/>
                <a:sym typeface="+mn-lt"/>
              </a:rPr>
              <a:t>与对疾病的知识缺乏、担心预后有关</a:t>
            </a:r>
            <a:endParaRPr lang="en-US" altLang="zh-CN" sz="2000" dirty="0">
              <a:cs typeface="+mn-ea"/>
              <a:sym typeface="+mn-lt"/>
            </a:endParaRPr>
          </a:p>
        </p:txBody>
      </p:sp>
      <p:sp>
        <p:nvSpPr>
          <p:cNvPr id="17" name="íṣļíḋe"/>
          <p:cNvSpPr txBox="1"/>
          <p:nvPr/>
        </p:nvSpPr>
        <p:spPr bwMode="auto">
          <a:xfrm flipH="1">
            <a:off x="8068224" y="2682016"/>
            <a:ext cx="3473721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2800" b="1" dirty="0">
                <a:cs typeface="+mn-ea"/>
                <a:sym typeface="+mn-lt"/>
              </a:rPr>
              <a:t>焦虑：</a:t>
            </a:r>
            <a:endParaRPr lang="en-US" altLang="zh-CN" sz="2800" b="1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1" grpId="0"/>
      <p:bldP spid="12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CN" altLang="en-US" dirty="0">
                <a:cs typeface="+mn-ea"/>
                <a:sym typeface="+mn-lt"/>
              </a:rPr>
              <a:t>护理问题与措施</a:t>
            </a:r>
          </a:p>
        </p:txBody>
      </p:sp>
      <p:sp>
        <p:nvSpPr>
          <p:cNvPr id="4" name="iṧḷídè"/>
          <p:cNvSpPr/>
          <p:nvPr/>
        </p:nvSpPr>
        <p:spPr>
          <a:xfrm>
            <a:off x="5952571" y="2104043"/>
            <a:ext cx="912850" cy="912850"/>
          </a:xfrm>
          <a:prstGeom prst="ellipse">
            <a:avLst/>
          </a:prstGeom>
          <a:solidFill>
            <a:srgbClr val="29A5D4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</a:pPr>
            <a:endParaRPr>
              <a:cs typeface="+mn-ea"/>
              <a:sym typeface="+mn-lt"/>
            </a:endParaRPr>
          </a:p>
        </p:txBody>
      </p:sp>
      <p:sp>
        <p:nvSpPr>
          <p:cNvPr id="7" name="iśliḓé"/>
          <p:cNvSpPr/>
          <p:nvPr/>
        </p:nvSpPr>
        <p:spPr>
          <a:xfrm>
            <a:off x="5279183" y="2104043"/>
            <a:ext cx="912850" cy="912850"/>
          </a:xfrm>
          <a:prstGeom prst="ellipse">
            <a:avLst/>
          </a:prstGeom>
          <a:solidFill>
            <a:srgbClr val="29A5D4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</a:pPr>
            <a:endParaRPr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879190" y="1155959"/>
            <a:ext cx="2809021" cy="2809021"/>
            <a:chOff x="2879190" y="1155959"/>
            <a:chExt cx="2809021" cy="2809021"/>
          </a:xfrm>
        </p:grpSpPr>
        <p:sp>
          <p:nvSpPr>
            <p:cNvPr id="5" name="iSļîḑê"/>
            <p:cNvSpPr/>
            <p:nvPr/>
          </p:nvSpPr>
          <p:spPr>
            <a:xfrm>
              <a:off x="2879190" y="1155959"/>
              <a:ext cx="2809021" cy="2809021"/>
            </a:xfrm>
            <a:prstGeom prst="ellipse">
              <a:avLst/>
            </a:prstGeom>
            <a:solidFill>
              <a:srgbClr val="29A5D4"/>
            </a:solidFill>
            <a:ln w="63500">
              <a:solidFill>
                <a:srgbClr val="29A5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8" name="íş1îḋê"/>
            <p:cNvSpPr/>
            <p:nvPr/>
          </p:nvSpPr>
          <p:spPr>
            <a:xfrm>
              <a:off x="2973983" y="1250377"/>
              <a:ext cx="2619434" cy="2620182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503790" y="1176683"/>
            <a:ext cx="2809021" cy="2809021"/>
            <a:chOff x="6503790" y="1176683"/>
            <a:chExt cx="2809021" cy="2809021"/>
          </a:xfrm>
        </p:grpSpPr>
        <p:sp>
          <p:nvSpPr>
            <p:cNvPr id="6" name="íṧļíďé"/>
            <p:cNvSpPr/>
            <p:nvPr/>
          </p:nvSpPr>
          <p:spPr>
            <a:xfrm>
              <a:off x="6503790" y="1176683"/>
              <a:ext cx="2809021" cy="2809021"/>
            </a:xfrm>
            <a:prstGeom prst="ellipse">
              <a:avLst/>
            </a:prstGeom>
            <a:solidFill>
              <a:srgbClr val="29A5D4"/>
            </a:solidFill>
            <a:ln w="63500">
              <a:solidFill>
                <a:srgbClr val="29A5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9" name="îṣľiḋé"/>
            <p:cNvSpPr/>
            <p:nvPr/>
          </p:nvSpPr>
          <p:spPr>
            <a:xfrm>
              <a:off x="6598583" y="1271102"/>
              <a:ext cx="2619434" cy="2620182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  <a:ln w="12700" cap="flat" cmpd="sng" algn="ctr">
              <a:solidFill>
                <a:srgbClr val="29A5D4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>
                <a:cs typeface="+mn-ea"/>
                <a:sym typeface="+mn-lt"/>
              </a:endParaRPr>
            </a:p>
          </p:txBody>
        </p:sp>
      </p:grpSp>
      <p:sp>
        <p:nvSpPr>
          <p:cNvPr id="10" name="íṥľîde"/>
          <p:cNvSpPr/>
          <p:nvPr/>
        </p:nvSpPr>
        <p:spPr>
          <a:xfrm>
            <a:off x="1800611" y="4047874"/>
            <a:ext cx="3887600" cy="419601"/>
          </a:xfrm>
          <a:prstGeom prst="rect">
            <a:avLst/>
          </a:prstGeom>
        </p:spPr>
        <p:txBody>
          <a:bodyPr wrap="none" lIns="90000" tIns="46800" rIns="90000" bIns="46800" anchor="b" anchorCtr="0">
            <a:normAutofit fontScale="92500" lnSpcReduction="10000"/>
          </a:bodyPr>
          <a:lstStyle/>
          <a:p>
            <a:pPr lvl="0">
              <a:lnSpc>
                <a:spcPct val="130000"/>
              </a:lnSpc>
            </a:pPr>
            <a:r>
              <a:rPr lang="zh-CN" altLang="en-US" b="1" dirty="0">
                <a:cs typeface="+mn-ea"/>
                <a:sym typeface="+mn-lt"/>
              </a:rPr>
              <a:t>潜在并发症</a:t>
            </a:r>
            <a:r>
              <a:rPr lang="zh-CN" altLang="en-US" dirty="0">
                <a:cs typeface="+mn-ea"/>
                <a:sym typeface="+mn-lt"/>
              </a:rPr>
              <a:t>：感染，与保留导尿有关</a:t>
            </a:r>
            <a:endParaRPr lang="zh-CN" altLang="en-US" b="1" dirty="0">
              <a:cs typeface="+mn-ea"/>
              <a:sym typeface="+mn-lt"/>
            </a:endParaRPr>
          </a:p>
        </p:txBody>
      </p:sp>
      <p:sp>
        <p:nvSpPr>
          <p:cNvPr id="11" name="ïṩḷidé"/>
          <p:cNvSpPr/>
          <p:nvPr/>
        </p:nvSpPr>
        <p:spPr>
          <a:xfrm>
            <a:off x="1800611" y="4467474"/>
            <a:ext cx="3481550" cy="1772686"/>
          </a:xfrm>
          <a:prstGeom prst="rect">
            <a:avLst/>
          </a:prstGeom>
        </p:spPr>
        <p:txBody>
          <a:bodyPr wrap="square" lIns="90000" tIns="46800" rIns="90000" bIns="46800" anchor="t" anchorCtr="1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1: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保持会阴部清洁卫生，每日会阴擦洗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Bid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，大小便污染时及时清洗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，动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作轻柔。 </a:t>
            </a:r>
          </a:p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2: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妥善固定导尿管的位置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以防尿液逆流至膀胱引起感染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3: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多饮水，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4000ml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／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d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，训练膀胱的反射排尿功能</a:t>
            </a:r>
          </a:p>
        </p:txBody>
      </p:sp>
      <p:sp>
        <p:nvSpPr>
          <p:cNvPr id="12" name="ïṥ1íḑê"/>
          <p:cNvSpPr/>
          <p:nvPr/>
        </p:nvSpPr>
        <p:spPr>
          <a:xfrm>
            <a:off x="7126678" y="4047874"/>
            <a:ext cx="3481550" cy="419601"/>
          </a:xfrm>
          <a:prstGeom prst="rect">
            <a:avLst/>
          </a:prstGeom>
        </p:spPr>
        <p:txBody>
          <a:bodyPr wrap="none" lIns="90000" tIns="46800" rIns="90000" bIns="4680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b="1" dirty="0">
                <a:cs typeface="+mn-ea"/>
                <a:sym typeface="+mn-lt"/>
              </a:rPr>
              <a:t>便秘：</a:t>
            </a:r>
            <a:r>
              <a:rPr lang="en-US" altLang="zh-CN" dirty="0" err="1">
                <a:cs typeface="+mn-ea"/>
                <a:sym typeface="+mn-lt"/>
              </a:rPr>
              <a:t>与长期卧床</a:t>
            </a:r>
            <a:r>
              <a:rPr lang="zh-CN" altLang="en-US" dirty="0">
                <a:cs typeface="+mn-ea"/>
                <a:sym typeface="+mn-lt"/>
              </a:rPr>
              <a:t>、饮食不调有关</a:t>
            </a:r>
          </a:p>
        </p:txBody>
      </p:sp>
      <p:sp>
        <p:nvSpPr>
          <p:cNvPr id="13" name="íš1iďe"/>
          <p:cNvSpPr/>
          <p:nvPr/>
        </p:nvSpPr>
        <p:spPr>
          <a:xfrm>
            <a:off x="7126678" y="4467474"/>
            <a:ext cx="3481550" cy="1841852"/>
          </a:xfrm>
          <a:prstGeom prst="rect">
            <a:avLst/>
          </a:prstGeom>
        </p:spPr>
        <p:txBody>
          <a:bodyPr wrap="square" lIns="90000" tIns="46800" rIns="90000" bIns="46800" anchor="t" anchorCtr="1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1.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做好饮食护理，教会病人养成定时排便的习惯。每日按摩腹部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2-3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次，以脐为中心顺时针方向环绕按摩，以促进肠蠕动</a:t>
            </a:r>
          </a:p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2: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必要时遵医嘱使用缓泻剂，配合针灸及中药灌肠 　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/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875154" y="4416586"/>
            <a:ext cx="2441694" cy="8348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康复治疗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424181" y="3636977"/>
            <a:ext cx="1343638" cy="561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dirty="0">
                <a:cs typeface="+mn-ea"/>
                <a:sym typeface="+mn-lt"/>
              </a:rPr>
              <a:t>Part 04</a:t>
            </a:r>
            <a:endParaRPr lang="zh-CN" altLang="en-US" sz="2800" dirty="0">
              <a:cs typeface="+mn-ea"/>
              <a:sym typeface="+mn-lt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5014200" y="4257675"/>
            <a:ext cx="2229141" cy="0"/>
          </a:xfrm>
          <a:prstGeom prst="line">
            <a:avLst/>
          </a:prstGeom>
          <a:ln w="28575">
            <a:solidFill>
              <a:srgbClr val="3AACC2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 rot="20797267">
            <a:off x="11147524" y="5703560"/>
            <a:ext cx="940590" cy="1008254"/>
            <a:chOff x="0" y="4557006"/>
            <a:chExt cx="2122890" cy="2275606"/>
          </a:xfrm>
        </p:grpSpPr>
        <p:sp>
          <p:nvSpPr>
            <p:cNvPr id="12" name="六边形 11"/>
            <p:cNvSpPr/>
            <p:nvPr/>
          </p:nvSpPr>
          <p:spPr>
            <a:xfrm>
              <a:off x="27582" y="4557006"/>
              <a:ext cx="645449" cy="556422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endParaRPr>
            </a:p>
          </p:txBody>
        </p:sp>
        <p:sp>
          <p:nvSpPr>
            <p:cNvPr id="13" name="六边形 12"/>
            <p:cNvSpPr/>
            <p:nvPr/>
          </p:nvSpPr>
          <p:spPr>
            <a:xfrm>
              <a:off x="527787" y="4835217"/>
              <a:ext cx="645449" cy="556422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endParaRPr>
            </a:p>
          </p:txBody>
        </p:sp>
        <p:sp>
          <p:nvSpPr>
            <p:cNvPr id="14" name="六边形 13"/>
            <p:cNvSpPr/>
            <p:nvPr/>
          </p:nvSpPr>
          <p:spPr>
            <a:xfrm>
              <a:off x="995756" y="5113428"/>
              <a:ext cx="645449" cy="556422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endParaRPr>
            </a:p>
          </p:txBody>
        </p:sp>
        <p:sp>
          <p:nvSpPr>
            <p:cNvPr id="15" name="六边形 14"/>
            <p:cNvSpPr/>
            <p:nvPr/>
          </p:nvSpPr>
          <p:spPr>
            <a:xfrm>
              <a:off x="995756" y="5684484"/>
              <a:ext cx="645449" cy="556422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endParaRPr>
            </a:p>
          </p:txBody>
        </p:sp>
        <p:sp>
          <p:nvSpPr>
            <p:cNvPr id="16" name="六边形 15"/>
            <p:cNvSpPr/>
            <p:nvPr/>
          </p:nvSpPr>
          <p:spPr>
            <a:xfrm>
              <a:off x="1477441" y="5406273"/>
              <a:ext cx="645449" cy="556422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endParaRPr>
            </a:p>
          </p:txBody>
        </p:sp>
        <p:sp>
          <p:nvSpPr>
            <p:cNvPr id="17" name="六边形 16"/>
            <p:cNvSpPr/>
            <p:nvPr/>
          </p:nvSpPr>
          <p:spPr>
            <a:xfrm>
              <a:off x="497878" y="5406629"/>
              <a:ext cx="645449" cy="556422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endParaRPr>
            </a:p>
          </p:txBody>
        </p:sp>
        <p:sp>
          <p:nvSpPr>
            <p:cNvPr id="18" name="六边形 17"/>
            <p:cNvSpPr/>
            <p:nvPr/>
          </p:nvSpPr>
          <p:spPr>
            <a:xfrm>
              <a:off x="0" y="5113428"/>
              <a:ext cx="645449" cy="556422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endParaRPr>
            </a:p>
          </p:txBody>
        </p:sp>
        <p:sp>
          <p:nvSpPr>
            <p:cNvPr id="19" name="六边形 18"/>
            <p:cNvSpPr/>
            <p:nvPr/>
          </p:nvSpPr>
          <p:spPr>
            <a:xfrm>
              <a:off x="27582" y="5699830"/>
              <a:ext cx="645449" cy="556422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endParaRPr>
            </a:p>
          </p:txBody>
        </p:sp>
        <p:sp>
          <p:nvSpPr>
            <p:cNvPr id="20" name="六边形 19"/>
            <p:cNvSpPr/>
            <p:nvPr/>
          </p:nvSpPr>
          <p:spPr>
            <a:xfrm>
              <a:off x="533682" y="5993031"/>
              <a:ext cx="645449" cy="556422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endParaRPr>
            </a:p>
          </p:txBody>
        </p:sp>
        <p:sp>
          <p:nvSpPr>
            <p:cNvPr id="21" name="六边形 20"/>
            <p:cNvSpPr/>
            <p:nvPr/>
          </p:nvSpPr>
          <p:spPr>
            <a:xfrm>
              <a:off x="34632" y="6276190"/>
              <a:ext cx="645449" cy="556422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 rot="9265211">
            <a:off x="-91330" y="153646"/>
            <a:ext cx="940590" cy="1008254"/>
            <a:chOff x="0" y="4557006"/>
            <a:chExt cx="2122890" cy="2275606"/>
          </a:xfrm>
        </p:grpSpPr>
        <p:sp>
          <p:nvSpPr>
            <p:cNvPr id="23" name="六边形 22"/>
            <p:cNvSpPr/>
            <p:nvPr/>
          </p:nvSpPr>
          <p:spPr>
            <a:xfrm>
              <a:off x="27582" y="4557006"/>
              <a:ext cx="645449" cy="556422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endParaRPr>
            </a:p>
          </p:txBody>
        </p:sp>
        <p:sp>
          <p:nvSpPr>
            <p:cNvPr id="24" name="六边形 23"/>
            <p:cNvSpPr/>
            <p:nvPr/>
          </p:nvSpPr>
          <p:spPr>
            <a:xfrm>
              <a:off x="527787" y="4835217"/>
              <a:ext cx="645449" cy="556422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endParaRPr>
            </a:p>
          </p:txBody>
        </p:sp>
        <p:sp>
          <p:nvSpPr>
            <p:cNvPr id="25" name="六边形 24"/>
            <p:cNvSpPr/>
            <p:nvPr/>
          </p:nvSpPr>
          <p:spPr>
            <a:xfrm>
              <a:off x="995756" y="5113428"/>
              <a:ext cx="645449" cy="556422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endParaRPr>
            </a:p>
          </p:txBody>
        </p:sp>
        <p:sp>
          <p:nvSpPr>
            <p:cNvPr id="26" name="六边形 25"/>
            <p:cNvSpPr/>
            <p:nvPr/>
          </p:nvSpPr>
          <p:spPr>
            <a:xfrm>
              <a:off x="995756" y="5684484"/>
              <a:ext cx="645449" cy="556422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endParaRPr>
            </a:p>
          </p:txBody>
        </p:sp>
        <p:sp>
          <p:nvSpPr>
            <p:cNvPr id="27" name="六边形 26"/>
            <p:cNvSpPr/>
            <p:nvPr/>
          </p:nvSpPr>
          <p:spPr>
            <a:xfrm>
              <a:off x="1477441" y="5406273"/>
              <a:ext cx="645449" cy="556422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endParaRPr>
            </a:p>
          </p:txBody>
        </p:sp>
        <p:sp>
          <p:nvSpPr>
            <p:cNvPr id="28" name="六边形 27"/>
            <p:cNvSpPr/>
            <p:nvPr/>
          </p:nvSpPr>
          <p:spPr>
            <a:xfrm>
              <a:off x="497878" y="5406629"/>
              <a:ext cx="645449" cy="556422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endParaRPr>
            </a:p>
          </p:txBody>
        </p:sp>
        <p:sp>
          <p:nvSpPr>
            <p:cNvPr id="29" name="六边形 28"/>
            <p:cNvSpPr/>
            <p:nvPr/>
          </p:nvSpPr>
          <p:spPr>
            <a:xfrm>
              <a:off x="0" y="5113428"/>
              <a:ext cx="645449" cy="556422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endParaRPr>
            </a:p>
          </p:txBody>
        </p:sp>
        <p:sp>
          <p:nvSpPr>
            <p:cNvPr id="30" name="六边形 29"/>
            <p:cNvSpPr/>
            <p:nvPr/>
          </p:nvSpPr>
          <p:spPr>
            <a:xfrm>
              <a:off x="27582" y="5699830"/>
              <a:ext cx="645449" cy="556422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endParaRPr>
            </a:p>
          </p:txBody>
        </p:sp>
        <p:sp>
          <p:nvSpPr>
            <p:cNvPr id="31" name="六边形 30"/>
            <p:cNvSpPr/>
            <p:nvPr/>
          </p:nvSpPr>
          <p:spPr>
            <a:xfrm>
              <a:off x="533682" y="5993031"/>
              <a:ext cx="645449" cy="556422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endParaRPr>
            </a:p>
          </p:txBody>
        </p:sp>
        <p:sp>
          <p:nvSpPr>
            <p:cNvPr id="32" name="六边形 31"/>
            <p:cNvSpPr/>
            <p:nvPr/>
          </p:nvSpPr>
          <p:spPr>
            <a:xfrm>
              <a:off x="34632" y="6276190"/>
              <a:ext cx="645449" cy="556422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5014200" y="1272660"/>
            <a:ext cx="2163600" cy="2163600"/>
            <a:chOff x="6780284" y="3792755"/>
            <a:chExt cx="1068944" cy="1068942"/>
          </a:xfrm>
        </p:grpSpPr>
        <p:sp>
          <p:nvSpPr>
            <p:cNvPr id="37" name="AutoShape 33"/>
            <p:cNvSpPr>
              <a:spLocks noChangeAspect="1" noChangeArrowheads="1" noTextEdit="1"/>
            </p:cNvSpPr>
            <p:nvPr/>
          </p:nvSpPr>
          <p:spPr bwMode="auto">
            <a:xfrm>
              <a:off x="6780284" y="3796342"/>
              <a:ext cx="1068944" cy="1061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Oval 35"/>
            <p:cNvSpPr>
              <a:spLocks noChangeArrowheads="1"/>
            </p:cNvSpPr>
            <p:nvPr/>
          </p:nvSpPr>
          <p:spPr bwMode="auto">
            <a:xfrm>
              <a:off x="6780284" y="3792755"/>
              <a:ext cx="1065357" cy="1068942"/>
            </a:xfrm>
            <a:prstGeom prst="ellipse">
              <a:avLst/>
            </a:prstGeom>
            <a:solidFill>
              <a:srgbClr val="3EBBDD"/>
            </a:solidFill>
            <a:ln w="63500">
              <a:solidFill>
                <a:schemeClr val="bg1"/>
              </a:solidFill>
              <a:round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Freeform 36"/>
            <p:cNvSpPr>
              <a:spLocks noEditPoints="1"/>
            </p:cNvSpPr>
            <p:nvPr/>
          </p:nvSpPr>
          <p:spPr bwMode="auto">
            <a:xfrm>
              <a:off x="7085184" y="3954172"/>
              <a:ext cx="451970" cy="746107"/>
            </a:xfrm>
            <a:custGeom>
              <a:avLst/>
              <a:gdLst>
                <a:gd name="T0" fmla="*/ 31 w 190"/>
                <a:gd name="T1" fmla="*/ 132 h 315"/>
                <a:gd name="T2" fmla="*/ 51 w 190"/>
                <a:gd name="T3" fmla="*/ 174 h 315"/>
                <a:gd name="T4" fmla="*/ 51 w 190"/>
                <a:gd name="T5" fmla="*/ 213 h 315"/>
                <a:gd name="T6" fmla="*/ 117 w 190"/>
                <a:gd name="T7" fmla="*/ 150 h 315"/>
                <a:gd name="T8" fmla="*/ 52 w 190"/>
                <a:gd name="T9" fmla="*/ 103 h 315"/>
                <a:gd name="T10" fmla="*/ 96 w 190"/>
                <a:gd name="T11" fmla="*/ 39 h 315"/>
                <a:gd name="T12" fmla="*/ 123 w 190"/>
                <a:gd name="T13" fmla="*/ 88 h 315"/>
                <a:gd name="T14" fmla="*/ 100 w 190"/>
                <a:gd name="T15" fmla="*/ 212 h 315"/>
                <a:gd name="T16" fmla="*/ 64 w 190"/>
                <a:gd name="T17" fmla="*/ 253 h 315"/>
                <a:gd name="T18" fmla="*/ 71 w 190"/>
                <a:gd name="T19" fmla="*/ 245 h 315"/>
                <a:gd name="T20" fmla="*/ 135 w 190"/>
                <a:gd name="T21" fmla="*/ 196 h 315"/>
                <a:gd name="T22" fmla="*/ 140 w 190"/>
                <a:gd name="T23" fmla="*/ 92 h 315"/>
                <a:gd name="T24" fmla="*/ 146 w 190"/>
                <a:gd name="T25" fmla="*/ 82 h 315"/>
                <a:gd name="T26" fmla="*/ 147 w 190"/>
                <a:gd name="T27" fmla="*/ 77 h 315"/>
                <a:gd name="T28" fmla="*/ 98 w 190"/>
                <a:gd name="T29" fmla="*/ 30 h 315"/>
                <a:gd name="T30" fmla="*/ 35 w 190"/>
                <a:gd name="T31" fmla="*/ 79 h 315"/>
                <a:gd name="T32" fmla="*/ 34 w 190"/>
                <a:gd name="T33" fmla="*/ 85 h 315"/>
                <a:gd name="T34" fmla="*/ 35 w 190"/>
                <a:gd name="T35" fmla="*/ 93 h 315"/>
                <a:gd name="T36" fmla="*/ 38 w 190"/>
                <a:gd name="T37" fmla="*/ 99 h 315"/>
                <a:gd name="T38" fmla="*/ 42 w 190"/>
                <a:gd name="T39" fmla="*/ 105 h 315"/>
                <a:gd name="T40" fmla="*/ 46 w 190"/>
                <a:gd name="T41" fmla="*/ 110 h 315"/>
                <a:gd name="T42" fmla="*/ 87 w 190"/>
                <a:gd name="T43" fmla="*/ 136 h 315"/>
                <a:gd name="T44" fmla="*/ 59 w 190"/>
                <a:gd name="T45" fmla="*/ 109 h 315"/>
                <a:gd name="T46" fmla="*/ 85 w 190"/>
                <a:gd name="T47" fmla="*/ 182 h 315"/>
                <a:gd name="T48" fmla="*/ 47 w 190"/>
                <a:gd name="T49" fmla="*/ 201 h 315"/>
                <a:gd name="T50" fmla="*/ 124 w 190"/>
                <a:gd name="T51" fmla="*/ 52 h 315"/>
                <a:gd name="T52" fmla="*/ 130 w 190"/>
                <a:gd name="T53" fmla="*/ 84 h 315"/>
                <a:gd name="T54" fmla="*/ 32 w 190"/>
                <a:gd name="T55" fmla="*/ 138 h 315"/>
                <a:gd name="T56" fmla="*/ 153 w 190"/>
                <a:gd name="T57" fmla="*/ 222 h 315"/>
                <a:gd name="T58" fmla="*/ 83 w 190"/>
                <a:gd name="T59" fmla="*/ 315 h 315"/>
                <a:gd name="T60" fmla="*/ 73 w 190"/>
                <a:gd name="T61" fmla="*/ 314 h 315"/>
                <a:gd name="T62" fmla="*/ 64 w 190"/>
                <a:gd name="T63" fmla="*/ 311 h 315"/>
                <a:gd name="T64" fmla="*/ 57 w 190"/>
                <a:gd name="T65" fmla="*/ 308 h 315"/>
                <a:gd name="T66" fmla="*/ 50 w 190"/>
                <a:gd name="T67" fmla="*/ 303 h 315"/>
                <a:gd name="T68" fmla="*/ 42 w 190"/>
                <a:gd name="T69" fmla="*/ 294 h 315"/>
                <a:gd name="T70" fmla="*/ 35 w 190"/>
                <a:gd name="T71" fmla="*/ 239 h 315"/>
                <a:gd name="T72" fmla="*/ 50 w 190"/>
                <a:gd name="T73" fmla="*/ 274 h 315"/>
                <a:gd name="T74" fmla="*/ 54 w 190"/>
                <a:gd name="T75" fmla="*/ 281 h 315"/>
                <a:gd name="T76" fmla="*/ 61 w 190"/>
                <a:gd name="T77" fmla="*/ 290 h 315"/>
                <a:gd name="T78" fmla="*/ 65 w 190"/>
                <a:gd name="T79" fmla="*/ 293 h 315"/>
                <a:gd name="T80" fmla="*/ 69 w 190"/>
                <a:gd name="T81" fmla="*/ 295 h 315"/>
                <a:gd name="T82" fmla="*/ 74 w 190"/>
                <a:gd name="T83" fmla="*/ 297 h 315"/>
                <a:gd name="T84" fmla="*/ 80 w 190"/>
                <a:gd name="T85" fmla="*/ 298 h 315"/>
                <a:gd name="T86" fmla="*/ 137 w 190"/>
                <a:gd name="T87" fmla="*/ 216 h 315"/>
                <a:gd name="T88" fmla="*/ 157 w 190"/>
                <a:gd name="T89" fmla="*/ 41 h 315"/>
                <a:gd name="T90" fmla="*/ 152 w 190"/>
                <a:gd name="T91" fmla="*/ 35 h 315"/>
                <a:gd name="T92" fmla="*/ 39 w 190"/>
                <a:gd name="T93" fmla="*/ 53 h 315"/>
                <a:gd name="T94" fmla="*/ 8 w 190"/>
                <a:gd name="T95" fmla="*/ 115 h 315"/>
                <a:gd name="T96" fmla="*/ 151 w 190"/>
                <a:gd name="T97" fmla="*/ 12 h 315"/>
                <a:gd name="T98" fmla="*/ 157 w 190"/>
                <a:gd name="T99" fmla="*/ 16 h 315"/>
                <a:gd name="T100" fmla="*/ 163 w 190"/>
                <a:gd name="T101" fmla="*/ 22 h 315"/>
                <a:gd name="T102" fmla="*/ 169 w 190"/>
                <a:gd name="T103" fmla="*/ 28 h 315"/>
                <a:gd name="T104" fmla="*/ 190 w 190"/>
                <a:gd name="T105" fmla="*/ 9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0" h="315">
                  <a:moveTo>
                    <a:pt x="60" y="175"/>
                  </a:moveTo>
                  <a:cubicBezTo>
                    <a:pt x="60" y="174"/>
                    <a:pt x="60" y="173"/>
                    <a:pt x="60" y="171"/>
                  </a:cubicBezTo>
                  <a:cubicBezTo>
                    <a:pt x="59" y="150"/>
                    <a:pt x="38" y="132"/>
                    <a:pt x="37" y="132"/>
                  </a:cubicBezTo>
                  <a:cubicBezTo>
                    <a:pt x="36" y="130"/>
                    <a:pt x="33" y="130"/>
                    <a:pt x="31" y="132"/>
                  </a:cubicBezTo>
                  <a:cubicBezTo>
                    <a:pt x="30" y="134"/>
                    <a:pt x="30" y="137"/>
                    <a:pt x="32" y="138"/>
                  </a:cubicBezTo>
                  <a:cubicBezTo>
                    <a:pt x="32" y="138"/>
                    <a:pt x="33" y="139"/>
                    <a:pt x="35" y="141"/>
                  </a:cubicBezTo>
                  <a:cubicBezTo>
                    <a:pt x="41" y="147"/>
                    <a:pt x="52" y="160"/>
                    <a:pt x="51" y="171"/>
                  </a:cubicBezTo>
                  <a:cubicBezTo>
                    <a:pt x="51" y="172"/>
                    <a:pt x="51" y="173"/>
                    <a:pt x="51" y="174"/>
                  </a:cubicBezTo>
                  <a:cubicBezTo>
                    <a:pt x="50" y="179"/>
                    <a:pt x="48" y="183"/>
                    <a:pt x="45" y="187"/>
                  </a:cubicBezTo>
                  <a:cubicBezTo>
                    <a:pt x="42" y="190"/>
                    <a:pt x="38" y="193"/>
                    <a:pt x="38" y="199"/>
                  </a:cubicBezTo>
                  <a:cubicBezTo>
                    <a:pt x="38" y="202"/>
                    <a:pt x="39" y="205"/>
                    <a:pt x="41" y="207"/>
                  </a:cubicBezTo>
                  <a:cubicBezTo>
                    <a:pt x="44" y="209"/>
                    <a:pt x="47" y="211"/>
                    <a:pt x="51" y="213"/>
                  </a:cubicBezTo>
                  <a:cubicBezTo>
                    <a:pt x="55" y="214"/>
                    <a:pt x="58" y="215"/>
                    <a:pt x="62" y="215"/>
                  </a:cubicBezTo>
                  <a:cubicBezTo>
                    <a:pt x="72" y="215"/>
                    <a:pt x="76" y="207"/>
                    <a:pt x="79" y="201"/>
                  </a:cubicBezTo>
                  <a:cubicBezTo>
                    <a:pt x="83" y="195"/>
                    <a:pt x="86" y="190"/>
                    <a:pt x="87" y="190"/>
                  </a:cubicBezTo>
                  <a:cubicBezTo>
                    <a:pt x="97" y="187"/>
                    <a:pt x="117" y="176"/>
                    <a:pt x="117" y="150"/>
                  </a:cubicBezTo>
                  <a:cubicBezTo>
                    <a:pt x="117" y="142"/>
                    <a:pt x="115" y="133"/>
                    <a:pt x="111" y="123"/>
                  </a:cubicBezTo>
                  <a:cubicBezTo>
                    <a:pt x="102" y="102"/>
                    <a:pt x="88" y="96"/>
                    <a:pt x="76" y="96"/>
                  </a:cubicBezTo>
                  <a:cubicBezTo>
                    <a:pt x="63" y="96"/>
                    <a:pt x="53" y="103"/>
                    <a:pt x="52" y="103"/>
                  </a:cubicBezTo>
                  <a:cubicBezTo>
                    <a:pt x="52" y="103"/>
                    <a:pt x="52" y="103"/>
                    <a:pt x="52" y="103"/>
                  </a:cubicBezTo>
                  <a:cubicBezTo>
                    <a:pt x="46" y="97"/>
                    <a:pt x="42" y="91"/>
                    <a:pt x="42" y="85"/>
                  </a:cubicBezTo>
                  <a:cubicBezTo>
                    <a:pt x="42" y="83"/>
                    <a:pt x="43" y="81"/>
                    <a:pt x="44" y="78"/>
                  </a:cubicBezTo>
                  <a:cubicBezTo>
                    <a:pt x="59" y="55"/>
                    <a:pt x="77" y="38"/>
                    <a:pt x="92" y="38"/>
                  </a:cubicBezTo>
                  <a:cubicBezTo>
                    <a:pt x="94" y="38"/>
                    <a:pt x="95" y="38"/>
                    <a:pt x="96" y="39"/>
                  </a:cubicBezTo>
                  <a:cubicBezTo>
                    <a:pt x="102" y="40"/>
                    <a:pt x="109" y="43"/>
                    <a:pt x="116" y="47"/>
                  </a:cubicBezTo>
                  <a:cubicBezTo>
                    <a:pt x="116" y="47"/>
                    <a:pt x="115" y="48"/>
                    <a:pt x="115" y="49"/>
                  </a:cubicBezTo>
                  <a:cubicBezTo>
                    <a:pt x="115" y="49"/>
                    <a:pt x="115" y="52"/>
                    <a:pt x="115" y="55"/>
                  </a:cubicBezTo>
                  <a:cubicBezTo>
                    <a:pt x="115" y="63"/>
                    <a:pt x="116" y="76"/>
                    <a:pt x="123" y="88"/>
                  </a:cubicBezTo>
                  <a:cubicBezTo>
                    <a:pt x="130" y="101"/>
                    <a:pt x="137" y="121"/>
                    <a:pt x="137" y="145"/>
                  </a:cubicBezTo>
                  <a:cubicBezTo>
                    <a:pt x="137" y="149"/>
                    <a:pt x="137" y="153"/>
                    <a:pt x="136" y="157"/>
                  </a:cubicBezTo>
                  <a:cubicBezTo>
                    <a:pt x="135" y="172"/>
                    <a:pt x="132" y="183"/>
                    <a:pt x="127" y="192"/>
                  </a:cubicBezTo>
                  <a:cubicBezTo>
                    <a:pt x="122" y="200"/>
                    <a:pt x="114" y="207"/>
                    <a:pt x="100" y="212"/>
                  </a:cubicBezTo>
                  <a:cubicBezTo>
                    <a:pt x="100" y="212"/>
                    <a:pt x="100" y="212"/>
                    <a:pt x="100" y="212"/>
                  </a:cubicBezTo>
                  <a:cubicBezTo>
                    <a:pt x="99" y="212"/>
                    <a:pt x="99" y="212"/>
                    <a:pt x="99" y="212"/>
                  </a:cubicBezTo>
                  <a:cubicBezTo>
                    <a:pt x="73" y="221"/>
                    <a:pt x="63" y="233"/>
                    <a:pt x="63" y="245"/>
                  </a:cubicBezTo>
                  <a:cubicBezTo>
                    <a:pt x="63" y="248"/>
                    <a:pt x="63" y="250"/>
                    <a:pt x="64" y="253"/>
                  </a:cubicBezTo>
                  <a:cubicBezTo>
                    <a:pt x="65" y="254"/>
                    <a:pt x="66" y="255"/>
                    <a:pt x="68" y="255"/>
                  </a:cubicBezTo>
                  <a:cubicBezTo>
                    <a:pt x="69" y="255"/>
                    <a:pt x="69" y="255"/>
                    <a:pt x="70" y="255"/>
                  </a:cubicBezTo>
                  <a:cubicBezTo>
                    <a:pt x="72" y="254"/>
                    <a:pt x="73" y="252"/>
                    <a:pt x="72" y="250"/>
                  </a:cubicBezTo>
                  <a:cubicBezTo>
                    <a:pt x="72" y="248"/>
                    <a:pt x="71" y="247"/>
                    <a:pt x="71" y="245"/>
                  </a:cubicBezTo>
                  <a:cubicBezTo>
                    <a:pt x="71" y="238"/>
                    <a:pt x="77" y="229"/>
                    <a:pt x="101" y="220"/>
                  </a:cubicBezTo>
                  <a:cubicBezTo>
                    <a:pt x="103" y="220"/>
                    <a:pt x="104" y="219"/>
                    <a:pt x="105" y="219"/>
                  </a:cubicBezTo>
                  <a:cubicBezTo>
                    <a:pt x="105" y="219"/>
                    <a:pt x="105" y="219"/>
                    <a:pt x="105" y="219"/>
                  </a:cubicBezTo>
                  <a:cubicBezTo>
                    <a:pt x="119" y="214"/>
                    <a:pt x="129" y="206"/>
                    <a:pt x="135" y="196"/>
                  </a:cubicBezTo>
                  <a:cubicBezTo>
                    <a:pt x="141" y="186"/>
                    <a:pt x="143" y="173"/>
                    <a:pt x="145" y="158"/>
                  </a:cubicBezTo>
                  <a:cubicBezTo>
                    <a:pt x="145" y="153"/>
                    <a:pt x="145" y="149"/>
                    <a:pt x="145" y="145"/>
                  </a:cubicBezTo>
                  <a:cubicBezTo>
                    <a:pt x="145" y="124"/>
                    <a:pt x="140" y="106"/>
                    <a:pt x="134" y="92"/>
                  </a:cubicBezTo>
                  <a:cubicBezTo>
                    <a:pt x="136" y="94"/>
                    <a:pt x="138" y="93"/>
                    <a:pt x="140" y="92"/>
                  </a:cubicBezTo>
                  <a:cubicBezTo>
                    <a:pt x="142" y="89"/>
                    <a:pt x="143" y="87"/>
                    <a:pt x="145" y="85"/>
                  </a:cubicBezTo>
                  <a:cubicBezTo>
                    <a:pt x="145" y="85"/>
                    <a:pt x="145" y="85"/>
                    <a:pt x="145" y="85"/>
                  </a:cubicBezTo>
                  <a:cubicBezTo>
                    <a:pt x="145" y="84"/>
                    <a:pt x="145" y="83"/>
                    <a:pt x="146" y="83"/>
                  </a:cubicBezTo>
                  <a:cubicBezTo>
                    <a:pt x="146" y="83"/>
                    <a:pt x="146" y="82"/>
                    <a:pt x="146" y="82"/>
                  </a:cubicBezTo>
                  <a:cubicBezTo>
                    <a:pt x="146" y="82"/>
                    <a:pt x="146" y="81"/>
                    <a:pt x="146" y="80"/>
                  </a:cubicBezTo>
                  <a:cubicBezTo>
                    <a:pt x="146" y="80"/>
                    <a:pt x="146" y="80"/>
                    <a:pt x="147" y="80"/>
                  </a:cubicBezTo>
                  <a:cubicBezTo>
                    <a:pt x="147" y="79"/>
                    <a:pt x="147" y="79"/>
                    <a:pt x="147" y="78"/>
                  </a:cubicBezTo>
                  <a:cubicBezTo>
                    <a:pt x="147" y="78"/>
                    <a:pt x="147" y="78"/>
                    <a:pt x="147" y="77"/>
                  </a:cubicBezTo>
                  <a:cubicBezTo>
                    <a:pt x="147" y="77"/>
                    <a:pt x="147" y="77"/>
                    <a:pt x="147" y="76"/>
                  </a:cubicBezTo>
                  <a:cubicBezTo>
                    <a:pt x="147" y="75"/>
                    <a:pt x="147" y="75"/>
                    <a:pt x="147" y="74"/>
                  </a:cubicBezTo>
                  <a:cubicBezTo>
                    <a:pt x="147" y="62"/>
                    <a:pt x="139" y="52"/>
                    <a:pt x="129" y="45"/>
                  </a:cubicBezTo>
                  <a:cubicBezTo>
                    <a:pt x="119" y="37"/>
                    <a:pt x="107" y="32"/>
                    <a:pt x="98" y="30"/>
                  </a:cubicBezTo>
                  <a:cubicBezTo>
                    <a:pt x="96" y="30"/>
                    <a:pt x="94" y="30"/>
                    <a:pt x="92" y="30"/>
                  </a:cubicBezTo>
                  <a:cubicBezTo>
                    <a:pt x="71" y="30"/>
                    <a:pt x="52" y="50"/>
                    <a:pt x="37" y="74"/>
                  </a:cubicBezTo>
                  <a:cubicBezTo>
                    <a:pt x="36" y="75"/>
                    <a:pt x="36" y="76"/>
                    <a:pt x="35" y="77"/>
                  </a:cubicBezTo>
                  <a:cubicBezTo>
                    <a:pt x="35" y="78"/>
                    <a:pt x="35" y="78"/>
                    <a:pt x="35" y="79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4" y="81"/>
                    <a:pt x="34" y="81"/>
                    <a:pt x="34" y="82"/>
                  </a:cubicBezTo>
                  <a:cubicBezTo>
                    <a:pt x="34" y="82"/>
                    <a:pt x="34" y="82"/>
                    <a:pt x="34" y="83"/>
                  </a:cubicBezTo>
                  <a:cubicBezTo>
                    <a:pt x="34" y="84"/>
                    <a:pt x="34" y="84"/>
                    <a:pt x="34" y="85"/>
                  </a:cubicBezTo>
                  <a:cubicBezTo>
                    <a:pt x="34" y="86"/>
                    <a:pt x="34" y="87"/>
                    <a:pt x="34" y="88"/>
                  </a:cubicBezTo>
                  <a:cubicBezTo>
                    <a:pt x="34" y="89"/>
                    <a:pt x="34" y="89"/>
                    <a:pt x="34" y="89"/>
                  </a:cubicBezTo>
                  <a:cubicBezTo>
                    <a:pt x="34" y="90"/>
                    <a:pt x="34" y="91"/>
                    <a:pt x="35" y="92"/>
                  </a:cubicBezTo>
                  <a:cubicBezTo>
                    <a:pt x="35" y="92"/>
                    <a:pt x="35" y="92"/>
                    <a:pt x="35" y="93"/>
                  </a:cubicBezTo>
                  <a:cubicBezTo>
                    <a:pt x="35" y="93"/>
                    <a:pt x="35" y="94"/>
                    <a:pt x="36" y="95"/>
                  </a:cubicBezTo>
                  <a:cubicBezTo>
                    <a:pt x="36" y="95"/>
                    <a:pt x="36" y="95"/>
                    <a:pt x="36" y="96"/>
                  </a:cubicBezTo>
                  <a:cubicBezTo>
                    <a:pt x="36" y="97"/>
                    <a:pt x="37" y="97"/>
                    <a:pt x="37" y="98"/>
                  </a:cubicBezTo>
                  <a:cubicBezTo>
                    <a:pt x="37" y="99"/>
                    <a:pt x="38" y="99"/>
                    <a:pt x="38" y="99"/>
                  </a:cubicBezTo>
                  <a:cubicBezTo>
                    <a:pt x="38" y="100"/>
                    <a:pt x="39" y="100"/>
                    <a:pt x="39" y="101"/>
                  </a:cubicBezTo>
                  <a:cubicBezTo>
                    <a:pt x="39" y="101"/>
                    <a:pt x="39" y="102"/>
                    <a:pt x="40" y="102"/>
                  </a:cubicBezTo>
                  <a:cubicBezTo>
                    <a:pt x="40" y="103"/>
                    <a:pt x="41" y="103"/>
                    <a:pt x="41" y="104"/>
                  </a:cubicBezTo>
                  <a:cubicBezTo>
                    <a:pt x="41" y="104"/>
                    <a:pt x="41" y="104"/>
                    <a:pt x="42" y="105"/>
                  </a:cubicBezTo>
                  <a:cubicBezTo>
                    <a:pt x="42" y="105"/>
                    <a:pt x="43" y="106"/>
                    <a:pt x="43" y="107"/>
                  </a:cubicBezTo>
                  <a:cubicBezTo>
                    <a:pt x="44" y="107"/>
                    <a:pt x="44" y="107"/>
                    <a:pt x="44" y="107"/>
                  </a:cubicBezTo>
                  <a:cubicBezTo>
                    <a:pt x="45" y="108"/>
                    <a:pt x="45" y="109"/>
                    <a:pt x="46" y="110"/>
                  </a:cubicBezTo>
                  <a:cubicBezTo>
                    <a:pt x="46" y="110"/>
                    <a:pt x="46" y="110"/>
                    <a:pt x="46" y="110"/>
                  </a:cubicBezTo>
                  <a:cubicBezTo>
                    <a:pt x="46" y="110"/>
                    <a:pt x="46" y="110"/>
                    <a:pt x="46" y="110"/>
                  </a:cubicBezTo>
                  <a:cubicBezTo>
                    <a:pt x="51" y="114"/>
                    <a:pt x="55" y="118"/>
                    <a:pt x="60" y="121"/>
                  </a:cubicBezTo>
                  <a:cubicBezTo>
                    <a:pt x="72" y="130"/>
                    <a:pt x="85" y="136"/>
                    <a:pt x="85" y="136"/>
                  </a:cubicBezTo>
                  <a:cubicBezTo>
                    <a:pt x="86" y="136"/>
                    <a:pt x="86" y="136"/>
                    <a:pt x="87" y="136"/>
                  </a:cubicBezTo>
                  <a:cubicBezTo>
                    <a:pt x="88" y="136"/>
                    <a:pt x="90" y="135"/>
                    <a:pt x="91" y="134"/>
                  </a:cubicBezTo>
                  <a:cubicBezTo>
                    <a:pt x="92" y="132"/>
                    <a:pt x="91" y="129"/>
                    <a:pt x="89" y="128"/>
                  </a:cubicBezTo>
                  <a:cubicBezTo>
                    <a:pt x="89" y="128"/>
                    <a:pt x="77" y="123"/>
                    <a:pt x="65" y="114"/>
                  </a:cubicBezTo>
                  <a:cubicBezTo>
                    <a:pt x="63" y="113"/>
                    <a:pt x="61" y="111"/>
                    <a:pt x="59" y="109"/>
                  </a:cubicBezTo>
                  <a:cubicBezTo>
                    <a:pt x="61" y="108"/>
                    <a:pt x="68" y="104"/>
                    <a:pt x="76" y="104"/>
                  </a:cubicBezTo>
                  <a:cubicBezTo>
                    <a:pt x="85" y="104"/>
                    <a:pt x="95" y="108"/>
                    <a:pt x="103" y="126"/>
                  </a:cubicBezTo>
                  <a:cubicBezTo>
                    <a:pt x="107" y="136"/>
                    <a:pt x="109" y="144"/>
                    <a:pt x="109" y="150"/>
                  </a:cubicBezTo>
                  <a:cubicBezTo>
                    <a:pt x="109" y="171"/>
                    <a:pt x="92" y="180"/>
                    <a:pt x="85" y="182"/>
                  </a:cubicBezTo>
                  <a:cubicBezTo>
                    <a:pt x="77" y="184"/>
                    <a:pt x="75" y="192"/>
                    <a:pt x="72" y="197"/>
                  </a:cubicBezTo>
                  <a:cubicBezTo>
                    <a:pt x="69" y="203"/>
                    <a:pt x="66" y="207"/>
                    <a:pt x="62" y="207"/>
                  </a:cubicBezTo>
                  <a:cubicBezTo>
                    <a:pt x="60" y="207"/>
                    <a:pt x="57" y="206"/>
                    <a:pt x="54" y="205"/>
                  </a:cubicBezTo>
                  <a:cubicBezTo>
                    <a:pt x="51" y="203"/>
                    <a:pt x="48" y="202"/>
                    <a:pt x="47" y="201"/>
                  </a:cubicBezTo>
                  <a:cubicBezTo>
                    <a:pt x="46" y="200"/>
                    <a:pt x="46" y="199"/>
                    <a:pt x="46" y="199"/>
                  </a:cubicBezTo>
                  <a:cubicBezTo>
                    <a:pt x="46" y="199"/>
                    <a:pt x="48" y="196"/>
                    <a:pt x="51" y="192"/>
                  </a:cubicBezTo>
                  <a:cubicBezTo>
                    <a:pt x="54" y="188"/>
                    <a:pt x="58" y="183"/>
                    <a:pt x="60" y="175"/>
                  </a:cubicBezTo>
                  <a:close/>
                  <a:moveTo>
                    <a:pt x="124" y="52"/>
                  </a:moveTo>
                  <a:cubicBezTo>
                    <a:pt x="133" y="58"/>
                    <a:pt x="139" y="67"/>
                    <a:pt x="139" y="74"/>
                  </a:cubicBezTo>
                  <a:cubicBezTo>
                    <a:pt x="139" y="78"/>
                    <a:pt x="137" y="82"/>
                    <a:pt x="133" y="86"/>
                  </a:cubicBezTo>
                  <a:cubicBezTo>
                    <a:pt x="133" y="87"/>
                    <a:pt x="133" y="88"/>
                    <a:pt x="132" y="89"/>
                  </a:cubicBezTo>
                  <a:cubicBezTo>
                    <a:pt x="132" y="87"/>
                    <a:pt x="131" y="85"/>
                    <a:pt x="130" y="84"/>
                  </a:cubicBezTo>
                  <a:cubicBezTo>
                    <a:pt x="125" y="74"/>
                    <a:pt x="123" y="62"/>
                    <a:pt x="124" y="55"/>
                  </a:cubicBezTo>
                  <a:cubicBezTo>
                    <a:pt x="124" y="54"/>
                    <a:pt x="124" y="52"/>
                    <a:pt x="124" y="52"/>
                  </a:cubicBezTo>
                  <a:close/>
                  <a:moveTo>
                    <a:pt x="32" y="138"/>
                  </a:moveTo>
                  <a:cubicBezTo>
                    <a:pt x="32" y="138"/>
                    <a:pt x="32" y="138"/>
                    <a:pt x="32" y="138"/>
                  </a:cubicBezTo>
                  <a:cubicBezTo>
                    <a:pt x="32" y="138"/>
                    <a:pt x="32" y="138"/>
                    <a:pt x="32" y="138"/>
                  </a:cubicBezTo>
                  <a:close/>
                  <a:moveTo>
                    <a:pt x="190" y="94"/>
                  </a:moveTo>
                  <a:cubicBezTo>
                    <a:pt x="190" y="104"/>
                    <a:pt x="189" y="112"/>
                    <a:pt x="187" y="118"/>
                  </a:cubicBezTo>
                  <a:cubicBezTo>
                    <a:pt x="181" y="138"/>
                    <a:pt x="164" y="197"/>
                    <a:pt x="153" y="222"/>
                  </a:cubicBezTo>
                  <a:cubicBezTo>
                    <a:pt x="150" y="231"/>
                    <a:pt x="146" y="245"/>
                    <a:pt x="141" y="261"/>
                  </a:cubicBezTo>
                  <a:cubicBezTo>
                    <a:pt x="136" y="276"/>
                    <a:pt x="129" y="292"/>
                    <a:pt x="116" y="303"/>
                  </a:cubicBezTo>
                  <a:cubicBezTo>
                    <a:pt x="108" y="310"/>
                    <a:pt x="96" y="315"/>
                    <a:pt x="83" y="315"/>
                  </a:cubicBezTo>
                  <a:cubicBezTo>
                    <a:pt x="83" y="315"/>
                    <a:pt x="83" y="315"/>
                    <a:pt x="83" y="315"/>
                  </a:cubicBezTo>
                  <a:cubicBezTo>
                    <a:pt x="81" y="315"/>
                    <a:pt x="80" y="315"/>
                    <a:pt x="78" y="315"/>
                  </a:cubicBezTo>
                  <a:cubicBezTo>
                    <a:pt x="78" y="315"/>
                    <a:pt x="78" y="315"/>
                    <a:pt x="77" y="315"/>
                  </a:cubicBezTo>
                  <a:cubicBezTo>
                    <a:pt x="76" y="314"/>
                    <a:pt x="75" y="314"/>
                    <a:pt x="74" y="314"/>
                  </a:cubicBezTo>
                  <a:cubicBezTo>
                    <a:pt x="74" y="314"/>
                    <a:pt x="73" y="314"/>
                    <a:pt x="73" y="314"/>
                  </a:cubicBezTo>
                  <a:cubicBezTo>
                    <a:pt x="72" y="314"/>
                    <a:pt x="71" y="313"/>
                    <a:pt x="70" y="313"/>
                  </a:cubicBezTo>
                  <a:cubicBezTo>
                    <a:pt x="70" y="313"/>
                    <a:pt x="69" y="313"/>
                    <a:pt x="69" y="313"/>
                  </a:cubicBezTo>
                  <a:cubicBezTo>
                    <a:pt x="68" y="313"/>
                    <a:pt x="67" y="312"/>
                    <a:pt x="65" y="312"/>
                  </a:cubicBezTo>
                  <a:cubicBezTo>
                    <a:pt x="65" y="312"/>
                    <a:pt x="65" y="312"/>
                    <a:pt x="64" y="311"/>
                  </a:cubicBezTo>
                  <a:cubicBezTo>
                    <a:pt x="63" y="311"/>
                    <a:pt x="63" y="311"/>
                    <a:pt x="62" y="310"/>
                  </a:cubicBezTo>
                  <a:cubicBezTo>
                    <a:pt x="61" y="310"/>
                    <a:pt x="61" y="310"/>
                    <a:pt x="61" y="310"/>
                  </a:cubicBezTo>
                  <a:cubicBezTo>
                    <a:pt x="60" y="309"/>
                    <a:pt x="59" y="309"/>
                    <a:pt x="59" y="309"/>
                  </a:cubicBezTo>
                  <a:cubicBezTo>
                    <a:pt x="58" y="308"/>
                    <a:pt x="58" y="308"/>
                    <a:pt x="57" y="308"/>
                  </a:cubicBezTo>
                  <a:cubicBezTo>
                    <a:pt x="57" y="307"/>
                    <a:pt x="56" y="307"/>
                    <a:pt x="55" y="307"/>
                  </a:cubicBezTo>
                  <a:cubicBezTo>
                    <a:pt x="54" y="306"/>
                    <a:pt x="54" y="306"/>
                    <a:pt x="53" y="305"/>
                  </a:cubicBezTo>
                  <a:cubicBezTo>
                    <a:pt x="53" y="305"/>
                    <a:pt x="52" y="304"/>
                    <a:pt x="52" y="304"/>
                  </a:cubicBezTo>
                  <a:cubicBezTo>
                    <a:pt x="51" y="304"/>
                    <a:pt x="51" y="303"/>
                    <a:pt x="50" y="303"/>
                  </a:cubicBezTo>
                  <a:cubicBezTo>
                    <a:pt x="50" y="303"/>
                    <a:pt x="50" y="302"/>
                    <a:pt x="49" y="302"/>
                  </a:cubicBezTo>
                  <a:cubicBezTo>
                    <a:pt x="49" y="301"/>
                    <a:pt x="48" y="301"/>
                    <a:pt x="48" y="300"/>
                  </a:cubicBezTo>
                  <a:cubicBezTo>
                    <a:pt x="48" y="300"/>
                    <a:pt x="48" y="300"/>
                    <a:pt x="47" y="300"/>
                  </a:cubicBezTo>
                  <a:cubicBezTo>
                    <a:pt x="45" y="298"/>
                    <a:pt x="44" y="296"/>
                    <a:pt x="42" y="294"/>
                  </a:cubicBezTo>
                  <a:cubicBezTo>
                    <a:pt x="42" y="294"/>
                    <a:pt x="42" y="294"/>
                    <a:pt x="42" y="294"/>
                  </a:cubicBezTo>
                  <a:cubicBezTo>
                    <a:pt x="39" y="289"/>
                    <a:pt x="36" y="285"/>
                    <a:pt x="35" y="280"/>
                  </a:cubicBezTo>
                  <a:cubicBezTo>
                    <a:pt x="28" y="264"/>
                    <a:pt x="27" y="249"/>
                    <a:pt x="27" y="248"/>
                  </a:cubicBezTo>
                  <a:cubicBezTo>
                    <a:pt x="27" y="243"/>
                    <a:pt x="30" y="239"/>
                    <a:pt x="35" y="239"/>
                  </a:cubicBezTo>
                  <a:cubicBezTo>
                    <a:pt x="40" y="239"/>
                    <a:pt x="44" y="243"/>
                    <a:pt x="44" y="247"/>
                  </a:cubicBezTo>
                  <a:cubicBezTo>
                    <a:pt x="44" y="247"/>
                    <a:pt x="44" y="248"/>
                    <a:pt x="44" y="249"/>
                  </a:cubicBezTo>
                  <a:cubicBezTo>
                    <a:pt x="44" y="251"/>
                    <a:pt x="44" y="253"/>
                    <a:pt x="45" y="255"/>
                  </a:cubicBezTo>
                  <a:cubicBezTo>
                    <a:pt x="46" y="260"/>
                    <a:pt x="47" y="267"/>
                    <a:pt x="50" y="274"/>
                  </a:cubicBezTo>
                  <a:cubicBezTo>
                    <a:pt x="51" y="275"/>
                    <a:pt x="51" y="276"/>
                    <a:pt x="52" y="277"/>
                  </a:cubicBezTo>
                  <a:cubicBezTo>
                    <a:pt x="52" y="278"/>
                    <a:pt x="53" y="279"/>
                    <a:pt x="53" y="279"/>
                  </a:cubicBezTo>
                  <a:cubicBezTo>
                    <a:pt x="53" y="279"/>
                    <a:pt x="53" y="280"/>
                    <a:pt x="53" y="280"/>
                  </a:cubicBezTo>
                  <a:cubicBezTo>
                    <a:pt x="54" y="280"/>
                    <a:pt x="54" y="281"/>
                    <a:pt x="54" y="281"/>
                  </a:cubicBezTo>
                  <a:cubicBezTo>
                    <a:pt x="54" y="282"/>
                    <a:pt x="54" y="282"/>
                    <a:pt x="55" y="282"/>
                  </a:cubicBezTo>
                  <a:cubicBezTo>
                    <a:pt x="55" y="282"/>
                    <a:pt x="55" y="283"/>
                    <a:pt x="56" y="283"/>
                  </a:cubicBezTo>
                  <a:cubicBezTo>
                    <a:pt x="56" y="284"/>
                    <a:pt x="56" y="284"/>
                    <a:pt x="56" y="284"/>
                  </a:cubicBezTo>
                  <a:cubicBezTo>
                    <a:pt x="58" y="286"/>
                    <a:pt x="59" y="288"/>
                    <a:pt x="61" y="290"/>
                  </a:cubicBezTo>
                  <a:cubicBezTo>
                    <a:pt x="62" y="290"/>
                    <a:pt x="62" y="290"/>
                    <a:pt x="62" y="290"/>
                  </a:cubicBezTo>
                  <a:cubicBezTo>
                    <a:pt x="62" y="291"/>
                    <a:pt x="63" y="291"/>
                    <a:pt x="63" y="291"/>
                  </a:cubicBezTo>
                  <a:cubicBezTo>
                    <a:pt x="63" y="292"/>
                    <a:pt x="64" y="292"/>
                    <a:pt x="64" y="292"/>
                  </a:cubicBezTo>
                  <a:cubicBezTo>
                    <a:pt x="64" y="292"/>
                    <a:pt x="65" y="292"/>
                    <a:pt x="65" y="293"/>
                  </a:cubicBezTo>
                  <a:cubicBezTo>
                    <a:pt x="65" y="293"/>
                    <a:pt x="66" y="293"/>
                    <a:pt x="66" y="293"/>
                  </a:cubicBezTo>
                  <a:cubicBezTo>
                    <a:pt x="66" y="294"/>
                    <a:pt x="67" y="294"/>
                    <a:pt x="67" y="294"/>
                  </a:cubicBezTo>
                  <a:cubicBezTo>
                    <a:pt x="67" y="294"/>
                    <a:pt x="68" y="294"/>
                    <a:pt x="68" y="295"/>
                  </a:cubicBezTo>
                  <a:cubicBezTo>
                    <a:pt x="69" y="295"/>
                    <a:pt x="69" y="295"/>
                    <a:pt x="69" y="295"/>
                  </a:cubicBezTo>
                  <a:cubicBezTo>
                    <a:pt x="70" y="295"/>
                    <a:pt x="70" y="295"/>
                    <a:pt x="71" y="296"/>
                  </a:cubicBezTo>
                  <a:cubicBezTo>
                    <a:pt x="71" y="296"/>
                    <a:pt x="71" y="296"/>
                    <a:pt x="72" y="296"/>
                  </a:cubicBezTo>
                  <a:cubicBezTo>
                    <a:pt x="72" y="296"/>
                    <a:pt x="73" y="296"/>
                    <a:pt x="73" y="296"/>
                  </a:cubicBezTo>
                  <a:cubicBezTo>
                    <a:pt x="73" y="297"/>
                    <a:pt x="74" y="297"/>
                    <a:pt x="74" y="297"/>
                  </a:cubicBezTo>
                  <a:cubicBezTo>
                    <a:pt x="75" y="297"/>
                    <a:pt x="75" y="297"/>
                    <a:pt x="76" y="297"/>
                  </a:cubicBezTo>
                  <a:cubicBezTo>
                    <a:pt x="76" y="297"/>
                    <a:pt x="77" y="297"/>
                    <a:pt x="77" y="297"/>
                  </a:cubicBezTo>
                  <a:cubicBezTo>
                    <a:pt x="78" y="297"/>
                    <a:pt x="78" y="297"/>
                    <a:pt x="79" y="298"/>
                  </a:cubicBezTo>
                  <a:cubicBezTo>
                    <a:pt x="79" y="298"/>
                    <a:pt x="80" y="298"/>
                    <a:pt x="80" y="298"/>
                  </a:cubicBezTo>
                  <a:cubicBezTo>
                    <a:pt x="81" y="298"/>
                    <a:pt x="82" y="298"/>
                    <a:pt x="83" y="298"/>
                  </a:cubicBezTo>
                  <a:cubicBezTo>
                    <a:pt x="92" y="298"/>
                    <a:pt x="99" y="295"/>
                    <a:pt x="105" y="290"/>
                  </a:cubicBezTo>
                  <a:cubicBezTo>
                    <a:pt x="111" y="285"/>
                    <a:pt x="116" y="277"/>
                    <a:pt x="120" y="269"/>
                  </a:cubicBezTo>
                  <a:cubicBezTo>
                    <a:pt x="128" y="251"/>
                    <a:pt x="132" y="230"/>
                    <a:pt x="137" y="216"/>
                  </a:cubicBezTo>
                  <a:cubicBezTo>
                    <a:pt x="147" y="192"/>
                    <a:pt x="165" y="133"/>
                    <a:pt x="171" y="113"/>
                  </a:cubicBezTo>
                  <a:cubicBezTo>
                    <a:pt x="172" y="110"/>
                    <a:pt x="173" y="103"/>
                    <a:pt x="173" y="94"/>
                  </a:cubicBezTo>
                  <a:cubicBezTo>
                    <a:pt x="173" y="79"/>
                    <a:pt x="170" y="59"/>
                    <a:pt x="160" y="44"/>
                  </a:cubicBezTo>
                  <a:cubicBezTo>
                    <a:pt x="159" y="43"/>
                    <a:pt x="158" y="42"/>
                    <a:pt x="157" y="41"/>
                  </a:cubicBezTo>
                  <a:cubicBezTo>
                    <a:pt x="157" y="40"/>
                    <a:pt x="157" y="40"/>
                    <a:pt x="157" y="40"/>
                  </a:cubicBezTo>
                  <a:cubicBezTo>
                    <a:pt x="156" y="39"/>
                    <a:pt x="156" y="38"/>
                    <a:pt x="155" y="38"/>
                  </a:cubicBezTo>
                  <a:cubicBezTo>
                    <a:pt x="155" y="38"/>
                    <a:pt x="155" y="37"/>
                    <a:pt x="155" y="37"/>
                  </a:cubicBezTo>
                  <a:cubicBezTo>
                    <a:pt x="154" y="36"/>
                    <a:pt x="153" y="36"/>
                    <a:pt x="152" y="35"/>
                  </a:cubicBezTo>
                  <a:cubicBezTo>
                    <a:pt x="152" y="35"/>
                    <a:pt x="152" y="35"/>
                    <a:pt x="152" y="35"/>
                  </a:cubicBezTo>
                  <a:cubicBezTo>
                    <a:pt x="152" y="34"/>
                    <a:pt x="151" y="33"/>
                    <a:pt x="150" y="32"/>
                  </a:cubicBezTo>
                  <a:cubicBezTo>
                    <a:pt x="140" y="23"/>
                    <a:pt x="126" y="17"/>
                    <a:pt x="105" y="17"/>
                  </a:cubicBezTo>
                  <a:cubicBezTo>
                    <a:pt x="72" y="17"/>
                    <a:pt x="52" y="34"/>
                    <a:pt x="39" y="53"/>
                  </a:cubicBezTo>
                  <a:cubicBezTo>
                    <a:pt x="26" y="73"/>
                    <a:pt x="20" y="96"/>
                    <a:pt x="18" y="104"/>
                  </a:cubicBezTo>
                  <a:cubicBezTo>
                    <a:pt x="18" y="107"/>
                    <a:pt x="17" y="108"/>
                    <a:pt x="17" y="108"/>
                  </a:cubicBezTo>
                  <a:cubicBezTo>
                    <a:pt x="17" y="108"/>
                    <a:pt x="17" y="108"/>
                    <a:pt x="17" y="108"/>
                  </a:cubicBezTo>
                  <a:cubicBezTo>
                    <a:pt x="17" y="113"/>
                    <a:pt x="12" y="116"/>
                    <a:pt x="8" y="115"/>
                  </a:cubicBezTo>
                  <a:cubicBezTo>
                    <a:pt x="3" y="115"/>
                    <a:pt x="0" y="110"/>
                    <a:pt x="0" y="106"/>
                  </a:cubicBezTo>
                  <a:cubicBezTo>
                    <a:pt x="1" y="105"/>
                    <a:pt x="4" y="80"/>
                    <a:pt x="19" y="54"/>
                  </a:cubicBezTo>
                  <a:cubicBezTo>
                    <a:pt x="33" y="27"/>
                    <a:pt x="60" y="0"/>
                    <a:pt x="105" y="0"/>
                  </a:cubicBezTo>
                  <a:cubicBezTo>
                    <a:pt x="124" y="0"/>
                    <a:pt x="139" y="4"/>
                    <a:pt x="151" y="12"/>
                  </a:cubicBezTo>
                  <a:cubicBezTo>
                    <a:pt x="151" y="12"/>
                    <a:pt x="151" y="12"/>
                    <a:pt x="151" y="12"/>
                  </a:cubicBezTo>
                  <a:cubicBezTo>
                    <a:pt x="152" y="12"/>
                    <a:pt x="153" y="13"/>
                    <a:pt x="154" y="14"/>
                  </a:cubicBezTo>
                  <a:cubicBezTo>
                    <a:pt x="154" y="14"/>
                    <a:pt x="154" y="14"/>
                    <a:pt x="155" y="14"/>
                  </a:cubicBezTo>
                  <a:cubicBezTo>
                    <a:pt x="156" y="15"/>
                    <a:pt x="156" y="15"/>
                    <a:pt x="157" y="16"/>
                  </a:cubicBezTo>
                  <a:cubicBezTo>
                    <a:pt x="158" y="16"/>
                    <a:pt x="158" y="17"/>
                    <a:pt x="158" y="17"/>
                  </a:cubicBezTo>
                  <a:cubicBezTo>
                    <a:pt x="159" y="18"/>
                    <a:pt x="160" y="18"/>
                    <a:pt x="160" y="19"/>
                  </a:cubicBezTo>
                  <a:cubicBezTo>
                    <a:pt x="161" y="19"/>
                    <a:pt x="161" y="19"/>
                    <a:pt x="162" y="20"/>
                  </a:cubicBezTo>
                  <a:cubicBezTo>
                    <a:pt x="162" y="20"/>
                    <a:pt x="163" y="21"/>
                    <a:pt x="163" y="22"/>
                  </a:cubicBezTo>
                  <a:cubicBezTo>
                    <a:pt x="164" y="22"/>
                    <a:pt x="164" y="22"/>
                    <a:pt x="165" y="23"/>
                  </a:cubicBezTo>
                  <a:cubicBezTo>
                    <a:pt x="165" y="23"/>
                    <a:pt x="166" y="24"/>
                    <a:pt x="166" y="25"/>
                  </a:cubicBezTo>
                  <a:cubicBezTo>
                    <a:pt x="167" y="25"/>
                    <a:pt x="167" y="26"/>
                    <a:pt x="168" y="26"/>
                  </a:cubicBezTo>
                  <a:cubicBezTo>
                    <a:pt x="168" y="27"/>
                    <a:pt x="169" y="27"/>
                    <a:pt x="169" y="28"/>
                  </a:cubicBezTo>
                  <a:cubicBezTo>
                    <a:pt x="170" y="28"/>
                    <a:pt x="170" y="29"/>
                    <a:pt x="171" y="30"/>
                  </a:cubicBezTo>
                  <a:cubicBezTo>
                    <a:pt x="171" y="30"/>
                    <a:pt x="171" y="31"/>
                    <a:pt x="172" y="31"/>
                  </a:cubicBezTo>
                  <a:cubicBezTo>
                    <a:pt x="172" y="32"/>
                    <a:pt x="173" y="33"/>
                    <a:pt x="174" y="34"/>
                  </a:cubicBezTo>
                  <a:cubicBezTo>
                    <a:pt x="186" y="54"/>
                    <a:pt x="190" y="77"/>
                    <a:pt x="190" y="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884525" y="1202425"/>
            <a:ext cx="2954655" cy="1003608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5400" b="1" dirty="0">
                <a:solidFill>
                  <a:srgbClr val="3AACC2"/>
                </a:solidFill>
                <a:cs typeface="+mn-ea"/>
                <a:sym typeface="+mn-lt"/>
              </a:rPr>
              <a:t>查房目的</a:t>
            </a:r>
          </a:p>
        </p:txBody>
      </p:sp>
      <p:sp>
        <p:nvSpPr>
          <p:cNvPr id="7" name="矩形 6"/>
          <p:cNvSpPr/>
          <p:nvPr/>
        </p:nvSpPr>
        <p:spPr>
          <a:xfrm>
            <a:off x="1467253" y="2564338"/>
            <a:ext cx="3262432" cy="4973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了解脊髓的结构及功能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84525" y="2564337"/>
            <a:ext cx="535534" cy="473911"/>
            <a:chOff x="884525" y="2903908"/>
            <a:chExt cx="535534" cy="473911"/>
          </a:xfrm>
        </p:grpSpPr>
        <p:sp>
          <p:nvSpPr>
            <p:cNvPr id="5" name="六边形 4"/>
            <p:cNvSpPr/>
            <p:nvPr/>
          </p:nvSpPr>
          <p:spPr>
            <a:xfrm>
              <a:off x="884525" y="2903908"/>
              <a:ext cx="535534" cy="461666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931719" y="2950073"/>
              <a:ext cx="470000" cy="4277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01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2051518" y="3554790"/>
            <a:ext cx="3686458" cy="497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熟悉脊髓损伤的相关知识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1449815" y="3554789"/>
            <a:ext cx="552972" cy="473911"/>
            <a:chOff x="884525" y="2903908"/>
            <a:chExt cx="535534" cy="473911"/>
          </a:xfrm>
        </p:grpSpPr>
        <p:sp>
          <p:nvSpPr>
            <p:cNvPr id="20" name="六边形 19"/>
            <p:cNvSpPr/>
            <p:nvPr/>
          </p:nvSpPr>
          <p:spPr>
            <a:xfrm>
              <a:off x="884525" y="2903908"/>
              <a:ext cx="535534" cy="461666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931719" y="2950073"/>
              <a:ext cx="455179" cy="4277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02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1467253" y="4545242"/>
            <a:ext cx="4493538" cy="4973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掌握脊髓损伤的护理与功能锻炼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884525" y="4545241"/>
            <a:ext cx="535534" cy="473911"/>
            <a:chOff x="884525" y="2903908"/>
            <a:chExt cx="535534" cy="473911"/>
          </a:xfrm>
        </p:grpSpPr>
        <p:sp>
          <p:nvSpPr>
            <p:cNvPr id="24" name="六边形 23"/>
            <p:cNvSpPr/>
            <p:nvPr/>
          </p:nvSpPr>
          <p:spPr>
            <a:xfrm>
              <a:off x="884525" y="2903908"/>
              <a:ext cx="535534" cy="461666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931719" y="2950073"/>
              <a:ext cx="470000" cy="4277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03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2032543" y="5535694"/>
            <a:ext cx="5416868" cy="4973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掌握脊髓损伤饮食调护及生活起居指导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1449815" y="5535693"/>
            <a:ext cx="535534" cy="473911"/>
            <a:chOff x="884525" y="2903908"/>
            <a:chExt cx="535534" cy="473911"/>
          </a:xfrm>
        </p:grpSpPr>
        <p:sp>
          <p:nvSpPr>
            <p:cNvPr id="28" name="六边形 27"/>
            <p:cNvSpPr/>
            <p:nvPr/>
          </p:nvSpPr>
          <p:spPr>
            <a:xfrm>
              <a:off x="884525" y="2903908"/>
              <a:ext cx="535534" cy="461666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931719" y="2950073"/>
              <a:ext cx="470000" cy="427746"/>
            </a:xfrm>
            <a:prstGeom prst="rect">
              <a:avLst/>
            </a:prstGeom>
            <a:noFill/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04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5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74"/>
                            </p:stCondLst>
                            <p:childTnLst>
                              <p:par>
                                <p:cTn id="4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75"/>
                            </p:stCondLst>
                            <p:childTnLst>
                              <p:par>
                                <p:cTn id="5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5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50"/>
                            </p:stCondLst>
                            <p:childTnLst>
                              <p:par>
                                <p:cTn id="5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5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8" grpId="0"/>
      <p:bldP spid="22" grpId="0"/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íšļídè"/>
          <p:cNvSpPr txBox="1"/>
          <p:nvPr/>
        </p:nvSpPr>
        <p:spPr>
          <a:xfrm>
            <a:off x="679450" y="1347363"/>
            <a:ext cx="5314438" cy="146805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脊髓损伤是一种严重的致残性损伤，康复应早期介入。中后期应以康复治疗为主，预防并发症，减轻残疾，提高生活质量。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None/>
            </a:pP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CN" altLang="en-US" dirty="0">
                <a:cs typeface="+mn-ea"/>
                <a:sym typeface="+mn-lt"/>
              </a:rPr>
              <a:t>康复目标</a:t>
            </a:r>
          </a:p>
        </p:txBody>
      </p:sp>
      <p:grpSp>
        <p:nvGrpSpPr>
          <p:cNvPr id="37" name="组合 36"/>
          <p:cNvGrpSpPr/>
          <p:nvPr/>
        </p:nvGrpSpPr>
        <p:grpSpPr>
          <a:xfrm>
            <a:off x="6584345" y="2668211"/>
            <a:ext cx="1173559" cy="2389949"/>
            <a:chOff x="6584345" y="2668211"/>
            <a:chExt cx="1173559" cy="2389949"/>
          </a:xfrm>
        </p:grpSpPr>
        <p:grpSp>
          <p:nvGrpSpPr>
            <p:cNvPr id="31" name="组合 30"/>
            <p:cNvGrpSpPr/>
            <p:nvPr/>
          </p:nvGrpSpPr>
          <p:grpSpPr>
            <a:xfrm>
              <a:off x="6584345" y="2668211"/>
              <a:ext cx="913355" cy="2389949"/>
              <a:chOff x="6584345" y="2668211"/>
              <a:chExt cx="913355" cy="2389949"/>
            </a:xfrm>
          </p:grpSpPr>
          <p:sp>
            <p:nvSpPr>
              <p:cNvPr id="8" name="ïś1îḓe"/>
              <p:cNvSpPr/>
              <p:nvPr/>
            </p:nvSpPr>
            <p:spPr bwMode="auto">
              <a:xfrm rot="16200000">
                <a:off x="5706592" y="3795877"/>
                <a:ext cx="1896770" cy="118533"/>
              </a:xfrm>
              <a:custGeom>
                <a:avLst/>
                <a:gdLst>
                  <a:gd name="G0" fmla="+- 1730 0 0"/>
                  <a:gd name="G1" fmla="+- 21600 0 1730"/>
                  <a:gd name="G2" fmla="*/ 1730 1 2"/>
                  <a:gd name="G3" fmla="+- 21600 0 G2"/>
                  <a:gd name="G4" fmla="+/ 1730 21600 2"/>
                  <a:gd name="G5" fmla="+/ G1 0 2"/>
                  <a:gd name="G6" fmla="*/ 21600 21600 1730"/>
                  <a:gd name="G7" fmla="*/ G6 1 2"/>
                  <a:gd name="G8" fmla="+- 21600 0 G7"/>
                  <a:gd name="G9" fmla="*/ 21600 1 2"/>
                  <a:gd name="G10" fmla="+- 1730 0 G9"/>
                  <a:gd name="G11" fmla="?: G10 G8 0"/>
                  <a:gd name="G12" fmla="?: G10 G7 21600"/>
                  <a:gd name="T0" fmla="*/ 20735 w 21600"/>
                  <a:gd name="T1" fmla="*/ 10800 h 21600"/>
                  <a:gd name="T2" fmla="*/ 10800 w 21600"/>
                  <a:gd name="T3" fmla="*/ 21600 h 21600"/>
                  <a:gd name="T4" fmla="*/ 865 w 21600"/>
                  <a:gd name="T5" fmla="*/ 10800 h 21600"/>
                  <a:gd name="T6" fmla="*/ 10800 w 21600"/>
                  <a:gd name="T7" fmla="*/ 0 h 21600"/>
                  <a:gd name="T8" fmla="*/ 2665 w 21600"/>
                  <a:gd name="T9" fmla="*/ 2665 h 21600"/>
                  <a:gd name="T10" fmla="*/ 18935 w 21600"/>
                  <a:gd name="T11" fmla="*/ 189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1730" y="21600"/>
                    </a:lnTo>
                    <a:lnTo>
                      <a:pt x="1987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noFill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" name="ïṡ1íḑè"/>
              <p:cNvSpPr/>
              <p:nvPr/>
            </p:nvSpPr>
            <p:spPr bwMode="auto">
              <a:xfrm rot="5400000">
                <a:off x="5846048" y="3406508"/>
                <a:ext cx="2389949" cy="913355"/>
              </a:xfrm>
              <a:custGeom>
                <a:avLst/>
                <a:gdLst>
                  <a:gd name="G0" fmla="+- 2178 0 0"/>
                  <a:gd name="G1" fmla="+- 21600 0 2178"/>
                  <a:gd name="G2" fmla="*/ 2178 1 2"/>
                  <a:gd name="G3" fmla="+- 21600 0 G2"/>
                  <a:gd name="G4" fmla="+/ 2178 21600 2"/>
                  <a:gd name="G5" fmla="+/ G1 0 2"/>
                  <a:gd name="G6" fmla="*/ 21600 21600 2178"/>
                  <a:gd name="G7" fmla="*/ G6 1 2"/>
                  <a:gd name="G8" fmla="+- 21600 0 G7"/>
                  <a:gd name="G9" fmla="*/ 21600 1 2"/>
                  <a:gd name="G10" fmla="+- 2178 0 G9"/>
                  <a:gd name="G11" fmla="?: G10 G8 0"/>
                  <a:gd name="G12" fmla="?: G10 G7 21600"/>
                  <a:gd name="T0" fmla="*/ 20511 w 21600"/>
                  <a:gd name="T1" fmla="*/ 10800 h 21600"/>
                  <a:gd name="T2" fmla="*/ 10800 w 21600"/>
                  <a:gd name="T3" fmla="*/ 21600 h 21600"/>
                  <a:gd name="T4" fmla="*/ 1089 w 21600"/>
                  <a:gd name="T5" fmla="*/ 10800 h 21600"/>
                  <a:gd name="T6" fmla="*/ 10800 w 21600"/>
                  <a:gd name="T7" fmla="*/ 0 h 21600"/>
                  <a:gd name="T8" fmla="*/ 2889 w 21600"/>
                  <a:gd name="T9" fmla="*/ 2889 h 21600"/>
                  <a:gd name="T10" fmla="*/ 18711 w 21600"/>
                  <a:gd name="T11" fmla="*/ 1871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178" y="21600"/>
                    </a:lnTo>
                    <a:lnTo>
                      <a:pt x="1942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3EBBDD"/>
              </a:solidFill>
              <a:ln w="38100" cap="flat" cmpd="sng">
                <a:solidFill>
                  <a:schemeClr val="bg1"/>
                </a:solidFill>
                <a:miter lim="800000"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8" name="ïşļîḍè"/>
              <p:cNvSpPr txBox="1"/>
              <p:nvPr/>
            </p:nvSpPr>
            <p:spPr>
              <a:xfrm>
                <a:off x="6674292" y="2962672"/>
                <a:ext cx="770817" cy="369780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anchor="ctr" anchorCtr="0">
                <a:prstTxWarp prst="textFadeLeft">
                  <a:avLst>
                    <a:gd name="adj" fmla="val 28075"/>
                  </a:avLst>
                </a:prstTxWarp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5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第</a:t>
                </a:r>
                <a:r>
                  <a:rPr lang="en-US" altLang="zh-CN" sz="5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3</a:t>
                </a:r>
                <a:r>
                  <a:rPr lang="zh-CN" altLang="en-US" sz="5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步</a:t>
                </a:r>
              </a:p>
            </p:txBody>
          </p:sp>
        </p:grpSp>
        <p:sp>
          <p:nvSpPr>
            <p:cNvPr id="12" name="iš1iḍê"/>
            <p:cNvSpPr txBox="1"/>
            <p:nvPr/>
          </p:nvSpPr>
          <p:spPr bwMode="auto">
            <a:xfrm>
              <a:off x="7052388" y="4398928"/>
              <a:ext cx="705516" cy="658341"/>
            </a:xfrm>
            <a:prstGeom prst="rect">
              <a:avLst/>
            </a:prstGeom>
            <a:noFill/>
            <a:ln w="9525" cap="flat" cmpd="sng">
              <a:noFill/>
              <a:miter lim="800000"/>
            </a:ln>
            <a:effectLst/>
          </p:spPr>
          <p:txBody>
            <a:bodyPr wrap="none">
              <a:normAutofit fontScale="92500" lnSpcReduction="10000"/>
            </a:bodyPr>
            <a:lstStyle/>
            <a:p>
              <a:pPr defTabSz="913765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zh-CN" sz="3400" kern="0" dirty="0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7501350" y="2362653"/>
            <a:ext cx="1169909" cy="3046510"/>
            <a:chOff x="7501350" y="2362653"/>
            <a:chExt cx="1169909" cy="3046510"/>
          </a:xfrm>
        </p:grpSpPr>
        <p:grpSp>
          <p:nvGrpSpPr>
            <p:cNvPr id="36" name="组合 35"/>
            <p:cNvGrpSpPr/>
            <p:nvPr/>
          </p:nvGrpSpPr>
          <p:grpSpPr>
            <a:xfrm>
              <a:off x="7501350" y="2362653"/>
              <a:ext cx="1039080" cy="3020270"/>
              <a:chOff x="7501350" y="2362653"/>
              <a:chExt cx="1039080" cy="3020270"/>
            </a:xfrm>
          </p:grpSpPr>
          <p:grpSp>
            <p:nvGrpSpPr>
              <p:cNvPr id="3" name="组合 2"/>
              <p:cNvGrpSpPr/>
              <p:nvPr/>
            </p:nvGrpSpPr>
            <p:grpSpPr>
              <a:xfrm>
                <a:off x="7501350" y="2362653"/>
                <a:ext cx="1039080" cy="3020270"/>
                <a:chOff x="7501350" y="2362653"/>
                <a:chExt cx="1039080" cy="3020270"/>
              </a:xfrm>
            </p:grpSpPr>
            <p:sp>
              <p:nvSpPr>
                <p:cNvPr id="11" name="íṡḻíďe"/>
                <p:cNvSpPr/>
                <p:nvPr/>
              </p:nvSpPr>
              <p:spPr bwMode="auto">
                <a:xfrm rot="16200000">
                  <a:off x="6388825" y="3794497"/>
                  <a:ext cx="2380120" cy="117721"/>
                </a:xfrm>
                <a:custGeom>
                  <a:avLst/>
                  <a:gdLst>
                    <a:gd name="G0" fmla="+- 1730 0 0"/>
                    <a:gd name="G1" fmla="+- 21600 0 1730"/>
                    <a:gd name="G2" fmla="*/ 1730 1 2"/>
                    <a:gd name="G3" fmla="+- 21600 0 G2"/>
                    <a:gd name="G4" fmla="+/ 1730 21600 2"/>
                    <a:gd name="G5" fmla="+/ G1 0 2"/>
                    <a:gd name="G6" fmla="*/ 21600 21600 1730"/>
                    <a:gd name="G7" fmla="*/ G6 1 2"/>
                    <a:gd name="G8" fmla="+- 21600 0 G7"/>
                    <a:gd name="G9" fmla="*/ 21600 1 2"/>
                    <a:gd name="G10" fmla="+- 1730 0 G9"/>
                    <a:gd name="G11" fmla="?: G10 G8 0"/>
                    <a:gd name="G12" fmla="?: G10 G7 21600"/>
                    <a:gd name="T0" fmla="*/ 20735 w 21600"/>
                    <a:gd name="T1" fmla="*/ 10800 h 21600"/>
                    <a:gd name="T2" fmla="*/ 10800 w 21600"/>
                    <a:gd name="T3" fmla="*/ 21600 h 21600"/>
                    <a:gd name="T4" fmla="*/ 865 w 21600"/>
                    <a:gd name="T5" fmla="*/ 10800 h 21600"/>
                    <a:gd name="T6" fmla="*/ 10800 w 21600"/>
                    <a:gd name="T7" fmla="*/ 0 h 21600"/>
                    <a:gd name="T8" fmla="*/ 2665 w 21600"/>
                    <a:gd name="T9" fmla="*/ 2665 h 21600"/>
                    <a:gd name="T10" fmla="*/ 18935 w 21600"/>
                    <a:gd name="T11" fmla="*/ 18935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1730" y="21600"/>
                      </a:lnTo>
                      <a:lnTo>
                        <a:pt x="1987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9900">
                        <a:alpha val="25000"/>
                      </a:srgbClr>
                    </a:gs>
                    <a:gs pos="100000">
                      <a:srgbClr val="5F5F5F">
                        <a:alpha val="0"/>
                      </a:srgbClr>
                    </a:gs>
                  </a:gsLst>
                  <a:lin ang="5400000" scaled="1"/>
                </a:gradFill>
                <a:ln w="9525" cap="flat" cmpd="sng">
                  <a:noFill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lnSpc>
                      <a:spcPct val="120000"/>
                    </a:lnSpc>
                  </a:pPr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3" name="ïṩlîḓe"/>
                <p:cNvSpPr/>
                <p:nvPr/>
              </p:nvSpPr>
              <p:spPr bwMode="auto">
                <a:xfrm rot="5400000">
                  <a:off x="6457496" y="3406507"/>
                  <a:ext cx="3001061" cy="913354"/>
                </a:xfrm>
                <a:custGeom>
                  <a:avLst/>
                  <a:gdLst>
                    <a:gd name="G0" fmla="+- 2199 0 0"/>
                    <a:gd name="G1" fmla="+- 21600 0 2199"/>
                    <a:gd name="G2" fmla="*/ 2199 1 2"/>
                    <a:gd name="G3" fmla="+- 21600 0 G2"/>
                    <a:gd name="G4" fmla="+/ 2199 21600 2"/>
                    <a:gd name="G5" fmla="+/ G1 0 2"/>
                    <a:gd name="G6" fmla="*/ 21600 21600 2199"/>
                    <a:gd name="G7" fmla="*/ G6 1 2"/>
                    <a:gd name="G8" fmla="+- 21600 0 G7"/>
                    <a:gd name="G9" fmla="*/ 21600 1 2"/>
                    <a:gd name="G10" fmla="+- 2199 0 G9"/>
                    <a:gd name="G11" fmla="?: G10 G8 0"/>
                    <a:gd name="G12" fmla="?: G10 G7 21600"/>
                    <a:gd name="T0" fmla="*/ 20500 w 21600"/>
                    <a:gd name="T1" fmla="*/ 10800 h 21600"/>
                    <a:gd name="T2" fmla="*/ 10800 w 21600"/>
                    <a:gd name="T3" fmla="*/ 21600 h 21600"/>
                    <a:gd name="T4" fmla="*/ 1100 w 21600"/>
                    <a:gd name="T5" fmla="*/ 10800 h 21600"/>
                    <a:gd name="T6" fmla="*/ 10800 w 21600"/>
                    <a:gd name="T7" fmla="*/ 0 h 21600"/>
                    <a:gd name="T8" fmla="*/ 2900 w 21600"/>
                    <a:gd name="T9" fmla="*/ 2900 h 21600"/>
                    <a:gd name="T10" fmla="*/ 18700 w 21600"/>
                    <a:gd name="T11" fmla="*/ 187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199" y="21600"/>
                      </a:lnTo>
                      <a:lnTo>
                        <a:pt x="19401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3EBBDD"/>
                </a:solidFill>
                <a:ln w="38100" cap="flat" cmpd="sng">
                  <a:solidFill>
                    <a:schemeClr val="bg1"/>
                  </a:solidFill>
                  <a:miter lim="800000"/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anchor="ctr"/>
                <a:lstStyle/>
                <a:p>
                  <a:pPr algn="ctr">
                    <a:lnSpc>
                      <a:spcPct val="120000"/>
                    </a:lnSpc>
                  </a:pPr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4" name="ïṥlîdé"/>
                <p:cNvSpPr/>
                <p:nvPr/>
              </p:nvSpPr>
              <p:spPr bwMode="auto">
                <a:xfrm rot="16200000">
                  <a:off x="6987294" y="3829786"/>
                  <a:ext cx="2988552" cy="117721"/>
                </a:xfrm>
                <a:custGeom>
                  <a:avLst/>
                  <a:gdLst>
                    <a:gd name="G0" fmla="+- 1730 0 0"/>
                    <a:gd name="G1" fmla="+- 21600 0 1730"/>
                    <a:gd name="G2" fmla="*/ 1730 1 2"/>
                    <a:gd name="G3" fmla="+- 21600 0 G2"/>
                    <a:gd name="G4" fmla="+/ 1730 21600 2"/>
                    <a:gd name="G5" fmla="+/ G1 0 2"/>
                    <a:gd name="G6" fmla="*/ 21600 21600 1730"/>
                    <a:gd name="G7" fmla="*/ G6 1 2"/>
                    <a:gd name="G8" fmla="+- 21600 0 G7"/>
                    <a:gd name="G9" fmla="*/ 21600 1 2"/>
                    <a:gd name="G10" fmla="+- 1730 0 G9"/>
                    <a:gd name="G11" fmla="?: G10 G8 0"/>
                    <a:gd name="G12" fmla="?: G10 G7 21600"/>
                    <a:gd name="T0" fmla="*/ 20735 w 21600"/>
                    <a:gd name="T1" fmla="*/ 10800 h 21600"/>
                    <a:gd name="T2" fmla="*/ 10800 w 21600"/>
                    <a:gd name="T3" fmla="*/ 21600 h 21600"/>
                    <a:gd name="T4" fmla="*/ 865 w 21600"/>
                    <a:gd name="T5" fmla="*/ 10800 h 21600"/>
                    <a:gd name="T6" fmla="*/ 10800 w 21600"/>
                    <a:gd name="T7" fmla="*/ 0 h 21600"/>
                    <a:gd name="T8" fmla="*/ 2665 w 21600"/>
                    <a:gd name="T9" fmla="*/ 2665 h 21600"/>
                    <a:gd name="T10" fmla="*/ 18935 w 21600"/>
                    <a:gd name="T11" fmla="*/ 18935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1730" y="21600"/>
                      </a:lnTo>
                      <a:lnTo>
                        <a:pt x="1987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29A5D4"/>
                </a:solidFill>
                <a:ln w="9525" cap="flat" cmpd="sng">
                  <a:noFill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lnSpc>
                      <a:spcPct val="120000"/>
                    </a:lnSpc>
                  </a:pPr>
                  <a:endParaRPr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9" name="ísļïḑe"/>
              <p:cNvSpPr txBox="1"/>
              <p:nvPr/>
            </p:nvSpPr>
            <p:spPr>
              <a:xfrm>
                <a:off x="7539822" y="2815234"/>
                <a:ext cx="811671" cy="38937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anchor="ctr" anchorCtr="0">
                <a:prstTxWarp prst="textFadeLeft">
                  <a:avLst>
                    <a:gd name="adj" fmla="val 28075"/>
                  </a:avLst>
                </a:prstTxWarp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5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第</a:t>
                </a:r>
                <a:r>
                  <a:rPr lang="en-US" altLang="zh-CN" sz="5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4</a:t>
                </a:r>
                <a:r>
                  <a:rPr lang="zh-CN" altLang="en-US" sz="5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步</a:t>
                </a:r>
              </a:p>
            </p:txBody>
          </p:sp>
        </p:grpSp>
        <p:sp>
          <p:nvSpPr>
            <p:cNvPr id="15" name="îṣľiḍè"/>
            <p:cNvSpPr txBox="1"/>
            <p:nvPr/>
          </p:nvSpPr>
          <p:spPr bwMode="auto">
            <a:xfrm>
              <a:off x="7965744" y="4677673"/>
              <a:ext cx="705515" cy="731490"/>
            </a:xfrm>
            <a:prstGeom prst="rect">
              <a:avLst/>
            </a:prstGeom>
            <a:noFill/>
            <a:ln w="9525" cap="flat" cmpd="sng">
              <a:noFill/>
              <a:miter lim="800000"/>
            </a:ln>
            <a:effectLst/>
          </p:spPr>
          <p:txBody>
            <a:bodyPr wrap="none">
              <a:normAutofit/>
            </a:bodyPr>
            <a:lstStyle/>
            <a:p>
              <a:pPr defTabSz="913765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zh-CN" sz="3400" kern="0" dirty="0">
                  <a:solidFill>
                    <a:schemeClr val="bg1"/>
                  </a:solidFill>
                  <a:cs typeface="+mn-ea"/>
                  <a:sym typeface="+mn-lt"/>
                </a:rPr>
                <a:t>4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736528" y="3104655"/>
            <a:ext cx="1186140" cy="1515719"/>
            <a:chOff x="4736528" y="3104655"/>
            <a:chExt cx="1186140" cy="1515719"/>
          </a:xfrm>
        </p:grpSpPr>
        <p:sp>
          <p:nvSpPr>
            <p:cNvPr id="4" name="iŝ1îḍê"/>
            <p:cNvSpPr/>
            <p:nvPr/>
          </p:nvSpPr>
          <p:spPr bwMode="auto">
            <a:xfrm rot="5400000">
              <a:off x="4435568" y="3406061"/>
              <a:ext cx="1515273" cy="913354"/>
            </a:xfrm>
            <a:custGeom>
              <a:avLst/>
              <a:gdLst>
                <a:gd name="G0" fmla="+- 2178 0 0"/>
                <a:gd name="G1" fmla="+- 21600 0 2178"/>
                <a:gd name="G2" fmla="*/ 2178 1 2"/>
                <a:gd name="G3" fmla="+- 21600 0 G2"/>
                <a:gd name="G4" fmla="+/ 2178 21600 2"/>
                <a:gd name="G5" fmla="+/ G1 0 2"/>
                <a:gd name="G6" fmla="*/ 21600 21600 2178"/>
                <a:gd name="G7" fmla="*/ G6 1 2"/>
                <a:gd name="G8" fmla="+- 21600 0 G7"/>
                <a:gd name="G9" fmla="*/ 21600 1 2"/>
                <a:gd name="G10" fmla="+- 2178 0 G9"/>
                <a:gd name="G11" fmla="?: G10 G8 0"/>
                <a:gd name="G12" fmla="?: G10 G7 21600"/>
                <a:gd name="T0" fmla="*/ 20511 w 21600"/>
                <a:gd name="T1" fmla="*/ 10800 h 21600"/>
                <a:gd name="T2" fmla="*/ 10800 w 21600"/>
                <a:gd name="T3" fmla="*/ 21600 h 21600"/>
                <a:gd name="T4" fmla="*/ 1089 w 21600"/>
                <a:gd name="T5" fmla="*/ 10800 h 21600"/>
                <a:gd name="T6" fmla="*/ 10800 w 21600"/>
                <a:gd name="T7" fmla="*/ 0 h 21600"/>
                <a:gd name="T8" fmla="*/ 2889 w 21600"/>
                <a:gd name="T9" fmla="*/ 2889 h 21600"/>
                <a:gd name="T10" fmla="*/ 18711 w 21600"/>
                <a:gd name="T11" fmla="*/ 1871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178" y="21600"/>
                  </a:lnTo>
                  <a:lnTo>
                    <a:pt x="1942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EBBDD"/>
            </a:solidFill>
            <a:ln w="38100" cap="flat" cmpd="sng">
              <a:solidFill>
                <a:schemeClr val="bg1"/>
              </a:solidFill>
              <a:miter lim="800000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5" name="işḻiḑe"/>
            <p:cNvSpPr/>
            <p:nvPr/>
          </p:nvSpPr>
          <p:spPr bwMode="auto">
            <a:xfrm rot="16200000">
              <a:off x="4977046" y="3799410"/>
              <a:ext cx="1507232" cy="117721"/>
            </a:xfrm>
            <a:custGeom>
              <a:avLst/>
              <a:gdLst>
                <a:gd name="G0" fmla="+- 1730 0 0"/>
                <a:gd name="G1" fmla="+- 21600 0 1730"/>
                <a:gd name="G2" fmla="*/ 1730 1 2"/>
                <a:gd name="G3" fmla="+- 21600 0 G2"/>
                <a:gd name="G4" fmla="+/ 1730 21600 2"/>
                <a:gd name="G5" fmla="+/ G1 0 2"/>
                <a:gd name="G6" fmla="*/ 21600 21600 1730"/>
                <a:gd name="G7" fmla="*/ G6 1 2"/>
                <a:gd name="G8" fmla="+- 21600 0 G7"/>
                <a:gd name="G9" fmla="*/ 21600 1 2"/>
                <a:gd name="G10" fmla="+- 1730 0 G9"/>
                <a:gd name="G11" fmla="?: G10 G8 0"/>
                <a:gd name="G12" fmla="?: G10 G7 21600"/>
                <a:gd name="T0" fmla="*/ 20735 w 21600"/>
                <a:gd name="T1" fmla="*/ 10800 h 21600"/>
                <a:gd name="T2" fmla="*/ 10800 w 21600"/>
                <a:gd name="T3" fmla="*/ 21600 h 21600"/>
                <a:gd name="T4" fmla="*/ 865 w 21600"/>
                <a:gd name="T5" fmla="*/ 10800 h 21600"/>
                <a:gd name="T6" fmla="*/ 10800 w 21600"/>
                <a:gd name="T7" fmla="*/ 0 h 21600"/>
                <a:gd name="T8" fmla="*/ 2665 w 21600"/>
                <a:gd name="T9" fmla="*/ 2665 h 21600"/>
                <a:gd name="T10" fmla="*/ 18935 w 21600"/>
                <a:gd name="T11" fmla="*/ 189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730" y="21600"/>
                  </a:lnTo>
                  <a:lnTo>
                    <a:pt x="1987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9900">
                    <a:alpha val="25000"/>
                  </a:srgbClr>
                </a:gs>
                <a:gs pos="100000">
                  <a:srgbClr val="5F5F5F">
                    <a:alpha val="0"/>
                  </a:srgbClr>
                </a:gs>
              </a:gsLst>
              <a:lin ang="5400000" scaled="1"/>
            </a:gradFill>
            <a:ln w="9525" cap="flat" cmpd="sng">
              <a:noFill/>
              <a:miter lim="800000"/>
            </a:ln>
            <a:effectLst/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6" name="ï$ḷiḓè"/>
            <p:cNvSpPr txBox="1"/>
            <p:nvPr/>
          </p:nvSpPr>
          <p:spPr bwMode="auto">
            <a:xfrm>
              <a:off x="5217153" y="4013729"/>
              <a:ext cx="705515" cy="512043"/>
            </a:xfrm>
            <a:prstGeom prst="rect">
              <a:avLst/>
            </a:prstGeom>
            <a:noFill/>
            <a:ln w="9525" cap="flat" cmpd="sng">
              <a:noFill/>
              <a:miter lim="800000"/>
            </a:ln>
            <a:effectLst/>
          </p:spPr>
          <p:txBody>
            <a:bodyPr wrap="none">
              <a:noAutofit/>
            </a:bodyPr>
            <a:lstStyle/>
            <a:p>
              <a:pPr defTabSz="913765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zh-CN" sz="3400" kern="0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</a:p>
          </p:txBody>
        </p:sp>
        <p:sp>
          <p:nvSpPr>
            <p:cNvPr id="16" name="í$ļiḋe"/>
            <p:cNvSpPr txBox="1"/>
            <p:nvPr/>
          </p:nvSpPr>
          <p:spPr>
            <a:xfrm>
              <a:off x="4884524" y="3297438"/>
              <a:ext cx="635328" cy="304784"/>
            </a:xfrm>
            <a:prstGeom prst="rect">
              <a:avLst/>
            </a:prstGeom>
            <a:noFill/>
          </p:spPr>
          <p:txBody>
            <a:bodyPr wrap="none" lIns="90000" tIns="46800" rIns="90000" bIns="46800" anchor="ctr" anchorCtr="0">
              <a:prstTxWarp prst="textFadeLeft">
                <a:avLst>
                  <a:gd name="adj" fmla="val 28075"/>
                </a:avLst>
              </a:prstTxWarp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500" b="1" dirty="0">
                  <a:solidFill>
                    <a:schemeClr val="bg1"/>
                  </a:solidFill>
                  <a:cs typeface="+mn-ea"/>
                  <a:sym typeface="+mn-lt"/>
                </a:rPr>
                <a:t>第</a:t>
              </a:r>
              <a:r>
                <a:rPr lang="en-US" altLang="zh-CN" sz="500" b="1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  <a:r>
                <a:rPr lang="zh-CN" altLang="en-US" sz="500" b="1" dirty="0">
                  <a:solidFill>
                    <a:schemeClr val="bg1"/>
                  </a:solidFill>
                  <a:cs typeface="+mn-ea"/>
                  <a:sym typeface="+mn-lt"/>
                </a:rPr>
                <a:t>步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5660841" y="2910779"/>
            <a:ext cx="1201568" cy="1903917"/>
            <a:chOff x="5660841" y="2910779"/>
            <a:chExt cx="1201568" cy="1903917"/>
          </a:xfrm>
        </p:grpSpPr>
        <p:sp>
          <p:nvSpPr>
            <p:cNvPr id="7" name="îśľîḍè"/>
            <p:cNvSpPr/>
            <p:nvPr/>
          </p:nvSpPr>
          <p:spPr bwMode="auto">
            <a:xfrm rot="5400000">
              <a:off x="5165559" y="3406061"/>
              <a:ext cx="1903917" cy="913354"/>
            </a:xfrm>
            <a:custGeom>
              <a:avLst/>
              <a:gdLst>
                <a:gd name="G0" fmla="+- 2178 0 0"/>
                <a:gd name="G1" fmla="+- 21600 0 2178"/>
                <a:gd name="G2" fmla="*/ 2178 1 2"/>
                <a:gd name="G3" fmla="+- 21600 0 G2"/>
                <a:gd name="G4" fmla="+/ 2178 21600 2"/>
                <a:gd name="G5" fmla="+/ G1 0 2"/>
                <a:gd name="G6" fmla="*/ 21600 21600 2178"/>
                <a:gd name="G7" fmla="*/ G6 1 2"/>
                <a:gd name="G8" fmla="+- 21600 0 G7"/>
                <a:gd name="G9" fmla="*/ 21600 1 2"/>
                <a:gd name="G10" fmla="+- 2178 0 G9"/>
                <a:gd name="G11" fmla="?: G10 G8 0"/>
                <a:gd name="G12" fmla="?: G10 G7 21600"/>
                <a:gd name="T0" fmla="*/ 20511 w 21600"/>
                <a:gd name="T1" fmla="*/ 10800 h 21600"/>
                <a:gd name="T2" fmla="*/ 10800 w 21600"/>
                <a:gd name="T3" fmla="*/ 21600 h 21600"/>
                <a:gd name="T4" fmla="*/ 1089 w 21600"/>
                <a:gd name="T5" fmla="*/ 10800 h 21600"/>
                <a:gd name="T6" fmla="*/ 10800 w 21600"/>
                <a:gd name="T7" fmla="*/ 0 h 21600"/>
                <a:gd name="T8" fmla="*/ 2889 w 21600"/>
                <a:gd name="T9" fmla="*/ 2889 h 21600"/>
                <a:gd name="T10" fmla="*/ 18711 w 21600"/>
                <a:gd name="T11" fmla="*/ 1871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178" y="21600"/>
                  </a:lnTo>
                  <a:lnTo>
                    <a:pt x="1942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EBBDD"/>
            </a:solidFill>
            <a:ln w="38100" cap="flat" cmpd="sng">
              <a:solidFill>
                <a:schemeClr val="bg1"/>
              </a:solidFill>
              <a:miter lim="800000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9" name="işļíďé"/>
            <p:cNvSpPr txBox="1"/>
            <p:nvPr/>
          </p:nvSpPr>
          <p:spPr bwMode="auto">
            <a:xfrm>
              <a:off x="6156894" y="4151489"/>
              <a:ext cx="705515" cy="609574"/>
            </a:xfrm>
            <a:prstGeom prst="rect">
              <a:avLst/>
            </a:prstGeom>
            <a:noFill/>
            <a:ln w="9525" cap="flat" cmpd="sng">
              <a:noFill/>
              <a:miter lim="800000"/>
            </a:ln>
            <a:effectLst/>
          </p:spPr>
          <p:txBody>
            <a:bodyPr wrap="none">
              <a:noAutofit/>
            </a:bodyPr>
            <a:lstStyle/>
            <a:p>
              <a:pPr defTabSz="913765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zh-CN" sz="3400" kern="0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</a:p>
          </p:txBody>
        </p:sp>
        <p:sp>
          <p:nvSpPr>
            <p:cNvPr id="17" name="íṥlïḑê"/>
            <p:cNvSpPr txBox="1"/>
            <p:nvPr/>
          </p:nvSpPr>
          <p:spPr>
            <a:xfrm>
              <a:off x="5827349" y="3140919"/>
              <a:ext cx="687780" cy="329945"/>
            </a:xfrm>
            <a:prstGeom prst="rect">
              <a:avLst/>
            </a:prstGeom>
            <a:noFill/>
          </p:spPr>
          <p:txBody>
            <a:bodyPr wrap="none" lIns="90000" tIns="46800" rIns="90000" bIns="46800" anchor="ctr" anchorCtr="0">
              <a:prstTxWarp prst="textFadeLeft">
                <a:avLst>
                  <a:gd name="adj" fmla="val 28075"/>
                </a:avLst>
              </a:prstTxWarp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500" b="1" dirty="0">
                  <a:solidFill>
                    <a:schemeClr val="bg1"/>
                  </a:solidFill>
                  <a:cs typeface="+mn-ea"/>
                  <a:sym typeface="+mn-lt"/>
                </a:rPr>
                <a:t>第</a:t>
              </a:r>
              <a:r>
                <a:rPr lang="en-US" altLang="zh-CN" sz="500" b="1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  <a:r>
                <a:rPr lang="zh-CN" altLang="en-US" sz="500" b="1" dirty="0">
                  <a:solidFill>
                    <a:schemeClr val="bg1"/>
                  </a:solidFill>
                  <a:cs typeface="+mn-ea"/>
                  <a:sym typeface="+mn-lt"/>
                </a:rPr>
                <a:t>步</a:t>
              </a:r>
            </a:p>
          </p:txBody>
        </p:sp>
      </p:grpSp>
      <p:sp>
        <p:nvSpPr>
          <p:cNvPr id="20" name="iṥlíďè"/>
          <p:cNvSpPr/>
          <p:nvPr/>
        </p:nvSpPr>
        <p:spPr bwMode="auto">
          <a:xfrm>
            <a:off x="7148198" y="1760243"/>
            <a:ext cx="1802793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/>
          <a:p>
            <a:pPr eaLnBrk="0" hangingPunct="0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预防关节挛缩和肌肉萎缩</a:t>
            </a:r>
          </a:p>
        </p:txBody>
      </p:sp>
      <p:sp>
        <p:nvSpPr>
          <p:cNvPr id="21" name="îšļîḓe"/>
          <p:cNvSpPr txBox="1"/>
          <p:nvPr/>
        </p:nvSpPr>
        <p:spPr bwMode="auto">
          <a:xfrm>
            <a:off x="7148198" y="1347363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 anchorCtr="0">
            <a:normAutofit lnSpcReduction="10000"/>
          </a:bodyPr>
          <a:lstStyle/>
          <a:p>
            <a:pPr eaLnBrk="0" hangingPunct="0">
              <a:lnSpc>
                <a:spcPct val="120000"/>
              </a:lnSpc>
            </a:pPr>
            <a:r>
              <a:rPr lang="zh-CN" altLang="en-US" sz="2000" b="1" dirty="0">
                <a:cs typeface="+mn-ea"/>
                <a:sym typeface="+mn-lt"/>
              </a:rPr>
              <a:t>肢体被动运动</a:t>
            </a:r>
          </a:p>
        </p:txBody>
      </p:sp>
      <p:sp>
        <p:nvSpPr>
          <p:cNvPr id="22" name="íšliḋe"/>
          <p:cNvSpPr/>
          <p:nvPr/>
        </p:nvSpPr>
        <p:spPr bwMode="auto">
          <a:xfrm>
            <a:off x="6673844" y="1440254"/>
            <a:ext cx="461080" cy="460795"/>
          </a:xfrm>
          <a:custGeom>
            <a:avLst/>
            <a:gdLst>
              <a:gd name="connsiteX0" fmla="*/ 482620 w 607097"/>
              <a:gd name="connsiteY0" fmla="*/ 381169 h 606722"/>
              <a:gd name="connsiteX1" fmla="*/ 496768 w 607097"/>
              <a:gd name="connsiteY1" fmla="*/ 381169 h 606722"/>
              <a:gd name="connsiteX2" fmla="*/ 510916 w 607097"/>
              <a:gd name="connsiteY2" fmla="*/ 395381 h 606722"/>
              <a:gd name="connsiteX3" fmla="*/ 510916 w 607097"/>
              <a:gd name="connsiteY3" fmla="*/ 409505 h 606722"/>
              <a:gd name="connsiteX4" fmla="*/ 503887 w 607097"/>
              <a:gd name="connsiteY4" fmla="*/ 412525 h 606722"/>
              <a:gd name="connsiteX5" fmla="*/ 496768 w 607097"/>
              <a:gd name="connsiteY5" fmla="*/ 409505 h 606722"/>
              <a:gd name="connsiteX6" fmla="*/ 482620 w 607097"/>
              <a:gd name="connsiteY6" fmla="*/ 395381 h 606722"/>
              <a:gd name="connsiteX7" fmla="*/ 482620 w 607097"/>
              <a:gd name="connsiteY7" fmla="*/ 381169 h 606722"/>
              <a:gd name="connsiteX8" fmla="*/ 546398 w 607097"/>
              <a:gd name="connsiteY8" fmla="*/ 242745 h 606722"/>
              <a:gd name="connsiteX9" fmla="*/ 566606 w 607097"/>
              <a:gd name="connsiteY9" fmla="*/ 242745 h 606722"/>
              <a:gd name="connsiteX10" fmla="*/ 576754 w 607097"/>
              <a:gd name="connsiteY10" fmla="*/ 252756 h 606722"/>
              <a:gd name="connsiteX11" fmla="*/ 566606 w 607097"/>
              <a:gd name="connsiteY11" fmla="*/ 262856 h 606722"/>
              <a:gd name="connsiteX12" fmla="*/ 546398 w 607097"/>
              <a:gd name="connsiteY12" fmla="*/ 262856 h 606722"/>
              <a:gd name="connsiteX13" fmla="*/ 536249 w 607097"/>
              <a:gd name="connsiteY13" fmla="*/ 252756 h 606722"/>
              <a:gd name="connsiteX14" fmla="*/ 546398 w 607097"/>
              <a:gd name="connsiteY14" fmla="*/ 242745 h 606722"/>
              <a:gd name="connsiteX15" fmla="*/ 353968 w 607097"/>
              <a:gd name="connsiteY15" fmla="*/ 101120 h 606722"/>
              <a:gd name="connsiteX16" fmla="*/ 364118 w 607097"/>
              <a:gd name="connsiteY16" fmla="*/ 111251 h 606722"/>
              <a:gd name="connsiteX17" fmla="*/ 364118 w 607097"/>
              <a:gd name="connsiteY17" fmla="*/ 242683 h 606722"/>
              <a:gd name="connsiteX18" fmla="*/ 424838 w 607097"/>
              <a:gd name="connsiteY18" fmla="*/ 242683 h 606722"/>
              <a:gd name="connsiteX19" fmla="*/ 434988 w 607097"/>
              <a:gd name="connsiteY19" fmla="*/ 252725 h 606722"/>
              <a:gd name="connsiteX20" fmla="*/ 424838 w 607097"/>
              <a:gd name="connsiteY20" fmla="*/ 262856 h 606722"/>
              <a:gd name="connsiteX21" fmla="*/ 353968 w 607097"/>
              <a:gd name="connsiteY21" fmla="*/ 262856 h 606722"/>
              <a:gd name="connsiteX22" fmla="*/ 343818 w 607097"/>
              <a:gd name="connsiteY22" fmla="*/ 252725 h 606722"/>
              <a:gd name="connsiteX23" fmla="*/ 343818 w 607097"/>
              <a:gd name="connsiteY23" fmla="*/ 111251 h 606722"/>
              <a:gd name="connsiteX24" fmla="*/ 353968 w 607097"/>
              <a:gd name="connsiteY24" fmla="*/ 101120 h 606722"/>
              <a:gd name="connsiteX25" fmla="*/ 496768 w 607097"/>
              <a:gd name="connsiteY25" fmla="*/ 96101 h 606722"/>
              <a:gd name="connsiteX26" fmla="*/ 510916 w 607097"/>
              <a:gd name="connsiteY26" fmla="*/ 96101 h 606722"/>
              <a:gd name="connsiteX27" fmla="*/ 510916 w 607097"/>
              <a:gd name="connsiteY27" fmla="*/ 110217 h 606722"/>
              <a:gd name="connsiteX28" fmla="*/ 496768 w 607097"/>
              <a:gd name="connsiteY28" fmla="*/ 124334 h 606722"/>
              <a:gd name="connsiteX29" fmla="*/ 489650 w 607097"/>
              <a:gd name="connsiteY29" fmla="*/ 127441 h 606722"/>
              <a:gd name="connsiteX30" fmla="*/ 482620 w 607097"/>
              <a:gd name="connsiteY30" fmla="*/ 124334 h 606722"/>
              <a:gd name="connsiteX31" fmla="*/ 482620 w 607097"/>
              <a:gd name="connsiteY31" fmla="*/ 110217 h 606722"/>
              <a:gd name="connsiteX32" fmla="*/ 196955 w 607097"/>
              <a:gd name="connsiteY32" fmla="*/ 96101 h 606722"/>
              <a:gd name="connsiteX33" fmla="*/ 211110 w 607097"/>
              <a:gd name="connsiteY33" fmla="*/ 96101 h 606722"/>
              <a:gd name="connsiteX34" fmla="*/ 225355 w 607097"/>
              <a:gd name="connsiteY34" fmla="*/ 110217 h 606722"/>
              <a:gd name="connsiteX35" fmla="*/ 225355 w 607097"/>
              <a:gd name="connsiteY35" fmla="*/ 124334 h 606722"/>
              <a:gd name="connsiteX36" fmla="*/ 218233 w 607097"/>
              <a:gd name="connsiteY36" fmla="*/ 127441 h 606722"/>
              <a:gd name="connsiteX37" fmla="*/ 211110 w 607097"/>
              <a:gd name="connsiteY37" fmla="*/ 124334 h 606722"/>
              <a:gd name="connsiteX38" fmla="*/ 196955 w 607097"/>
              <a:gd name="connsiteY38" fmla="*/ 110217 h 606722"/>
              <a:gd name="connsiteX39" fmla="*/ 196955 w 607097"/>
              <a:gd name="connsiteY39" fmla="*/ 96101 h 606722"/>
              <a:gd name="connsiteX40" fmla="*/ 103963 w 607097"/>
              <a:gd name="connsiteY40" fmla="*/ 81761 h 606722"/>
              <a:gd name="connsiteX41" fmla="*/ 87598 w 607097"/>
              <a:gd name="connsiteY41" fmla="*/ 90026 h 606722"/>
              <a:gd name="connsiteX42" fmla="*/ 62322 w 607097"/>
              <a:gd name="connsiteY42" fmla="*/ 115266 h 606722"/>
              <a:gd name="connsiteX43" fmla="*/ 34998 w 607097"/>
              <a:gd name="connsiteY43" fmla="*/ 265902 h 606722"/>
              <a:gd name="connsiteX44" fmla="*/ 75494 w 607097"/>
              <a:gd name="connsiteY44" fmla="*/ 322602 h 606722"/>
              <a:gd name="connsiteX45" fmla="*/ 283044 w 607097"/>
              <a:gd name="connsiteY45" fmla="*/ 530826 h 606722"/>
              <a:gd name="connsiteX46" fmla="*/ 327634 w 607097"/>
              <a:gd name="connsiteY46" fmla="*/ 565219 h 606722"/>
              <a:gd name="connsiteX47" fmla="*/ 490684 w 607097"/>
              <a:gd name="connsiteY47" fmla="*/ 545046 h 606722"/>
              <a:gd name="connsiteX48" fmla="*/ 515960 w 607097"/>
              <a:gd name="connsiteY48" fmla="*/ 519717 h 606722"/>
              <a:gd name="connsiteX49" fmla="*/ 521033 w 607097"/>
              <a:gd name="connsiteY49" fmla="*/ 485324 h 606722"/>
              <a:gd name="connsiteX50" fmla="*/ 434969 w 607097"/>
              <a:gd name="connsiteY50" fmla="*/ 411561 h 606722"/>
              <a:gd name="connsiteX51" fmla="*/ 414321 w 607097"/>
              <a:gd name="connsiteY51" fmla="*/ 406318 h 606722"/>
              <a:gd name="connsiteX52" fmla="*/ 413698 w 607097"/>
              <a:gd name="connsiteY52" fmla="*/ 406496 h 606722"/>
              <a:gd name="connsiteX53" fmla="*/ 405599 w 607097"/>
              <a:gd name="connsiteY53" fmla="*/ 413605 h 606722"/>
              <a:gd name="connsiteX54" fmla="*/ 404620 w 607097"/>
              <a:gd name="connsiteY54" fmla="*/ 414583 h 606722"/>
              <a:gd name="connsiteX55" fmla="*/ 373202 w 607097"/>
              <a:gd name="connsiteY55" fmla="*/ 447910 h 606722"/>
              <a:gd name="connsiteX56" fmla="*/ 349528 w 607097"/>
              <a:gd name="connsiteY56" fmla="*/ 459552 h 606722"/>
              <a:gd name="connsiteX57" fmla="*/ 405599 w 607097"/>
              <a:gd name="connsiteY57" fmla="*/ 475282 h 606722"/>
              <a:gd name="connsiteX58" fmla="*/ 414677 w 607097"/>
              <a:gd name="connsiteY58" fmla="*/ 486391 h 606722"/>
              <a:gd name="connsiteX59" fmla="*/ 404620 w 607097"/>
              <a:gd name="connsiteY59" fmla="*/ 495456 h 606722"/>
              <a:gd name="connsiteX60" fmla="*/ 403552 w 607097"/>
              <a:gd name="connsiteY60" fmla="*/ 495456 h 606722"/>
              <a:gd name="connsiteX61" fmla="*/ 287138 w 607097"/>
              <a:gd name="connsiteY61" fmla="*/ 441866 h 606722"/>
              <a:gd name="connsiteX62" fmla="*/ 286426 w 607097"/>
              <a:gd name="connsiteY62" fmla="*/ 441067 h 606722"/>
              <a:gd name="connsiteX63" fmla="*/ 284112 w 607097"/>
              <a:gd name="connsiteY63" fmla="*/ 438845 h 606722"/>
              <a:gd name="connsiteX64" fmla="*/ 176777 w 607097"/>
              <a:gd name="connsiteY64" fmla="*/ 331666 h 606722"/>
              <a:gd name="connsiteX65" fmla="*/ 111895 w 607097"/>
              <a:gd name="connsiteY65" fmla="*/ 213379 h 606722"/>
              <a:gd name="connsiteX66" fmla="*/ 121062 w 607097"/>
              <a:gd name="connsiteY66" fmla="*/ 202270 h 606722"/>
              <a:gd name="connsiteX67" fmla="*/ 132188 w 607097"/>
              <a:gd name="connsiteY67" fmla="*/ 211335 h 606722"/>
              <a:gd name="connsiteX68" fmla="*/ 146428 w 607097"/>
              <a:gd name="connsiteY68" fmla="*/ 259325 h 606722"/>
              <a:gd name="connsiteX69" fmla="*/ 158532 w 607097"/>
              <a:gd name="connsiteY69" fmla="*/ 233553 h 606722"/>
              <a:gd name="connsiteX70" fmla="*/ 191907 w 607097"/>
              <a:gd name="connsiteY70" fmla="*/ 202270 h 606722"/>
              <a:gd name="connsiteX71" fmla="*/ 192975 w 607097"/>
              <a:gd name="connsiteY71" fmla="*/ 201204 h 606722"/>
              <a:gd name="connsiteX72" fmla="*/ 200006 w 607097"/>
              <a:gd name="connsiteY72" fmla="*/ 193117 h 606722"/>
              <a:gd name="connsiteX73" fmla="*/ 194933 w 607097"/>
              <a:gd name="connsiteY73" fmla="*/ 170899 h 606722"/>
              <a:gd name="connsiteX74" fmla="*/ 121062 w 607097"/>
              <a:gd name="connsiteY74" fmla="*/ 84961 h 606722"/>
              <a:gd name="connsiteX75" fmla="*/ 103963 w 607097"/>
              <a:gd name="connsiteY75" fmla="*/ 81761 h 606722"/>
              <a:gd name="connsiteX76" fmla="*/ 353980 w 607097"/>
              <a:gd name="connsiteY76" fmla="*/ 30273 h 606722"/>
              <a:gd name="connsiteX77" fmla="*/ 364141 w 607097"/>
              <a:gd name="connsiteY77" fmla="*/ 40422 h 606722"/>
              <a:gd name="connsiteX78" fmla="*/ 364141 w 607097"/>
              <a:gd name="connsiteY78" fmla="*/ 60719 h 606722"/>
              <a:gd name="connsiteX79" fmla="*/ 353980 w 607097"/>
              <a:gd name="connsiteY79" fmla="*/ 70778 h 606722"/>
              <a:gd name="connsiteX80" fmla="*/ 343818 w 607097"/>
              <a:gd name="connsiteY80" fmla="*/ 60719 h 606722"/>
              <a:gd name="connsiteX81" fmla="*/ 343818 w 607097"/>
              <a:gd name="connsiteY81" fmla="*/ 40422 h 606722"/>
              <a:gd name="connsiteX82" fmla="*/ 353980 w 607097"/>
              <a:gd name="connsiteY82" fmla="*/ 30273 h 606722"/>
              <a:gd name="connsiteX83" fmla="*/ 353978 w 607097"/>
              <a:gd name="connsiteY83" fmla="*/ 20263 h 606722"/>
              <a:gd name="connsiteX84" fmla="*/ 174819 w 607097"/>
              <a:gd name="connsiteY84" fmla="*/ 104957 h 606722"/>
              <a:gd name="connsiteX85" fmla="*/ 214246 w 607097"/>
              <a:gd name="connsiteY85" fmla="*/ 160768 h 606722"/>
              <a:gd name="connsiteX86" fmla="*/ 221278 w 607097"/>
              <a:gd name="connsiteY86" fmla="*/ 198182 h 606722"/>
              <a:gd name="connsiteX87" fmla="*/ 215938 w 607097"/>
              <a:gd name="connsiteY87" fmla="*/ 209025 h 606722"/>
              <a:gd name="connsiteX88" fmla="*/ 210152 w 607097"/>
              <a:gd name="connsiteY88" fmla="*/ 215157 h 606722"/>
              <a:gd name="connsiteX89" fmla="*/ 206147 w 607097"/>
              <a:gd name="connsiteY89" fmla="*/ 218445 h 606722"/>
              <a:gd name="connsiteX90" fmla="*/ 176777 w 607097"/>
              <a:gd name="connsiteY90" fmla="*/ 244662 h 606722"/>
              <a:gd name="connsiteX91" fmla="*/ 182829 w 607097"/>
              <a:gd name="connsiteY91" fmla="*/ 308382 h 606722"/>
              <a:gd name="connsiteX92" fmla="*/ 189504 w 607097"/>
              <a:gd name="connsiteY92" fmla="*/ 315136 h 606722"/>
              <a:gd name="connsiteX93" fmla="*/ 189949 w 607097"/>
              <a:gd name="connsiteY93" fmla="*/ 315492 h 606722"/>
              <a:gd name="connsiteX94" fmla="*/ 191640 w 607097"/>
              <a:gd name="connsiteY94" fmla="*/ 317269 h 606722"/>
              <a:gd name="connsiteX95" fmla="*/ 298263 w 607097"/>
              <a:gd name="connsiteY95" fmla="*/ 424714 h 606722"/>
              <a:gd name="connsiteX96" fmla="*/ 362077 w 607097"/>
              <a:gd name="connsiteY96" fmla="*/ 430758 h 606722"/>
              <a:gd name="connsiteX97" fmla="*/ 388422 w 607097"/>
              <a:gd name="connsiteY97" fmla="*/ 401430 h 606722"/>
              <a:gd name="connsiteX98" fmla="*/ 408625 w 607097"/>
              <a:gd name="connsiteY98" fmla="*/ 386233 h 606722"/>
              <a:gd name="connsiteX99" fmla="*/ 419661 w 607097"/>
              <a:gd name="connsiteY99" fmla="*/ 384900 h 606722"/>
              <a:gd name="connsiteX100" fmla="*/ 446094 w 607097"/>
              <a:gd name="connsiteY100" fmla="*/ 392365 h 606722"/>
              <a:gd name="connsiteX101" fmla="*/ 501987 w 607097"/>
              <a:gd name="connsiteY101" fmla="*/ 431646 h 606722"/>
              <a:gd name="connsiteX102" fmla="*/ 586894 w 607097"/>
              <a:gd name="connsiteY102" fmla="*/ 252749 h 606722"/>
              <a:gd name="connsiteX103" fmla="*/ 353978 w 607097"/>
              <a:gd name="connsiteY103" fmla="*/ 20263 h 606722"/>
              <a:gd name="connsiteX104" fmla="*/ 353978 w 607097"/>
              <a:gd name="connsiteY104" fmla="*/ 0 h 606722"/>
              <a:gd name="connsiteX105" fmla="*/ 607097 w 607097"/>
              <a:gd name="connsiteY105" fmla="*/ 252749 h 606722"/>
              <a:gd name="connsiteX106" fmla="*/ 517384 w 607097"/>
              <a:gd name="connsiteY106" fmla="*/ 445421 h 606722"/>
              <a:gd name="connsiteX107" fmla="*/ 540257 w 607097"/>
              <a:gd name="connsiteY107" fmla="*/ 474215 h 606722"/>
              <a:gd name="connsiteX108" fmla="*/ 531179 w 607097"/>
              <a:gd name="connsiteY108" fmla="*/ 532870 h 606722"/>
              <a:gd name="connsiteX109" fmla="*/ 505814 w 607097"/>
              <a:gd name="connsiteY109" fmla="*/ 559176 h 606722"/>
              <a:gd name="connsiteX110" fmla="*/ 401505 w 607097"/>
              <a:gd name="connsiteY110" fmla="*/ 606722 h 606722"/>
              <a:gd name="connsiteX111" fmla="*/ 318556 w 607097"/>
              <a:gd name="connsiteY111" fmla="*/ 582460 h 606722"/>
              <a:gd name="connsiteX112" fmla="*/ 268893 w 607097"/>
              <a:gd name="connsiteY112" fmla="*/ 543979 h 606722"/>
              <a:gd name="connsiteX113" fmla="*/ 61343 w 607097"/>
              <a:gd name="connsiteY113" fmla="*/ 336732 h 606722"/>
              <a:gd name="connsiteX114" fmla="*/ 16753 w 607097"/>
              <a:gd name="connsiteY114" fmla="*/ 275056 h 606722"/>
              <a:gd name="connsiteX115" fmla="*/ 48171 w 607097"/>
              <a:gd name="connsiteY115" fmla="*/ 101135 h 606722"/>
              <a:gd name="connsiteX116" fmla="*/ 73447 w 607097"/>
              <a:gd name="connsiteY116" fmla="*/ 75807 h 606722"/>
              <a:gd name="connsiteX117" fmla="*/ 132188 w 607097"/>
              <a:gd name="connsiteY117" fmla="*/ 66742 h 606722"/>
              <a:gd name="connsiteX118" fmla="*/ 160757 w 607097"/>
              <a:gd name="connsiteY118" fmla="*/ 89315 h 606722"/>
              <a:gd name="connsiteX119" fmla="*/ 353978 w 607097"/>
              <a:gd name="connsiteY119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607097" h="606722">
                <a:moveTo>
                  <a:pt x="482620" y="381169"/>
                </a:moveTo>
                <a:cubicBezTo>
                  <a:pt x="486624" y="377172"/>
                  <a:pt x="492675" y="377172"/>
                  <a:pt x="496768" y="381169"/>
                </a:cubicBezTo>
                <a:lnTo>
                  <a:pt x="510916" y="395381"/>
                </a:lnTo>
                <a:cubicBezTo>
                  <a:pt x="515009" y="399379"/>
                  <a:pt x="515009" y="405419"/>
                  <a:pt x="510916" y="409505"/>
                </a:cubicBezTo>
                <a:cubicBezTo>
                  <a:pt x="509937" y="412525"/>
                  <a:pt x="506912" y="412525"/>
                  <a:pt x="503887" y="412525"/>
                </a:cubicBezTo>
                <a:cubicBezTo>
                  <a:pt x="500861" y="412525"/>
                  <a:pt x="498815" y="411548"/>
                  <a:pt x="496768" y="409505"/>
                </a:cubicBezTo>
                <a:lnTo>
                  <a:pt x="482620" y="395381"/>
                </a:lnTo>
                <a:cubicBezTo>
                  <a:pt x="478527" y="391295"/>
                  <a:pt x="478527" y="385255"/>
                  <a:pt x="482620" y="381169"/>
                </a:cubicBezTo>
                <a:close/>
                <a:moveTo>
                  <a:pt x="546398" y="242745"/>
                </a:moveTo>
                <a:lnTo>
                  <a:pt x="566606" y="242745"/>
                </a:lnTo>
                <a:cubicBezTo>
                  <a:pt x="572659" y="242745"/>
                  <a:pt x="576754" y="246732"/>
                  <a:pt x="576754" y="252756"/>
                </a:cubicBezTo>
                <a:cubicBezTo>
                  <a:pt x="576754" y="258869"/>
                  <a:pt x="572659" y="262856"/>
                  <a:pt x="566606" y="262856"/>
                </a:cubicBezTo>
                <a:lnTo>
                  <a:pt x="546398" y="262856"/>
                </a:lnTo>
                <a:cubicBezTo>
                  <a:pt x="540255" y="262856"/>
                  <a:pt x="536249" y="258869"/>
                  <a:pt x="536249" y="252756"/>
                </a:cubicBezTo>
                <a:cubicBezTo>
                  <a:pt x="536249" y="246732"/>
                  <a:pt x="540255" y="242745"/>
                  <a:pt x="546398" y="242745"/>
                </a:cubicBezTo>
                <a:close/>
                <a:moveTo>
                  <a:pt x="353968" y="101120"/>
                </a:moveTo>
                <a:cubicBezTo>
                  <a:pt x="360022" y="101120"/>
                  <a:pt x="364118" y="105119"/>
                  <a:pt x="364118" y="111251"/>
                </a:cubicBezTo>
                <a:lnTo>
                  <a:pt x="364118" y="242683"/>
                </a:lnTo>
                <a:lnTo>
                  <a:pt x="424838" y="242683"/>
                </a:lnTo>
                <a:cubicBezTo>
                  <a:pt x="430893" y="242683"/>
                  <a:pt x="434988" y="246682"/>
                  <a:pt x="434988" y="252725"/>
                </a:cubicBezTo>
                <a:cubicBezTo>
                  <a:pt x="434988" y="258857"/>
                  <a:pt x="430893" y="262856"/>
                  <a:pt x="424838" y="262856"/>
                </a:cubicBezTo>
                <a:lnTo>
                  <a:pt x="353968" y="262856"/>
                </a:lnTo>
                <a:cubicBezTo>
                  <a:pt x="347825" y="262856"/>
                  <a:pt x="343818" y="258857"/>
                  <a:pt x="343818" y="252725"/>
                </a:cubicBezTo>
                <a:lnTo>
                  <a:pt x="343818" y="111251"/>
                </a:lnTo>
                <a:cubicBezTo>
                  <a:pt x="343818" y="105119"/>
                  <a:pt x="347825" y="101120"/>
                  <a:pt x="353968" y="101120"/>
                </a:cubicBezTo>
                <a:close/>
                <a:moveTo>
                  <a:pt x="496768" y="96101"/>
                </a:moveTo>
                <a:cubicBezTo>
                  <a:pt x="500861" y="92017"/>
                  <a:pt x="506912" y="92017"/>
                  <a:pt x="510916" y="96101"/>
                </a:cubicBezTo>
                <a:cubicBezTo>
                  <a:pt x="515009" y="100096"/>
                  <a:pt x="515009" y="106222"/>
                  <a:pt x="510916" y="110217"/>
                </a:cubicBezTo>
                <a:lnTo>
                  <a:pt x="496768" y="124334"/>
                </a:lnTo>
                <a:cubicBezTo>
                  <a:pt x="494722" y="126376"/>
                  <a:pt x="492675" y="127441"/>
                  <a:pt x="489650" y="127441"/>
                </a:cubicBezTo>
                <a:cubicBezTo>
                  <a:pt x="486624" y="127441"/>
                  <a:pt x="484578" y="126376"/>
                  <a:pt x="482620" y="124334"/>
                </a:cubicBezTo>
                <a:cubicBezTo>
                  <a:pt x="478527" y="120338"/>
                  <a:pt x="478527" y="114301"/>
                  <a:pt x="482620" y="110217"/>
                </a:cubicBezTo>
                <a:close/>
                <a:moveTo>
                  <a:pt x="196955" y="96101"/>
                </a:moveTo>
                <a:cubicBezTo>
                  <a:pt x="201050" y="92017"/>
                  <a:pt x="207104" y="92017"/>
                  <a:pt x="211110" y="96101"/>
                </a:cubicBezTo>
                <a:lnTo>
                  <a:pt x="225355" y="110217"/>
                </a:lnTo>
                <a:cubicBezTo>
                  <a:pt x="229361" y="114301"/>
                  <a:pt x="229361" y="120338"/>
                  <a:pt x="225355" y="124334"/>
                </a:cubicBezTo>
                <a:cubicBezTo>
                  <a:pt x="223307" y="126376"/>
                  <a:pt x="220280" y="127441"/>
                  <a:pt x="218233" y="127441"/>
                </a:cubicBezTo>
                <a:cubicBezTo>
                  <a:pt x="215206" y="127441"/>
                  <a:pt x="213158" y="126376"/>
                  <a:pt x="211110" y="124334"/>
                </a:cubicBezTo>
                <a:lnTo>
                  <a:pt x="196955" y="110217"/>
                </a:lnTo>
                <a:cubicBezTo>
                  <a:pt x="192949" y="106222"/>
                  <a:pt x="192949" y="100096"/>
                  <a:pt x="196955" y="96101"/>
                </a:cubicBezTo>
                <a:close/>
                <a:moveTo>
                  <a:pt x="103963" y="81761"/>
                </a:moveTo>
                <a:cubicBezTo>
                  <a:pt x="98011" y="82650"/>
                  <a:pt x="92182" y="85449"/>
                  <a:pt x="87598" y="90026"/>
                </a:cubicBezTo>
                <a:lnTo>
                  <a:pt x="62322" y="115266"/>
                </a:lnTo>
                <a:cubicBezTo>
                  <a:pt x="17732" y="159790"/>
                  <a:pt x="8654" y="209291"/>
                  <a:pt x="34998" y="265902"/>
                </a:cubicBezTo>
                <a:cubicBezTo>
                  <a:pt x="44077" y="285187"/>
                  <a:pt x="57249" y="304383"/>
                  <a:pt x="75494" y="322602"/>
                </a:cubicBezTo>
                <a:lnTo>
                  <a:pt x="283044" y="530826"/>
                </a:lnTo>
                <a:cubicBezTo>
                  <a:pt x="297284" y="545046"/>
                  <a:pt x="312415" y="557132"/>
                  <a:pt x="327634" y="565219"/>
                </a:cubicBezTo>
                <a:cubicBezTo>
                  <a:pt x="389401" y="599612"/>
                  <a:pt x="443068" y="592503"/>
                  <a:pt x="490684" y="545046"/>
                </a:cubicBezTo>
                <a:lnTo>
                  <a:pt x="515960" y="519717"/>
                </a:lnTo>
                <a:cubicBezTo>
                  <a:pt x="525127" y="510653"/>
                  <a:pt x="527085" y="496433"/>
                  <a:pt x="521033" y="485324"/>
                </a:cubicBezTo>
                <a:cubicBezTo>
                  <a:pt x="503856" y="451998"/>
                  <a:pt x="434969" y="411561"/>
                  <a:pt x="434969" y="411561"/>
                </a:cubicBezTo>
                <a:cubicBezTo>
                  <a:pt x="427582" y="407829"/>
                  <a:pt x="420195" y="405874"/>
                  <a:pt x="414321" y="406318"/>
                </a:cubicBezTo>
                <a:cubicBezTo>
                  <a:pt x="414143" y="406318"/>
                  <a:pt x="413876" y="406407"/>
                  <a:pt x="413698" y="406496"/>
                </a:cubicBezTo>
                <a:cubicBezTo>
                  <a:pt x="409604" y="407473"/>
                  <a:pt x="407646" y="409517"/>
                  <a:pt x="405599" y="413605"/>
                </a:cubicBezTo>
                <a:lnTo>
                  <a:pt x="404620" y="414583"/>
                </a:lnTo>
                <a:cubicBezTo>
                  <a:pt x="397500" y="423648"/>
                  <a:pt x="380323" y="443910"/>
                  <a:pt x="373202" y="447910"/>
                </a:cubicBezTo>
                <a:cubicBezTo>
                  <a:pt x="365548" y="453242"/>
                  <a:pt x="357538" y="457152"/>
                  <a:pt x="349528" y="459552"/>
                </a:cubicBezTo>
                <a:cubicBezTo>
                  <a:pt x="365281" y="466839"/>
                  <a:pt x="384328" y="473149"/>
                  <a:pt x="405599" y="475282"/>
                </a:cubicBezTo>
                <a:cubicBezTo>
                  <a:pt x="410672" y="476259"/>
                  <a:pt x="414677" y="480259"/>
                  <a:pt x="414677" y="486391"/>
                </a:cubicBezTo>
                <a:cubicBezTo>
                  <a:pt x="413698" y="491456"/>
                  <a:pt x="409604" y="495456"/>
                  <a:pt x="404620" y="495456"/>
                </a:cubicBezTo>
                <a:lnTo>
                  <a:pt x="403552" y="495456"/>
                </a:lnTo>
                <a:cubicBezTo>
                  <a:pt x="333686" y="488346"/>
                  <a:pt x="288117" y="443910"/>
                  <a:pt x="287138" y="441866"/>
                </a:cubicBezTo>
                <a:cubicBezTo>
                  <a:pt x="286871" y="441600"/>
                  <a:pt x="286604" y="441333"/>
                  <a:pt x="286426" y="441067"/>
                </a:cubicBezTo>
                <a:cubicBezTo>
                  <a:pt x="285625" y="440356"/>
                  <a:pt x="284824" y="439645"/>
                  <a:pt x="284112" y="438845"/>
                </a:cubicBezTo>
                <a:lnTo>
                  <a:pt x="176777" y="331666"/>
                </a:lnTo>
                <a:cubicBezTo>
                  <a:pt x="174730" y="329622"/>
                  <a:pt x="119015" y="284120"/>
                  <a:pt x="111895" y="213379"/>
                </a:cubicBezTo>
                <a:cubicBezTo>
                  <a:pt x="110916" y="208314"/>
                  <a:pt x="115010" y="203248"/>
                  <a:pt x="121062" y="202270"/>
                </a:cubicBezTo>
                <a:cubicBezTo>
                  <a:pt x="127115" y="201204"/>
                  <a:pt x="131209" y="205292"/>
                  <a:pt x="132188" y="211335"/>
                </a:cubicBezTo>
                <a:cubicBezTo>
                  <a:pt x="133968" y="229109"/>
                  <a:pt x="139486" y="245284"/>
                  <a:pt x="146428" y="259325"/>
                </a:cubicBezTo>
                <a:cubicBezTo>
                  <a:pt x="148653" y="250794"/>
                  <a:pt x="152658" y="242262"/>
                  <a:pt x="158532" y="233553"/>
                </a:cubicBezTo>
                <a:cubicBezTo>
                  <a:pt x="162537" y="227510"/>
                  <a:pt x="183808" y="210358"/>
                  <a:pt x="191907" y="202270"/>
                </a:cubicBezTo>
                <a:lnTo>
                  <a:pt x="192975" y="201204"/>
                </a:lnTo>
                <a:cubicBezTo>
                  <a:pt x="196980" y="199160"/>
                  <a:pt x="199027" y="196138"/>
                  <a:pt x="200006" y="193117"/>
                </a:cubicBezTo>
                <a:cubicBezTo>
                  <a:pt x="202053" y="187073"/>
                  <a:pt x="200006" y="178986"/>
                  <a:pt x="194933" y="170899"/>
                </a:cubicBezTo>
                <a:cubicBezTo>
                  <a:pt x="194933" y="169832"/>
                  <a:pt x="154438" y="102113"/>
                  <a:pt x="121062" y="84961"/>
                </a:cubicBezTo>
                <a:cubicBezTo>
                  <a:pt x="115989" y="81895"/>
                  <a:pt x="109915" y="80873"/>
                  <a:pt x="103963" y="81761"/>
                </a:cubicBezTo>
                <a:close/>
                <a:moveTo>
                  <a:pt x="353980" y="30273"/>
                </a:moveTo>
                <a:cubicBezTo>
                  <a:pt x="360041" y="30273"/>
                  <a:pt x="364141" y="34368"/>
                  <a:pt x="364141" y="40422"/>
                </a:cubicBezTo>
                <a:lnTo>
                  <a:pt x="364141" y="60719"/>
                </a:lnTo>
                <a:cubicBezTo>
                  <a:pt x="364141" y="66772"/>
                  <a:pt x="360041" y="70778"/>
                  <a:pt x="353980" y="70778"/>
                </a:cubicBezTo>
                <a:cubicBezTo>
                  <a:pt x="347829" y="70778"/>
                  <a:pt x="343818" y="66772"/>
                  <a:pt x="343818" y="60719"/>
                </a:cubicBezTo>
                <a:lnTo>
                  <a:pt x="343818" y="40422"/>
                </a:lnTo>
                <a:cubicBezTo>
                  <a:pt x="343818" y="34368"/>
                  <a:pt x="347829" y="30273"/>
                  <a:pt x="353980" y="30273"/>
                </a:cubicBezTo>
                <a:close/>
                <a:moveTo>
                  <a:pt x="353978" y="20263"/>
                </a:moveTo>
                <a:cubicBezTo>
                  <a:pt x="284112" y="20263"/>
                  <a:pt x="219409" y="50479"/>
                  <a:pt x="174819" y="104957"/>
                </a:cubicBezTo>
                <a:cubicBezTo>
                  <a:pt x="196446" y="130818"/>
                  <a:pt x="212911" y="158901"/>
                  <a:pt x="214246" y="160768"/>
                </a:cubicBezTo>
                <a:cubicBezTo>
                  <a:pt x="221278" y="173920"/>
                  <a:pt x="224304" y="187073"/>
                  <a:pt x="221278" y="198182"/>
                </a:cubicBezTo>
                <a:cubicBezTo>
                  <a:pt x="220299" y="202093"/>
                  <a:pt x="218430" y="205736"/>
                  <a:pt x="215938" y="209025"/>
                </a:cubicBezTo>
                <a:cubicBezTo>
                  <a:pt x="214336" y="211335"/>
                  <a:pt x="212466" y="213379"/>
                  <a:pt x="210152" y="215157"/>
                </a:cubicBezTo>
                <a:cubicBezTo>
                  <a:pt x="208906" y="216312"/>
                  <a:pt x="207482" y="217378"/>
                  <a:pt x="206147" y="218445"/>
                </a:cubicBezTo>
                <a:cubicBezTo>
                  <a:pt x="193954" y="228487"/>
                  <a:pt x="179803" y="241640"/>
                  <a:pt x="176777" y="244662"/>
                </a:cubicBezTo>
                <a:cubicBezTo>
                  <a:pt x="160579" y="269012"/>
                  <a:pt x="162537" y="287142"/>
                  <a:pt x="182829" y="308382"/>
                </a:cubicBezTo>
                <a:lnTo>
                  <a:pt x="189504" y="315136"/>
                </a:lnTo>
                <a:cubicBezTo>
                  <a:pt x="189771" y="315403"/>
                  <a:pt x="189949" y="315492"/>
                  <a:pt x="189949" y="315492"/>
                </a:cubicBezTo>
                <a:cubicBezTo>
                  <a:pt x="190572" y="316025"/>
                  <a:pt x="191195" y="316647"/>
                  <a:pt x="191640" y="317269"/>
                </a:cubicBezTo>
                <a:lnTo>
                  <a:pt x="298263" y="424714"/>
                </a:lnTo>
                <a:cubicBezTo>
                  <a:pt x="318556" y="444888"/>
                  <a:pt x="337780" y="446932"/>
                  <a:pt x="362077" y="430758"/>
                </a:cubicBezTo>
                <a:cubicBezTo>
                  <a:pt x="365103" y="428713"/>
                  <a:pt x="378275" y="414583"/>
                  <a:pt x="388422" y="401430"/>
                </a:cubicBezTo>
                <a:cubicBezTo>
                  <a:pt x="393406" y="393343"/>
                  <a:pt x="400526" y="388277"/>
                  <a:pt x="408625" y="386233"/>
                </a:cubicBezTo>
                <a:cubicBezTo>
                  <a:pt x="412096" y="385344"/>
                  <a:pt x="415834" y="384900"/>
                  <a:pt x="419661" y="384900"/>
                </a:cubicBezTo>
                <a:cubicBezTo>
                  <a:pt x="428294" y="384989"/>
                  <a:pt x="437728" y="387477"/>
                  <a:pt x="446094" y="392365"/>
                </a:cubicBezTo>
                <a:cubicBezTo>
                  <a:pt x="447963" y="393609"/>
                  <a:pt x="476088" y="410051"/>
                  <a:pt x="501987" y="431646"/>
                </a:cubicBezTo>
                <a:cubicBezTo>
                  <a:pt x="556545" y="387122"/>
                  <a:pt x="586894" y="322513"/>
                  <a:pt x="586894" y="252749"/>
                </a:cubicBezTo>
                <a:cubicBezTo>
                  <a:pt x="586894" y="124330"/>
                  <a:pt x="482585" y="20263"/>
                  <a:pt x="353978" y="20263"/>
                </a:cubicBezTo>
                <a:close/>
                <a:moveTo>
                  <a:pt x="353978" y="0"/>
                </a:moveTo>
                <a:cubicBezTo>
                  <a:pt x="493710" y="0"/>
                  <a:pt x="607097" y="113222"/>
                  <a:pt x="607097" y="252749"/>
                </a:cubicBezTo>
                <a:cubicBezTo>
                  <a:pt x="607097" y="327578"/>
                  <a:pt x="574345" y="397786"/>
                  <a:pt x="517384" y="445421"/>
                </a:cubicBezTo>
                <a:cubicBezTo>
                  <a:pt x="526907" y="454753"/>
                  <a:pt x="535184" y="464617"/>
                  <a:pt x="540257" y="474215"/>
                </a:cubicBezTo>
                <a:cubicBezTo>
                  <a:pt x="550403" y="493412"/>
                  <a:pt x="547377" y="517673"/>
                  <a:pt x="531179" y="532870"/>
                </a:cubicBezTo>
                <a:lnTo>
                  <a:pt x="505814" y="559176"/>
                </a:lnTo>
                <a:cubicBezTo>
                  <a:pt x="474486" y="590548"/>
                  <a:pt x="438974" y="606722"/>
                  <a:pt x="401505" y="606722"/>
                </a:cubicBezTo>
                <a:cubicBezTo>
                  <a:pt x="375249" y="606722"/>
                  <a:pt x="346858" y="598635"/>
                  <a:pt x="318556" y="582460"/>
                </a:cubicBezTo>
                <a:cubicBezTo>
                  <a:pt x="301289" y="573307"/>
                  <a:pt x="285091" y="560154"/>
                  <a:pt x="268893" y="543979"/>
                </a:cubicBezTo>
                <a:lnTo>
                  <a:pt x="61343" y="336732"/>
                </a:lnTo>
                <a:cubicBezTo>
                  <a:pt x="42030" y="317536"/>
                  <a:pt x="26899" y="296296"/>
                  <a:pt x="16753" y="275056"/>
                </a:cubicBezTo>
                <a:cubicBezTo>
                  <a:pt x="-13596" y="210358"/>
                  <a:pt x="-2471" y="151703"/>
                  <a:pt x="48171" y="101135"/>
                </a:cubicBezTo>
                <a:lnTo>
                  <a:pt x="73447" y="75807"/>
                </a:lnTo>
                <a:cubicBezTo>
                  <a:pt x="88666" y="60699"/>
                  <a:pt x="112963" y="56611"/>
                  <a:pt x="132188" y="66742"/>
                </a:cubicBezTo>
                <a:cubicBezTo>
                  <a:pt x="141711" y="71719"/>
                  <a:pt x="151412" y="79895"/>
                  <a:pt x="160757" y="89315"/>
                </a:cubicBezTo>
                <a:cubicBezTo>
                  <a:pt x="209173" y="32971"/>
                  <a:pt x="278772" y="0"/>
                  <a:pt x="3539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>
              <a:cs typeface="+mn-ea"/>
              <a:sym typeface="+mn-lt"/>
            </a:endParaRPr>
          </a:p>
        </p:txBody>
      </p:sp>
      <p:sp>
        <p:nvSpPr>
          <p:cNvPr id="23" name="ïṧḻíḓe"/>
          <p:cNvSpPr/>
          <p:nvPr/>
        </p:nvSpPr>
        <p:spPr bwMode="auto">
          <a:xfrm>
            <a:off x="5337046" y="5487803"/>
            <a:ext cx="2108063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预防肺部感染</a:t>
            </a:r>
          </a:p>
        </p:txBody>
      </p:sp>
      <p:sp>
        <p:nvSpPr>
          <p:cNvPr id="24" name="išliḓe"/>
          <p:cNvSpPr txBox="1"/>
          <p:nvPr/>
        </p:nvSpPr>
        <p:spPr bwMode="auto">
          <a:xfrm>
            <a:off x="5337046" y="5074923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 anchorCtr="0">
            <a:normAutofit lnSpcReduction="10000"/>
          </a:bodyPr>
          <a:lstStyle/>
          <a:p>
            <a:pPr eaLnBrk="0" hangingPunct="0">
              <a:lnSpc>
                <a:spcPct val="120000"/>
              </a:lnSpc>
            </a:pPr>
            <a:r>
              <a:rPr lang="zh-CN" altLang="en-US" sz="2000" b="1" dirty="0">
                <a:cs typeface="+mn-ea"/>
                <a:sym typeface="+mn-lt"/>
              </a:rPr>
              <a:t>加强呼吸训练</a:t>
            </a:r>
          </a:p>
        </p:txBody>
      </p:sp>
      <p:sp>
        <p:nvSpPr>
          <p:cNvPr id="25" name="ïṡļîḓé"/>
          <p:cNvSpPr/>
          <p:nvPr/>
        </p:nvSpPr>
        <p:spPr bwMode="auto">
          <a:xfrm>
            <a:off x="4862692" y="5231846"/>
            <a:ext cx="461080" cy="332731"/>
          </a:xfrm>
          <a:custGeom>
            <a:avLst/>
            <a:gdLst>
              <a:gd name="connsiteX0" fmla="*/ 91000 w 605879"/>
              <a:gd name="connsiteY0" fmla="*/ 173662 h 437224"/>
              <a:gd name="connsiteX1" fmla="*/ 331193 w 605879"/>
              <a:gd name="connsiteY1" fmla="*/ 173662 h 437224"/>
              <a:gd name="connsiteX2" fmla="*/ 342454 w 605879"/>
              <a:gd name="connsiteY2" fmla="*/ 184882 h 437224"/>
              <a:gd name="connsiteX3" fmla="*/ 331193 w 605879"/>
              <a:gd name="connsiteY3" fmla="*/ 196102 h 437224"/>
              <a:gd name="connsiteX4" fmla="*/ 91000 w 605879"/>
              <a:gd name="connsiteY4" fmla="*/ 196102 h 437224"/>
              <a:gd name="connsiteX5" fmla="*/ 79739 w 605879"/>
              <a:gd name="connsiteY5" fmla="*/ 184882 h 437224"/>
              <a:gd name="connsiteX6" fmla="*/ 91000 w 605879"/>
              <a:gd name="connsiteY6" fmla="*/ 173662 h 437224"/>
              <a:gd name="connsiteX7" fmla="*/ 421630 w 605879"/>
              <a:gd name="connsiteY7" fmla="*/ 131441 h 437224"/>
              <a:gd name="connsiteX8" fmla="*/ 423552 w 605879"/>
              <a:gd name="connsiteY8" fmla="*/ 152274 h 437224"/>
              <a:gd name="connsiteX9" fmla="*/ 275961 w 605879"/>
              <a:gd name="connsiteY9" fmla="*/ 300986 h 437224"/>
              <a:gd name="connsiteX10" fmla="*/ 408175 w 605879"/>
              <a:gd name="connsiteY10" fmla="*/ 358277 h 437224"/>
              <a:gd name="connsiteX11" fmla="*/ 418060 w 605879"/>
              <a:gd name="connsiteY11" fmla="*/ 365267 h 437224"/>
              <a:gd name="connsiteX12" fmla="*/ 488218 w 605879"/>
              <a:gd name="connsiteY12" fmla="*/ 410360 h 437224"/>
              <a:gd name="connsiteX13" fmla="*/ 474214 w 605879"/>
              <a:gd name="connsiteY13" fmla="*/ 363348 h 437224"/>
              <a:gd name="connsiteX14" fmla="*/ 482039 w 605879"/>
              <a:gd name="connsiteY14" fmla="*/ 349916 h 437224"/>
              <a:gd name="connsiteX15" fmla="*/ 583363 w 605879"/>
              <a:gd name="connsiteY15" fmla="*/ 244928 h 437224"/>
              <a:gd name="connsiteX16" fmla="*/ 421630 w 605879"/>
              <a:gd name="connsiteY16" fmla="*/ 131441 h 437224"/>
              <a:gd name="connsiteX17" fmla="*/ 75898 w 605879"/>
              <a:gd name="connsiteY17" fmla="*/ 120173 h 437224"/>
              <a:gd name="connsiteX18" fmla="*/ 340509 w 605879"/>
              <a:gd name="connsiteY18" fmla="*/ 120173 h 437224"/>
              <a:gd name="connsiteX19" fmla="*/ 351769 w 605879"/>
              <a:gd name="connsiteY19" fmla="*/ 131428 h 437224"/>
              <a:gd name="connsiteX20" fmla="*/ 340509 w 605879"/>
              <a:gd name="connsiteY20" fmla="*/ 142683 h 437224"/>
              <a:gd name="connsiteX21" fmla="*/ 75898 w 605879"/>
              <a:gd name="connsiteY21" fmla="*/ 142683 h 437224"/>
              <a:gd name="connsiteX22" fmla="*/ 64638 w 605879"/>
              <a:gd name="connsiteY22" fmla="*/ 131428 h 437224"/>
              <a:gd name="connsiteX23" fmla="*/ 75898 w 605879"/>
              <a:gd name="connsiteY23" fmla="*/ 120173 h 437224"/>
              <a:gd name="connsiteX24" fmla="*/ 210609 w 605879"/>
              <a:gd name="connsiteY24" fmla="*/ 22478 h 437224"/>
              <a:gd name="connsiteX25" fmla="*/ 22516 w 605879"/>
              <a:gd name="connsiteY25" fmla="*/ 153508 h 437224"/>
              <a:gd name="connsiteX26" fmla="*/ 139216 w 605879"/>
              <a:gd name="connsiteY26" fmla="*/ 274807 h 437224"/>
              <a:gd name="connsiteX27" fmla="*/ 147042 w 605879"/>
              <a:gd name="connsiteY27" fmla="*/ 288102 h 437224"/>
              <a:gd name="connsiteX28" fmla="*/ 130017 w 605879"/>
              <a:gd name="connsiteY28" fmla="*/ 344297 h 437224"/>
              <a:gd name="connsiteX29" fmla="*/ 214041 w 605879"/>
              <a:gd name="connsiteY29" fmla="*/ 291254 h 437224"/>
              <a:gd name="connsiteX30" fmla="*/ 223927 w 605879"/>
              <a:gd name="connsiteY30" fmla="*/ 284264 h 437224"/>
              <a:gd name="connsiteX31" fmla="*/ 398839 w 605879"/>
              <a:gd name="connsiteY31" fmla="*/ 152960 h 437224"/>
              <a:gd name="connsiteX32" fmla="*/ 369596 w 605879"/>
              <a:gd name="connsiteY32" fmla="*/ 80592 h 437224"/>
              <a:gd name="connsiteX33" fmla="*/ 210609 w 605879"/>
              <a:gd name="connsiteY33" fmla="*/ 22478 h 437224"/>
              <a:gd name="connsiteX34" fmla="*/ 210609 w 605879"/>
              <a:gd name="connsiteY34" fmla="*/ 0 h 437224"/>
              <a:gd name="connsiteX35" fmla="*/ 385796 w 605879"/>
              <a:gd name="connsiteY35" fmla="*/ 64967 h 437224"/>
              <a:gd name="connsiteX36" fmla="*/ 414079 w 605879"/>
              <a:gd name="connsiteY36" fmla="*/ 109100 h 437224"/>
              <a:gd name="connsiteX37" fmla="*/ 419845 w 605879"/>
              <a:gd name="connsiteY37" fmla="*/ 108963 h 437224"/>
              <a:gd name="connsiteX38" fmla="*/ 605879 w 605879"/>
              <a:gd name="connsiteY38" fmla="*/ 244928 h 437224"/>
              <a:gd name="connsiteX39" fmla="*/ 498515 w 605879"/>
              <a:gd name="connsiteY39" fmla="*/ 368420 h 437224"/>
              <a:gd name="connsiteX40" fmla="*/ 516088 w 605879"/>
              <a:gd name="connsiteY40" fmla="*/ 414609 h 437224"/>
              <a:gd name="connsiteX41" fmla="*/ 522953 w 605879"/>
              <a:gd name="connsiteY41" fmla="*/ 428178 h 437224"/>
              <a:gd name="connsiteX42" fmla="*/ 510185 w 605879"/>
              <a:gd name="connsiteY42" fmla="*/ 437224 h 437224"/>
              <a:gd name="connsiteX43" fmla="*/ 400487 w 605879"/>
              <a:gd name="connsiteY43" fmla="*/ 380344 h 437224"/>
              <a:gd name="connsiteX44" fmla="*/ 250836 w 605879"/>
              <a:gd name="connsiteY44" fmla="*/ 304275 h 437224"/>
              <a:gd name="connsiteX45" fmla="*/ 231752 w 605879"/>
              <a:gd name="connsiteY45" fmla="*/ 306331 h 437224"/>
              <a:gd name="connsiteX46" fmla="*/ 107639 w 605879"/>
              <a:gd name="connsiteY46" fmla="*/ 371161 h 437224"/>
              <a:gd name="connsiteX47" fmla="*/ 94596 w 605879"/>
              <a:gd name="connsiteY47" fmla="*/ 361978 h 437224"/>
              <a:gd name="connsiteX48" fmla="*/ 102009 w 605879"/>
              <a:gd name="connsiteY48" fmla="*/ 348135 h 437224"/>
              <a:gd name="connsiteX49" fmla="*/ 122741 w 605879"/>
              <a:gd name="connsiteY49" fmla="*/ 293173 h 437224"/>
              <a:gd name="connsiteX50" fmla="*/ 0 w 605879"/>
              <a:gd name="connsiteY50" fmla="*/ 153508 h 437224"/>
              <a:gd name="connsiteX51" fmla="*/ 210609 w 605879"/>
              <a:gd name="connsiteY51" fmla="*/ 0 h 43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879" h="437224">
                <a:moveTo>
                  <a:pt x="91000" y="173662"/>
                </a:moveTo>
                <a:lnTo>
                  <a:pt x="331193" y="173662"/>
                </a:lnTo>
                <a:cubicBezTo>
                  <a:pt x="337373" y="173662"/>
                  <a:pt x="342454" y="178725"/>
                  <a:pt x="342454" y="184882"/>
                </a:cubicBezTo>
                <a:cubicBezTo>
                  <a:pt x="342454" y="191040"/>
                  <a:pt x="337373" y="196102"/>
                  <a:pt x="331193" y="196102"/>
                </a:cubicBezTo>
                <a:lnTo>
                  <a:pt x="91000" y="196102"/>
                </a:lnTo>
                <a:cubicBezTo>
                  <a:pt x="84683" y="196102"/>
                  <a:pt x="79739" y="191040"/>
                  <a:pt x="79739" y="184882"/>
                </a:cubicBezTo>
                <a:cubicBezTo>
                  <a:pt x="79739" y="178725"/>
                  <a:pt x="84683" y="173662"/>
                  <a:pt x="91000" y="173662"/>
                </a:cubicBezTo>
                <a:close/>
                <a:moveTo>
                  <a:pt x="421630" y="131441"/>
                </a:moveTo>
                <a:cubicBezTo>
                  <a:pt x="423003" y="138294"/>
                  <a:pt x="423552" y="145284"/>
                  <a:pt x="423552" y="152274"/>
                </a:cubicBezTo>
                <a:cubicBezTo>
                  <a:pt x="423552" y="220668"/>
                  <a:pt x="362456" y="281249"/>
                  <a:pt x="275961" y="300986"/>
                </a:cubicBezTo>
                <a:cubicBezTo>
                  <a:pt x="302047" y="334017"/>
                  <a:pt x="350924" y="355536"/>
                  <a:pt x="408175" y="358277"/>
                </a:cubicBezTo>
                <a:cubicBezTo>
                  <a:pt x="412569" y="358551"/>
                  <a:pt x="416413" y="361293"/>
                  <a:pt x="418060" y="365267"/>
                </a:cubicBezTo>
                <a:cubicBezTo>
                  <a:pt x="427259" y="388019"/>
                  <a:pt x="463505" y="403370"/>
                  <a:pt x="488218" y="410360"/>
                </a:cubicBezTo>
                <a:cubicBezTo>
                  <a:pt x="483962" y="399944"/>
                  <a:pt x="479156" y="385004"/>
                  <a:pt x="474214" y="363348"/>
                </a:cubicBezTo>
                <a:cubicBezTo>
                  <a:pt x="472841" y="357455"/>
                  <a:pt x="476273" y="351698"/>
                  <a:pt x="482039" y="349916"/>
                </a:cubicBezTo>
                <a:cubicBezTo>
                  <a:pt x="543685" y="332236"/>
                  <a:pt x="583500" y="290980"/>
                  <a:pt x="583363" y="244928"/>
                </a:cubicBezTo>
                <a:cubicBezTo>
                  <a:pt x="583363" y="182839"/>
                  <a:pt x="511009" y="132126"/>
                  <a:pt x="421630" y="131441"/>
                </a:cubicBezTo>
                <a:close/>
                <a:moveTo>
                  <a:pt x="75898" y="120173"/>
                </a:moveTo>
                <a:lnTo>
                  <a:pt x="340509" y="120173"/>
                </a:lnTo>
                <a:cubicBezTo>
                  <a:pt x="346826" y="120173"/>
                  <a:pt x="351769" y="125114"/>
                  <a:pt x="351769" y="131428"/>
                </a:cubicBezTo>
                <a:cubicBezTo>
                  <a:pt x="351769" y="137604"/>
                  <a:pt x="346826" y="142683"/>
                  <a:pt x="340509" y="142683"/>
                </a:cubicBezTo>
                <a:lnTo>
                  <a:pt x="75898" y="142683"/>
                </a:lnTo>
                <a:cubicBezTo>
                  <a:pt x="69719" y="142683"/>
                  <a:pt x="64638" y="137604"/>
                  <a:pt x="64638" y="131428"/>
                </a:cubicBezTo>
                <a:cubicBezTo>
                  <a:pt x="64638" y="125114"/>
                  <a:pt x="69719" y="120173"/>
                  <a:pt x="75898" y="120173"/>
                </a:cubicBezTo>
                <a:close/>
                <a:moveTo>
                  <a:pt x="210609" y="22478"/>
                </a:moveTo>
                <a:cubicBezTo>
                  <a:pt x="106952" y="22478"/>
                  <a:pt x="22516" y="81277"/>
                  <a:pt x="22516" y="153508"/>
                </a:cubicBezTo>
                <a:cubicBezTo>
                  <a:pt x="22516" y="206688"/>
                  <a:pt x="68372" y="254385"/>
                  <a:pt x="139216" y="274807"/>
                </a:cubicBezTo>
                <a:cubicBezTo>
                  <a:pt x="144983" y="276452"/>
                  <a:pt x="148415" y="282208"/>
                  <a:pt x="147042" y="288102"/>
                </a:cubicBezTo>
                <a:cubicBezTo>
                  <a:pt x="140864" y="314966"/>
                  <a:pt x="135097" y="332647"/>
                  <a:pt x="130017" y="344297"/>
                </a:cubicBezTo>
                <a:cubicBezTo>
                  <a:pt x="158437" y="336622"/>
                  <a:pt x="203058" y="318667"/>
                  <a:pt x="214041" y="291254"/>
                </a:cubicBezTo>
                <a:cubicBezTo>
                  <a:pt x="215689" y="287280"/>
                  <a:pt x="219533" y="284538"/>
                  <a:pt x="223927" y="284264"/>
                </a:cubicBezTo>
                <a:cubicBezTo>
                  <a:pt x="320170" y="279604"/>
                  <a:pt x="395407" y="223135"/>
                  <a:pt x="398839" y="152960"/>
                </a:cubicBezTo>
                <a:cubicBezTo>
                  <a:pt x="400075" y="126918"/>
                  <a:pt x="389915" y="101836"/>
                  <a:pt x="369596" y="80592"/>
                </a:cubicBezTo>
                <a:cubicBezTo>
                  <a:pt x="334860" y="44133"/>
                  <a:pt x="275412" y="22478"/>
                  <a:pt x="210609" y="22478"/>
                </a:cubicBezTo>
                <a:close/>
                <a:moveTo>
                  <a:pt x="210609" y="0"/>
                </a:moveTo>
                <a:cubicBezTo>
                  <a:pt x="281453" y="0"/>
                  <a:pt x="346942" y="24260"/>
                  <a:pt x="385796" y="64967"/>
                </a:cubicBezTo>
                <a:cubicBezTo>
                  <a:pt x="398702" y="78536"/>
                  <a:pt x="408175" y="93338"/>
                  <a:pt x="414079" y="109100"/>
                </a:cubicBezTo>
                <a:cubicBezTo>
                  <a:pt x="416001" y="108963"/>
                  <a:pt x="417923" y="108963"/>
                  <a:pt x="419845" y="108963"/>
                </a:cubicBezTo>
                <a:cubicBezTo>
                  <a:pt x="522404" y="108963"/>
                  <a:pt x="606016" y="169955"/>
                  <a:pt x="605879" y="244928"/>
                </a:cubicBezTo>
                <a:cubicBezTo>
                  <a:pt x="605879" y="298519"/>
                  <a:pt x="564141" y="346079"/>
                  <a:pt x="498515" y="368420"/>
                </a:cubicBezTo>
                <a:cubicBezTo>
                  <a:pt x="506066" y="398025"/>
                  <a:pt x="512931" y="412279"/>
                  <a:pt x="516088" y="414609"/>
                </a:cubicBezTo>
                <a:cubicBezTo>
                  <a:pt x="524601" y="418858"/>
                  <a:pt x="523228" y="426671"/>
                  <a:pt x="522953" y="428178"/>
                </a:cubicBezTo>
                <a:cubicBezTo>
                  <a:pt x="522541" y="429686"/>
                  <a:pt x="520207" y="437224"/>
                  <a:pt x="510185" y="437224"/>
                </a:cubicBezTo>
                <a:cubicBezTo>
                  <a:pt x="497828" y="437224"/>
                  <a:pt x="423689" y="421325"/>
                  <a:pt x="400487" y="380344"/>
                </a:cubicBezTo>
                <a:cubicBezTo>
                  <a:pt x="333899" y="375410"/>
                  <a:pt x="277746" y="346764"/>
                  <a:pt x="250836" y="304275"/>
                </a:cubicBezTo>
                <a:cubicBezTo>
                  <a:pt x="244521" y="305098"/>
                  <a:pt x="238205" y="305783"/>
                  <a:pt x="231752" y="306331"/>
                </a:cubicBezTo>
                <a:cubicBezTo>
                  <a:pt x="206216" y="353069"/>
                  <a:pt x="121643" y="371161"/>
                  <a:pt x="107639" y="371161"/>
                </a:cubicBezTo>
                <a:cubicBezTo>
                  <a:pt x="97616" y="371161"/>
                  <a:pt x="95145" y="364171"/>
                  <a:pt x="94596" y="361978"/>
                </a:cubicBezTo>
                <a:cubicBezTo>
                  <a:pt x="94184" y="360470"/>
                  <a:pt x="92948" y="352658"/>
                  <a:pt x="102009" y="348135"/>
                </a:cubicBezTo>
                <a:cubicBezTo>
                  <a:pt x="105030" y="345942"/>
                  <a:pt x="113130" y="331550"/>
                  <a:pt x="122741" y="293173"/>
                </a:cubicBezTo>
                <a:cubicBezTo>
                  <a:pt x="47778" y="268228"/>
                  <a:pt x="0" y="214226"/>
                  <a:pt x="0" y="153508"/>
                </a:cubicBezTo>
                <a:cubicBezTo>
                  <a:pt x="0" y="68804"/>
                  <a:pt x="94458" y="0"/>
                  <a:pt x="2106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>
              <a:cs typeface="+mn-ea"/>
              <a:sym typeface="+mn-lt"/>
            </a:endParaRPr>
          </a:p>
        </p:txBody>
      </p:sp>
      <p:sp>
        <p:nvSpPr>
          <p:cNvPr id="26" name="î$ḷïḋé"/>
          <p:cNvSpPr/>
          <p:nvPr/>
        </p:nvSpPr>
        <p:spPr bwMode="auto">
          <a:xfrm>
            <a:off x="9425346" y="3941469"/>
            <a:ext cx="1817278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维持和增强残存的肌力</a:t>
            </a:r>
          </a:p>
        </p:txBody>
      </p:sp>
      <p:sp>
        <p:nvSpPr>
          <p:cNvPr id="27" name="íślíḋé"/>
          <p:cNvSpPr txBox="1"/>
          <p:nvPr/>
        </p:nvSpPr>
        <p:spPr bwMode="auto">
          <a:xfrm>
            <a:off x="9425345" y="3528589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 anchorCtr="0">
            <a:normAutofit lnSpcReduction="10000"/>
          </a:bodyPr>
          <a:lstStyle/>
          <a:p>
            <a:pPr eaLnBrk="0" hangingPunct="0">
              <a:lnSpc>
                <a:spcPct val="120000"/>
              </a:lnSpc>
            </a:pPr>
            <a:r>
              <a:rPr lang="zh-CN" altLang="en-US" sz="2000" b="1" dirty="0">
                <a:cs typeface="+mn-ea"/>
                <a:sym typeface="+mn-lt"/>
              </a:rPr>
              <a:t>主动运动训练</a:t>
            </a:r>
          </a:p>
        </p:txBody>
      </p:sp>
      <p:sp>
        <p:nvSpPr>
          <p:cNvPr id="28" name="i$ḻîďé"/>
          <p:cNvSpPr/>
          <p:nvPr/>
        </p:nvSpPr>
        <p:spPr bwMode="auto">
          <a:xfrm>
            <a:off x="8950991" y="3669190"/>
            <a:ext cx="461080" cy="365375"/>
          </a:xfrm>
          <a:custGeom>
            <a:avLst/>
            <a:gdLst>
              <a:gd name="connsiteX0" fmla="*/ 511657 w 606157"/>
              <a:gd name="connsiteY0" fmla="*/ 343654 h 480339"/>
              <a:gd name="connsiteX1" fmla="*/ 521432 w 606157"/>
              <a:gd name="connsiteY1" fmla="*/ 353421 h 480339"/>
              <a:gd name="connsiteX2" fmla="*/ 521432 w 606157"/>
              <a:gd name="connsiteY2" fmla="*/ 376178 h 480339"/>
              <a:gd name="connsiteX3" fmla="*/ 544305 w 606157"/>
              <a:gd name="connsiteY3" fmla="*/ 376178 h 480339"/>
              <a:gd name="connsiteX4" fmla="*/ 554080 w 606157"/>
              <a:gd name="connsiteY4" fmla="*/ 385945 h 480339"/>
              <a:gd name="connsiteX5" fmla="*/ 544305 w 606157"/>
              <a:gd name="connsiteY5" fmla="*/ 395712 h 480339"/>
              <a:gd name="connsiteX6" fmla="*/ 521432 w 606157"/>
              <a:gd name="connsiteY6" fmla="*/ 395712 h 480339"/>
              <a:gd name="connsiteX7" fmla="*/ 521432 w 606157"/>
              <a:gd name="connsiteY7" fmla="*/ 418566 h 480339"/>
              <a:gd name="connsiteX8" fmla="*/ 511657 w 606157"/>
              <a:gd name="connsiteY8" fmla="*/ 428333 h 480339"/>
              <a:gd name="connsiteX9" fmla="*/ 501882 w 606157"/>
              <a:gd name="connsiteY9" fmla="*/ 418566 h 480339"/>
              <a:gd name="connsiteX10" fmla="*/ 501882 w 606157"/>
              <a:gd name="connsiteY10" fmla="*/ 395712 h 480339"/>
              <a:gd name="connsiteX11" fmla="*/ 479106 w 606157"/>
              <a:gd name="connsiteY11" fmla="*/ 395712 h 480339"/>
              <a:gd name="connsiteX12" fmla="*/ 469331 w 606157"/>
              <a:gd name="connsiteY12" fmla="*/ 385945 h 480339"/>
              <a:gd name="connsiteX13" fmla="*/ 479106 w 606157"/>
              <a:gd name="connsiteY13" fmla="*/ 376178 h 480339"/>
              <a:gd name="connsiteX14" fmla="*/ 501882 w 606157"/>
              <a:gd name="connsiteY14" fmla="*/ 376178 h 480339"/>
              <a:gd name="connsiteX15" fmla="*/ 501882 w 606157"/>
              <a:gd name="connsiteY15" fmla="*/ 353421 h 480339"/>
              <a:gd name="connsiteX16" fmla="*/ 511657 w 606157"/>
              <a:gd name="connsiteY16" fmla="*/ 343654 h 480339"/>
              <a:gd name="connsiteX17" fmla="*/ 511621 w 606157"/>
              <a:gd name="connsiteY17" fmla="*/ 311170 h 480339"/>
              <a:gd name="connsiteX18" fmla="*/ 436735 w 606157"/>
              <a:gd name="connsiteY18" fmla="*/ 385944 h 480339"/>
              <a:gd name="connsiteX19" fmla="*/ 511621 w 606157"/>
              <a:gd name="connsiteY19" fmla="*/ 460816 h 480339"/>
              <a:gd name="connsiteX20" fmla="*/ 586605 w 606157"/>
              <a:gd name="connsiteY20" fmla="*/ 385944 h 480339"/>
              <a:gd name="connsiteX21" fmla="*/ 511621 w 606157"/>
              <a:gd name="connsiteY21" fmla="*/ 311170 h 480339"/>
              <a:gd name="connsiteX22" fmla="*/ 511621 w 606157"/>
              <a:gd name="connsiteY22" fmla="*/ 291647 h 480339"/>
              <a:gd name="connsiteX23" fmla="*/ 606157 w 606157"/>
              <a:gd name="connsiteY23" fmla="*/ 385944 h 480339"/>
              <a:gd name="connsiteX24" fmla="*/ 511621 w 606157"/>
              <a:gd name="connsiteY24" fmla="*/ 480339 h 480339"/>
              <a:gd name="connsiteX25" fmla="*/ 417183 w 606157"/>
              <a:gd name="connsiteY25" fmla="*/ 385944 h 480339"/>
              <a:gd name="connsiteX26" fmla="*/ 511621 w 606157"/>
              <a:gd name="connsiteY26" fmla="*/ 291647 h 480339"/>
              <a:gd name="connsiteX27" fmla="*/ 368279 w 606157"/>
              <a:gd name="connsiteY27" fmla="*/ 200476 h 480339"/>
              <a:gd name="connsiteX28" fmla="*/ 489505 w 606157"/>
              <a:gd name="connsiteY28" fmla="*/ 259991 h 480339"/>
              <a:gd name="connsiteX29" fmla="*/ 487746 w 606157"/>
              <a:gd name="connsiteY29" fmla="*/ 273650 h 480339"/>
              <a:gd name="connsiteX30" fmla="*/ 481782 w 606157"/>
              <a:gd name="connsiteY30" fmla="*/ 275699 h 480339"/>
              <a:gd name="connsiteX31" fmla="*/ 474059 w 606157"/>
              <a:gd name="connsiteY31" fmla="*/ 271894 h 480339"/>
              <a:gd name="connsiteX32" fmla="*/ 368279 w 606157"/>
              <a:gd name="connsiteY32" fmla="*/ 219989 h 480339"/>
              <a:gd name="connsiteX33" fmla="*/ 293588 w 606157"/>
              <a:gd name="connsiteY33" fmla="*/ 242819 h 480339"/>
              <a:gd name="connsiteX34" fmla="*/ 279999 w 606157"/>
              <a:gd name="connsiteY34" fmla="*/ 240185 h 480339"/>
              <a:gd name="connsiteX35" fmla="*/ 282639 w 606157"/>
              <a:gd name="connsiteY35" fmla="*/ 226623 h 480339"/>
              <a:gd name="connsiteX36" fmla="*/ 368279 w 606157"/>
              <a:gd name="connsiteY36" fmla="*/ 200476 h 480339"/>
              <a:gd name="connsiteX37" fmla="*/ 153211 w 606157"/>
              <a:gd name="connsiteY37" fmla="*/ 200476 h 480339"/>
              <a:gd name="connsiteX38" fmla="*/ 306325 w 606157"/>
              <a:gd name="connsiteY38" fmla="*/ 353439 h 480339"/>
              <a:gd name="connsiteX39" fmla="*/ 296547 w 606157"/>
              <a:gd name="connsiteY39" fmla="*/ 363200 h 480339"/>
              <a:gd name="connsiteX40" fmla="*/ 286770 w 606157"/>
              <a:gd name="connsiteY40" fmla="*/ 353439 h 480339"/>
              <a:gd name="connsiteX41" fmla="*/ 153211 w 606157"/>
              <a:gd name="connsiteY41" fmla="*/ 219999 h 480339"/>
              <a:gd name="connsiteX42" fmla="*/ 19554 w 606157"/>
              <a:gd name="connsiteY42" fmla="*/ 353439 h 480339"/>
              <a:gd name="connsiteX43" fmla="*/ 9777 w 606157"/>
              <a:gd name="connsiteY43" fmla="*/ 363200 h 480339"/>
              <a:gd name="connsiteX44" fmla="*/ 0 w 606157"/>
              <a:gd name="connsiteY44" fmla="*/ 353439 h 480339"/>
              <a:gd name="connsiteX45" fmla="*/ 153211 w 606157"/>
              <a:gd name="connsiteY45" fmla="*/ 200476 h 480339"/>
              <a:gd name="connsiteX46" fmla="*/ 368295 w 606157"/>
              <a:gd name="connsiteY46" fmla="*/ 19531 h 480339"/>
              <a:gd name="connsiteX47" fmla="*/ 306326 w 606157"/>
              <a:gd name="connsiteY47" fmla="*/ 81348 h 480339"/>
              <a:gd name="connsiteX48" fmla="*/ 368295 w 606157"/>
              <a:gd name="connsiteY48" fmla="*/ 143262 h 480339"/>
              <a:gd name="connsiteX49" fmla="*/ 430165 w 606157"/>
              <a:gd name="connsiteY49" fmla="*/ 81348 h 480339"/>
              <a:gd name="connsiteX50" fmla="*/ 368295 w 606157"/>
              <a:gd name="connsiteY50" fmla="*/ 19531 h 480339"/>
              <a:gd name="connsiteX51" fmla="*/ 153211 w 606157"/>
              <a:gd name="connsiteY51" fmla="*/ 19531 h 480339"/>
              <a:gd name="connsiteX52" fmla="*/ 91242 w 606157"/>
              <a:gd name="connsiteY52" fmla="*/ 81348 h 480339"/>
              <a:gd name="connsiteX53" fmla="*/ 153211 w 606157"/>
              <a:gd name="connsiteY53" fmla="*/ 143262 h 480339"/>
              <a:gd name="connsiteX54" fmla="*/ 215081 w 606157"/>
              <a:gd name="connsiteY54" fmla="*/ 81348 h 480339"/>
              <a:gd name="connsiteX55" fmla="*/ 153211 w 606157"/>
              <a:gd name="connsiteY55" fmla="*/ 19531 h 480339"/>
              <a:gd name="connsiteX56" fmla="*/ 368295 w 606157"/>
              <a:gd name="connsiteY56" fmla="*/ 0 h 480339"/>
              <a:gd name="connsiteX57" fmla="*/ 449714 w 606157"/>
              <a:gd name="connsiteY57" fmla="*/ 81348 h 480339"/>
              <a:gd name="connsiteX58" fmla="*/ 368295 w 606157"/>
              <a:gd name="connsiteY58" fmla="*/ 162794 h 480339"/>
              <a:gd name="connsiteX59" fmla="*/ 286778 w 606157"/>
              <a:gd name="connsiteY59" fmla="*/ 81348 h 480339"/>
              <a:gd name="connsiteX60" fmla="*/ 368295 w 606157"/>
              <a:gd name="connsiteY60" fmla="*/ 0 h 480339"/>
              <a:gd name="connsiteX61" fmla="*/ 153211 w 606157"/>
              <a:gd name="connsiteY61" fmla="*/ 0 h 480339"/>
              <a:gd name="connsiteX62" fmla="*/ 234630 w 606157"/>
              <a:gd name="connsiteY62" fmla="*/ 81348 h 480339"/>
              <a:gd name="connsiteX63" fmla="*/ 153211 w 606157"/>
              <a:gd name="connsiteY63" fmla="*/ 162794 h 480339"/>
              <a:gd name="connsiteX64" fmla="*/ 71694 w 606157"/>
              <a:gd name="connsiteY64" fmla="*/ 81348 h 480339"/>
              <a:gd name="connsiteX65" fmla="*/ 153211 w 606157"/>
              <a:gd name="connsiteY65" fmla="*/ 0 h 480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606157" h="480339">
                <a:moveTo>
                  <a:pt x="511657" y="343654"/>
                </a:moveTo>
                <a:cubicBezTo>
                  <a:pt x="517131" y="343654"/>
                  <a:pt x="521432" y="348049"/>
                  <a:pt x="521432" y="353421"/>
                </a:cubicBezTo>
                <a:lnTo>
                  <a:pt x="521432" y="376178"/>
                </a:lnTo>
                <a:lnTo>
                  <a:pt x="544305" y="376178"/>
                </a:lnTo>
                <a:cubicBezTo>
                  <a:pt x="549682" y="376178"/>
                  <a:pt x="554080" y="380573"/>
                  <a:pt x="554080" y="385945"/>
                </a:cubicBezTo>
                <a:cubicBezTo>
                  <a:pt x="554080" y="391414"/>
                  <a:pt x="549682" y="395712"/>
                  <a:pt x="544305" y="395712"/>
                </a:cubicBezTo>
                <a:lnTo>
                  <a:pt x="521432" y="395712"/>
                </a:lnTo>
                <a:lnTo>
                  <a:pt x="521432" y="418566"/>
                </a:lnTo>
                <a:cubicBezTo>
                  <a:pt x="521432" y="423938"/>
                  <a:pt x="517131" y="428333"/>
                  <a:pt x="511657" y="428333"/>
                </a:cubicBezTo>
                <a:cubicBezTo>
                  <a:pt x="506281" y="428333"/>
                  <a:pt x="501882" y="423938"/>
                  <a:pt x="501882" y="418566"/>
                </a:cubicBezTo>
                <a:lnTo>
                  <a:pt x="501882" y="395712"/>
                </a:lnTo>
                <a:lnTo>
                  <a:pt x="479106" y="395712"/>
                </a:lnTo>
                <a:cubicBezTo>
                  <a:pt x="473730" y="395712"/>
                  <a:pt x="469331" y="391414"/>
                  <a:pt x="469331" y="385945"/>
                </a:cubicBezTo>
                <a:cubicBezTo>
                  <a:pt x="469331" y="380573"/>
                  <a:pt x="473730" y="376178"/>
                  <a:pt x="479106" y="376178"/>
                </a:cubicBezTo>
                <a:lnTo>
                  <a:pt x="501882" y="376178"/>
                </a:lnTo>
                <a:lnTo>
                  <a:pt x="501882" y="353421"/>
                </a:lnTo>
                <a:cubicBezTo>
                  <a:pt x="501882" y="348049"/>
                  <a:pt x="506281" y="343654"/>
                  <a:pt x="511657" y="343654"/>
                </a:cubicBezTo>
                <a:close/>
                <a:moveTo>
                  <a:pt x="511621" y="311170"/>
                </a:moveTo>
                <a:cubicBezTo>
                  <a:pt x="470366" y="311170"/>
                  <a:pt x="436735" y="344750"/>
                  <a:pt x="436735" y="385944"/>
                </a:cubicBezTo>
                <a:cubicBezTo>
                  <a:pt x="436735" y="427236"/>
                  <a:pt x="470366" y="460816"/>
                  <a:pt x="511621" y="460816"/>
                </a:cubicBezTo>
                <a:cubicBezTo>
                  <a:pt x="552975" y="460816"/>
                  <a:pt x="586605" y="427236"/>
                  <a:pt x="586605" y="385944"/>
                </a:cubicBezTo>
                <a:cubicBezTo>
                  <a:pt x="586605" y="344750"/>
                  <a:pt x="552975" y="311170"/>
                  <a:pt x="511621" y="311170"/>
                </a:cubicBezTo>
                <a:close/>
                <a:moveTo>
                  <a:pt x="511621" y="291647"/>
                </a:moveTo>
                <a:cubicBezTo>
                  <a:pt x="563729" y="291647"/>
                  <a:pt x="606157" y="333915"/>
                  <a:pt x="606157" y="385944"/>
                </a:cubicBezTo>
                <a:cubicBezTo>
                  <a:pt x="606157" y="437974"/>
                  <a:pt x="563729" y="480339"/>
                  <a:pt x="511621" y="480339"/>
                </a:cubicBezTo>
                <a:cubicBezTo>
                  <a:pt x="459514" y="480339"/>
                  <a:pt x="417183" y="437974"/>
                  <a:pt x="417183" y="385944"/>
                </a:cubicBezTo>
                <a:cubicBezTo>
                  <a:pt x="417183" y="333915"/>
                  <a:pt x="459514" y="291647"/>
                  <a:pt x="511621" y="291647"/>
                </a:cubicBezTo>
                <a:close/>
                <a:moveTo>
                  <a:pt x="368279" y="200476"/>
                </a:moveTo>
                <a:cubicBezTo>
                  <a:pt x="416085" y="200476"/>
                  <a:pt x="460274" y="222135"/>
                  <a:pt x="489505" y="259991"/>
                </a:cubicBezTo>
                <a:cubicBezTo>
                  <a:pt x="492829" y="264284"/>
                  <a:pt x="492047" y="270333"/>
                  <a:pt x="487746" y="273650"/>
                </a:cubicBezTo>
                <a:cubicBezTo>
                  <a:pt x="485986" y="275016"/>
                  <a:pt x="483835" y="275699"/>
                  <a:pt x="481782" y="275699"/>
                </a:cubicBezTo>
                <a:cubicBezTo>
                  <a:pt x="478849" y="275699"/>
                  <a:pt x="475916" y="274430"/>
                  <a:pt x="474059" y="271894"/>
                </a:cubicBezTo>
                <a:cubicBezTo>
                  <a:pt x="448542" y="238917"/>
                  <a:pt x="409926" y="219989"/>
                  <a:pt x="368279" y="219989"/>
                </a:cubicBezTo>
                <a:cubicBezTo>
                  <a:pt x="341492" y="219989"/>
                  <a:pt x="315683" y="227892"/>
                  <a:pt x="293588" y="242819"/>
                </a:cubicBezTo>
                <a:cubicBezTo>
                  <a:pt x="289091" y="245844"/>
                  <a:pt x="283030" y="244673"/>
                  <a:pt x="279999" y="240185"/>
                </a:cubicBezTo>
                <a:cubicBezTo>
                  <a:pt x="276969" y="235697"/>
                  <a:pt x="278142" y="229648"/>
                  <a:pt x="282639" y="226623"/>
                </a:cubicBezTo>
                <a:cubicBezTo>
                  <a:pt x="307960" y="209549"/>
                  <a:pt x="337582" y="200476"/>
                  <a:pt x="368279" y="200476"/>
                </a:cubicBezTo>
                <a:close/>
                <a:moveTo>
                  <a:pt x="153211" y="200476"/>
                </a:moveTo>
                <a:cubicBezTo>
                  <a:pt x="237688" y="200476"/>
                  <a:pt x="306325" y="269099"/>
                  <a:pt x="306325" y="353439"/>
                </a:cubicBezTo>
                <a:cubicBezTo>
                  <a:pt x="306325" y="358808"/>
                  <a:pt x="302023" y="363200"/>
                  <a:pt x="296547" y="363200"/>
                </a:cubicBezTo>
                <a:cubicBezTo>
                  <a:pt x="291170" y="363200"/>
                  <a:pt x="286770" y="358808"/>
                  <a:pt x="286770" y="353439"/>
                </a:cubicBezTo>
                <a:cubicBezTo>
                  <a:pt x="286770" y="279837"/>
                  <a:pt x="226835" y="219999"/>
                  <a:pt x="153211" y="219999"/>
                </a:cubicBezTo>
                <a:cubicBezTo>
                  <a:pt x="79490" y="219999"/>
                  <a:pt x="19554" y="279837"/>
                  <a:pt x="19554" y="353439"/>
                </a:cubicBezTo>
                <a:cubicBezTo>
                  <a:pt x="19554" y="358808"/>
                  <a:pt x="15155" y="363200"/>
                  <a:pt x="9777" y="363200"/>
                </a:cubicBezTo>
                <a:cubicBezTo>
                  <a:pt x="4400" y="363200"/>
                  <a:pt x="0" y="358808"/>
                  <a:pt x="0" y="353439"/>
                </a:cubicBezTo>
                <a:cubicBezTo>
                  <a:pt x="0" y="269099"/>
                  <a:pt x="68735" y="200476"/>
                  <a:pt x="153211" y="200476"/>
                </a:cubicBezTo>
                <a:close/>
                <a:moveTo>
                  <a:pt x="368295" y="19531"/>
                </a:moveTo>
                <a:cubicBezTo>
                  <a:pt x="334085" y="19531"/>
                  <a:pt x="306326" y="47266"/>
                  <a:pt x="306326" y="81348"/>
                </a:cubicBezTo>
                <a:cubicBezTo>
                  <a:pt x="306326" y="115528"/>
                  <a:pt x="334085" y="143262"/>
                  <a:pt x="368295" y="143262"/>
                </a:cubicBezTo>
                <a:cubicBezTo>
                  <a:pt x="402407" y="143262"/>
                  <a:pt x="430165" y="115528"/>
                  <a:pt x="430165" y="81348"/>
                </a:cubicBezTo>
                <a:cubicBezTo>
                  <a:pt x="430165" y="47266"/>
                  <a:pt x="402407" y="19531"/>
                  <a:pt x="368295" y="19531"/>
                </a:cubicBezTo>
                <a:close/>
                <a:moveTo>
                  <a:pt x="153211" y="19531"/>
                </a:moveTo>
                <a:cubicBezTo>
                  <a:pt x="119001" y="19531"/>
                  <a:pt x="91242" y="47266"/>
                  <a:pt x="91242" y="81348"/>
                </a:cubicBezTo>
                <a:cubicBezTo>
                  <a:pt x="91242" y="115528"/>
                  <a:pt x="119001" y="143262"/>
                  <a:pt x="153211" y="143262"/>
                </a:cubicBezTo>
                <a:cubicBezTo>
                  <a:pt x="187323" y="143262"/>
                  <a:pt x="215081" y="115528"/>
                  <a:pt x="215081" y="81348"/>
                </a:cubicBezTo>
                <a:cubicBezTo>
                  <a:pt x="215081" y="47266"/>
                  <a:pt x="187323" y="19531"/>
                  <a:pt x="153211" y="19531"/>
                </a:cubicBezTo>
                <a:close/>
                <a:moveTo>
                  <a:pt x="368295" y="0"/>
                </a:moveTo>
                <a:cubicBezTo>
                  <a:pt x="413158" y="0"/>
                  <a:pt x="449714" y="36523"/>
                  <a:pt x="449714" y="81348"/>
                </a:cubicBezTo>
                <a:cubicBezTo>
                  <a:pt x="449714" y="126270"/>
                  <a:pt x="413158" y="162794"/>
                  <a:pt x="368295" y="162794"/>
                </a:cubicBezTo>
                <a:cubicBezTo>
                  <a:pt x="323333" y="162794"/>
                  <a:pt x="286778" y="126270"/>
                  <a:pt x="286778" y="81348"/>
                </a:cubicBezTo>
                <a:cubicBezTo>
                  <a:pt x="286778" y="36523"/>
                  <a:pt x="323333" y="0"/>
                  <a:pt x="368295" y="0"/>
                </a:cubicBezTo>
                <a:close/>
                <a:moveTo>
                  <a:pt x="153211" y="0"/>
                </a:moveTo>
                <a:cubicBezTo>
                  <a:pt x="198074" y="0"/>
                  <a:pt x="234630" y="36523"/>
                  <a:pt x="234630" y="81348"/>
                </a:cubicBezTo>
                <a:cubicBezTo>
                  <a:pt x="234630" y="126270"/>
                  <a:pt x="198074" y="162794"/>
                  <a:pt x="153211" y="162794"/>
                </a:cubicBezTo>
                <a:cubicBezTo>
                  <a:pt x="108249" y="162794"/>
                  <a:pt x="71694" y="126270"/>
                  <a:pt x="71694" y="81348"/>
                </a:cubicBezTo>
                <a:cubicBezTo>
                  <a:pt x="71694" y="36523"/>
                  <a:pt x="108249" y="0"/>
                  <a:pt x="153211" y="0"/>
                </a:cubicBezTo>
                <a:close/>
              </a:path>
            </a:pathLst>
          </a:custGeom>
          <a:solidFill>
            <a:srgbClr val="29A5D4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>
              <a:cs typeface="+mn-ea"/>
              <a:sym typeface="+mn-lt"/>
            </a:endParaRPr>
          </a:p>
        </p:txBody>
      </p:sp>
      <p:sp>
        <p:nvSpPr>
          <p:cNvPr id="29" name="išḷiḋê"/>
          <p:cNvSpPr/>
          <p:nvPr/>
        </p:nvSpPr>
        <p:spPr bwMode="auto">
          <a:xfrm>
            <a:off x="2565354" y="3786010"/>
            <a:ext cx="2108063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预防压疮形成</a:t>
            </a:r>
          </a:p>
        </p:txBody>
      </p:sp>
      <p:sp>
        <p:nvSpPr>
          <p:cNvPr id="30" name="iṣ1íďè"/>
          <p:cNvSpPr txBox="1"/>
          <p:nvPr/>
        </p:nvSpPr>
        <p:spPr bwMode="auto">
          <a:xfrm>
            <a:off x="2565354" y="3373130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 anchorCtr="0">
            <a:noAutofit/>
          </a:bodyPr>
          <a:lstStyle/>
          <a:p>
            <a:pPr eaLnBrk="0" hangingPunct="0">
              <a:lnSpc>
                <a:spcPct val="120000"/>
              </a:lnSpc>
            </a:pPr>
            <a:r>
              <a:rPr lang="zh-CN" altLang="en-US" sz="2000" b="1" dirty="0">
                <a:cs typeface="+mn-ea"/>
                <a:sym typeface="+mn-lt"/>
              </a:rPr>
              <a:t>保持正常体位 </a:t>
            </a:r>
          </a:p>
        </p:txBody>
      </p:sp>
      <p:sp>
        <p:nvSpPr>
          <p:cNvPr id="34" name="îṧ1îḍe"/>
          <p:cNvSpPr/>
          <p:nvPr/>
        </p:nvSpPr>
        <p:spPr bwMode="auto">
          <a:xfrm>
            <a:off x="2091000" y="3472573"/>
            <a:ext cx="461080" cy="447693"/>
          </a:xfrm>
          <a:custGeom>
            <a:avLst/>
            <a:gdLst>
              <a:gd name="T0" fmla="*/ 5576 w 6827"/>
              <a:gd name="T1" fmla="*/ 0 h 6638"/>
              <a:gd name="T2" fmla="*/ 1250 w 6827"/>
              <a:gd name="T3" fmla="*/ 0 h 6638"/>
              <a:gd name="T4" fmla="*/ 0 w 6827"/>
              <a:gd name="T5" fmla="*/ 1250 h 6638"/>
              <a:gd name="T6" fmla="*/ 0 w 6827"/>
              <a:gd name="T7" fmla="*/ 6272 h 6638"/>
              <a:gd name="T8" fmla="*/ 553 w 6827"/>
              <a:gd name="T9" fmla="*/ 6272 h 6638"/>
              <a:gd name="T10" fmla="*/ 553 w 6827"/>
              <a:gd name="T11" fmla="*/ 5618 h 6638"/>
              <a:gd name="T12" fmla="*/ 2091 w 6827"/>
              <a:gd name="T13" fmla="*/ 5618 h 6638"/>
              <a:gd name="T14" fmla="*/ 2091 w 6827"/>
              <a:gd name="T15" fmla="*/ 6272 h 6638"/>
              <a:gd name="T16" fmla="*/ 2644 w 6827"/>
              <a:gd name="T17" fmla="*/ 6272 h 6638"/>
              <a:gd name="T18" fmla="*/ 2644 w 6827"/>
              <a:gd name="T19" fmla="*/ 5618 h 6638"/>
              <a:gd name="T20" fmla="*/ 4182 w 6827"/>
              <a:gd name="T21" fmla="*/ 5618 h 6638"/>
              <a:gd name="T22" fmla="*/ 4182 w 6827"/>
              <a:gd name="T23" fmla="*/ 6272 h 6638"/>
              <a:gd name="T24" fmla="*/ 4735 w 6827"/>
              <a:gd name="T25" fmla="*/ 6272 h 6638"/>
              <a:gd name="T26" fmla="*/ 4735 w 6827"/>
              <a:gd name="T27" fmla="*/ 5618 h 6638"/>
              <a:gd name="T28" fmla="*/ 6273 w 6827"/>
              <a:gd name="T29" fmla="*/ 5618 h 6638"/>
              <a:gd name="T30" fmla="*/ 6273 w 6827"/>
              <a:gd name="T31" fmla="*/ 6272 h 6638"/>
              <a:gd name="T32" fmla="*/ 6827 w 6827"/>
              <a:gd name="T33" fmla="*/ 6272 h 6638"/>
              <a:gd name="T34" fmla="*/ 6827 w 6827"/>
              <a:gd name="T35" fmla="*/ 1250 h 6638"/>
              <a:gd name="T36" fmla="*/ 5576 w 6827"/>
              <a:gd name="T37" fmla="*/ 0 h 6638"/>
              <a:gd name="T38" fmla="*/ 2091 w 6827"/>
              <a:gd name="T39" fmla="*/ 5065 h 6638"/>
              <a:gd name="T40" fmla="*/ 553 w 6827"/>
              <a:gd name="T41" fmla="*/ 5065 h 6638"/>
              <a:gd name="T42" fmla="*/ 553 w 6827"/>
              <a:gd name="T43" fmla="*/ 4167 h 6638"/>
              <a:gd name="T44" fmla="*/ 2091 w 6827"/>
              <a:gd name="T45" fmla="*/ 4167 h 6638"/>
              <a:gd name="T46" fmla="*/ 2091 w 6827"/>
              <a:gd name="T47" fmla="*/ 5065 h 6638"/>
              <a:gd name="T48" fmla="*/ 2091 w 6827"/>
              <a:gd name="T49" fmla="*/ 1691 h 6638"/>
              <a:gd name="T50" fmla="*/ 553 w 6827"/>
              <a:gd name="T51" fmla="*/ 1691 h 6638"/>
              <a:gd name="T52" fmla="*/ 553 w 6827"/>
              <a:gd name="T53" fmla="*/ 1250 h 6638"/>
              <a:gd name="T54" fmla="*/ 1250 w 6827"/>
              <a:gd name="T55" fmla="*/ 553 h 6638"/>
              <a:gd name="T56" fmla="*/ 2091 w 6827"/>
              <a:gd name="T57" fmla="*/ 553 h 6638"/>
              <a:gd name="T58" fmla="*/ 2091 w 6827"/>
              <a:gd name="T59" fmla="*/ 1691 h 6638"/>
              <a:gd name="T60" fmla="*/ 4182 w 6827"/>
              <a:gd name="T61" fmla="*/ 5065 h 6638"/>
              <a:gd name="T62" fmla="*/ 2644 w 6827"/>
              <a:gd name="T63" fmla="*/ 5065 h 6638"/>
              <a:gd name="T64" fmla="*/ 2644 w 6827"/>
              <a:gd name="T65" fmla="*/ 4167 h 6638"/>
              <a:gd name="T66" fmla="*/ 4182 w 6827"/>
              <a:gd name="T67" fmla="*/ 4167 h 6638"/>
              <a:gd name="T68" fmla="*/ 4182 w 6827"/>
              <a:gd name="T69" fmla="*/ 5065 h 6638"/>
              <a:gd name="T70" fmla="*/ 4182 w 6827"/>
              <a:gd name="T71" fmla="*/ 1691 h 6638"/>
              <a:gd name="T72" fmla="*/ 2644 w 6827"/>
              <a:gd name="T73" fmla="*/ 1691 h 6638"/>
              <a:gd name="T74" fmla="*/ 2644 w 6827"/>
              <a:gd name="T75" fmla="*/ 553 h 6638"/>
              <a:gd name="T76" fmla="*/ 4182 w 6827"/>
              <a:gd name="T77" fmla="*/ 553 h 6638"/>
              <a:gd name="T78" fmla="*/ 4182 w 6827"/>
              <a:gd name="T79" fmla="*/ 1691 h 6638"/>
              <a:gd name="T80" fmla="*/ 4735 w 6827"/>
              <a:gd name="T81" fmla="*/ 553 h 6638"/>
              <a:gd name="T82" fmla="*/ 5576 w 6827"/>
              <a:gd name="T83" fmla="*/ 553 h 6638"/>
              <a:gd name="T84" fmla="*/ 6273 w 6827"/>
              <a:gd name="T85" fmla="*/ 1250 h 6638"/>
              <a:gd name="T86" fmla="*/ 6273 w 6827"/>
              <a:gd name="T87" fmla="*/ 1691 h 6638"/>
              <a:gd name="T88" fmla="*/ 4735 w 6827"/>
              <a:gd name="T89" fmla="*/ 1691 h 6638"/>
              <a:gd name="T90" fmla="*/ 4735 w 6827"/>
              <a:gd name="T91" fmla="*/ 553 h 6638"/>
              <a:gd name="T92" fmla="*/ 6273 w 6827"/>
              <a:gd name="T93" fmla="*/ 5065 h 6638"/>
              <a:gd name="T94" fmla="*/ 4735 w 6827"/>
              <a:gd name="T95" fmla="*/ 5065 h 6638"/>
              <a:gd name="T96" fmla="*/ 4735 w 6827"/>
              <a:gd name="T97" fmla="*/ 4167 h 6638"/>
              <a:gd name="T98" fmla="*/ 6273 w 6827"/>
              <a:gd name="T99" fmla="*/ 4167 h 6638"/>
              <a:gd name="T100" fmla="*/ 6273 w 6827"/>
              <a:gd name="T101" fmla="*/ 5065 h 6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827" h="6638">
                <a:moveTo>
                  <a:pt x="5576" y="0"/>
                </a:moveTo>
                <a:lnTo>
                  <a:pt x="1250" y="0"/>
                </a:lnTo>
                <a:cubicBezTo>
                  <a:pt x="561" y="0"/>
                  <a:pt x="0" y="561"/>
                  <a:pt x="0" y="1250"/>
                </a:cubicBezTo>
                <a:cubicBezTo>
                  <a:pt x="0" y="1406"/>
                  <a:pt x="0" y="5988"/>
                  <a:pt x="0" y="6272"/>
                </a:cubicBezTo>
                <a:cubicBezTo>
                  <a:pt x="0" y="6638"/>
                  <a:pt x="553" y="6638"/>
                  <a:pt x="553" y="6272"/>
                </a:cubicBezTo>
                <a:lnTo>
                  <a:pt x="553" y="5618"/>
                </a:lnTo>
                <a:lnTo>
                  <a:pt x="2091" y="5618"/>
                </a:lnTo>
                <a:lnTo>
                  <a:pt x="2091" y="6272"/>
                </a:lnTo>
                <a:cubicBezTo>
                  <a:pt x="2091" y="6638"/>
                  <a:pt x="2644" y="6638"/>
                  <a:pt x="2644" y="6272"/>
                </a:cubicBezTo>
                <a:lnTo>
                  <a:pt x="2644" y="5618"/>
                </a:lnTo>
                <a:lnTo>
                  <a:pt x="4182" y="5618"/>
                </a:lnTo>
                <a:lnTo>
                  <a:pt x="4182" y="6272"/>
                </a:lnTo>
                <a:cubicBezTo>
                  <a:pt x="4182" y="6638"/>
                  <a:pt x="4735" y="6638"/>
                  <a:pt x="4735" y="6272"/>
                </a:cubicBezTo>
                <a:lnTo>
                  <a:pt x="4735" y="5618"/>
                </a:lnTo>
                <a:lnTo>
                  <a:pt x="6273" y="5618"/>
                </a:lnTo>
                <a:lnTo>
                  <a:pt x="6273" y="6272"/>
                </a:lnTo>
                <a:cubicBezTo>
                  <a:pt x="6273" y="6638"/>
                  <a:pt x="6827" y="6638"/>
                  <a:pt x="6827" y="6272"/>
                </a:cubicBezTo>
                <a:cubicBezTo>
                  <a:pt x="6827" y="5582"/>
                  <a:pt x="6827" y="6335"/>
                  <a:pt x="6827" y="1250"/>
                </a:cubicBezTo>
                <a:cubicBezTo>
                  <a:pt x="6827" y="561"/>
                  <a:pt x="6266" y="0"/>
                  <a:pt x="5576" y="0"/>
                </a:cubicBezTo>
                <a:close/>
                <a:moveTo>
                  <a:pt x="2091" y="5065"/>
                </a:moveTo>
                <a:lnTo>
                  <a:pt x="553" y="5065"/>
                </a:lnTo>
                <a:lnTo>
                  <a:pt x="553" y="4167"/>
                </a:lnTo>
                <a:lnTo>
                  <a:pt x="2091" y="4167"/>
                </a:lnTo>
                <a:lnTo>
                  <a:pt x="2091" y="5065"/>
                </a:lnTo>
                <a:close/>
                <a:moveTo>
                  <a:pt x="2091" y="1691"/>
                </a:moveTo>
                <a:lnTo>
                  <a:pt x="553" y="1691"/>
                </a:lnTo>
                <a:lnTo>
                  <a:pt x="553" y="1250"/>
                </a:lnTo>
                <a:cubicBezTo>
                  <a:pt x="553" y="866"/>
                  <a:pt x="866" y="553"/>
                  <a:pt x="1250" y="553"/>
                </a:cubicBezTo>
                <a:lnTo>
                  <a:pt x="2091" y="553"/>
                </a:lnTo>
                <a:lnTo>
                  <a:pt x="2091" y="1691"/>
                </a:lnTo>
                <a:close/>
                <a:moveTo>
                  <a:pt x="4182" y="5065"/>
                </a:moveTo>
                <a:lnTo>
                  <a:pt x="2644" y="5065"/>
                </a:lnTo>
                <a:lnTo>
                  <a:pt x="2644" y="4167"/>
                </a:lnTo>
                <a:lnTo>
                  <a:pt x="4182" y="4167"/>
                </a:lnTo>
                <a:lnTo>
                  <a:pt x="4182" y="5065"/>
                </a:lnTo>
                <a:close/>
                <a:moveTo>
                  <a:pt x="4182" y="1691"/>
                </a:moveTo>
                <a:lnTo>
                  <a:pt x="2644" y="1691"/>
                </a:lnTo>
                <a:lnTo>
                  <a:pt x="2644" y="553"/>
                </a:lnTo>
                <a:lnTo>
                  <a:pt x="4182" y="553"/>
                </a:lnTo>
                <a:lnTo>
                  <a:pt x="4182" y="1691"/>
                </a:lnTo>
                <a:close/>
                <a:moveTo>
                  <a:pt x="4735" y="553"/>
                </a:moveTo>
                <a:lnTo>
                  <a:pt x="5576" y="553"/>
                </a:lnTo>
                <a:cubicBezTo>
                  <a:pt x="5961" y="553"/>
                  <a:pt x="6273" y="866"/>
                  <a:pt x="6273" y="1250"/>
                </a:cubicBezTo>
                <a:lnTo>
                  <a:pt x="6273" y="1691"/>
                </a:lnTo>
                <a:lnTo>
                  <a:pt x="4735" y="1691"/>
                </a:lnTo>
                <a:lnTo>
                  <a:pt x="4735" y="553"/>
                </a:lnTo>
                <a:close/>
                <a:moveTo>
                  <a:pt x="6273" y="5065"/>
                </a:moveTo>
                <a:lnTo>
                  <a:pt x="4735" y="5065"/>
                </a:lnTo>
                <a:lnTo>
                  <a:pt x="4735" y="4167"/>
                </a:lnTo>
                <a:lnTo>
                  <a:pt x="6273" y="4167"/>
                </a:lnTo>
                <a:lnTo>
                  <a:pt x="6273" y="5065"/>
                </a:lnTo>
                <a:close/>
              </a:path>
            </a:pathLst>
          </a:custGeom>
          <a:solidFill>
            <a:srgbClr val="29A5D4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endParaRPr>
              <a:cs typeface="+mn-ea"/>
              <a:sym typeface="+mn-lt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831000" y="2664000"/>
            <a:ext cx="5040000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0" grpId="0"/>
      <p:bldP spid="21" grpId="0"/>
      <p:bldP spid="22" grpId="0" animBg="1"/>
      <p:bldP spid="23" grpId="0"/>
      <p:bldP spid="24" grpId="0"/>
      <p:bldP spid="25" grpId="0" animBg="1"/>
      <p:bldP spid="26" grpId="0"/>
      <p:bldP spid="27" grpId="0"/>
      <p:bldP spid="28" grpId="0" animBg="1"/>
      <p:bldP spid="29" grpId="0"/>
      <p:bldP spid="30" grpId="0"/>
      <p:bldP spid="3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CN" altLang="en-US" dirty="0">
                <a:cs typeface="+mn-ea"/>
                <a:sym typeface="+mn-lt"/>
              </a:rPr>
              <a:t>肢体功能锻炼</a:t>
            </a:r>
          </a:p>
        </p:txBody>
      </p:sp>
      <p:sp>
        <p:nvSpPr>
          <p:cNvPr id="2" name="矩形 1"/>
          <p:cNvSpPr/>
          <p:nvPr/>
        </p:nvSpPr>
        <p:spPr>
          <a:xfrm>
            <a:off x="0" y="3287486"/>
            <a:ext cx="12192000" cy="3570514"/>
          </a:xfrm>
          <a:prstGeom prst="rect">
            <a:avLst/>
          </a:prstGeom>
          <a:solidFill>
            <a:srgbClr val="29A5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6" name="文本框 8"/>
          <p:cNvSpPr txBox="1"/>
          <p:nvPr/>
        </p:nvSpPr>
        <p:spPr>
          <a:xfrm>
            <a:off x="467530" y="4229094"/>
            <a:ext cx="2555424" cy="1879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为使肌肉韧带营养得到改善，用手指或手掌进行轻柔按摩患者肢体的远端和近端，每日3次，每次10分钟。做足趾的屈、伸、分趾、并趾，踝跖屈、背伸、内翻、外翻，膝关节的屈伸。</a:t>
            </a:r>
            <a:endParaRPr lang="en-US" altLang="zh-CN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67530" y="3716594"/>
            <a:ext cx="2555424" cy="396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8965">
              <a:lnSpc>
                <a:spcPct val="12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按摩肌肉</a:t>
            </a:r>
            <a:endParaRPr lang="en-US" altLang="zh-CN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766647" y="1218739"/>
            <a:ext cx="6658707" cy="12487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dirty="0">
                <a:cs typeface="+mn-ea"/>
                <a:sym typeface="+mn-lt"/>
              </a:rPr>
              <a:t>正确指导功能锻炼，经常进行肌肉活动和锻炼，肌纤维会越来越发达有力，反之就会出现废用性肌萎缩，护士应向病人及家属讲解功能锻炼的意义，使病人及家属能主动配合，提高功能锻炼效果，其方法包括已瘫痪与未瘫痪的肌肉和关节的活动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文本框 8"/>
          <p:cNvSpPr txBox="1"/>
          <p:nvPr/>
        </p:nvSpPr>
        <p:spPr>
          <a:xfrm>
            <a:off x="3355006" y="4312771"/>
            <a:ext cx="2555424" cy="1879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髋关节练习伸直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外展活动，防止发生屈曲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内收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内旋畸形，膝关节练习伸屈活动，防止膝关节强直，踝关节练习背屈活动，防止发生足下垂，影响行走功能，以上功能锻炼应每日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3-4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次，每次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15-20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分钟。</a:t>
            </a:r>
          </a:p>
        </p:txBody>
      </p:sp>
      <p:sp>
        <p:nvSpPr>
          <p:cNvPr id="18" name="矩形 17"/>
          <p:cNvSpPr/>
          <p:nvPr/>
        </p:nvSpPr>
        <p:spPr>
          <a:xfrm>
            <a:off x="3207657" y="3716594"/>
            <a:ext cx="2702773" cy="396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8965">
              <a:lnSpc>
                <a:spcPct val="120000"/>
              </a:lnSpc>
            </a:pPr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进行瘫痪肢体的被动运动</a:t>
            </a:r>
            <a:endParaRPr lang="en-US" altLang="zh-CN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文本框 8"/>
          <p:cNvSpPr txBox="1"/>
          <p:nvPr/>
        </p:nvSpPr>
        <p:spPr>
          <a:xfrm>
            <a:off x="6242482" y="4312771"/>
            <a:ext cx="2555424" cy="845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进行健肢的主动运动，可用哑铃或拉弹簧锻炼上肢和胸背部肌肉；</a:t>
            </a:r>
          </a:p>
        </p:txBody>
      </p:sp>
      <p:sp>
        <p:nvSpPr>
          <p:cNvPr id="24" name="矩形 23"/>
          <p:cNvSpPr/>
          <p:nvPr/>
        </p:nvSpPr>
        <p:spPr>
          <a:xfrm>
            <a:off x="6242482" y="3716594"/>
            <a:ext cx="2555424" cy="396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8965">
              <a:lnSpc>
                <a:spcPct val="120000"/>
              </a:lnSpc>
            </a:pPr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进行健肢的主动运动</a:t>
            </a:r>
            <a:endParaRPr lang="en-US" altLang="zh-CN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文本框 8"/>
          <p:cNvSpPr txBox="1"/>
          <p:nvPr/>
        </p:nvSpPr>
        <p:spPr>
          <a:xfrm>
            <a:off x="9129958" y="4312771"/>
            <a:ext cx="2555424" cy="1621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病情允许时在床上练习坐起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逐渐过度到借用辅助工具下地站立行走，指导患者独立完成翻身，穿脱衣裤，自己放便器大小便等，通过锻炼使患者逐渐恢复生活自理能力。</a:t>
            </a:r>
          </a:p>
        </p:txBody>
      </p:sp>
      <p:sp>
        <p:nvSpPr>
          <p:cNvPr id="30" name="矩形 29"/>
          <p:cNvSpPr/>
          <p:nvPr/>
        </p:nvSpPr>
        <p:spPr>
          <a:xfrm>
            <a:off x="8797905" y="3716594"/>
            <a:ext cx="3016723" cy="396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8965">
              <a:lnSpc>
                <a:spcPct val="120000"/>
              </a:lnSpc>
            </a:pPr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其它运动</a:t>
            </a:r>
            <a:endParaRPr lang="en-US" altLang="zh-CN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íṥ1íďe"/>
          <p:cNvSpPr/>
          <p:nvPr/>
        </p:nvSpPr>
        <p:spPr>
          <a:xfrm flipH="1">
            <a:off x="1407742" y="2949983"/>
            <a:ext cx="675000" cy="675005"/>
          </a:xfrm>
          <a:prstGeom prst="ellipse">
            <a:avLst/>
          </a:prstGeom>
          <a:solidFill>
            <a:srgbClr val="3EBBDD"/>
          </a:solidFill>
          <a:ln w="38100">
            <a:solidFill>
              <a:schemeClr val="bg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dirty="0">
                <a:cs typeface="+mn-ea"/>
                <a:sym typeface="+mn-lt"/>
              </a:rPr>
              <a:t>01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8" name="íṥ1íďe"/>
          <p:cNvSpPr/>
          <p:nvPr/>
        </p:nvSpPr>
        <p:spPr>
          <a:xfrm flipH="1">
            <a:off x="4295218" y="2949983"/>
            <a:ext cx="675000" cy="675005"/>
          </a:xfrm>
          <a:prstGeom prst="ellipse">
            <a:avLst/>
          </a:prstGeom>
          <a:solidFill>
            <a:srgbClr val="3EBBDD"/>
          </a:solidFill>
          <a:ln w="38100">
            <a:solidFill>
              <a:schemeClr val="bg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dirty="0">
                <a:cs typeface="+mn-ea"/>
                <a:sym typeface="+mn-lt"/>
              </a:rPr>
              <a:t>02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3" name="íṥ1íďe"/>
          <p:cNvSpPr/>
          <p:nvPr/>
        </p:nvSpPr>
        <p:spPr>
          <a:xfrm flipH="1">
            <a:off x="7182694" y="2949983"/>
            <a:ext cx="675000" cy="675005"/>
          </a:xfrm>
          <a:prstGeom prst="ellipse">
            <a:avLst/>
          </a:prstGeom>
          <a:solidFill>
            <a:srgbClr val="3EBBDD"/>
          </a:solidFill>
          <a:ln w="38100">
            <a:solidFill>
              <a:schemeClr val="bg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dirty="0">
                <a:cs typeface="+mn-ea"/>
                <a:sym typeface="+mn-lt"/>
              </a:rPr>
              <a:t>03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1" name="íṥ1íďe"/>
          <p:cNvSpPr/>
          <p:nvPr/>
        </p:nvSpPr>
        <p:spPr>
          <a:xfrm flipH="1">
            <a:off x="10070170" y="2949983"/>
            <a:ext cx="675000" cy="675005"/>
          </a:xfrm>
          <a:prstGeom prst="ellipse">
            <a:avLst/>
          </a:prstGeom>
          <a:solidFill>
            <a:srgbClr val="3EBBDD"/>
          </a:solidFill>
          <a:ln w="38100">
            <a:solidFill>
              <a:schemeClr val="bg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dirty="0">
                <a:cs typeface="+mn-ea"/>
                <a:sym typeface="+mn-lt"/>
              </a:rPr>
              <a:t>04</a:t>
            </a:r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  <p:bldP spid="10" grpId="0"/>
      <p:bldP spid="17" grpId="0"/>
      <p:bldP spid="18" grpId="0"/>
      <p:bldP spid="23" grpId="0"/>
      <p:bldP spid="24" grpId="0"/>
      <p:bldP spid="29" grpId="0"/>
      <p:bldP spid="30" grpId="0"/>
      <p:bldP spid="25" grpId="0" animBg="1"/>
      <p:bldP spid="28" grpId="0" animBg="1"/>
      <p:bldP spid="33" grpId="0" animBg="1"/>
      <p:bldP spid="4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 77"/>
          <p:cNvSpPr/>
          <p:nvPr/>
        </p:nvSpPr>
        <p:spPr bwMode="auto">
          <a:xfrm>
            <a:off x="8031562" y="3292470"/>
            <a:ext cx="2699808" cy="151330"/>
          </a:xfrm>
          <a:custGeom>
            <a:avLst/>
            <a:gdLst>
              <a:gd name="T0" fmla="*/ 506 w 516"/>
              <a:gd name="T1" fmla="*/ 0 h 29"/>
              <a:gd name="T2" fmla="*/ 0 w 516"/>
              <a:gd name="T3" fmla="*/ 0 h 29"/>
              <a:gd name="T4" fmla="*/ 2 w 516"/>
              <a:gd name="T5" fmla="*/ 14 h 29"/>
              <a:gd name="T6" fmla="*/ 0 w 516"/>
              <a:gd name="T7" fmla="*/ 29 h 29"/>
              <a:gd name="T8" fmla="*/ 506 w 516"/>
              <a:gd name="T9" fmla="*/ 29 h 29"/>
              <a:gd name="T10" fmla="*/ 516 w 516"/>
              <a:gd name="T11" fmla="*/ 14 h 29"/>
              <a:gd name="T12" fmla="*/ 506 w 516"/>
              <a:gd name="T13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16" h="29">
                <a:moveTo>
                  <a:pt x="506" y="0"/>
                </a:moveTo>
                <a:cubicBezTo>
                  <a:pt x="0" y="0"/>
                  <a:pt x="0" y="0"/>
                  <a:pt x="0" y="0"/>
                </a:cubicBezTo>
                <a:cubicBezTo>
                  <a:pt x="1" y="5"/>
                  <a:pt x="2" y="9"/>
                  <a:pt x="2" y="14"/>
                </a:cubicBezTo>
                <a:cubicBezTo>
                  <a:pt x="2" y="19"/>
                  <a:pt x="1" y="24"/>
                  <a:pt x="0" y="29"/>
                </a:cubicBezTo>
                <a:cubicBezTo>
                  <a:pt x="506" y="29"/>
                  <a:pt x="506" y="29"/>
                  <a:pt x="506" y="29"/>
                </a:cubicBezTo>
                <a:cubicBezTo>
                  <a:pt x="511" y="29"/>
                  <a:pt x="516" y="22"/>
                  <a:pt x="516" y="14"/>
                </a:cubicBezTo>
                <a:cubicBezTo>
                  <a:pt x="516" y="7"/>
                  <a:pt x="511" y="0"/>
                  <a:pt x="506" y="0"/>
                </a:cubicBezTo>
              </a:path>
            </a:pathLst>
          </a:custGeom>
          <a:solidFill>
            <a:srgbClr val="29A5D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6" name="Freeform 78"/>
          <p:cNvSpPr/>
          <p:nvPr/>
        </p:nvSpPr>
        <p:spPr bwMode="auto">
          <a:xfrm>
            <a:off x="1916837" y="3292470"/>
            <a:ext cx="7725738" cy="151330"/>
          </a:xfrm>
          <a:custGeom>
            <a:avLst/>
            <a:gdLst>
              <a:gd name="T0" fmla="*/ 1477 w 1477"/>
              <a:gd name="T1" fmla="*/ 0 h 29"/>
              <a:gd name="T2" fmla="*/ 11 w 1477"/>
              <a:gd name="T3" fmla="*/ 0 h 29"/>
              <a:gd name="T4" fmla="*/ 0 w 1477"/>
              <a:gd name="T5" fmla="*/ 14 h 29"/>
              <a:gd name="T6" fmla="*/ 11 w 1477"/>
              <a:gd name="T7" fmla="*/ 29 h 29"/>
              <a:gd name="T8" fmla="*/ 1477 w 1477"/>
              <a:gd name="T9" fmla="*/ 29 h 29"/>
              <a:gd name="T10" fmla="*/ 1477 w 1477"/>
              <a:gd name="T11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77" h="29">
                <a:moveTo>
                  <a:pt x="1477" y="0"/>
                </a:moveTo>
                <a:cubicBezTo>
                  <a:pt x="11" y="0"/>
                  <a:pt x="11" y="0"/>
                  <a:pt x="11" y="0"/>
                </a:cubicBezTo>
                <a:cubicBezTo>
                  <a:pt x="5" y="0"/>
                  <a:pt x="0" y="7"/>
                  <a:pt x="0" y="14"/>
                </a:cubicBezTo>
                <a:cubicBezTo>
                  <a:pt x="0" y="22"/>
                  <a:pt x="5" y="29"/>
                  <a:pt x="11" y="29"/>
                </a:cubicBezTo>
                <a:cubicBezTo>
                  <a:pt x="1477" y="29"/>
                  <a:pt x="1477" y="29"/>
                  <a:pt x="1477" y="29"/>
                </a:cubicBezTo>
                <a:cubicBezTo>
                  <a:pt x="1477" y="0"/>
                  <a:pt x="1477" y="0"/>
                  <a:pt x="1477" y="0"/>
                </a:cubicBezTo>
              </a:path>
            </a:pathLst>
          </a:custGeom>
          <a:solidFill>
            <a:srgbClr val="29A5D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8318330" y="3181637"/>
            <a:ext cx="371472" cy="372997"/>
            <a:chOff x="5479833" y="2659123"/>
            <a:chExt cx="371472" cy="372997"/>
          </a:xfrm>
          <a:effectLst>
            <a:innerShdw blurRad="63500" dist="50800" dir="18900000">
              <a:prstClr val="black">
                <a:alpha val="50000"/>
              </a:prstClr>
            </a:innerShdw>
          </a:effectLst>
        </p:grpSpPr>
        <p:sp>
          <p:nvSpPr>
            <p:cNvPr id="9" name="Oval 81"/>
            <p:cNvSpPr>
              <a:spLocks noChangeArrowheads="1"/>
            </p:cNvSpPr>
            <p:nvPr/>
          </p:nvSpPr>
          <p:spPr bwMode="auto">
            <a:xfrm>
              <a:off x="5479833" y="2659123"/>
              <a:ext cx="371472" cy="372997"/>
            </a:xfrm>
            <a:prstGeom prst="ellipse">
              <a:avLst/>
            </a:prstGeom>
            <a:solidFill>
              <a:srgbClr val="29A5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Oval 82"/>
            <p:cNvSpPr>
              <a:spLocks noChangeArrowheads="1"/>
            </p:cNvSpPr>
            <p:nvPr/>
          </p:nvSpPr>
          <p:spPr bwMode="auto">
            <a:xfrm>
              <a:off x="5614712" y="2795533"/>
              <a:ext cx="106135" cy="1001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5088244" y="3181637"/>
            <a:ext cx="371472" cy="372997"/>
            <a:chOff x="3109487" y="2659123"/>
            <a:chExt cx="371472" cy="372997"/>
          </a:xfrm>
          <a:effectLst>
            <a:innerShdw blurRad="63500" dist="50800" dir="18900000">
              <a:prstClr val="black">
                <a:alpha val="50000"/>
              </a:prstClr>
            </a:innerShdw>
          </a:effectLst>
        </p:grpSpPr>
        <p:sp>
          <p:nvSpPr>
            <p:cNvPr id="11" name="Oval 83"/>
            <p:cNvSpPr>
              <a:spLocks noChangeArrowheads="1"/>
            </p:cNvSpPr>
            <p:nvPr/>
          </p:nvSpPr>
          <p:spPr bwMode="auto">
            <a:xfrm>
              <a:off x="3109487" y="2659123"/>
              <a:ext cx="371472" cy="372997"/>
            </a:xfrm>
            <a:prstGeom prst="ellipse">
              <a:avLst/>
            </a:prstGeom>
            <a:solidFill>
              <a:srgbClr val="29A5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Oval 84"/>
            <p:cNvSpPr>
              <a:spLocks noChangeArrowheads="1"/>
            </p:cNvSpPr>
            <p:nvPr/>
          </p:nvSpPr>
          <p:spPr bwMode="auto">
            <a:xfrm>
              <a:off x="3246578" y="2795533"/>
              <a:ext cx="99502" cy="1001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858157" y="3181637"/>
            <a:ext cx="371472" cy="372997"/>
            <a:chOff x="772306" y="2659123"/>
            <a:chExt cx="371472" cy="372997"/>
          </a:xfrm>
          <a:effectLst>
            <a:innerShdw blurRad="63500" dist="50800" dir="18900000">
              <a:prstClr val="black">
                <a:alpha val="50000"/>
              </a:prstClr>
            </a:innerShdw>
          </a:effectLst>
        </p:grpSpPr>
        <p:sp>
          <p:nvSpPr>
            <p:cNvPr id="13" name="Oval 85"/>
            <p:cNvSpPr>
              <a:spLocks noChangeArrowheads="1"/>
            </p:cNvSpPr>
            <p:nvPr/>
          </p:nvSpPr>
          <p:spPr bwMode="auto">
            <a:xfrm>
              <a:off x="772306" y="2659123"/>
              <a:ext cx="371472" cy="372997"/>
            </a:xfrm>
            <a:prstGeom prst="ellipse">
              <a:avLst/>
            </a:prstGeom>
            <a:solidFill>
              <a:srgbClr val="29A5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Oval 86"/>
            <p:cNvSpPr>
              <a:spLocks noChangeArrowheads="1"/>
            </p:cNvSpPr>
            <p:nvPr/>
          </p:nvSpPr>
          <p:spPr bwMode="auto">
            <a:xfrm>
              <a:off x="907187" y="2795533"/>
              <a:ext cx="99502" cy="1001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5" name="文本框 87"/>
          <p:cNvSpPr txBox="1"/>
          <p:nvPr/>
        </p:nvSpPr>
        <p:spPr>
          <a:xfrm>
            <a:off x="1808893" y="2782404"/>
            <a:ext cx="470000" cy="427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05</a:t>
            </a:r>
            <a:endParaRPr lang="zh-CN" altLang="en-US" sz="2000" dirty="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文本框 88"/>
          <p:cNvSpPr txBox="1"/>
          <p:nvPr/>
        </p:nvSpPr>
        <p:spPr>
          <a:xfrm>
            <a:off x="5038980" y="2772173"/>
            <a:ext cx="470000" cy="427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06</a:t>
            </a:r>
            <a:endParaRPr lang="zh-CN" altLang="en-US" sz="2000" dirty="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文本框 89"/>
          <p:cNvSpPr txBox="1"/>
          <p:nvPr/>
        </p:nvSpPr>
        <p:spPr>
          <a:xfrm>
            <a:off x="8269066" y="2772173"/>
            <a:ext cx="470000" cy="427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07</a:t>
            </a:r>
            <a:endParaRPr lang="zh-CN" altLang="en-US" sz="2000" dirty="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文本框 66"/>
          <p:cNvSpPr txBox="1">
            <a:spLocks noChangeArrowheads="1"/>
          </p:cNvSpPr>
          <p:nvPr/>
        </p:nvSpPr>
        <p:spPr bwMode="auto">
          <a:xfrm>
            <a:off x="1766038" y="3832728"/>
            <a:ext cx="2443145" cy="15696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144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鼓励病人进行四肢主动活动和被动活动，如上肢外展、扩胸运动、两手捏橡皮球或毛巾的训练以及手指的各种动作；</a:t>
            </a:r>
          </a:p>
        </p:txBody>
      </p:sp>
      <p:sp>
        <p:nvSpPr>
          <p:cNvPr id="31" name="文本框 66"/>
          <p:cNvSpPr txBox="1">
            <a:spLocks noChangeArrowheads="1"/>
          </p:cNvSpPr>
          <p:nvPr/>
        </p:nvSpPr>
        <p:spPr bwMode="auto">
          <a:xfrm>
            <a:off x="5017847" y="3832728"/>
            <a:ext cx="2442496" cy="15696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144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鼓励病人在病情允许情况下进行力所能及的自主活动，如饮食、穿衣、洗漱、移动、颈部活动、深呼吸、健肢帮患肢活动等。</a:t>
            </a:r>
          </a:p>
        </p:txBody>
      </p:sp>
      <p:sp>
        <p:nvSpPr>
          <p:cNvPr id="28" name="文本框 66"/>
          <p:cNvSpPr txBox="1">
            <a:spLocks noChangeArrowheads="1"/>
          </p:cNvSpPr>
          <p:nvPr/>
        </p:nvSpPr>
        <p:spPr bwMode="auto">
          <a:xfrm>
            <a:off x="8269065" y="3832728"/>
            <a:ext cx="2442496" cy="9787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144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可配合中医康复技术，如电针疗法、局部推拿按摩疗法等进行康复锻炼。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CN" altLang="en-US" dirty="0">
                <a:cs typeface="+mn-ea"/>
                <a:sym typeface="+mn-lt"/>
              </a:rPr>
              <a:t>肢体功能锻炼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2766647" y="1279852"/>
            <a:ext cx="6658707" cy="1274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正确指导功能锻炼，经常进行肌肉活动和锻炼，肌纤维会越来越发达有力，反之就会出现废用性肌萎缩，护士应向病人及家属讲解功能锻炼的意义，使病人及家属能主动配合，提高功能锻炼效果，其方法包括已瘫痪与未瘫痪的肌肉和关节的活动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08333E-6 -2.22222E-6 L -0.19206 -2.22222E-6 " pathEditMode="relative" rAng="0" ptsTypes="AA">
                                      <p:cBhvr>
                                        <p:cTn id="18" dur="600" spd="-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09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5" presetClass="path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3.95833E-6 -2.22222E-6 L -0.19206 -2.22222E-6 " pathEditMode="relative" rAng="0" ptsTypes="AA">
                                      <p:cBhvr>
                                        <p:cTn id="23" dur="500" spd="-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09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23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6" grpId="0" animBg="1"/>
      <p:bldP spid="15" grpId="0"/>
      <p:bldP spid="16" grpId="0"/>
      <p:bldP spid="17" grpId="0"/>
      <p:bldP spid="34" grpId="0"/>
      <p:bldP spid="31" grpId="0"/>
      <p:bldP spid="28" grpId="0"/>
      <p:bldP spid="4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CN" altLang="en-US" dirty="0">
                <a:cs typeface="+mn-ea"/>
                <a:sym typeface="+mn-lt"/>
              </a:rPr>
              <a:t>饮食调护</a:t>
            </a:r>
          </a:p>
        </p:txBody>
      </p:sp>
      <p:grpSp>
        <p:nvGrpSpPr>
          <p:cNvPr id="4" name="îšlîḍé"/>
          <p:cNvGrpSpPr/>
          <p:nvPr/>
        </p:nvGrpSpPr>
        <p:grpSpPr>
          <a:xfrm>
            <a:off x="2664718" y="1296833"/>
            <a:ext cx="5529100" cy="4357809"/>
            <a:chOff x="2671635" y="1266233"/>
            <a:chExt cx="5518912" cy="4349779"/>
          </a:xfrm>
          <a:solidFill>
            <a:schemeClr val="bg1">
              <a:lumMod val="95000"/>
              <a:alpha val="50000"/>
            </a:schemeClr>
          </a:solidFill>
        </p:grpSpPr>
        <p:sp>
          <p:nvSpPr>
            <p:cNvPr id="26" name="ïŝļîďé"/>
            <p:cNvSpPr/>
            <p:nvPr/>
          </p:nvSpPr>
          <p:spPr>
            <a:xfrm>
              <a:off x="2671635" y="1266233"/>
              <a:ext cx="1407354" cy="4349779"/>
            </a:xfrm>
            <a:custGeom>
              <a:avLst/>
              <a:gdLst>
                <a:gd name="connsiteX0" fmla="*/ 620204 w 1407354"/>
                <a:gd name="connsiteY0" fmla="*/ 2504714 h 4349779"/>
                <a:gd name="connsiteX1" fmla="*/ 583057 w 1407354"/>
                <a:gd name="connsiteY1" fmla="*/ 2677117 h 4349779"/>
                <a:gd name="connsiteX2" fmla="*/ 558292 w 1407354"/>
                <a:gd name="connsiteY2" fmla="*/ 2862854 h 4349779"/>
                <a:gd name="connsiteX3" fmla="*/ 592582 w 1407354"/>
                <a:gd name="connsiteY3" fmla="*/ 2925719 h 4349779"/>
                <a:gd name="connsiteX4" fmla="*/ 613537 w 1407354"/>
                <a:gd name="connsiteY4" fmla="*/ 2974297 h 4349779"/>
                <a:gd name="connsiteX5" fmla="*/ 623062 w 1407354"/>
                <a:gd name="connsiteY5" fmla="*/ 2726647 h 4349779"/>
                <a:gd name="connsiteX6" fmla="*/ 620204 w 1407354"/>
                <a:gd name="connsiteY6" fmla="*/ 2504714 h 4349779"/>
                <a:gd name="connsiteX7" fmla="*/ 1095502 w 1407354"/>
                <a:gd name="connsiteY7" fmla="*/ 1410292 h 4349779"/>
                <a:gd name="connsiteX8" fmla="*/ 1082167 w 1407354"/>
                <a:gd name="connsiteY8" fmla="*/ 1475062 h 4349779"/>
                <a:gd name="connsiteX9" fmla="*/ 1066927 w 1407354"/>
                <a:gd name="connsiteY9" fmla="*/ 1549357 h 4349779"/>
                <a:gd name="connsiteX10" fmla="*/ 1058354 w 1407354"/>
                <a:gd name="connsiteY10" fmla="*/ 1656989 h 4349779"/>
                <a:gd name="connsiteX11" fmla="*/ 1092644 w 1407354"/>
                <a:gd name="connsiteY11" fmla="*/ 1786529 h 4349779"/>
                <a:gd name="connsiteX12" fmla="*/ 1105979 w 1407354"/>
                <a:gd name="connsiteY12" fmla="*/ 1866539 h 4349779"/>
                <a:gd name="connsiteX13" fmla="*/ 1083119 w 1407354"/>
                <a:gd name="connsiteY13" fmla="*/ 1881779 h 4349779"/>
                <a:gd name="connsiteX14" fmla="*/ 1107884 w 1407354"/>
                <a:gd name="connsiteY14" fmla="*/ 1900829 h 4349779"/>
                <a:gd name="connsiteX15" fmla="*/ 1139317 w 1407354"/>
                <a:gd name="connsiteY15" fmla="*/ 1880827 h 4349779"/>
                <a:gd name="connsiteX16" fmla="*/ 1144079 w 1407354"/>
                <a:gd name="connsiteY16" fmla="*/ 1777957 h 4349779"/>
                <a:gd name="connsiteX17" fmla="*/ 1159319 w 1407354"/>
                <a:gd name="connsiteY17" fmla="*/ 1736999 h 4349779"/>
                <a:gd name="connsiteX18" fmla="*/ 1144079 w 1407354"/>
                <a:gd name="connsiteY18" fmla="*/ 1676992 h 4349779"/>
                <a:gd name="connsiteX19" fmla="*/ 1168844 w 1407354"/>
                <a:gd name="connsiteY19" fmla="*/ 1621747 h 4349779"/>
                <a:gd name="connsiteX20" fmla="*/ 1127887 w 1407354"/>
                <a:gd name="connsiteY20" fmla="*/ 1471252 h 4349779"/>
                <a:gd name="connsiteX21" fmla="*/ 1095502 w 1407354"/>
                <a:gd name="connsiteY21" fmla="*/ 1410292 h 4349779"/>
                <a:gd name="connsiteX22" fmla="*/ 279209 w 1407354"/>
                <a:gd name="connsiteY22" fmla="*/ 1384574 h 4349779"/>
                <a:gd name="connsiteX23" fmla="*/ 245872 w 1407354"/>
                <a:gd name="connsiteY23" fmla="*/ 1476014 h 4349779"/>
                <a:gd name="connsiteX24" fmla="*/ 239204 w 1407354"/>
                <a:gd name="connsiteY24" fmla="*/ 1594124 h 4349779"/>
                <a:gd name="connsiteX25" fmla="*/ 198247 w 1407354"/>
                <a:gd name="connsiteY25" fmla="*/ 1866539 h 4349779"/>
                <a:gd name="connsiteX26" fmla="*/ 192532 w 1407354"/>
                <a:gd name="connsiteY26" fmla="*/ 2081804 h 4349779"/>
                <a:gd name="connsiteX27" fmla="*/ 224917 w 1407354"/>
                <a:gd name="connsiteY27" fmla="*/ 1834154 h 4349779"/>
                <a:gd name="connsiteX28" fmla="*/ 229679 w 1407354"/>
                <a:gd name="connsiteY28" fmla="*/ 1773194 h 4349779"/>
                <a:gd name="connsiteX29" fmla="*/ 247777 w 1407354"/>
                <a:gd name="connsiteY29" fmla="*/ 1660799 h 4349779"/>
                <a:gd name="connsiteX30" fmla="*/ 285877 w 1407354"/>
                <a:gd name="connsiteY30" fmla="*/ 1567454 h 4349779"/>
                <a:gd name="connsiteX31" fmla="*/ 280162 w 1407354"/>
                <a:gd name="connsiteY31" fmla="*/ 1388384 h 4349779"/>
                <a:gd name="connsiteX32" fmla="*/ 279209 w 1407354"/>
                <a:gd name="connsiteY32" fmla="*/ 1384574 h 4349779"/>
                <a:gd name="connsiteX33" fmla="*/ 657573 w 1407354"/>
                <a:gd name="connsiteY33" fmla="*/ 1019458 h 4349779"/>
                <a:gd name="connsiteX34" fmla="*/ 656995 w 1407354"/>
                <a:gd name="connsiteY34" fmla="*/ 1021672 h 4349779"/>
                <a:gd name="connsiteX35" fmla="*/ 624765 w 1407354"/>
                <a:gd name="connsiteY35" fmla="*/ 1160908 h 4349779"/>
                <a:gd name="connsiteX36" fmla="*/ 623021 w 1407354"/>
                <a:gd name="connsiteY36" fmla="*/ 1168928 h 4349779"/>
                <a:gd name="connsiteX37" fmla="*/ 623062 w 1407354"/>
                <a:gd name="connsiteY37" fmla="*/ 1169309 h 4349779"/>
                <a:gd name="connsiteX38" fmla="*/ 633048 w 1407354"/>
                <a:gd name="connsiteY38" fmla="*/ 1124125 h 4349779"/>
                <a:gd name="connsiteX39" fmla="*/ 826144 w 1407354"/>
                <a:gd name="connsiteY39" fmla="*/ 763633 h 4349779"/>
                <a:gd name="connsiteX40" fmla="*/ 771652 w 1407354"/>
                <a:gd name="connsiteY40" fmla="*/ 804502 h 4349779"/>
                <a:gd name="connsiteX41" fmla="*/ 771078 w 1407354"/>
                <a:gd name="connsiteY41" fmla="*/ 808029 h 4349779"/>
                <a:gd name="connsiteX42" fmla="*/ 827850 w 1407354"/>
                <a:gd name="connsiteY42" fmla="*/ 765449 h 4349779"/>
                <a:gd name="connsiteX43" fmla="*/ 691988 w 1407354"/>
                <a:gd name="connsiteY43" fmla="*/ 744809 h 4349779"/>
                <a:gd name="connsiteX44" fmla="*/ 689737 w 1407354"/>
                <a:gd name="connsiteY44" fmla="*/ 746399 h 4349779"/>
                <a:gd name="connsiteX45" fmla="*/ 717598 w 1407354"/>
                <a:gd name="connsiteY45" fmla="*/ 795021 h 4349779"/>
                <a:gd name="connsiteX46" fmla="*/ 720979 w 1407354"/>
                <a:gd name="connsiteY46" fmla="*/ 801290 h 4349779"/>
                <a:gd name="connsiteX47" fmla="*/ 722122 w 1407354"/>
                <a:gd name="connsiteY47" fmla="*/ 797834 h 4349779"/>
                <a:gd name="connsiteX48" fmla="*/ 709978 w 1407354"/>
                <a:gd name="connsiteY48" fmla="*/ 775570 h 4349779"/>
                <a:gd name="connsiteX49" fmla="*/ 722525 w 1407354"/>
                <a:gd name="connsiteY49" fmla="*/ 672446 h 4349779"/>
                <a:gd name="connsiteX50" fmla="*/ 736410 w 1407354"/>
                <a:gd name="connsiteY50" fmla="*/ 688773 h 4349779"/>
                <a:gd name="connsiteX51" fmla="*/ 765164 w 1407354"/>
                <a:gd name="connsiteY51" fmla="*/ 721486 h 4349779"/>
                <a:gd name="connsiteX52" fmla="*/ 773118 w 1407354"/>
                <a:gd name="connsiteY52" fmla="*/ 730345 h 4349779"/>
                <a:gd name="connsiteX53" fmla="*/ 773269 w 1407354"/>
                <a:gd name="connsiteY53" fmla="*/ 730405 h 4349779"/>
                <a:gd name="connsiteX54" fmla="*/ 766116 w 1407354"/>
                <a:gd name="connsiteY54" fmla="*/ 722438 h 4349779"/>
                <a:gd name="connsiteX55" fmla="*/ 745781 w 1407354"/>
                <a:gd name="connsiteY55" fmla="*/ 699395 h 4349779"/>
                <a:gd name="connsiteX56" fmla="*/ 932608 w 1407354"/>
                <a:gd name="connsiteY56" fmla="*/ 666742 h 4349779"/>
                <a:gd name="connsiteX57" fmla="*/ 931672 w 1407354"/>
                <a:gd name="connsiteY57" fmla="*/ 670199 h 4349779"/>
                <a:gd name="connsiteX58" fmla="*/ 892962 w 1407354"/>
                <a:gd name="connsiteY58" fmla="*/ 982426 h 4349779"/>
                <a:gd name="connsiteX59" fmla="*/ 879675 w 1407354"/>
                <a:gd name="connsiteY59" fmla="*/ 1058491 h 4349779"/>
                <a:gd name="connsiteX60" fmla="*/ 880237 w 1407354"/>
                <a:gd name="connsiteY60" fmla="*/ 1056914 h 4349779"/>
                <a:gd name="connsiteX61" fmla="*/ 929127 w 1407354"/>
                <a:gd name="connsiteY61" fmla="*/ 742679 h 4349779"/>
                <a:gd name="connsiteX62" fmla="*/ 851662 w 1407354"/>
                <a:gd name="connsiteY62" fmla="*/ 592 h 4349779"/>
                <a:gd name="connsiteX63" fmla="*/ 969772 w 1407354"/>
                <a:gd name="connsiteY63" fmla="*/ 48217 h 4349779"/>
                <a:gd name="connsiteX64" fmla="*/ 1021207 w 1407354"/>
                <a:gd name="connsiteY64" fmla="*/ 118702 h 4349779"/>
                <a:gd name="connsiteX65" fmla="*/ 1050734 w 1407354"/>
                <a:gd name="connsiteY65" fmla="*/ 223477 h 4349779"/>
                <a:gd name="connsiteX66" fmla="*/ 1038352 w 1407354"/>
                <a:gd name="connsiteY66" fmla="*/ 273959 h 4349779"/>
                <a:gd name="connsiteX67" fmla="*/ 1019302 w 1407354"/>
                <a:gd name="connsiteY67" fmla="*/ 313012 h 4349779"/>
                <a:gd name="connsiteX68" fmla="*/ 1017397 w 1407354"/>
                <a:gd name="connsiteY68" fmla="*/ 351112 h 4349779"/>
                <a:gd name="connsiteX69" fmla="*/ 1000252 w 1407354"/>
                <a:gd name="connsiteY69" fmla="*/ 415882 h 4349779"/>
                <a:gd name="connsiteX70" fmla="*/ 973582 w 1407354"/>
                <a:gd name="connsiteY70" fmla="*/ 437789 h 4349779"/>
                <a:gd name="connsiteX71" fmla="*/ 932624 w 1407354"/>
                <a:gd name="connsiteY71" fmla="*/ 561614 h 4349779"/>
                <a:gd name="connsiteX72" fmla="*/ 931672 w 1407354"/>
                <a:gd name="connsiteY72" fmla="*/ 622574 h 4349779"/>
                <a:gd name="connsiteX73" fmla="*/ 931672 w 1407354"/>
                <a:gd name="connsiteY73" fmla="*/ 629242 h 4349779"/>
                <a:gd name="connsiteX74" fmla="*/ 935958 w 1407354"/>
                <a:gd name="connsiteY74" fmla="*/ 654364 h 4349779"/>
                <a:gd name="connsiteX75" fmla="*/ 932681 w 1407354"/>
                <a:gd name="connsiteY75" fmla="*/ 666470 h 4349779"/>
                <a:gd name="connsiteX76" fmla="*/ 987869 w 1407354"/>
                <a:gd name="connsiteY76" fmla="*/ 744494 h 4349779"/>
                <a:gd name="connsiteX77" fmla="*/ 1218374 w 1407354"/>
                <a:gd name="connsiteY77" fmla="*/ 873082 h 4349779"/>
                <a:gd name="connsiteX78" fmla="*/ 1270762 w 1407354"/>
                <a:gd name="connsiteY78" fmla="*/ 946424 h 4349779"/>
                <a:gd name="connsiteX79" fmla="*/ 1285049 w 1407354"/>
                <a:gd name="connsiteY79" fmla="*/ 1036912 h 4349779"/>
                <a:gd name="connsiteX80" fmla="*/ 1291717 w 1407354"/>
                <a:gd name="connsiteY80" fmla="*/ 1120732 h 4349779"/>
                <a:gd name="connsiteX81" fmla="*/ 1304099 w 1407354"/>
                <a:gd name="connsiteY81" fmla="*/ 1192169 h 4349779"/>
                <a:gd name="connsiteX82" fmla="*/ 1310767 w 1407354"/>
                <a:gd name="connsiteY82" fmla="*/ 1280752 h 4349779"/>
                <a:gd name="connsiteX83" fmla="*/ 1334580 w 1407354"/>
                <a:gd name="connsiteY83" fmla="*/ 1378859 h 4349779"/>
                <a:gd name="connsiteX84" fmla="*/ 1351724 w 1407354"/>
                <a:gd name="connsiteY84" fmla="*/ 1453154 h 4349779"/>
                <a:gd name="connsiteX85" fmla="*/ 1359344 w 1407354"/>
                <a:gd name="connsiteY85" fmla="*/ 1515067 h 4349779"/>
                <a:gd name="connsiteX86" fmla="*/ 1383157 w 1407354"/>
                <a:gd name="connsiteY86" fmla="*/ 1598887 h 4349779"/>
                <a:gd name="connsiteX87" fmla="*/ 1406969 w 1407354"/>
                <a:gd name="connsiteY87" fmla="*/ 1692232 h 4349779"/>
                <a:gd name="connsiteX88" fmla="*/ 1370774 w 1407354"/>
                <a:gd name="connsiteY88" fmla="*/ 1766527 h 4349779"/>
                <a:gd name="connsiteX89" fmla="*/ 1344105 w 1407354"/>
                <a:gd name="connsiteY89" fmla="*/ 1921784 h 4349779"/>
                <a:gd name="connsiteX90" fmla="*/ 1226947 w 1407354"/>
                <a:gd name="connsiteY90" fmla="*/ 2062754 h 4349779"/>
                <a:gd name="connsiteX91" fmla="*/ 1112647 w 1407354"/>
                <a:gd name="connsiteY91" fmla="*/ 2200867 h 4349779"/>
                <a:gd name="connsiteX92" fmla="*/ 1069784 w 1407354"/>
                <a:gd name="connsiteY92" fmla="*/ 2162767 h 4349779"/>
                <a:gd name="connsiteX93" fmla="*/ 1041209 w 1407354"/>
                <a:gd name="connsiteY93" fmla="*/ 2186579 h 4349779"/>
                <a:gd name="connsiteX94" fmla="*/ 985964 w 1407354"/>
                <a:gd name="connsiteY94" fmla="*/ 2488522 h 4349779"/>
                <a:gd name="connsiteX95" fmla="*/ 947864 w 1407354"/>
                <a:gd name="connsiteY95" fmla="*/ 2793322 h 4349779"/>
                <a:gd name="connsiteX96" fmla="*/ 924052 w 1407354"/>
                <a:gd name="connsiteY96" fmla="*/ 3058117 h 4349779"/>
                <a:gd name="connsiteX97" fmla="*/ 892619 w 1407354"/>
                <a:gd name="connsiteY97" fmla="*/ 3267667 h 4349779"/>
                <a:gd name="connsiteX98" fmla="*/ 1040257 w 1407354"/>
                <a:gd name="connsiteY98" fmla="*/ 3413399 h 4349779"/>
                <a:gd name="connsiteX99" fmla="*/ 1097407 w 1407354"/>
                <a:gd name="connsiteY99" fmla="*/ 3473407 h 4349779"/>
                <a:gd name="connsiteX100" fmla="*/ 1183132 w 1407354"/>
                <a:gd name="connsiteY100" fmla="*/ 3511507 h 4349779"/>
                <a:gd name="connsiteX101" fmla="*/ 1295527 w 1407354"/>
                <a:gd name="connsiteY101" fmla="*/ 3542939 h 4349779"/>
                <a:gd name="connsiteX102" fmla="*/ 1376489 w 1407354"/>
                <a:gd name="connsiteY102" fmla="*/ 3593422 h 4349779"/>
                <a:gd name="connsiteX103" fmla="*/ 1376489 w 1407354"/>
                <a:gd name="connsiteY103" fmla="*/ 3649619 h 4349779"/>
                <a:gd name="connsiteX104" fmla="*/ 1326007 w 1407354"/>
                <a:gd name="connsiteY104" fmla="*/ 3771539 h 4349779"/>
                <a:gd name="connsiteX105" fmla="*/ 1292669 w 1407354"/>
                <a:gd name="connsiteY105" fmla="*/ 3759157 h 4349779"/>
                <a:gd name="connsiteX106" fmla="*/ 1261237 w 1407354"/>
                <a:gd name="connsiteY106" fmla="*/ 3933464 h 4349779"/>
                <a:gd name="connsiteX107" fmla="*/ 1201229 w 1407354"/>
                <a:gd name="connsiteY107" fmla="*/ 4122060 h 4349779"/>
                <a:gd name="connsiteX108" fmla="*/ 1055497 w 1407354"/>
                <a:gd name="connsiteY108" fmla="*/ 4272554 h 4349779"/>
                <a:gd name="connsiteX109" fmla="*/ 1036447 w 1407354"/>
                <a:gd name="connsiteY109" fmla="*/ 4234454 h 4349779"/>
                <a:gd name="connsiteX110" fmla="*/ 1017397 w 1407354"/>
                <a:gd name="connsiteY110" fmla="*/ 4153492 h 4349779"/>
                <a:gd name="connsiteX111" fmla="*/ 1057402 w 1407354"/>
                <a:gd name="connsiteY111" fmla="*/ 3993472 h 4349779"/>
                <a:gd name="connsiteX112" fmla="*/ 1037399 w 1407354"/>
                <a:gd name="connsiteY112" fmla="*/ 3800114 h 4349779"/>
                <a:gd name="connsiteX113" fmla="*/ 960247 w 1407354"/>
                <a:gd name="connsiteY113" fmla="*/ 3828689 h 4349779"/>
                <a:gd name="connsiteX114" fmla="*/ 833564 w 1407354"/>
                <a:gd name="connsiteY114" fmla="*/ 3694387 h 4349779"/>
                <a:gd name="connsiteX115" fmla="*/ 748792 w 1407354"/>
                <a:gd name="connsiteY115" fmla="*/ 3895364 h 4349779"/>
                <a:gd name="connsiteX116" fmla="*/ 777367 w 1407354"/>
                <a:gd name="connsiteY116" fmla="*/ 3983947 h 4349779"/>
                <a:gd name="connsiteX117" fmla="*/ 733552 w 1407354"/>
                <a:gd name="connsiteY117" fmla="*/ 4073482 h 4349779"/>
                <a:gd name="connsiteX118" fmla="*/ 817372 w 1407354"/>
                <a:gd name="connsiteY118" fmla="*/ 4210642 h 4349779"/>
                <a:gd name="connsiteX119" fmla="*/ 860234 w 1407354"/>
                <a:gd name="connsiteY119" fmla="*/ 4283032 h 4349779"/>
                <a:gd name="connsiteX120" fmla="*/ 857377 w 1407354"/>
                <a:gd name="connsiteY120" fmla="*/ 4329704 h 4349779"/>
                <a:gd name="connsiteX121" fmla="*/ 785939 w 1407354"/>
                <a:gd name="connsiteY121" fmla="*/ 4348754 h 4349779"/>
                <a:gd name="connsiteX122" fmla="*/ 637349 w 1407354"/>
                <a:gd name="connsiteY122" fmla="*/ 4339229 h 4349779"/>
                <a:gd name="connsiteX123" fmla="*/ 590677 w 1407354"/>
                <a:gd name="connsiteY123" fmla="*/ 4303987 h 4349779"/>
                <a:gd name="connsiteX124" fmla="*/ 581152 w 1407354"/>
                <a:gd name="connsiteY124" fmla="*/ 4263982 h 4349779"/>
                <a:gd name="connsiteX125" fmla="*/ 563054 w 1407354"/>
                <a:gd name="connsiteY125" fmla="*/ 4263982 h 4349779"/>
                <a:gd name="connsiteX126" fmla="*/ 511619 w 1407354"/>
                <a:gd name="connsiteY126" fmla="*/ 4230644 h 4349779"/>
                <a:gd name="connsiteX127" fmla="*/ 507809 w 1407354"/>
                <a:gd name="connsiteY127" fmla="*/ 4144919 h 4349779"/>
                <a:gd name="connsiteX128" fmla="*/ 508762 w 1407354"/>
                <a:gd name="connsiteY128" fmla="*/ 4054432 h 4349779"/>
                <a:gd name="connsiteX129" fmla="*/ 501142 w 1407354"/>
                <a:gd name="connsiteY129" fmla="*/ 3946799 h 4349779"/>
                <a:gd name="connsiteX130" fmla="*/ 554482 w 1407354"/>
                <a:gd name="connsiteY130" fmla="*/ 3777254 h 4349779"/>
                <a:gd name="connsiteX131" fmla="*/ 569722 w 1407354"/>
                <a:gd name="connsiteY131" fmla="*/ 3688672 h 4349779"/>
                <a:gd name="connsiteX132" fmla="*/ 570674 w 1407354"/>
                <a:gd name="connsiteY132" fmla="*/ 3406732 h 4349779"/>
                <a:gd name="connsiteX133" fmla="*/ 292544 w 1407354"/>
                <a:gd name="connsiteY133" fmla="*/ 3126697 h 4349779"/>
                <a:gd name="connsiteX134" fmla="*/ 226822 w 1407354"/>
                <a:gd name="connsiteY134" fmla="*/ 3018112 h 4349779"/>
                <a:gd name="connsiteX135" fmla="*/ 200152 w 1407354"/>
                <a:gd name="connsiteY135" fmla="*/ 2638064 h 4349779"/>
                <a:gd name="connsiteX136" fmla="*/ 194437 w 1407354"/>
                <a:gd name="connsiteY136" fmla="*/ 2441849 h 4349779"/>
                <a:gd name="connsiteX137" fmla="*/ 148717 w 1407354"/>
                <a:gd name="connsiteY137" fmla="*/ 2441849 h 4349779"/>
                <a:gd name="connsiteX138" fmla="*/ 114427 w 1407354"/>
                <a:gd name="connsiteY138" fmla="*/ 2418989 h 4349779"/>
                <a:gd name="connsiteX139" fmla="*/ 49657 w 1407354"/>
                <a:gd name="connsiteY139" fmla="*/ 2342789 h 4349779"/>
                <a:gd name="connsiteX140" fmla="*/ 29654 w 1407354"/>
                <a:gd name="connsiteY140" fmla="*/ 2277067 h 4349779"/>
                <a:gd name="connsiteX141" fmla="*/ 24892 w 1407354"/>
                <a:gd name="connsiteY141" fmla="*/ 2215154 h 4349779"/>
                <a:gd name="connsiteX142" fmla="*/ 4889 w 1407354"/>
                <a:gd name="connsiteY142" fmla="*/ 2123714 h 4349779"/>
                <a:gd name="connsiteX143" fmla="*/ 3937 w 1407354"/>
                <a:gd name="connsiteY143" fmla="*/ 1827487 h 4349779"/>
                <a:gd name="connsiteX144" fmla="*/ 3937 w 1407354"/>
                <a:gd name="connsiteY144" fmla="*/ 1751287 h 4349779"/>
                <a:gd name="connsiteX145" fmla="*/ 3937 w 1407354"/>
                <a:gd name="connsiteY145" fmla="*/ 1675087 h 4349779"/>
                <a:gd name="connsiteX146" fmla="*/ 30607 w 1407354"/>
                <a:gd name="connsiteY146" fmla="*/ 1523639 h 4349779"/>
                <a:gd name="connsiteX147" fmla="*/ 54419 w 1407354"/>
                <a:gd name="connsiteY147" fmla="*/ 1370287 h 4349779"/>
                <a:gd name="connsiteX148" fmla="*/ 90614 w 1407354"/>
                <a:gd name="connsiteY148" fmla="*/ 1218839 h 4349779"/>
                <a:gd name="connsiteX149" fmla="*/ 205867 w 1407354"/>
                <a:gd name="connsiteY149" fmla="*/ 810217 h 4349779"/>
                <a:gd name="connsiteX150" fmla="*/ 285877 w 1407354"/>
                <a:gd name="connsiteY150" fmla="*/ 718777 h 4349779"/>
                <a:gd name="connsiteX151" fmla="*/ 390652 w 1407354"/>
                <a:gd name="connsiteY151" fmla="*/ 685439 h 4349779"/>
                <a:gd name="connsiteX152" fmla="*/ 560197 w 1407354"/>
                <a:gd name="connsiteY152" fmla="*/ 654007 h 4349779"/>
                <a:gd name="connsiteX153" fmla="*/ 614496 w 1407354"/>
                <a:gd name="connsiteY153" fmla="*/ 614188 h 4349779"/>
                <a:gd name="connsiteX154" fmla="*/ 614490 w 1407354"/>
                <a:gd name="connsiteY154" fmla="*/ 614002 h 4349779"/>
                <a:gd name="connsiteX155" fmla="*/ 626872 w 1407354"/>
                <a:gd name="connsiteY155" fmla="*/ 605429 h 4349779"/>
                <a:gd name="connsiteX156" fmla="*/ 639255 w 1407354"/>
                <a:gd name="connsiteY156" fmla="*/ 585427 h 4349779"/>
                <a:gd name="connsiteX157" fmla="*/ 656400 w 1407354"/>
                <a:gd name="connsiteY157" fmla="*/ 593047 h 4349779"/>
                <a:gd name="connsiteX158" fmla="*/ 656400 w 1407354"/>
                <a:gd name="connsiteY158" fmla="*/ 592094 h 4349779"/>
                <a:gd name="connsiteX159" fmla="*/ 697655 w 1407354"/>
                <a:gd name="connsiteY159" fmla="*/ 643202 h 4349779"/>
                <a:gd name="connsiteX160" fmla="*/ 717372 w 1407354"/>
                <a:gd name="connsiteY160" fmla="*/ 666386 h 4349779"/>
                <a:gd name="connsiteX161" fmla="*/ 657352 w 1407354"/>
                <a:gd name="connsiteY161" fmla="*/ 593047 h 4349779"/>
                <a:gd name="connsiteX162" fmla="*/ 666877 w 1407354"/>
                <a:gd name="connsiteY162" fmla="*/ 534944 h 4349779"/>
                <a:gd name="connsiteX163" fmla="*/ 652589 w 1407354"/>
                <a:gd name="connsiteY163" fmla="*/ 473984 h 4349779"/>
                <a:gd name="connsiteX164" fmla="*/ 649732 w 1407354"/>
                <a:gd name="connsiteY164" fmla="*/ 412072 h 4349779"/>
                <a:gd name="connsiteX165" fmla="*/ 610679 w 1407354"/>
                <a:gd name="connsiteY165" fmla="*/ 373019 h 4349779"/>
                <a:gd name="connsiteX166" fmla="*/ 600202 w 1407354"/>
                <a:gd name="connsiteY166" fmla="*/ 327299 h 4349779"/>
                <a:gd name="connsiteX167" fmla="*/ 603059 w 1407354"/>
                <a:gd name="connsiteY167" fmla="*/ 284437 h 4349779"/>
                <a:gd name="connsiteX168" fmla="*/ 605917 w 1407354"/>
                <a:gd name="connsiteY168" fmla="*/ 261577 h 4349779"/>
                <a:gd name="connsiteX169" fmla="*/ 620204 w 1407354"/>
                <a:gd name="connsiteY169" fmla="*/ 160612 h 4349779"/>
                <a:gd name="connsiteX170" fmla="*/ 661162 w 1407354"/>
                <a:gd name="connsiteY170" fmla="*/ 114892 h 4349779"/>
                <a:gd name="connsiteX171" fmla="*/ 738314 w 1407354"/>
                <a:gd name="connsiteY171" fmla="*/ 24404 h 4349779"/>
                <a:gd name="connsiteX172" fmla="*/ 851662 w 1407354"/>
                <a:gd name="connsiteY172" fmla="*/ 592 h 4349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</a:cxnLst>
              <a:rect l="l" t="t" r="r" b="b"/>
              <a:pathLst>
                <a:path w="1407354" h="4349779">
                  <a:moveTo>
                    <a:pt x="620204" y="2504714"/>
                  </a:moveTo>
                  <a:cubicBezTo>
                    <a:pt x="620204" y="2504714"/>
                    <a:pt x="592582" y="2642827"/>
                    <a:pt x="583057" y="2677117"/>
                  </a:cubicBezTo>
                  <a:cubicBezTo>
                    <a:pt x="573532" y="2711407"/>
                    <a:pt x="543052" y="2845710"/>
                    <a:pt x="558292" y="2862854"/>
                  </a:cubicBezTo>
                  <a:cubicBezTo>
                    <a:pt x="573532" y="2879999"/>
                    <a:pt x="601154" y="2906669"/>
                    <a:pt x="592582" y="2925719"/>
                  </a:cubicBezTo>
                  <a:cubicBezTo>
                    <a:pt x="584009" y="2944769"/>
                    <a:pt x="559244" y="2981917"/>
                    <a:pt x="613537" y="2974297"/>
                  </a:cubicBezTo>
                  <a:cubicBezTo>
                    <a:pt x="613537" y="2974297"/>
                    <a:pt x="623062" y="2757127"/>
                    <a:pt x="623062" y="2726647"/>
                  </a:cubicBezTo>
                  <a:cubicBezTo>
                    <a:pt x="623062" y="2696167"/>
                    <a:pt x="620204" y="2504714"/>
                    <a:pt x="620204" y="2504714"/>
                  </a:cubicBezTo>
                  <a:close/>
                  <a:moveTo>
                    <a:pt x="1095502" y="1410292"/>
                  </a:moveTo>
                  <a:cubicBezTo>
                    <a:pt x="1095502" y="1410292"/>
                    <a:pt x="1093597" y="1456964"/>
                    <a:pt x="1082167" y="1475062"/>
                  </a:cubicBezTo>
                  <a:cubicBezTo>
                    <a:pt x="1070737" y="1493159"/>
                    <a:pt x="1066927" y="1526497"/>
                    <a:pt x="1066927" y="1549357"/>
                  </a:cubicBezTo>
                  <a:cubicBezTo>
                    <a:pt x="1066927" y="1571264"/>
                    <a:pt x="1051687" y="1618889"/>
                    <a:pt x="1058354" y="1656989"/>
                  </a:cubicBezTo>
                  <a:cubicBezTo>
                    <a:pt x="1065022" y="1695089"/>
                    <a:pt x="1083119" y="1754144"/>
                    <a:pt x="1092644" y="1786529"/>
                  </a:cubicBezTo>
                  <a:cubicBezTo>
                    <a:pt x="1102169" y="1818914"/>
                    <a:pt x="1114552" y="1863682"/>
                    <a:pt x="1105979" y="1866539"/>
                  </a:cubicBezTo>
                  <a:cubicBezTo>
                    <a:pt x="1097407" y="1869397"/>
                    <a:pt x="1083119" y="1881779"/>
                    <a:pt x="1083119" y="1881779"/>
                  </a:cubicBezTo>
                  <a:cubicBezTo>
                    <a:pt x="1083119" y="1881779"/>
                    <a:pt x="1103122" y="1883684"/>
                    <a:pt x="1107884" y="1900829"/>
                  </a:cubicBezTo>
                  <a:cubicBezTo>
                    <a:pt x="1107884" y="1900829"/>
                    <a:pt x="1131697" y="1883684"/>
                    <a:pt x="1139317" y="1880827"/>
                  </a:cubicBezTo>
                  <a:cubicBezTo>
                    <a:pt x="1139317" y="1880827"/>
                    <a:pt x="1134554" y="1796054"/>
                    <a:pt x="1144079" y="1777957"/>
                  </a:cubicBezTo>
                  <a:cubicBezTo>
                    <a:pt x="1153604" y="1759859"/>
                    <a:pt x="1169797" y="1753192"/>
                    <a:pt x="1159319" y="1736999"/>
                  </a:cubicBezTo>
                  <a:cubicBezTo>
                    <a:pt x="1148842" y="1720807"/>
                    <a:pt x="1141222" y="1697947"/>
                    <a:pt x="1144079" y="1676992"/>
                  </a:cubicBezTo>
                  <a:cubicBezTo>
                    <a:pt x="1146937" y="1656037"/>
                    <a:pt x="1168844" y="1643654"/>
                    <a:pt x="1168844" y="1621747"/>
                  </a:cubicBezTo>
                  <a:cubicBezTo>
                    <a:pt x="1168844" y="1599839"/>
                    <a:pt x="1137412" y="1497922"/>
                    <a:pt x="1127887" y="1471252"/>
                  </a:cubicBezTo>
                  <a:cubicBezTo>
                    <a:pt x="1118362" y="1444582"/>
                    <a:pt x="1095502" y="1410292"/>
                    <a:pt x="1095502" y="1410292"/>
                  </a:cubicBezTo>
                  <a:close/>
                  <a:moveTo>
                    <a:pt x="279209" y="1384574"/>
                  </a:moveTo>
                  <a:cubicBezTo>
                    <a:pt x="273494" y="1357904"/>
                    <a:pt x="245872" y="1476014"/>
                    <a:pt x="245872" y="1476014"/>
                  </a:cubicBezTo>
                  <a:cubicBezTo>
                    <a:pt x="245872" y="1476014"/>
                    <a:pt x="243967" y="1556977"/>
                    <a:pt x="239204" y="1594124"/>
                  </a:cubicBezTo>
                  <a:cubicBezTo>
                    <a:pt x="235394" y="1630319"/>
                    <a:pt x="208724" y="1818914"/>
                    <a:pt x="198247" y="1866539"/>
                  </a:cubicBezTo>
                  <a:cubicBezTo>
                    <a:pt x="187769" y="1914164"/>
                    <a:pt x="178244" y="2028464"/>
                    <a:pt x="192532" y="2081804"/>
                  </a:cubicBezTo>
                  <a:cubicBezTo>
                    <a:pt x="192532" y="2081804"/>
                    <a:pt x="212534" y="1879874"/>
                    <a:pt x="224917" y="1834154"/>
                  </a:cubicBezTo>
                  <a:cubicBezTo>
                    <a:pt x="237299" y="1788434"/>
                    <a:pt x="233489" y="1785577"/>
                    <a:pt x="229679" y="1773194"/>
                  </a:cubicBezTo>
                  <a:cubicBezTo>
                    <a:pt x="225869" y="1760812"/>
                    <a:pt x="237299" y="1697947"/>
                    <a:pt x="247777" y="1660799"/>
                  </a:cubicBezTo>
                  <a:cubicBezTo>
                    <a:pt x="258254" y="1623652"/>
                    <a:pt x="284924" y="1596029"/>
                    <a:pt x="285877" y="1567454"/>
                  </a:cubicBezTo>
                  <a:cubicBezTo>
                    <a:pt x="287782" y="1539832"/>
                    <a:pt x="284924" y="1420769"/>
                    <a:pt x="280162" y="1388384"/>
                  </a:cubicBezTo>
                  <a:cubicBezTo>
                    <a:pt x="280162" y="1386479"/>
                    <a:pt x="279209" y="1385527"/>
                    <a:pt x="279209" y="1384574"/>
                  </a:cubicBezTo>
                  <a:close/>
                  <a:moveTo>
                    <a:pt x="657573" y="1019458"/>
                  </a:moveTo>
                  <a:lnTo>
                    <a:pt x="656995" y="1021672"/>
                  </a:lnTo>
                  <a:cubicBezTo>
                    <a:pt x="642083" y="1082751"/>
                    <a:pt x="629916" y="1137400"/>
                    <a:pt x="624765" y="1160908"/>
                  </a:cubicBezTo>
                  <a:lnTo>
                    <a:pt x="623021" y="1168928"/>
                  </a:lnTo>
                  <a:lnTo>
                    <a:pt x="623062" y="1169309"/>
                  </a:lnTo>
                  <a:cubicBezTo>
                    <a:pt x="623062" y="1169309"/>
                    <a:pt x="626813" y="1151807"/>
                    <a:pt x="633048" y="1124125"/>
                  </a:cubicBezTo>
                  <a:close/>
                  <a:moveTo>
                    <a:pt x="826144" y="763633"/>
                  </a:moveTo>
                  <a:lnTo>
                    <a:pt x="771652" y="804502"/>
                  </a:lnTo>
                  <a:lnTo>
                    <a:pt x="771078" y="808029"/>
                  </a:lnTo>
                  <a:lnTo>
                    <a:pt x="827850" y="765449"/>
                  </a:lnTo>
                  <a:close/>
                  <a:moveTo>
                    <a:pt x="691988" y="744809"/>
                  </a:moveTo>
                  <a:lnTo>
                    <a:pt x="689737" y="746399"/>
                  </a:lnTo>
                  <a:cubicBezTo>
                    <a:pt x="696881" y="757115"/>
                    <a:pt x="710990" y="782832"/>
                    <a:pt x="717598" y="795021"/>
                  </a:cubicBezTo>
                  <a:lnTo>
                    <a:pt x="720979" y="801290"/>
                  </a:lnTo>
                  <a:lnTo>
                    <a:pt x="722122" y="797834"/>
                  </a:lnTo>
                  <a:cubicBezTo>
                    <a:pt x="722122" y="797834"/>
                    <a:pt x="716645" y="787595"/>
                    <a:pt x="709978" y="775570"/>
                  </a:cubicBezTo>
                  <a:close/>
                  <a:moveTo>
                    <a:pt x="722525" y="672446"/>
                  </a:moveTo>
                  <a:lnTo>
                    <a:pt x="736410" y="688773"/>
                  </a:lnTo>
                  <a:cubicBezTo>
                    <a:pt x="748078" y="702227"/>
                    <a:pt x="758079" y="713538"/>
                    <a:pt x="765164" y="721486"/>
                  </a:cubicBezTo>
                  <a:lnTo>
                    <a:pt x="773118" y="730345"/>
                  </a:lnTo>
                  <a:lnTo>
                    <a:pt x="773269" y="730405"/>
                  </a:lnTo>
                  <a:lnTo>
                    <a:pt x="766116" y="722438"/>
                  </a:lnTo>
                  <a:cubicBezTo>
                    <a:pt x="760802" y="716477"/>
                    <a:pt x="753849" y="708625"/>
                    <a:pt x="745781" y="699395"/>
                  </a:cubicBezTo>
                  <a:close/>
                  <a:moveTo>
                    <a:pt x="932608" y="666742"/>
                  </a:moveTo>
                  <a:lnTo>
                    <a:pt x="931672" y="670199"/>
                  </a:lnTo>
                  <a:cubicBezTo>
                    <a:pt x="937387" y="713062"/>
                    <a:pt x="910955" y="877547"/>
                    <a:pt x="892962" y="982426"/>
                  </a:cubicBezTo>
                  <a:lnTo>
                    <a:pt x="879675" y="1058491"/>
                  </a:lnTo>
                  <a:lnTo>
                    <a:pt x="880237" y="1056914"/>
                  </a:lnTo>
                  <a:cubicBezTo>
                    <a:pt x="888095" y="1011909"/>
                    <a:pt x="917920" y="846353"/>
                    <a:pt x="929127" y="742679"/>
                  </a:cubicBezTo>
                  <a:close/>
                  <a:moveTo>
                    <a:pt x="851662" y="592"/>
                  </a:moveTo>
                  <a:cubicBezTo>
                    <a:pt x="889762" y="-4171"/>
                    <a:pt x="959294" y="20594"/>
                    <a:pt x="969772" y="48217"/>
                  </a:cubicBezTo>
                  <a:cubicBezTo>
                    <a:pt x="980249" y="75839"/>
                    <a:pt x="1005967" y="86317"/>
                    <a:pt x="1021207" y="118702"/>
                  </a:cubicBezTo>
                  <a:cubicBezTo>
                    <a:pt x="1036447" y="151087"/>
                    <a:pt x="1048829" y="202522"/>
                    <a:pt x="1050734" y="223477"/>
                  </a:cubicBezTo>
                  <a:cubicBezTo>
                    <a:pt x="1052639" y="244432"/>
                    <a:pt x="1046924" y="261577"/>
                    <a:pt x="1038352" y="273959"/>
                  </a:cubicBezTo>
                  <a:cubicBezTo>
                    <a:pt x="1030732" y="285389"/>
                    <a:pt x="1019302" y="313012"/>
                    <a:pt x="1019302" y="313012"/>
                  </a:cubicBezTo>
                  <a:cubicBezTo>
                    <a:pt x="1033589" y="320632"/>
                    <a:pt x="1024064" y="334919"/>
                    <a:pt x="1017397" y="351112"/>
                  </a:cubicBezTo>
                  <a:cubicBezTo>
                    <a:pt x="1011682" y="366352"/>
                    <a:pt x="1009777" y="396832"/>
                    <a:pt x="1000252" y="415882"/>
                  </a:cubicBezTo>
                  <a:cubicBezTo>
                    <a:pt x="990727" y="434932"/>
                    <a:pt x="973582" y="437789"/>
                    <a:pt x="973582" y="437789"/>
                  </a:cubicBezTo>
                  <a:cubicBezTo>
                    <a:pt x="968819" y="461602"/>
                    <a:pt x="932624" y="561614"/>
                    <a:pt x="932624" y="561614"/>
                  </a:cubicBezTo>
                  <a:lnTo>
                    <a:pt x="931672" y="622574"/>
                  </a:lnTo>
                  <a:lnTo>
                    <a:pt x="931672" y="629242"/>
                  </a:lnTo>
                  <a:cubicBezTo>
                    <a:pt x="937387" y="635433"/>
                    <a:pt x="937387" y="645672"/>
                    <a:pt x="935958" y="654364"/>
                  </a:cubicBezTo>
                  <a:lnTo>
                    <a:pt x="932681" y="666470"/>
                  </a:lnTo>
                  <a:lnTo>
                    <a:pt x="987869" y="744494"/>
                  </a:lnTo>
                  <a:cubicBezTo>
                    <a:pt x="987869" y="744494"/>
                    <a:pt x="1161224" y="837839"/>
                    <a:pt x="1218374" y="873082"/>
                  </a:cubicBezTo>
                  <a:cubicBezTo>
                    <a:pt x="1275524" y="908324"/>
                    <a:pt x="1270762" y="922612"/>
                    <a:pt x="1270762" y="946424"/>
                  </a:cubicBezTo>
                  <a:cubicBezTo>
                    <a:pt x="1270762" y="970237"/>
                    <a:pt x="1285049" y="1010242"/>
                    <a:pt x="1285049" y="1036912"/>
                  </a:cubicBezTo>
                  <a:cubicBezTo>
                    <a:pt x="1285049" y="1063582"/>
                    <a:pt x="1289812" y="1101682"/>
                    <a:pt x="1291717" y="1120732"/>
                  </a:cubicBezTo>
                  <a:cubicBezTo>
                    <a:pt x="1292669" y="1139782"/>
                    <a:pt x="1292669" y="1163594"/>
                    <a:pt x="1304099" y="1192169"/>
                  </a:cubicBezTo>
                  <a:cubicBezTo>
                    <a:pt x="1315530" y="1220744"/>
                    <a:pt x="1307909" y="1258844"/>
                    <a:pt x="1310767" y="1280752"/>
                  </a:cubicBezTo>
                  <a:cubicBezTo>
                    <a:pt x="1313624" y="1302659"/>
                    <a:pt x="1320292" y="1334092"/>
                    <a:pt x="1334580" y="1378859"/>
                  </a:cubicBezTo>
                  <a:cubicBezTo>
                    <a:pt x="1348867" y="1423627"/>
                    <a:pt x="1351724" y="1432199"/>
                    <a:pt x="1351724" y="1453154"/>
                  </a:cubicBezTo>
                  <a:cubicBezTo>
                    <a:pt x="1351724" y="1474109"/>
                    <a:pt x="1354582" y="1497922"/>
                    <a:pt x="1359344" y="1515067"/>
                  </a:cubicBezTo>
                  <a:cubicBezTo>
                    <a:pt x="1364107" y="1532212"/>
                    <a:pt x="1386014" y="1576979"/>
                    <a:pt x="1383157" y="1598887"/>
                  </a:cubicBezTo>
                  <a:cubicBezTo>
                    <a:pt x="1380299" y="1620794"/>
                    <a:pt x="1402207" y="1654132"/>
                    <a:pt x="1406969" y="1692232"/>
                  </a:cubicBezTo>
                  <a:cubicBezTo>
                    <a:pt x="1411732" y="1730332"/>
                    <a:pt x="1370774" y="1766527"/>
                    <a:pt x="1370774" y="1766527"/>
                  </a:cubicBezTo>
                  <a:cubicBezTo>
                    <a:pt x="1370774" y="1766527"/>
                    <a:pt x="1356487" y="1874159"/>
                    <a:pt x="1344105" y="1921784"/>
                  </a:cubicBezTo>
                  <a:cubicBezTo>
                    <a:pt x="1331722" y="1969409"/>
                    <a:pt x="1267905" y="2000842"/>
                    <a:pt x="1226947" y="2062754"/>
                  </a:cubicBezTo>
                  <a:cubicBezTo>
                    <a:pt x="1186942" y="2124667"/>
                    <a:pt x="1128839" y="2202772"/>
                    <a:pt x="1112647" y="2200867"/>
                  </a:cubicBezTo>
                  <a:cubicBezTo>
                    <a:pt x="1096454" y="2198962"/>
                    <a:pt x="1069784" y="2162767"/>
                    <a:pt x="1069784" y="2162767"/>
                  </a:cubicBezTo>
                  <a:lnTo>
                    <a:pt x="1041209" y="2186579"/>
                  </a:lnTo>
                  <a:cubicBezTo>
                    <a:pt x="1043114" y="2267542"/>
                    <a:pt x="1000252" y="2429467"/>
                    <a:pt x="985964" y="2488522"/>
                  </a:cubicBezTo>
                  <a:cubicBezTo>
                    <a:pt x="971677" y="2547577"/>
                    <a:pt x="964057" y="2717122"/>
                    <a:pt x="947864" y="2793322"/>
                  </a:cubicBezTo>
                  <a:cubicBezTo>
                    <a:pt x="931672" y="2869522"/>
                    <a:pt x="917384" y="2970487"/>
                    <a:pt x="924052" y="3058117"/>
                  </a:cubicBezTo>
                  <a:cubicBezTo>
                    <a:pt x="930719" y="3145747"/>
                    <a:pt x="892619" y="3267667"/>
                    <a:pt x="892619" y="3267667"/>
                  </a:cubicBezTo>
                  <a:cubicBezTo>
                    <a:pt x="892619" y="3267667"/>
                    <a:pt x="1014539" y="3391492"/>
                    <a:pt x="1040257" y="3413399"/>
                  </a:cubicBezTo>
                  <a:cubicBezTo>
                    <a:pt x="1065974" y="3435307"/>
                    <a:pt x="1068832" y="3476264"/>
                    <a:pt x="1097407" y="3473407"/>
                  </a:cubicBezTo>
                  <a:cubicBezTo>
                    <a:pt x="1125982" y="3470549"/>
                    <a:pt x="1183132" y="3511507"/>
                    <a:pt x="1183132" y="3511507"/>
                  </a:cubicBezTo>
                  <a:cubicBezTo>
                    <a:pt x="1221232" y="3485789"/>
                    <a:pt x="1295527" y="3542939"/>
                    <a:pt x="1295527" y="3542939"/>
                  </a:cubicBezTo>
                  <a:lnTo>
                    <a:pt x="1376489" y="3593422"/>
                  </a:lnTo>
                  <a:cubicBezTo>
                    <a:pt x="1376489" y="3593422"/>
                    <a:pt x="1390777" y="3599137"/>
                    <a:pt x="1376489" y="3649619"/>
                  </a:cubicBezTo>
                  <a:cubicBezTo>
                    <a:pt x="1362202" y="3700102"/>
                    <a:pt x="1326007" y="3771539"/>
                    <a:pt x="1326007" y="3771539"/>
                  </a:cubicBezTo>
                  <a:lnTo>
                    <a:pt x="1292669" y="3759157"/>
                  </a:lnTo>
                  <a:cubicBezTo>
                    <a:pt x="1292669" y="3759157"/>
                    <a:pt x="1256474" y="3862027"/>
                    <a:pt x="1261237" y="3933464"/>
                  </a:cubicBezTo>
                  <a:cubicBezTo>
                    <a:pt x="1265999" y="4004902"/>
                    <a:pt x="1244092" y="4055385"/>
                    <a:pt x="1201229" y="4122060"/>
                  </a:cubicBezTo>
                  <a:cubicBezTo>
                    <a:pt x="1158367" y="4188735"/>
                    <a:pt x="1071689" y="4282079"/>
                    <a:pt x="1055497" y="4272554"/>
                  </a:cubicBezTo>
                  <a:cubicBezTo>
                    <a:pt x="1039304" y="4263029"/>
                    <a:pt x="1036447" y="4234454"/>
                    <a:pt x="1036447" y="4234454"/>
                  </a:cubicBezTo>
                  <a:cubicBezTo>
                    <a:pt x="1036447" y="4234454"/>
                    <a:pt x="1007872" y="4184924"/>
                    <a:pt x="1017397" y="4153492"/>
                  </a:cubicBezTo>
                  <a:cubicBezTo>
                    <a:pt x="1026922" y="4122060"/>
                    <a:pt x="1041209" y="4077292"/>
                    <a:pt x="1057402" y="3993472"/>
                  </a:cubicBezTo>
                  <a:cubicBezTo>
                    <a:pt x="1073594" y="3909652"/>
                    <a:pt x="1037399" y="3800114"/>
                    <a:pt x="1037399" y="3800114"/>
                  </a:cubicBezTo>
                  <a:cubicBezTo>
                    <a:pt x="1022159" y="3819164"/>
                    <a:pt x="960247" y="3828689"/>
                    <a:pt x="960247" y="3828689"/>
                  </a:cubicBezTo>
                  <a:lnTo>
                    <a:pt x="833564" y="3694387"/>
                  </a:lnTo>
                  <a:cubicBezTo>
                    <a:pt x="833564" y="3694387"/>
                    <a:pt x="748792" y="3871552"/>
                    <a:pt x="748792" y="3895364"/>
                  </a:cubicBezTo>
                  <a:cubicBezTo>
                    <a:pt x="748792" y="3919177"/>
                    <a:pt x="784034" y="3945847"/>
                    <a:pt x="777367" y="3983947"/>
                  </a:cubicBezTo>
                  <a:cubicBezTo>
                    <a:pt x="770699" y="4022047"/>
                    <a:pt x="733552" y="4073482"/>
                    <a:pt x="733552" y="4073482"/>
                  </a:cubicBezTo>
                  <a:lnTo>
                    <a:pt x="817372" y="4210642"/>
                  </a:lnTo>
                  <a:cubicBezTo>
                    <a:pt x="845947" y="4229692"/>
                    <a:pt x="860234" y="4283032"/>
                    <a:pt x="860234" y="4283032"/>
                  </a:cubicBezTo>
                  <a:cubicBezTo>
                    <a:pt x="860234" y="4283032"/>
                    <a:pt x="864044" y="4320179"/>
                    <a:pt x="857377" y="4329704"/>
                  </a:cubicBezTo>
                  <a:cubicBezTo>
                    <a:pt x="850709" y="4339229"/>
                    <a:pt x="829754" y="4344944"/>
                    <a:pt x="785939" y="4348754"/>
                  </a:cubicBezTo>
                  <a:cubicBezTo>
                    <a:pt x="742124" y="4352564"/>
                    <a:pt x="660209" y="4344944"/>
                    <a:pt x="637349" y="4339229"/>
                  </a:cubicBezTo>
                  <a:cubicBezTo>
                    <a:pt x="614489" y="4333514"/>
                    <a:pt x="591629" y="4321132"/>
                    <a:pt x="590677" y="4303987"/>
                  </a:cubicBezTo>
                  <a:cubicBezTo>
                    <a:pt x="589724" y="4286842"/>
                    <a:pt x="581152" y="4263982"/>
                    <a:pt x="581152" y="4263982"/>
                  </a:cubicBezTo>
                  <a:lnTo>
                    <a:pt x="563054" y="4263982"/>
                  </a:lnTo>
                  <a:lnTo>
                    <a:pt x="511619" y="4230644"/>
                  </a:lnTo>
                  <a:lnTo>
                    <a:pt x="507809" y="4144919"/>
                  </a:lnTo>
                  <a:cubicBezTo>
                    <a:pt x="494474" y="4106819"/>
                    <a:pt x="508762" y="4054432"/>
                    <a:pt x="508762" y="4054432"/>
                  </a:cubicBezTo>
                  <a:cubicBezTo>
                    <a:pt x="508762" y="4054432"/>
                    <a:pt x="522097" y="4006807"/>
                    <a:pt x="501142" y="3946799"/>
                  </a:cubicBezTo>
                  <a:cubicBezTo>
                    <a:pt x="480187" y="3886792"/>
                    <a:pt x="535432" y="3807735"/>
                    <a:pt x="554482" y="3777254"/>
                  </a:cubicBezTo>
                  <a:cubicBezTo>
                    <a:pt x="573532" y="3746774"/>
                    <a:pt x="567817" y="3722010"/>
                    <a:pt x="569722" y="3688672"/>
                  </a:cubicBezTo>
                  <a:cubicBezTo>
                    <a:pt x="571627" y="3655335"/>
                    <a:pt x="570674" y="3406732"/>
                    <a:pt x="570674" y="3406732"/>
                  </a:cubicBezTo>
                  <a:cubicBezTo>
                    <a:pt x="570674" y="3406732"/>
                    <a:pt x="339217" y="3167654"/>
                    <a:pt x="292544" y="3126697"/>
                  </a:cubicBezTo>
                  <a:cubicBezTo>
                    <a:pt x="245872" y="3085739"/>
                    <a:pt x="229679" y="3057164"/>
                    <a:pt x="226822" y="3018112"/>
                  </a:cubicBezTo>
                  <a:cubicBezTo>
                    <a:pt x="223964" y="2979060"/>
                    <a:pt x="204914" y="2704739"/>
                    <a:pt x="200152" y="2638064"/>
                  </a:cubicBezTo>
                  <a:cubicBezTo>
                    <a:pt x="195389" y="2571389"/>
                    <a:pt x="194437" y="2441849"/>
                    <a:pt x="194437" y="2441849"/>
                  </a:cubicBezTo>
                  <a:cubicBezTo>
                    <a:pt x="194437" y="2441849"/>
                    <a:pt x="169672" y="2445659"/>
                    <a:pt x="148717" y="2441849"/>
                  </a:cubicBezTo>
                  <a:cubicBezTo>
                    <a:pt x="127762" y="2438039"/>
                    <a:pt x="114427" y="2418989"/>
                    <a:pt x="114427" y="2418989"/>
                  </a:cubicBezTo>
                  <a:cubicBezTo>
                    <a:pt x="73469" y="2412322"/>
                    <a:pt x="56324" y="2364697"/>
                    <a:pt x="49657" y="2342789"/>
                  </a:cubicBezTo>
                  <a:cubicBezTo>
                    <a:pt x="42989" y="2320882"/>
                    <a:pt x="37274" y="2297069"/>
                    <a:pt x="29654" y="2277067"/>
                  </a:cubicBezTo>
                  <a:cubicBezTo>
                    <a:pt x="22034" y="2257064"/>
                    <a:pt x="24892" y="2215154"/>
                    <a:pt x="24892" y="2215154"/>
                  </a:cubicBezTo>
                  <a:cubicBezTo>
                    <a:pt x="-826" y="2189437"/>
                    <a:pt x="9652" y="2162767"/>
                    <a:pt x="4889" y="2123714"/>
                  </a:cubicBezTo>
                  <a:cubicBezTo>
                    <a:pt x="127" y="2084662"/>
                    <a:pt x="2032" y="1881779"/>
                    <a:pt x="3937" y="1827487"/>
                  </a:cubicBezTo>
                  <a:cubicBezTo>
                    <a:pt x="5842" y="1773194"/>
                    <a:pt x="9652" y="1773194"/>
                    <a:pt x="3937" y="1751287"/>
                  </a:cubicBezTo>
                  <a:cubicBezTo>
                    <a:pt x="-1778" y="1730332"/>
                    <a:pt x="-826" y="1697947"/>
                    <a:pt x="3937" y="1675087"/>
                  </a:cubicBezTo>
                  <a:cubicBezTo>
                    <a:pt x="8699" y="1652227"/>
                    <a:pt x="26797" y="1588409"/>
                    <a:pt x="30607" y="1523639"/>
                  </a:cubicBezTo>
                  <a:cubicBezTo>
                    <a:pt x="34417" y="1458869"/>
                    <a:pt x="49657" y="1398862"/>
                    <a:pt x="54419" y="1370287"/>
                  </a:cubicBezTo>
                  <a:cubicBezTo>
                    <a:pt x="59182" y="1341712"/>
                    <a:pt x="73469" y="1285514"/>
                    <a:pt x="90614" y="1218839"/>
                  </a:cubicBezTo>
                  <a:cubicBezTo>
                    <a:pt x="107759" y="1152164"/>
                    <a:pt x="177292" y="909277"/>
                    <a:pt x="205867" y="810217"/>
                  </a:cubicBezTo>
                  <a:cubicBezTo>
                    <a:pt x="234442" y="711157"/>
                    <a:pt x="266827" y="724492"/>
                    <a:pt x="285877" y="718777"/>
                  </a:cubicBezTo>
                  <a:cubicBezTo>
                    <a:pt x="304927" y="713062"/>
                    <a:pt x="347789" y="697822"/>
                    <a:pt x="390652" y="685439"/>
                  </a:cubicBezTo>
                  <a:cubicBezTo>
                    <a:pt x="433514" y="673057"/>
                    <a:pt x="560197" y="654007"/>
                    <a:pt x="560197" y="654007"/>
                  </a:cubicBezTo>
                  <a:lnTo>
                    <a:pt x="614496" y="614188"/>
                  </a:lnTo>
                  <a:lnTo>
                    <a:pt x="614490" y="614002"/>
                  </a:lnTo>
                  <a:lnTo>
                    <a:pt x="626872" y="605429"/>
                  </a:lnTo>
                  <a:cubicBezTo>
                    <a:pt x="626872" y="605429"/>
                    <a:pt x="631635" y="593047"/>
                    <a:pt x="639255" y="585427"/>
                  </a:cubicBezTo>
                  <a:cubicBezTo>
                    <a:pt x="646875" y="578759"/>
                    <a:pt x="656400" y="593047"/>
                    <a:pt x="656400" y="593047"/>
                  </a:cubicBezTo>
                  <a:lnTo>
                    <a:pt x="656400" y="592094"/>
                  </a:lnTo>
                  <a:cubicBezTo>
                    <a:pt x="669735" y="609239"/>
                    <a:pt x="683904" y="626682"/>
                    <a:pt x="697655" y="643202"/>
                  </a:cubicBezTo>
                  <a:lnTo>
                    <a:pt x="717372" y="666386"/>
                  </a:lnTo>
                  <a:lnTo>
                    <a:pt x="657352" y="593047"/>
                  </a:lnTo>
                  <a:lnTo>
                    <a:pt x="666877" y="534944"/>
                  </a:lnTo>
                  <a:cubicBezTo>
                    <a:pt x="666877" y="534944"/>
                    <a:pt x="652589" y="492082"/>
                    <a:pt x="652589" y="473984"/>
                  </a:cubicBezTo>
                  <a:cubicBezTo>
                    <a:pt x="652589" y="455887"/>
                    <a:pt x="649732" y="412072"/>
                    <a:pt x="649732" y="412072"/>
                  </a:cubicBezTo>
                  <a:cubicBezTo>
                    <a:pt x="629729" y="413977"/>
                    <a:pt x="610679" y="373019"/>
                    <a:pt x="610679" y="373019"/>
                  </a:cubicBezTo>
                  <a:cubicBezTo>
                    <a:pt x="610679" y="373019"/>
                    <a:pt x="602107" y="350159"/>
                    <a:pt x="600202" y="327299"/>
                  </a:cubicBezTo>
                  <a:cubicBezTo>
                    <a:pt x="598297" y="304439"/>
                    <a:pt x="603059" y="284437"/>
                    <a:pt x="603059" y="284437"/>
                  </a:cubicBezTo>
                  <a:cubicBezTo>
                    <a:pt x="603059" y="284437"/>
                    <a:pt x="603059" y="284437"/>
                    <a:pt x="605917" y="261577"/>
                  </a:cubicBezTo>
                  <a:cubicBezTo>
                    <a:pt x="607822" y="239669"/>
                    <a:pt x="608774" y="184424"/>
                    <a:pt x="620204" y="160612"/>
                  </a:cubicBezTo>
                  <a:cubicBezTo>
                    <a:pt x="631634" y="136799"/>
                    <a:pt x="661162" y="114892"/>
                    <a:pt x="661162" y="114892"/>
                  </a:cubicBezTo>
                  <a:cubicBezTo>
                    <a:pt x="642112" y="66314"/>
                    <a:pt x="708787" y="25357"/>
                    <a:pt x="738314" y="24404"/>
                  </a:cubicBezTo>
                  <a:cubicBezTo>
                    <a:pt x="767842" y="23452"/>
                    <a:pt x="813562" y="5354"/>
                    <a:pt x="851662" y="5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lnSpc>
                  <a:spcPct val="12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í$ľïḍê"/>
            <p:cNvSpPr/>
            <p:nvPr/>
          </p:nvSpPr>
          <p:spPr>
            <a:xfrm>
              <a:off x="4246244" y="1337847"/>
              <a:ext cx="1220658" cy="4276647"/>
            </a:xfrm>
            <a:custGeom>
              <a:avLst/>
              <a:gdLst>
                <a:gd name="connsiteX0" fmla="*/ 618172 w 1220658"/>
                <a:gd name="connsiteY0" fmla="*/ 2269270 h 4276647"/>
                <a:gd name="connsiteX1" fmla="*/ 504825 w 1220658"/>
                <a:gd name="connsiteY1" fmla="*/ 2649317 h 4276647"/>
                <a:gd name="connsiteX2" fmla="*/ 443865 w 1220658"/>
                <a:gd name="connsiteY2" fmla="*/ 2976977 h 4276647"/>
                <a:gd name="connsiteX3" fmla="*/ 446722 w 1220658"/>
                <a:gd name="connsiteY3" fmla="*/ 3186527 h 4276647"/>
                <a:gd name="connsiteX4" fmla="*/ 476250 w 1220658"/>
                <a:gd name="connsiteY4" fmla="*/ 3503710 h 4276647"/>
                <a:gd name="connsiteX5" fmla="*/ 476250 w 1220658"/>
                <a:gd name="connsiteY5" fmla="*/ 3921858 h 4276647"/>
                <a:gd name="connsiteX6" fmla="*/ 463867 w 1220658"/>
                <a:gd name="connsiteY6" fmla="*/ 3924715 h 4276647"/>
                <a:gd name="connsiteX7" fmla="*/ 469582 w 1220658"/>
                <a:gd name="connsiteY7" fmla="*/ 3938050 h 4276647"/>
                <a:gd name="connsiteX8" fmla="*/ 482917 w 1220658"/>
                <a:gd name="connsiteY8" fmla="*/ 3946622 h 4276647"/>
                <a:gd name="connsiteX9" fmla="*/ 503872 w 1220658"/>
                <a:gd name="connsiteY9" fmla="*/ 4100927 h 4276647"/>
                <a:gd name="connsiteX10" fmla="*/ 511492 w 1220658"/>
                <a:gd name="connsiteY10" fmla="*/ 4099975 h 4276647"/>
                <a:gd name="connsiteX11" fmla="*/ 514350 w 1220658"/>
                <a:gd name="connsiteY11" fmla="*/ 4128550 h 4276647"/>
                <a:gd name="connsiteX12" fmla="*/ 560070 w 1220658"/>
                <a:gd name="connsiteY12" fmla="*/ 4078067 h 4276647"/>
                <a:gd name="connsiteX13" fmla="*/ 621030 w 1220658"/>
                <a:gd name="connsiteY13" fmla="*/ 3979008 h 4276647"/>
                <a:gd name="connsiteX14" fmla="*/ 621030 w 1220658"/>
                <a:gd name="connsiteY14" fmla="*/ 3942812 h 4276647"/>
                <a:gd name="connsiteX15" fmla="*/ 608647 w 1220658"/>
                <a:gd name="connsiteY15" fmla="*/ 3939955 h 4276647"/>
                <a:gd name="connsiteX16" fmla="*/ 641032 w 1220658"/>
                <a:gd name="connsiteY16" fmla="*/ 3770410 h 4276647"/>
                <a:gd name="connsiteX17" fmla="*/ 689610 w 1220658"/>
                <a:gd name="connsiteY17" fmla="*/ 3509425 h 4276647"/>
                <a:gd name="connsiteX18" fmla="*/ 727710 w 1220658"/>
                <a:gd name="connsiteY18" fmla="*/ 3185575 h 4276647"/>
                <a:gd name="connsiteX19" fmla="*/ 702945 w 1220658"/>
                <a:gd name="connsiteY19" fmla="*/ 2899825 h 4276647"/>
                <a:gd name="connsiteX20" fmla="*/ 618172 w 1220658"/>
                <a:gd name="connsiteY20" fmla="*/ 2269270 h 4276647"/>
                <a:gd name="connsiteX21" fmla="*/ 577215 w 1220658"/>
                <a:gd name="connsiteY21" fmla="*/ 1661575 h 4276647"/>
                <a:gd name="connsiteX22" fmla="*/ 577215 w 1220658"/>
                <a:gd name="connsiteY22" fmla="*/ 1661577 h 4276647"/>
                <a:gd name="connsiteX23" fmla="*/ 595312 w 1220658"/>
                <a:gd name="connsiteY23" fmla="*/ 1761587 h 4276647"/>
                <a:gd name="connsiteX24" fmla="*/ 774609 w 1220658"/>
                <a:gd name="connsiteY24" fmla="*/ 754141 h 4276647"/>
                <a:gd name="connsiteX25" fmla="*/ 769233 w 1220658"/>
                <a:gd name="connsiteY25" fmla="*/ 767118 h 4276647"/>
                <a:gd name="connsiteX26" fmla="*/ 769039 w 1220658"/>
                <a:gd name="connsiteY26" fmla="*/ 767588 h 4276647"/>
                <a:gd name="connsiteX27" fmla="*/ 769635 w 1220658"/>
                <a:gd name="connsiteY27" fmla="*/ 766165 h 4276647"/>
                <a:gd name="connsiteX28" fmla="*/ 800900 w 1220658"/>
                <a:gd name="connsiteY28" fmla="*/ 689190 h 4276647"/>
                <a:gd name="connsiteX29" fmla="*/ 797908 w 1220658"/>
                <a:gd name="connsiteY29" fmla="*/ 697813 h 4276647"/>
                <a:gd name="connsiteX30" fmla="*/ 798076 w 1220658"/>
                <a:gd name="connsiteY30" fmla="*/ 697407 h 4276647"/>
                <a:gd name="connsiteX31" fmla="*/ 554419 w 1220658"/>
                <a:gd name="connsiteY31" fmla="*/ 634052 h 4276647"/>
                <a:gd name="connsiteX32" fmla="*/ 564252 w 1220658"/>
                <a:gd name="connsiteY32" fmla="*/ 662149 h 4276647"/>
                <a:gd name="connsiteX33" fmla="*/ 656272 w 1220658"/>
                <a:gd name="connsiteY33" fmla="*/ 766225 h 4276647"/>
                <a:gd name="connsiteX34" fmla="*/ 656925 w 1220658"/>
                <a:gd name="connsiteY34" fmla="*/ 766006 h 4276647"/>
                <a:gd name="connsiteX35" fmla="*/ 652406 w 1220658"/>
                <a:gd name="connsiteY35" fmla="*/ 762694 h 4276647"/>
                <a:gd name="connsiteX36" fmla="*/ 564802 w 1220658"/>
                <a:gd name="connsiteY36" fmla="*/ 662552 h 4276647"/>
                <a:gd name="connsiteX37" fmla="*/ 551678 w 1220658"/>
                <a:gd name="connsiteY37" fmla="*/ 611267 h 4276647"/>
                <a:gd name="connsiteX38" fmla="*/ 553173 w 1220658"/>
                <a:gd name="connsiteY38" fmla="*/ 630492 h 4276647"/>
                <a:gd name="connsiteX39" fmla="*/ 553475 w 1220658"/>
                <a:gd name="connsiteY39" fmla="*/ 631354 h 4276647"/>
                <a:gd name="connsiteX40" fmla="*/ 705557 w 1220658"/>
                <a:gd name="connsiteY40" fmla="*/ 194 h 4276647"/>
                <a:gd name="connsiteX41" fmla="*/ 721042 w 1220658"/>
                <a:gd name="connsiteY41" fmla="*/ 2320 h 4276647"/>
                <a:gd name="connsiteX42" fmla="*/ 829627 w 1220658"/>
                <a:gd name="connsiteY42" fmla="*/ 44230 h 4276647"/>
                <a:gd name="connsiteX43" fmla="*/ 880109 w 1220658"/>
                <a:gd name="connsiteY43" fmla="*/ 126145 h 4276647"/>
                <a:gd name="connsiteX44" fmla="*/ 893444 w 1220658"/>
                <a:gd name="connsiteY44" fmla="*/ 203298 h 4276647"/>
                <a:gd name="connsiteX45" fmla="*/ 875347 w 1220658"/>
                <a:gd name="connsiteY45" fmla="*/ 264258 h 4276647"/>
                <a:gd name="connsiteX46" fmla="*/ 887729 w 1220658"/>
                <a:gd name="connsiteY46" fmla="*/ 331885 h 4276647"/>
                <a:gd name="connsiteX47" fmla="*/ 869632 w 1220658"/>
                <a:gd name="connsiteY47" fmla="*/ 392845 h 4276647"/>
                <a:gd name="connsiteX48" fmla="*/ 831532 w 1220658"/>
                <a:gd name="connsiteY48" fmla="*/ 392845 h 4276647"/>
                <a:gd name="connsiteX49" fmla="*/ 818197 w 1220658"/>
                <a:gd name="connsiteY49" fmla="*/ 472855 h 4276647"/>
                <a:gd name="connsiteX50" fmla="*/ 816292 w 1220658"/>
                <a:gd name="connsiteY50" fmla="*/ 556675 h 4276647"/>
                <a:gd name="connsiteX51" fmla="*/ 815501 w 1220658"/>
                <a:gd name="connsiteY51" fmla="*/ 560637 h 4276647"/>
                <a:gd name="connsiteX52" fmla="*/ 830444 w 1220658"/>
                <a:gd name="connsiteY52" fmla="*/ 574645 h 4276647"/>
                <a:gd name="connsiteX53" fmla="*/ 830580 w 1220658"/>
                <a:gd name="connsiteY53" fmla="*/ 573820 h 4276647"/>
                <a:gd name="connsiteX54" fmla="*/ 902017 w 1220658"/>
                <a:gd name="connsiteY54" fmla="*/ 654782 h 4276647"/>
                <a:gd name="connsiteX55" fmla="*/ 1038225 w 1220658"/>
                <a:gd name="connsiteY55" fmla="*/ 727172 h 4276647"/>
                <a:gd name="connsiteX56" fmla="*/ 1164907 w 1220658"/>
                <a:gd name="connsiteY56" fmla="*/ 815755 h 4276647"/>
                <a:gd name="connsiteX57" fmla="*/ 1198245 w 1220658"/>
                <a:gd name="connsiteY57" fmla="*/ 1018637 h 4276647"/>
                <a:gd name="connsiteX58" fmla="*/ 1219200 w 1220658"/>
                <a:gd name="connsiteY58" fmla="*/ 1612045 h 4276647"/>
                <a:gd name="connsiteX59" fmla="*/ 1157287 w 1220658"/>
                <a:gd name="connsiteY59" fmla="*/ 2036860 h 4276647"/>
                <a:gd name="connsiteX60" fmla="*/ 1127760 w 1220658"/>
                <a:gd name="connsiteY60" fmla="*/ 2252125 h 4276647"/>
                <a:gd name="connsiteX61" fmla="*/ 1099185 w 1220658"/>
                <a:gd name="connsiteY61" fmla="*/ 2249267 h 4276647"/>
                <a:gd name="connsiteX62" fmla="*/ 1089660 w 1220658"/>
                <a:gd name="connsiteY62" fmla="*/ 2268317 h 4276647"/>
                <a:gd name="connsiteX63" fmla="*/ 1058227 w 1220658"/>
                <a:gd name="connsiteY63" fmla="*/ 2264507 h 4276647"/>
                <a:gd name="connsiteX64" fmla="*/ 1058227 w 1220658"/>
                <a:gd name="connsiteY64" fmla="*/ 2268317 h 4276647"/>
                <a:gd name="connsiteX65" fmla="*/ 1031557 w 1220658"/>
                <a:gd name="connsiteY65" fmla="*/ 2416907 h 4276647"/>
                <a:gd name="connsiteX66" fmla="*/ 1006792 w 1220658"/>
                <a:gd name="connsiteY66" fmla="*/ 2469295 h 4276647"/>
                <a:gd name="connsiteX67" fmla="*/ 984885 w 1220658"/>
                <a:gd name="connsiteY67" fmla="*/ 2495965 h 4276647"/>
                <a:gd name="connsiteX68" fmla="*/ 963930 w 1220658"/>
                <a:gd name="connsiteY68" fmla="*/ 2993170 h 4276647"/>
                <a:gd name="connsiteX69" fmla="*/ 956310 w 1220658"/>
                <a:gd name="connsiteY69" fmla="*/ 3205577 h 4276647"/>
                <a:gd name="connsiteX70" fmla="*/ 896302 w 1220658"/>
                <a:gd name="connsiteY70" fmla="*/ 3576100 h 4276647"/>
                <a:gd name="connsiteX71" fmla="*/ 826770 w 1220658"/>
                <a:gd name="connsiteY71" fmla="*/ 3953290 h 4276647"/>
                <a:gd name="connsiteX72" fmla="*/ 775335 w 1220658"/>
                <a:gd name="connsiteY72" fmla="*/ 3961862 h 4276647"/>
                <a:gd name="connsiteX73" fmla="*/ 775335 w 1220658"/>
                <a:gd name="connsiteY73" fmla="*/ 4022822 h 4276647"/>
                <a:gd name="connsiteX74" fmla="*/ 796290 w 1220658"/>
                <a:gd name="connsiteY74" fmla="*/ 4102833 h 4276647"/>
                <a:gd name="connsiteX75" fmla="*/ 803910 w 1220658"/>
                <a:gd name="connsiteY75" fmla="*/ 4115215 h 4276647"/>
                <a:gd name="connsiteX76" fmla="*/ 803910 w 1220658"/>
                <a:gd name="connsiteY76" fmla="*/ 4186652 h 4276647"/>
                <a:gd name="connsiteX77" fmla="*/ 770572 w 1220658"/>
                <a:gd name="connsiteY77" fmla="*/ 4200940 h 4276647"/>
                <a:gd name="connsiteX78" fmla="*/ 753427 w 1220658"/>
                <a:gd name="connsiteY78" fmla="*/ 4229515 h 4276647"/>
                <a:gd name="connsiteX79" fmla="*/ 631507 w 1220658"/>
                <a:gd name="connsiteY79" fmla="*/ 4272377 h 4276647"/>
                <a:gd name="connsiteX80" fmla="*/ 484822 w 1220658"/>
                <a:gd name="connsiteY80" fmla="*/ 4272377 h 4276647"/>
                <a:gd name="connsiteX81" fmla="*/ 449580 w 1220658"/>
                <a:gd name="connsiteY81" fmla="*/ 4241897 h 4276647"/>
                <a:gd name="connsiteX82" fmla="*/ 459105 w 1220658"/>
                <a:gd name="connsiteY82" fmla="*/ 4219990 h 4276647"/>
                <a:gd name="connsiteX83" fmla="*/ 464820 w 1220658"/>
                <a:gd name="connsiteY83" fmla="*/ 4185700 h 4276647"/>
                <a:gd name="connsiteX84" fmla="*/ 303847 w 1220658"/>
                <a:gd name="connsiteY84" fmla="*/ 4210465 h 4276647"/>
                <a:gd name="connsiteX85" fmla="*/ 142875 w 1220658"/>
                <a:gd name="connsiteY85" fmla="*/ 4248565 h 4276647"/>
                <a:gd name="connsiteX86" fmla="*/ 952 w 1220658"/>
                <a:gd name="connsiteY86" fmla="*/ 4236183 h 4276647"/>
                <a:gd name="connsiteX87" fmla="*/ 0 w 1220658"/>
                <a:gd name="connsiteY87" fmla="*/ 4201892 h 4276647"/>
                <a:gd name="connsiteX88" fmla="*/ 5715 w 1220658"/>
                <a:gd name="connsiteY88" fmla="*/ 4200940 h 4276647"/>
                <a:gd name="connsiteX89" fmla="*/ 54292 w 1220658"/>
                <a:gd name="connsiteY89" fmla="*/ 4135217 h 4276647"/>
                <a:gd name="connsiteX90" fmla="*/ 159067 w 1220658"/>
                <a:gd name="connsiteY90" fmla="*/ 4079972 h 4276647"/>
                <a:gd name="connsiteX91" fmla="*/ 252412 w 1220658"/>
                <a:gd name="connsiteY91" fmla="*/ 3971387 h 4276647"/>
                <a:gd name="connsiteX92" fmla="*/ 279082 w 1220658"/>
                <a:gd name="connsiteY92" fmla="*/ 3961862 h 4276647"/>
                <a:gd name="connsiteX93" fmla="*/ 279082 w 1220658"/>
                <a:gd name="connsiteY93" fmla="*/ 3938050 h 4276647"/>
                <a:gd name="connsiteX94" fmla="*/ 271462 w 1220658"/>
                <a:gd name="connsiteY94" fmla="*/ 3934240 h 4276647"/>
                <a:gd name="connsiteX95" fmla="*/ 247650 w 1220658"/>
                <a:gd name="connsiteY95" fmla="*/ 3639917 h 4276647"/>
                <a:gd name="connsiteX96" fmla="*/ 222885 w 1220658"/>
                <a:gd name="connsiteY96" fmla="*/ 3386552 h 4276647"/>
                <a:gd name="connsiteX97" fmla="*/ 188595 w 1220658"/>
                <a:gd name="connsiteY97" fmla="*/ 2869345 h 4276647"/>
                <a:gd name="connsiteX98" fmla="*/ 182880 w 1220658"/>
                <a:gd name="connsiteY98" fmla="*/ 2451197 h 4276647"/>
                <a:gd name="connsiteX99" fmla="*/ 136207 w 1220658"/>
                <a:gd name="connsiteY99" fmla="*/ 2394047 h 4276647"/>
                <a:gd name="connsiteX100" fmla="*/ 117157 w 1220658"/>
                <a:gd name="connsiteY100" fmla="*/ 2325467 h 4276647"/>
                <a:gd name="connsiteX101" fmla="*/ 127635 w 1220658"/>
                <a:gd name="connsiteY101" fmla="*/ 2230217 h 4276647"/>
                <a:gd name="connsiteX102" fmla="*/ 107632 w 1220658"/>
                <a:gd name="connsiteY102" fmla="*/ 2197832 h 4276647"/>
                <a:gd name="connsiteX103" fmla="*/ 100012 w 1220658"/>
                <a:gd name="connsiteY103" fmla="*/ 2194975 h 4276647"/>
                <a:gd name="connsiteX104" fmla="*/ 84772 w 1220658"/>
                <a:gd name="connsiteY104" fmla="*/ 1844455 h 4276647"/>
                <a:gd name="connsiteX105" fmla="*/ 123825 w 1220658"/>
                <a:gd name="connsiteY105" fmla="*/ 1173895 h 4276647"/>
                <a:gd name="connsiteX106" fmla="*/ 196215 w 1220658"/>
                <a:gd name="connsiteY106" fmla="*/ 887192 h 4276647"/>
                <a:gd name="connsiteX107" fmla="*/ 240030 w 1220658"/>
                <a:gd name="connsiteY107" fmla="*/ 771940 h 4276647"/>
                <a:gd name="connsiteX108" fmla="*/ 429577 w 1220658"/>
                <a:gd name="connsiteY108" fmla="*/ 683357 h 4276647"/>
                <a:gd name="connsiteX109" fmla="*/ 513427 w 1220658"/>
                <a:gd name="connsiteY109" fmla="*/ 648800 h 4276647"/>
                <a:gd name="connsiteX110" fmla="*/ 526750 w 1220658"/>
                <a:gd name="connsiteY110" fmla="*/ 631249 h 4276647"/>
                <a:gd name="connsiteX111" fmla="*/ 526732 w 1220658"/>
                <a:gd name="connsiteY111" fmla="*/ 630970 h 4276647"/>
                <a:gd name="connsiteX112" fmla="*/ 541138 w 1220658"/>
                <a:gd name="connsiteY112" fmla="*/ 602752 h 4276647"/>
                <a:gd name="connsiteX113" fmla="*/ 550492 w 1220658"/>
                <a:gd name="connsiteY113" fmla="*/ 596714 h 4276647"/>
                <a:gd name="connsiteX114" fmla="*/ 547687 w 1220658"/>
                <a:gd name="connsiteY114" fmla="*/ 495715 h 4276647"/>
                <a:gd name="connsiteX115" fmla="*/ 523874 w 1220658"/>
                <a:gd name="connsiteY115" fmla="*/ 452853 h 4276647"/>
                <a:gd name="connsiteX116" fmla="*/ 519112 w 1220658"/>
                <a:gd name="connsiteY116" fmla="*/ 397608 h 4276647"/>
                <a:gd name="connsiteX117" fmla="*/ 478154 w 1220658"/>
                <a:gd name="connsiteY117" fmla="*/ 368080 h 4276647"/>
                <a:gd name="connsiteX118" fmla="*/ 472439 w 1220658"/>
                <a:gd name="connsiteY118" fmla="*/ 293785 h 4276647"/>
                <a:gd name="connsiteX119" fmla="*/ 494347 w 1220658"/>
                <a:gd name="connsiteY119" fmla="*/ 275688 h 4276647"/>
                <a:gd name="connsiteX120" fmla="*/ 495299 w 1220658"/>
                <a:gd name="connsiteY120" fmla="*/ 252828 h 4276647"/>
                <a:gd name="connsiteX121" fmla="*/ 513397 w 1220658"/>
                <a:gd name="connsiteY121" fmla="*/ 73758 h 4276647"/>
                <a:gd name="connsiteX122" fmla="*/ 705557 w 1220658"/>
                <a:gd name="connsiteY122" fmla="*/ 194 h 4276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1220658" h="4276647">
                  <a:moveTo>
                    <a:pt x="618172" y="2269270"/>
                  </a:moveTo>
                  <a:cubicBezTo>
                    <a:pt x="618172" y="2269270"/>
                    <a:pt x="528637" y="2524540"/>
                    <a:pt x="504825" y="2649317"/>
                  </a:cubicBezTo>
                  <a:cubicBezTo>
                    <a:pt x="481012" y="2774095"/>
                    <a:pt x="450532" y="2910302"/>
                    <a:pt x="443865" y="2976977"/>
                  </a:cubicBezTo>
                  <a:cubicBezTo>
                    <a:pt x="437197" y="3043652"/>
                    <a:pt x="430530" y="3149380"/>
                    <a:pt x="446722" y="3186527"/>
                  </a:cubicBezTo>
                  <a:cubicBezTo>
                    <a:pt x="462915" y="3223675"/>
                    <a:pt x="468630" y="3389410"/>
                    <a:pt x="476250" y="3503710"/>
                  </a:cubicBezTo>
                  <a:cubicBezTo>
                    <a:pt x="483870" y="3618010"/>
                    <a:pt x="476250" y="3921858"/>
                    <a:pt x="476250" y="3921858"/>
                  </a:cubicBezTo>
                  <a:lnTo>
                    <a:pt x="463867" y="3924715"/>
                  </a:lnTo>
                  <a:lnTo>
                    <a:pt x="469582" y="3938050"/>
                  </a:lnTo>
                  <a:cubicBezTo>
                    <a:pt x="469582" y="3938050"/>
                    <a:pt x="481012" y="3933287"/>
                    <a:pt x="482917" y="3946622"/>
                  </a:cubicBezTo>
                  <a:cubicBezTo>
                    <a:pt x="484822" y="3959958"/>
                    <a:pt x="502920" y="4024727"/>
                    <a:pt x="503872" y="4100927"/>
                  </a:cubicBezTo>
                  <a:lnTo>
                    <a:pt x="511492" y="4099975"/>
                  </a:lnTo>
                  <a:lnTo>
                    <a:pt x="514350" y="4128550"/>
                  </a:lnTo>
                  <a:cubicBezTo>
                    <a:pt x="514350" y="4128550"/>
                    <a:pt x="544830" y="4104737"/>
                    <a:pt x="560070" y="4078067"/>
                  </a:cubicBezTo>
                  <a:cubicBezTo>
                    <a:pt x="575310" y="4050445"/>
                    <a:pt x="601980" y="3981865"/>
                    <a:pt x="621030" y="3979008"/>
                  </a:cubicBezTo>
                  <a:lnTo>
                    <a:pt x="621030" y="3942812"/>
                  </a:lnTo>
                  <a:lnTo>
                    <a:pt x="608647" y="3939955"/>
                  </a:lnTo>
                  <a:cubicBezTo>
                    <a:pt x="608647" y="3939955"/>
                    <a:pt x="631507" y="3826608"/>
                    <a:pt x="641032" y="3770410"/>
                  </a:cubicBezTo>
                  <a:cubicBezTo>
                    <a:pt x="650557" y="3714212"/>
                    <a:pt x="684847" y="3543715"/>
                    <a:pt x="689610" y="3509425"/>
                  </a:cubicBezTo>
                  <a:cubicBezTo>
                    <a:pt x="694372" y="3474183"/>
                    <a:pt x="732472" y="3228437"/>
                    <a:pt x="727710" y="3185575"/>
                  </a:cubicBezTo>
                  <a:cubicBezTo>
                    <a:pt x="722947" y="3142712"/>
                    <a:pt x="706755" y="2985550"/>
                    <a:pt x="702945" y="2899825"/>
                  </a:cubicBezTo>
                  <a:cubicBezTo>
                    <a:pt x="699135" y="2814100"/>
                    <a:pt x="681037" y="2388332"/>
                    <a:pt x="618172" y="2269270"/>
                  </a:cubicBezTo>
                  <a:close/>
                  <a:moveTo>
                    <a:pt x="577215" y="1661575"/>
                  </a:moveTo>
                  <a:lnTo>
                    <a:pt x="577215" y="1661577"/>
                  </a:lnTo>
                  <a:lnTo>
                    <a:pt x="595312" y="1761587"/>
                  </a:lnTo>
                  <a:close/>
                  <a:moveTo>
                    <a:pt x="774609" y="754141"/>
                  </a:moveTo>
                  <a:lnTo>
                    <a:pt x="769233" y="767118"/>
                  </a:lnTo>
                  <a:lnTo>
                    <a:pt x="769039" y="767588"/>
                  </a:lnTo>
                  <a:lnTo>
                    <a:pt x="769635" y="766165"/>
                  </a:lnTo>
                  <a:close/>
                  <a:moveTo>
                    <a:pt x="800900" y="689190"/>
                  </a:moveTo>
                  <a:lnTo>
                    <a:pt x="797908" y="697813"/>
                  </a:lnTo>
                  <a:lnTo>
                    <a:pt x="798076" y="697407"/>
                  </a:lnTo>
                  <a:close/>
                  <a:moveTo>
                    <a:pt x="554419" y="634052"/>
                  </a:moveTo>
                  <a:lnTo>
                    <a:pt x="564252" y="662149"/>
                  </a:lnTo>
                  <a:cubicBezTo>
                    <a:pt x="593050" y="722827"/>
                    <a:pt x="656272" y="766225"/>
                    <a:pt x="656272" y="766225"/>
                  </a:cubicBezTo>
                  <a:lnTo>
                    <a:pt x="656925" y="766006"/>
                  </a:lnTo>
                  <a:lnTo>
                    <a:pt x="652406" y="762694"/>
                  </a:lnTo>
                  <a:cubicBezTo>
                    <a:pt x="637095" y="751141"/>
                    <a:pt x="589135" y="712335"/>
                    <a:pt x="564802" y="662552"/>
                  </a:cubicBezTo>
                  <a:close/>
                  <a:moveTo>
                    <a:pt x="551678" y="611267"/>
                  </a:moveTo>
                  <a:lnTo>
                    <a:pt x="553173" y="630492"/>
                  </a:lnTo>
                  <a:lnTo>
                    <a:pt x="553475" y="631354"/>
                  </a:lnTo>
                  <a:close/>
                  <a:moveTo>
                    <a:pt x="705557" y="194"/>
                  </a:moveTo>
                  <a:cubicBezTo>
                    <a:pt x="712068" y="520"/>
                    <a:pt x="717351" y="1249"/>
                    <a:pt x="721042" y="2320"/>
                  </a:cubicBezTo>
                  <a:cubicBezTo>
                    <a:pt x="750569" y="10893"/>
                    <a:pt x="798194" y="32800"/>
                    <a:pt x="829627" y="44230"/>
                  </a:cubicBezTo>
                  <a:cubicBezTo>
                    <a:pt x="861059" y="55660"/>
                    <a:pt x="879157" y="100428"/>
                    <a:pt x="880109" y="126145"/>
                  </a:cubicBezTo>
                  <a:cubicBezTo>
                    <a:pt x="881062" y="151863"/>
                    <a:pt x="894397" y="179485"/>
                    <a:pt x="893444" y="203298"/>
                  </a:cubicBezTo>
                  <a:cubicBezTo>
                    <a:pt x="892492" y="227110"/>
                    <a:pt x="875347" y="264258"/>
                    <a:pt x="875347" y="264258"/>
                  </a:cubicBezTo>
                  <a:cubicBezTo>
                    <a:pt x="902969" y="262353"/>
                    <a:pt x="891539" y="309025"/>
                    <a:pt x="887729" y="331885"/>
                  </a:cubicBezTo>
                  <a:cubicBezTo>
                    <a:pt x="883919" y="354745"/>
                    <a:pt x="883919" y="375700"/>
                    <a:pt x="869632" y="392845"/>
                  </a:cubicBezTo>
                  <a:cubicBezTo>
                    <a:pt x="855344" y="409990"/>
                    <a:pt x="831532" y="392845"/>
                    <a:pt x="831532" y="392845"/>
                  </a:cubicBezTo>
                  <a:cubicBezTo>
                    <a:pt x="831532" y="420468"/>
                    <a:pt x="818197" y="472855"/>
                    <a:pt x="818197" y="472855"/>
                  </a:cubicBezTo>
                  <a:lnTo>
                    <a:pt x="816292" y="556675"/>
                  </a:lnTo>
                  <a:lnTo>
                    <a:pt x="815501" y="560637"/>
                  </a:lnTo>
                  <a:lnTo>
                    <a:pt x="830444" y="574645"/>
                  </a:lnTo>
                  <a:lnTo>
                    <a:pt x="830580" y="573820"/>
                  </a:lnTo>
                  <a:cubicBezTo>
                    <a:pt x="850582" y="595727"/>
                    <a:pt x="880110" y="634780"/>
                    <a:pt x="902017" y="654782"/>
                  </a:cubicBezTo>
                  <a:cubicBezTo>
                    <a:pt x="930592" y="681452"/>
                    <a:pt x="981075" y="692882"/>
                    <a:pt x="1038225" y="727172"/>
                  </a:cubicBezTo>
                  <a:cubicBezTo>
                    <a:pt x="1095375" y="761462"/>
                    <a:pt x="1150620" y="787180"/>
                    <a:pt x="1164907" y="815755"/>
                  </a:cubicBezTo>
                  <a:cubicBezTo>
                    <a:pt x="1179195" y="844330"/>
                    <a:pt x="1189672" y="928150"/>
                    <a:pt x="1198245" y="1018637"/>
                  </a:cubicBezTo>
                  <a:cubicBezTo>
                    <a:pt x="1206817" y="1109125"/>
                    <a:pt x="1207770" y="1528225"/>
                    <a:pt x="1219200" y="1612045"/>
                  </a:cubicBezTo>
                  <a:cubicBezTo>
                    <a:pt x="1230630" y="1695865"/>
                    <a:pt x="1171575" y="1963517"/>
                    <a:pt x="1157287" y="2036860"/>
                  </a:cubicBezTo>
                  <a:cubicBezTo>
                    <a:pt x="1143000" y="2110202"/>
                    <a:pt x="1127760" y="2252125"/>
                    <a:pt x="1127760" y="2252125"/>
                  </a:cubicBezTo>
                  <a:lnTo>
                    <a:pt x="1099185" y="2249267"/>
                  </a:lnTo>
                  <a:lnTo>
                    <a:pt x="1089660" y="2268317"/>
                  </a:lnTo>
                  <a:lnTo>
                    <a:pt x="1058227" y="2264507"/>
                  </a:lnTo>
                  <a:cubicBezTo>
                    <a:pt x="1058227" y="2265460"/>
                    <a:pt x="1058227" y="2267365"/>
                    <a:pt x="1058227" y="2268317"/>
                  </a:cubicBezTo>
                  <a:cubicBezTo>
                    <a:pt x="1058227" y="2318800"/>
                    <a:pt x="1041082" y="2406430"/>
                    <a:pt x="1031557" y="2416907"/>
                  </a:cubicBezTo>
                  <a:cubicBezTo>
                    <a:pt x="1022032" y="2427385"/>
                    <a:pt x="1013460" y="2451197"/>
                    <a:pt x="1006792" y="2469295"/>
                  </a:cubicBezTo>
                  <a:cubicBezTo>
                    <a:pt x="1000125" y="2487392"/>
                    <a:pt x="984885" y="2495965"/>
                    <a:pt x="984885" y="2495965"/>
                  </a:cubicBezTo>
                  <a:cubicBezTo>
                    <a:pt x="982980" y="2564545"/>
                    <a:pt x="960120" y="2933162"/>
                    <a:pt x="963930" y="2993170"/>
                  </a:cubicBezTo>
                  <a:cubicBezTo>
                    <a:pt x="967740" y="3053177"/>
                    <a:pt x="954405" y="3131283"/>
                    <a:pt x="956310" y="3205577"/>
                  </a:cubicBezTo>
                  <a:cubicBezTo>
                    <a:pt x="958215" y="3279872"/>
                    <a:pt x="911542" y="3503710"/>
                    <a:pt x="896302" y="3576100"/>
                  </a:cubicBezTo>
                  <a:cubicBezTo>
                    <a:pt x="881062" y="3648490"/>
                    <a:pt x="826770" y="3953290"/>
                    <a:pt x="826770" y="3953290"/>
                  </a:cubicBezTo>
                  <a:cubicBezTo>
                    <a:pt x="807720" y="3964720"/>
                    <a:pt x="775335" y="3961862"/>
                    <a:pt x="775335" y="3961862"/>
                  </a:cubicBezTo>
                  <a:lnTo>
                    <a:pt x="775335" y="4022822"/>
                  </a:lnTo>
                  <a:cubicBezTo>
                    <a:pt x="794385" y="4035205"/>
                    <a:pt x="797242" y="4085687"/>
                    <a:pt x="796290" y="4102833"/>
                  </a:cubicBezTo>
                  <a:cubicBezTo>
                    <a:pt x="795337" y="4119977"/>
                    <a:pt x="803910" y="4115215"/>
                    <a:pt x="803910" y="4115215"/>
                  </a:cubicBezTo>
                  <a:lnTo>
                    <a:pt x="803910" y="4186652"/>
                  </a:lnTo>
                  <a:cubicBezTo>
                    <a:pt x="794385" y="4199987"/>
                    <a:pt x="770572" y="4200940"/>
                    <a:pt x="770572" y="4200940"/>
                  </a:cubicBezTo>
                  <a:cubicBezTo>
                    <a:pt x="770572" y="4200940"/>
                    <a:pt x="765810" y="4208560"/>
                    <a:pt x="753427" y="4229515"/>
                  </a:cubicBezTo>
                  <a:cubicBezTo>
                    <a:pt x="741045" y="4250470"/>
                    <a:pt x="669607" y="4270472"/>
                    <a:pt x="631507" y="4272377"/>
                  </a:cubicBezTo>
                  <a:cubicBezTo>
                    <a:pt x="593407" y="4274283"/>
                    <a:pt x="508635" y="4280950"/>
                    <a:pt x="484822" y="4272377"/>
                  </a:cubicBezTo>
                  <a:cubicBezTo>
                    <a:pt x="461010" y="4263805"/>
                    <a:pt x="450532" y="4259995"/>
                    <a:pt x="449580" y="4241897"/>
                  </a:cubicBezTo>
                  <a:cubicBezTo>
                    <a:pt x="448627" y="4223800"/>
                    <a:pt x="459105" y="4219990"/>
                    <a:pt x="459105" y="4219990"/>
                  </a:cubicBezTo>
                  <a:cubicBezTo>
                    <a:pt x="459105" y="4203797"/>
                    <a:pt x="464820" y="4185700"/>
                    <a:pt x="464820" y="4185700"/>
                  </a:cubicBezTo>
                  <a:cubicBezTo>
                    <a:pt x="464820" y="4185700"/>
                    <a:pt x="336232" y="4188558"/>
                    <a:pt x="303847" y="4210465"/>
                  </a:cubicBezTo>
                  <a:cubicBezTo>
                    <a:pt x="265747" y="4236183"/>
                    <a:pt x="212407" y="4242850"/>
                    <a:pt x="142875" y="4248565"/>
                  </a:cubicBezTo>
                  <a:cubicBezTo>
                    <a:pt x="73342" y="4254280"/>
                    <a:pt x="952" y="4236183"/>
                    <a:pt x="952" y="4236183"/>
                  </a:cubicBezTo>
                  <a:lnTo>
                    <a:pt x="0" y="4201892"/>
                  </a:lnTo>
                  <a:lnTo>
                    <a:pt x="5715" y="4200940"/>
                  </a:lnTo>
                  <a:cubicBezTo>
                    <a:pt x="3810" y="4168555"/>
                    <a:pt x="19050" y="4142837"/>
                    <a:pt x="54292" y="4135217"/>
                  </a:cubicBezTo>
                  <a:cubicBezTo>
                    <a:pt x="89535" y="4127597"/>
                    <a:pt x="120015" y="4111405"/>
                    <a:pt x="159067" y="4079972"/>
                  </a:cubicBezTo>
                  <a:cubicBezTo>
                    <a:pt x="198120" y="4048540"/>
                    <a:pt x="242887" y="3984722"/>
                    <a:pt x="252412" y="3971387"/>
                  </a:cubicBezTo>
                  <a:cubicBezTo>
                    <a:pt x="261937" y="3958052"/>
                    <a:pt x="279082" y="3961862"/>
                    <a:pt x="279082" y="3961862"/>
                  </a:cubicBezTo>
                  <a:lnTo>
                    <a:pt x="279082" y="3938050"/>
                  </a:lnTo>
                  <a:lnTo>
                    <a:pt x="271462" y="3934240"/>
                  </a:lnTo>
                  <a:cubicBezTo>
                    <a:pt x="266700" y="3909475"/>
                    <a:pt x="254317" y="3723737"/>
                    <a:pt x="247650" y="3639917"/>
                  </a:cubicBezTo>
                  <a:cubicBezTo>
                    <a:pt x="240982" y="3556097"/>
                    <a:pt x="233362" y="3480850"/>
                    <a:pt x="222885" y="3386552"/>
                  </a:cubicBezTo>
                  <a:cubicBezTo>
                    <a:pt x="212407" y="3292255"/>
                    <a:pt x="193357" y="2956022"/>
                    <a:pt x="188595" y="2869345"/>
                  </a:cubicBezTo>
                  <a:cubicBezTo>
                    <a:pt x="183832" y="2782667"/>
                    <a:pt x="182880" y="2451197"/>
                    <a:pt x="182880" y="2451197"/>
                  </a:cubicBezTo>
                  <a:cubicBezTo>
                    <a:pt x="155257" y="2442625"/>
                    <a:pt x="145732" y="2415955"/>
                    <a:pt x="136207" y="2394047"/>
                  </a:cubicBezTo>
                  <a:cubicBezTo>
                    <a:pt x="126682" y="2372140"/>
                    <a:pt x="113347" y="2355947"/>
                    <a:pt x="117157" y="2325467"/>
                  </a:cubicBezTo>
                  <a:cubicBezTo>
                    <a:pt x="120015" y="2294987"/>
                    <a:pt x="127635" y="2230217"/>
                    <a:pt x="127635" y="2230217"/>
                  </a:cubicBezTo>
                  <a:cubicBezTo>
                    <a:pt x="112395" y="2239742"/>
                    <a:pt x="107632" y="2197832"/>
                    <a:pt x="107632" y="2197832"/>
                  </a:cubicBezTo>
                  <a:lnTo>
                    <a:pt x="100012" y="2194975"/>
                  </a:lnTo>
                  <a:cubicBezTo>
                    <a:pt x="100012" y="2194975"/>
                    <a:pt x="93345" y="2057815"/>
                    <a:pt x="84772" y="1844455"/>
                  </a:cubicBezTo>
                  <a:cubicBezTo>
                    <a:pt x="76200" y="1631095"/>
                    <a:pt x="114300" y="1300577"/>
                    <a:pt x="123825" y="1173895"/>
                  </a:cubicBezTo>
                  <a:cubicBezTo>
                    <a:pt x="133350" y="1047212"/>
                    <a:pt x="189547" y="917672"/>
                    <a:pt x="196215" y="887192"/>
                  </a:cubicBezTo>
                  <a:cubicBezTo>
                    <a:pt x="202882" y="856712"/>
                    <a:pt x="220980" y="790037"/>
                    <a:pt x="240030" y="771940"/>
                  </a:cubicBezTo>
                  <a:cubicBezTo>
                    <a:pt x="259080" y="753842"/>
                    <a:pt x="399097" y="697645"/>
                    <a:pt x="429577" y="683357"/>
                  </a:cubicBezTo>
                  <a:cubicBezTo>
                    <a:pt x="452437" y="672642"/>
                    <a:pt x="491907" y="664605"/>
                    <a:pt x="513427" y="648800"/>
                  </a:cubicBezTo>
                  <a:lnTo>
                    <a:pt x="526750" y="631249"/>
                  </a:lnTo>
                  <a:lnTo>
                    <a:pt x="526732" y="630970"/>
                  </a:lnTo>
                  <a:cubicBezTo>
                    <a:pt x="530066" y="616206"/>
                    <a:pt x="536019" y="607634"/>
                    <a:pt x="541138" y="602752"/>
                  </a:cubicBezTo>
                  <a:lnTo>
                    <a:pt x="550492" y="596714"/>
                  </a:lnTo>
                  <a:lnTo>
                    <a:pt x="547687" y="495715"/>
                  </a:lnTo>
                  <a:cubicBezTo>
                    <a:pt x="547687" y="495715"/>
                    <a:pt x="529589" y="475713"/>
                    <a:pt x="523874" y="452853"/>
                  </a:cubicBezTo>
                  <a:cubicBezTo>
                    <a:pt x="518159" y="429993"/>
                    <a:pt x="519112" y="397608"/>
                    <a:pt x="519112" y="397608"/>
                  </a:cubicBezTo>
                  <a:cubicBezTo>
                    <a:pt x="497204" y="420468"/>
                    <a:pt x="480059" y="389035"/>
                    <a:pt x="478154" y="368080"/>
                  </a:cubicBezTo>
                  <a:cubicBezTo>
                    <a:pt x="476249" y="347125"/>
                    <a:pt x="467677" y="316645"/>
                    <a:pt x="472439" y="293785"/>
                  </a:cubicBezTo>
                  <a:cubicBezTo>
                    <a:pt x="477202" y="270925"/>
                    <a:pt x="494347" y="275688"/>
                    <a:pt x="494347" y="275688"/>
                  </a:cubicBezTo>
                  <a:lnTo>
                    <a:pt x="495299" y="252828"/>
                  </a:lnTo>
                  <a:cubicBezTo>
                    <a:pt x="469582" y="222348"/>
                    <a:pt x="466724" y="140433"/>
                    <a:pt x="513397" y="73758"/>
                  </a:cubicBezTo>
                  <a:cubicBezTo>
                    <a:pt x="554235" y="15418"/>
                    <a:pt x="659978" y="-2085"/>
                    <a:pt x="705557" y="1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lnSpc>
                  <a:spcPct val="12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ïṥḻîďé"/>
            <p:cNvSpPr/>
            <p:nvPr/>
          </p:nvSpPr>
          <p:spPr>
            <a:xfrm>
              <a:off x="5586371" y="1461251"/>
              <a:ext cx="1194476" cy="4154720"/>
            </a:xfrm>
            <a:custGeom>
              <a:avLst/>
              <a:gdLst>
                <a:gd name="connsiteX0" fmla="*/ 323891 w 1194476"/>
                <a:gd name="connsiteY0" fmla="*/ 1278138 h 4154720"/>
                <a:gd name="connsiteX1" fmla="*/ 308651 w 1194476"/>
                <a:gd name="connsiteY1" fmla="*/ 1501976 h 4154720"/>
                <a:gd name="connsiteX2" fmla="*/ 339131 w 1194476"/>
                <a:gd name="connsiteY2" fmla="*/ 1377198 h 4154720"/>
                <a:gd name="connsiteX3" fmla="*/ 323891 w 1194476"/>
                <a:gd name="connsiteY3" fmla="*/ 1278138 h 4154720"/>
                <a:gd name="connsiteX4" fmla="*/ 987783 w 1194476"/>
                <a:gd name="connsiteY4" fmla="*/ 1248611 h 4154720"/>
                <a:gd name="connsiteX5" fmla="*/ 955398 w 1194476"/>
                <a:gd name="connsiteY5" fmla="*/ 1365768 h 4154720"/>
                <a:gd name="connsiteX6" fmla="*/ 984926 w 1194476"/>
                <a:gd name="connsiteY6" fmla="*/ 1512453 h 4154720"/>
                <a:gd name="connsiteX7" fmla="*/ 987783 w 1194476"/>
                <a:gd name="connsiteY7" fmla="*/ 1248611 h 4154720"/>
                <a:gd name="connsiteX8" fmla="*/ 763946 w 1194476"/>
                <a:gd name="connsiteY8" fmla="*/ 817128 h 4154720"/>
                <a:gd name="connsiteX9" fmla="*/ 761903 w 1194476"/>
                <a:gd name="connsiteY9" fmla="*/ 822942 h 4154720"/>
                <a:gd name="connsiteX10" fmla="*/ 761664 w 1194476"/>
                <a:gd name="connsiteY10" fmla="*/ 831336 h 4154720"/>
                <a:gd name="connsiteX11" fmla="*/ 748706 w 1194476"/>
                <a:gd name="connsiteY11" fmla="*/ 1203844 h 4154720"/>
                <a:gd name="connsiteX12" fmla="*/ 731561 w 1194476"/>
                <a:gd name="connsiteY12" fmla="*/ 1457208 h 4154720"/>
                <a:gd name="connsiteX13" fmla="*/ 732365 w 1194476"/>
                <a:gd name="connsiteY13" fmla="*/ 1669512 h 4154720"/>
                <a:gd name="connsiteX14" fmla="*/ 731588 w 1194476"/>
                <a:gd name="connsiteY14" fmla="*/ 1694458 h 4154720"/>
                <a:gd name="connsiteX15" fmla="*/ 732513 w 1194476"/>
                <a:gd name="connsiteY15" fmla="*/ 1694381 h 4154720"/>
                <a:gd name="connsiteX16" fmla="*/ 732513 w 1194476"/>
                <a:gd name="connsiteY16" fmla="*/ 1456256 h 4154720"/>
                <a:gd name="connsiteX17" fmla="*/ 749658 w 1194476"/>
                <a:gd name="connsiteY17" fmla="*/ 1202891 h 4154720"/>
                <a:gd name="connsiteX18" fmla="*/ 763946 w 1194476"/>
                <a:gd name="connsiteY18" fmla="*/ 817128 h 4154720"/>
                <a:gd name="connsiteX19" fmla="*/ 549633 w 1194476"/>
                <a:gd name="connsiteY19" fmla="*/ 814271 h 4154720"/>
                <a:gd name="connsiteX20" fmla="*/ 550358 w 1194476"/>
                <a:gd name="connsiteY20" fmla="*/ 819662 h 4154720"/>
                <a:gd name="connsiteX21" fmla="*/ 557775 w 1194476"/>
                <a:gd name="connsiteY21" fmla="*/ 839304 h 4154720"/>
                <a:gd name="connsiteX22" fmla="*/ 659171 w 1194476"/>
                <a:gd name="connsiteY22" fmla="*/ 1027631 h 4154720"/>
                <a:gd name="connsiteX23" fmla="*/ 660383 w 1194476"/>
                <a:gd name="connsiteY23" fmla="*/ 1025712 h 4154720"/>
                <a:gd name="connsiteX24" fmla="*/ 621027 w 1194476"/>
                <a:gd name="connsiteY24" fmla="*/ 970853 h 4154720"/>
                <a:gd name="connsiteX25" fmla="*/ 549633 w 1194476"/>
                <a:gd name="connsiteY25" fmla="*/ 814271 h 4154720"/>
                <a:gd name="connsiteX26" fmla="*/ 672625 w 1194476"/>
                <a:gd name="connsiteY26" fmla="*/ 2 h 4154720"/>
                <a:gd name="connsiteX27" fmla="*/ 759183 w 1194476"/>
                <a:gd name="connsiteY27" fmla="*/ 24648 h 4154720"/>
                <a:gd name="connsiteX28" fmla="*/ 845861 w 1194476"/>
                <a:gd name="connsiteY28" fmla="*/ 158951 h 4154720"/>
                <a:gd name="connsiteX29" fmla="*/ 844908 w 1194476"/>
                <a:gd name="connsiteY29" fmla="*/ 263726 h 4154720"/>
                <a:gd name="connsiteX30" fmla="*/ 857291 w 1194476"/>
                <a:gd name="connsiteY30" fmla="*/ 300873 h 4154720"/>
                <a:gd name="connsiteX31" fmla="*/ 833478 w 1194476"/>
                <a:gd name="connsiteY31" fmla="*/ 379931 h 4154720"/>
                <a:gd name="connsiteX32" fmla="*/ 804903 w 1194476"/>
                <a:gd name="connsiteY32" fmla="*/ 393266 h 4154720"/>
                <a:gd name="connsiteX33" fmla="*/ 770613 w 1194476"/>
                <a:gd name="connsiteY33" fmla="*/ 484706 h 4154720"/>
                <a:gd name="connsiteX34" fmla="*/ 769661 w 1194476"/>
                <a:gd name="connsiteY34" fmla="*/ 559001 h 4154720"/>
                <a:gd name="connsiteX35" fmla="*/ 789663 w 1194476"/>
                <a:gd name="connsiteY35" fmla="*/ 580908 h 4154720"/>
                <a:gd name="connsiteX36" fmla="*/ 856338 w 1194476"/>
                <a:gd name="connsiteY36" fmla="*/ 636153 h 4154720"/>
                <a:gd name="connsiteX37" fmla="*/ 994451 w 1194476"/>
                <a:gd name="connsiteY37" fmla="*/ 662823 h 4154720"/>
                <a:gd name="connsiteX38" fmla="*/ 1070651 w 1194476"/>
                <a:gd name="connsiteY38" fmla="*/ 661871 h 4154720"/>
                <a:gd name="connsiteX39" fmla="*/ 1098273 w 1194476"/>
                <a:gd name="connsiteY39" fmla="*/ 733308 h 4154720"/>
                <a:gd name="connsiteX40" fmla="*/ 1151613 w 1194476"/>
                <a:gd name="connsiteY40" fmla="*/ 1037156 h 4154720"/>
                <a:gd name="connsiteX41" fmla="*/ 1161138 w 1194476"/>
                <a:gd name="connsiteY41" fmla="*/ 1476258 h 4154720"/>
                <a:gd name="connsiteX42" fmla="*/ 1181141 w 1194476"/>
                <a:gd name="connsiteY42" fmla="*/ 1953461 h 4154720"/>
                <a:gd name="connsiteX43" fmla="*/ 1194476 w 1194476"/>
                <a:gd name="connsiteY43" fmla="*/ 2142056 h 4154720"/>
                <a:gd name="connsiteX44" fmla="*/ 1175426 w 1194476"/>
                <a:gd name="connsiteY44" fmla="*/ 2146818 h 4154720"/>
                <a:gd name="connsiteX45" fmla="*/ 1183046 w 1194476"/>
                <a:gd name="connsiteY45" fmla="*/ 2305886 h 4154720"/>
                <a:gd name="connsiteX46" fmla="*/ 1153518 w 1194476"/>
                <a:gd name="connsiteY46" fmla="*/ 2359226 h 4154720"/>
                <a:gd name="connsiteX47" fmla="*/ 1093511 w 1194476"/>
                <a:gd name="connsiteY47" fmla="*/ 2408756 h 4154720"/>
                <a:gd name="connsiteX48" fmla="*/ 1034456 w 1194476"/>
                <a:gd name="connsiteY48" fmla="*/ 2448761 h 4154720"/>
                <a:gd name="connsiteX49" fmla="*/ 1021121 w 1194476"/>
                <a:gd name="connsiteY49" fmla="*/ 2839286 h 4154720"/>
                <a:gd name="connsiteX50" fmla="*/ 1023978 w 1194476"/>
                <a:gd name="connsiteY50" fmla="*/ 3166946 h 4154720"/>
                <a:gd name="connsiteX51" fmla="*/ 1013501 w 1194476"/>
                <a:gd name="connsiteY51" fmla="*/ 3502226 h 4154720"/>
                <a:gd name="connsiteX52" fmla="*/ 963018 w 1194476"/>
                <a:gd name="connsiteY52" fmla="*/ 3517466 h 4154720"/>
                <a:gd name="connsiteX53" fmla="*/ 963971 w 1194476"/>
                <a:gd name="connsiteY53" fmla="*/ 3706061 h 4154720"/>
                <a:gd name="connsiteX54" fmla="*/ 957303 w 1194476"/>
                <a:gd name="connsiteY54" fmla="*/ 3775593 h 4154720"/>
                <a:gd name="connsiteX55" fmla="*/ 975401 w 1194476"/>
                <a:gd name="connsiteY55" fmla="*/ 3862271 h 4154720"/>
                <a:gd name="connsiteX56" fmla="*/ 982068 w 1194476"/>
                <a:gd name="connsiteY56" fmla="*/ 3958473 h 4154720"/>
                <a:gd name="connsiteX57" fmla="*/ 986831 w 1194476"/>
                <a:gd name="connsiteY57" fmla="*/ 4066106 h 4154720"/>
                <a:gd name="connsiteX58" fmla="*/ 954446 w 1194476"/>
                <a:gd name="connsiteY58" fmla="*/ 4111826 h 4154720"/>
                <a:gd name="connsiteX59" fmla="*/ 886818 w 1194476"/>
                <a:gd name="connsiteY59" fmla="*/ 4147068 h 4154720"/>
                <a:gd name="connsiteX60" fmla="*/ 835383 w 1194476"/>
                <a:gd name="connsiteY60" fmla="*/ 4117541 h 4154720"/>
                <a:gd name="connsiteX61" fmla="*/ 788711 w 1194476"/>
                <a:gd name="connsiteY61" fmla="*/ 4079441 h 4154720"/>
                <a:gd name="connsiteX62" fmla="*/ 789663 w 1194476"/>
                <a:gd name="connsiteY62" fmla="*/ 4009908 h 4154720"/>
                <a:gd name="connsiteX63" fmla="*/ 809666 w 1194476"/>
                <a:gd name="connsiteY63" fmla="*/ 3868938 h 4154720"/>
                <a:gd name="connsiteX64" fmla="*/ 802046 w 1194476"/>
                <a:gd name="connsiteY64" fmla="*/ 3766068 h 4154720"/>
                <a:gd name="connsiteX65" fmla="*/ 818238 w 1194476"/>
                <a:gd name="connsiteY65" fmla="*/ 3738446 h 4154720"/>
                <a:gd name="connsiteX66" fmla="*/ 824906 w 1194476"/>
                <a:gd name="connsiteY66" fmla="*/ 3679391 h 4154720"/>
                <a:gd name="connsiteX67" fmla="*/ 836336 w 1194476"/>
                <a:gd name="connsiteY67" fmla="*/ 3605096 h 4154720"/>
                <a:gd name="connsiteX68" fmla="*/ 832526 w 1194476"/>
                <a:gd name="connsiteY68" fmla="*/ 3511751 h 4154720"/>
                <a:gd name="connsiteX69" fmla="*/ 806808 w 1194476"/>
                <a:gd name="connsiteY69" fmla="*/ 3494606 h 4154720"/>
                <a:gd name="connsiteX70" fmla="*/ 797283 w 1194476"/>
                <a:gd name="connsiteY70" fmla="*/ 3034548 h 4154720"/>
                <a:gd name="connsiteX71" fmla="*/ 761088 w 1194476"/>
                <a:gd name="connsiteY71" fmla="*/ 2707841 h 4154720"/>
                <a:gd name="connsiteX72" fmla="*/ 710606 w 1194476"/>
                <a:gd name="connsiteY72" fmla="*/ 2342081 h 4154720"/>
                <a:gd name="connsiteX73" fmla="*/ 640121 w 1194476"/>
                <a:gd name="connsiteY73" fmla="*/ 2112528 h 4154720"/>
                <a:gd name="connsiteX74" fmla="*/ 582971 w 1194476"/>
                <a:gd name="connsiteY74" fmla="*/ 2401136 h 4154720"/>
                <a:gd name="connsiteX75" fmla="*/ 560111 w 1194476"/>
                <a:gd name="connsiteY75" fmla="*/ 2757371 h 4154720"/>
                <a:gd name="connsiteX76" fmla="*/ 554396 w 1194476"/>
                <a:gd name="connsiteY76" fmla="*/ 2956443 h 4154720"/>
                <a:gd name="connsiteX77" fmla="*/ 557253 w 1194476"/>
                <a:gd name="connsiteY77" fmla="*/ 3185996 h 4154720"/>
                <a:gd name="connsiteX78" fmla="*/ 564873 w 1194476"/>
                <a:gd name="connsiteY78" fmla="*/ 3477461 h 4154720"/>
                <a:gd name="connsiteX79" fmla="*/ 533441 w 1194476"/>
                <a:gd name="connsiteY79" fmla="*/ 3505083 h 4154720"/>
                <a:gd name="connsiteX80" fmla="*/ 537251 w 1194476"/>
                <a:gd name="connsiteY80" fmla="*/ 3628908 h 4154720"/>
                <a:gd name="connsiteX81" fmla="*/ 578208 w 1194476"/>
                <a:gd name="connsiteY81" fmla="*/ 3747971 h 4154720"/>
                <a:gd name="connsiteX82" fmla="*/ 572493 w 1194476"/>
                <a:gd name="connsiteY82" fmla="*/ 3894656 h 4154720"/>
                <a:gd name="connsiteX83" fmla="*/ 582971 w 1194476"/>
                <a:gd name="connsiteY83" fmla="*/ 4026101 h 4154720"/>
                <a:gd name="connsiteX84" fmla="*/ 549633 w 1194476"/>
                <a:gd name="connsiteY84" fmla="*/ 4116588 h 4154720"/>
                <a:gd name="connsiteX85" fmla="*/ 474386 w 1194476"/>
                <a:gd name="connsiteY85" fmla="*/ 4154688 h 4154720"/>
                <a:gd name="connsiteX86" fmla="*/ 438191 w 1194476"/>
                <a:gd name="connsiteY86" fmla="*/ 4131828 h 4154720"/>
                <a:gd name="connsiteX87" fmla="*/ 395328 w 1194476"/>
                <a:gd name="connsiteY87" fmla="*/ 4065153 h 4154720"/>
                <a:gd name="connsiteX88" fmla="*/ 398186 w 1194476"/>
                <a:gd name="connsiteY88" fmla="*/ 3914658 h 4154720"/>
                <a:gd name="connsiteX89" fmla="*/ 426761 w 1194476"/>
                <a:gd name="connsiteY89" fmla="*/ 3783213 h 4154720"/>
                <a:gd name="connsiteX90" fmla="*/ 416283 w 1194476"/>
                <a:gd name="connsiteY90" fmla="*/ 3708918 h 4154720"/>
                <a:gd name="connsiteX91" fmla="*/ 429618 w 1194476"/>
                <a:gd name="connsiteY91" fmla="*/ 3627956 h 4154720"/>
                <a:gd name="connsiteX92" fmla="*/ 403901 w 1194476"/>
                <a:gd name="connsiteY92" fmla="*/ 3505083 h 4154720"/>
                <a:gd name="connsiteX93" fmla="*/ 349608 w 1194476"/>
                <a:gd name="connsiteY93" fmla="*/ 3462221 h 4154720"/>
                <a:gd name="connsiteX94" fmla="*/ 329606 w 1194476"/>
                <a:gd name="connsiteY94" fmla="*/ 3110748 h 4154720"/>
                <a:gd name="connsiteX95" fmla="*/ 320081 w 1194476"/>
                <a:gd name="connsiteY95" fmla="*/ 2828808 h 4154720"/>
                <a:gd name="connsiteX96" fmla="*/ 44808 w 1194476"/>
                <a:gd name="connsiteY96" fmla="*/ 2683076 h 4154720"/>
                <a:gd name="connsiteX97" fmla="*/ 2898 w 1194476"/>
                <a:gd name="connsiteY97" fmla="*/ 2627831 h 4154720"/>
                <a:gd name="connsiteX98" fmla="*/ 41 w 1194476"/>
                <a:gd name="connsiteY98" fmla="*/ 2193491 h 4154720"/>
                <a:gd name="connsiteX99" fmla="*/ 32426 w 1194476"/>
                <a:gd name="connsiteY99" fmla="*/ 2168726 h 4154720"/>
                <a:gd name="connsiteX100" fmla="*/ 119103 w 1194476"/>
                <a:gd name="connsiteY100" fmla="*/ 2210636 h 4154720"/>
                <a:gd name="connsiteX101" fmla="*/ 128628 w 1194476"/>
                <a:gd name="connsiteY101" fmla="*/ 2126816 h 4154720"/>
                <a:gd name="connsiteX102" fmla="*/ 113388 w 1194476"/>
                <a:gd name="connsiteY102" fmla="*/ 2116338 h 4154720"/>
                <a:gd name="connsiteX103" fmla="*/ 121008 w 1194476"/>
                <a:gd name="connsiteY103" fmla="*/ 1849638 h 4154720"/>
                <a:gd name="connsiteX104" fmla="*/ 152441 w 1194476"/>
                <a:gd name="connsiteY104" fmla="*/ 1484831 h 4154720"/>
                <a:gd name="connsiteX105" fmla="*/ 167681 w 1194476"/>
                <a:gd name="connsiteY105" fmla="*/ 1180983 h 4154720"/>
                <a:gd name="connsiteX106" fmla="*/ 232451 w 1194476"/>
                <a:gd name="connsiteY106" fmla="*/ 697113 h 4154720"/>
                <a:gd name="connsiteX107" fmla="*/ 306746 w 1194476"/>
                <a:gd name="connsiteY107" fmla="*/ 655203 h 4154720"/>
                <a:gd name="connsiteX108" fmla="*/ 474386 w 1194476"/>
                <a:gd name="connsiteY108" fmla="*/ 621866 h 4154720"/>
                <a:gd name="connsiteX109" fmla="*/ 526773 w 1194476"/>
                <a:gd name="connsiteY109" fmla="*/ 578051 h 4154720"/>
                <a:gd name="connsiteX110" fmla="*/ 549633 w 1194476"/>
                <a:gd name="connsiteY110" fmla="*/ 558048 h 4154720"/>
                <a:gd name="connsiteX111" fmla="*/ 550586 w 1194476"/>
                <a:gd name="connsiteY111" fmla="*/ 477086 h 4154720"/>
                <a:gd name="connsiteX112" fmla="*/ 518201 w 1194476"/>
                <a:gd name="connsiteY112" fmla="*/ 425651 h 4154720"/>
                <a:gd name="connsiteX113" fmla="*/ 510581 w 1194476"/>
                <a:gd name="connsiteY113" fmla="*/ 375168 h 4154720"/>
                <a:gd name="connsiteX114" fmla="*/ 471528 w 1194476"/>
                <a:gd name="connsiteY114" fmla="*/ 347546 h 4154720"/>
                <a:gd name="connsiteX115" fmla="*/ 462003 w 1194476"/>
                <a:gd name="connsiteY115" fmla="*/ 282776 h 4154720"/>
                <a:gd name="connsiteX116" fmla="*/ 477243 w 1194476"/>
                <a:gd name="connsiteY116" fmla="*/ 253248 h 4154720"/>
                <a:gd name="connsiteX117" fmla="*/ 586781 w 1194476"/>
                <a:gd name="connsiteY117" fmla="*/ 18933 h 4154720"/>
                <a:gd name="connsiteX118" fmla="*/ 672625 w 1194476"/>
                <a:gd name="connsiteY118" fmla="*/ 2 h 4154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</a:cxnLst>
              <a:rect l="l" t="t" r="r" b="b"/>
              <a:pathLst>
                <a:path w="1194476" h="4154720">
                  <a:moveTo>
                    <a:pt x="323891" y="1278138"/>
                  </a:moveTo>
                  <a:cubicBezTo>
                    <a:pt x="323891" y="1278138"/>
                    <a:pt x="313413" y="1436253"/>
                    <a:pt x="308651" y="1501976"/>
                  </a:cubicBezTo>
                  <a:cubicBezTo>
                    <a:pt x="308651" y="1501976"/>
                    <a:pt x="339131" y="1452446"/>
                    <a:pt x="339131" y="1377198"/>
                  </a:cubicBezTo>
                  <a:cubicBezTo>
                    <a:pt x="339131" y="1301951"/>
                    <a:pt x="323891" y="1278138"/>
                    <a:pt x="323891" y="1278138"/>
                  </a:cubicBezTo>
                  <a:close/>
                  <a:moveTo>
                    <a:pt x="987783" y="1248611"/>
                  </a:moveTo>
                  <a:cubicBezTo>
                    <a:pt x="987783" y="1248611"/>
                    <a:pt x="955398" y="1322906"/>
                    <a:pt x="955398" y="1365768"/>
                  </a:cubicBezTo>
                  <a:cubicBezTo>
                    <a:pt x="955398" y="1408631"/>
                    <a:pt x="964923" y="1479116"/>
                    <a:pt x="984926" y="1512453"/>
                  </a:cubicBezTo>
                  <a:cubicBezTo>
                    <a:pt x="984926" y="1512453"/>
                    <a:pt x="983973" y="1302903"/>
                    <a:pt x="987783" y="1248611"/>
                  </a:cubicBezTo>
                  <a:close/>
                  <a:moveTo>
                    <a:pt x="763946" y="817128"/>
                  </a:moveTo>
                  <a:lnTo>
                    <a:pt x="761903" y="822942"/>
                  </a:lnTo>
                  <a:lnTo>
                    <a:pt x="761664" y="831336"/>
                  </a:lnTo>
                  <a:cubicBezTo>
                    <a:pt x="759958" y="890784"/>
                    <a:pt x="752873" y="1133002"/>
                    <a:pt x="748706" y="1203844"/>
                  </a:cubicBezTo>
                  <a:cubicBezTo>
                    <a:pt x="743943" y="1284806"/>
                    <a:pt x="725846" y="1376246"/>
                    <a:pt x="731561" y="1457208"/>
                  </a:cubicBezTo>
                  <a:cubicBezTo>
                    <a:pt x="735848" y="1517930"/>
                    <a:pt x="733704" y="1621515"/>
                    <a:pt x="732365" y="1669512"/>
                  </a:cubicBezTo>
                  <a:lnTo>
                    <a:pt x="731588" y="1694458"/>
                  </a:lnTo>
                  <a:lnTo>
                    <a:pt x="732513" y="1694381"/>
                  </a:lnTo>
                  <a:cubicBezTo>
                    <a:pt x="732513" y="1694381"/>
                    <a:pt x="738228" y="1537218"/>
                    <a:pt x="732513" y="1456256"/>
                  </a:cubicBezTo>
                  <a:cubicBezTo>
                    <a:pt x="726798" y="1375293"/>
                    <a:pt x="744896" y="1283853"/>
                    <a:pt x="749658" y="1202891"/>
                  </a:cubicBezTo>
                  <a:cubicBezTo>
                    <a:pt x="754421" y="1121928"/>
                    <a:pt x="762993" y="817128"/>
                    <a:pt x="763946" y="817128"/>
                  </a:cubicBezTo>
                  <a:close/>
                  <a:moveTo>
                    <a:pt x="549633" y="814271"/>
                  </a:moveTo>
                  <a:lnTo>
                    <a:pt x="550358" y="819662"/>
                  </a:lnTo>
                  <a:lnTo>
                    <a:pt x="557775" y="839304"/>
                  </a:lnTo>
                  <a:cubicBezTo>
                    <a:pt x="576304" y="886006"/>
                    <a:pt x="619881" y="987626"/>
                    <a:pt x="659171" y="1027631"/>
                  </a:cubicBezTo>
                  <a:lnTo>
                    <a:pt x="660383" y="1025712"/>
                  </a:lnTo>
                  <a:lnTo>
                    <a:pt x="621027" y="970853"/>
                  </a:lnTo>
                  <a:cubicBezTo>
                    <a:pt x="581959" y="902854"/>
                    <a:pt x="548919" y="811414"/>
                    <a:pt x="549633" y="814271"/>
                  </a:cubicBezTo>
                  <a:close/>
                  <a:moveTo>
                    <a:pt x="672625" y="2"/>
                  </a:moveTo>
                  <a:cubicBezTo>
                    <a:pt x="703224" y="121"/>
                    <a:pt x="733942" y="7503"/>
                    <a:pt x="759183" y="24648"/>
                  </a:cubicBezTo>
                  <a:cubicBezTo>
                    <a:pt x="809666" y="58938"/>
                    <a:pt x="842051" y="121803"/>
                    <a:pt x="845861" y="158951"/>
                  </a:cubicBezTo>
                  <a:cubicBezTo>
                    <a:pt x="849671" y="196098"/>
                    <a:pt x="844908" y="263726"/>
                    <a:pt x="844908" y="263726"/>
                  </a:cubicBezTo>
                  <a:cubicBezTo>
                    <a:pt x="866816" y="257058"/>
                    <a:pt x="858243" y="267536"/>
                    <a:pt x="857291" y="300873"/>
                  </a:cubicBezTo>
                  <a:cubicBezTo>
                    <a:pt x="856338" y="334211"/>
                    <a:pt x="843956" y="365643"/>
                    <a:pt x="833478" y="379931"/>
                  </a:cubicBezTo>
                  <a:cubicBezTo>
                    <a:pt x="823001" y="394218"/>
                    <a:pt x="804903" y="393266"/>
                    <a:pt x="804903" y="393266"/>
                  </a:cubicBezTo>
                  <a:cubicBezTo>
                    <a:pt x="806808" y="431366"/>
                    <a:pt x="770613" y="484706"/>
                    <a:pt x="770613" y="484706"/>
                  </a:cubicBezTo>
                  <a:lnTo>
                    <a:pt x="769661" y="559001"/>
                  </a:lnTo>
                  <a:cubicBezTo>
                    <a:pt x="769661" y="559001"/>
                    <a:pt x="782996" y="558048"/>
                    <a:pt x="789663" y="580908"/>
                  </a:cubicBezTo>
                  <a:cubicBezTo>
                    <a:pt x="796331" y="603768"/>
                    <a:pt x="830621" y="621866"/>
                    <a:pt x="856338" y="636153"/>
                  </a:cubicBezTo>
                  <a:cubicBezTo>
                    <a:pt x="882056" y="650441"/>
                    <a:pt x="979211" y="659966"/>
                    <a:pt x="994451" y="662823"/>
                  </a:cubicBezTo>
                  <a:cubicBezTo>
                    <a:pt x="1009691" y="665681"/>
                    <a:pt x="1040171" y="655203"/>
                    <a:pt x="1070651" y="661871"/>
                  </a:cubicBezTo>
                  <a:cubicBezTo>
                    <a:pt x="1101131" y="668538"/>
                    <a:pt x="1090653" y="699971"/>
                    <a:pt x="1098273" y="733308"/>
                  </a:cubicBezTo>
                  <a:cubicBezTo>
                    <a:pt x="1105893" y="766646"/>
                    <a:pt x="1145898" y="978101"/>
                    <a:pt x="1151613" y="1037156"/>
                  </a:cubicBezTo>
                  <a:cubicBezTo>
                    <a:pt x="1157328" y="1096211"/>
                    <a:pt x="1151613" y="1408631"/>
                    <a:pt x="1161138" y="1476258"/>
                  </a:cubicBezTo>
                  <a:cubicBezTo>
                    <a:pt x="1170663" y="1543886"/>
                    <a:pt x="1180188" y="1926791"/>
                    <a:pt x="1181141" y="1953461"/>
                  </a:cubicBezTo>
                  <a:cubicBezTo>
                    <a:pt x="1182093" y="1980131"/>
                    <a:pt x="1194476" y="2142056"/>
                    <a:pt x="1194476" y="2142056"/>
                  </a:cubicBezTo>
                  <a:lnTo>
                    <a:pt x="1175426" y="2146818"/>
                  </a:lnTo>
                  <a:cubicBezTo>
                    <a:pt x="1183046" y="2176346"/>
                    <a:pt x="1184951" y="2289693"/>
                    <a:pt x="1183046" y="2305886"/>
                  </a:cubicBezTo>
                  <a:cubicBezTo>
                    <a:pt x="1181141" y="2322078"/>
                    <a:pt x="1161138" y="2339223"/>
                    <a:pt x="1153518" y="2359226"/>
                  </a:cubicBezTo>
                  <a:cubicBezTo>
                    <a:pt x="1145898" y="2379228"/>
                    <a:pt x="1113513" y="2396373"/>
                    <a:pt x="1093511" y="2408756"/>
                  </a:cubicBezTo>
                  <a:cubicBezTo>
                    <a:pt x="1073508" y="2421138"/>
                    <a:pt x="1034456" y="2448761"/>
                    <a:pt x="1034456" y="2448761"/>
                  </a:cubicBezTo>
                  <a:cubicBezTo>
                    <a:pt x="1034456" y="2448761"/>
                    <a:pt x="1021121" y="2784041"/>
                    <a:pt x="1021121" y="2839286"/>
                  </a:cubicBezTo>
                  <a:cubicBezTo>
                    <a:pt x="1021121" y="2894531"/>
                    <a:pt x="1025883" y="3119321"/>
                    <a:pt x="1023978" y="3166946"/>
                  </a:cubicBezTo>
                  <a:cubicBezTo>
                    <a:pt x="1022073" y="3214571"/>
                    <a:pt x="1013501" y="3502226"/>
                    <a:pt x="1013501" y="3502226"/>
                  </a:cubicBezTo>
                  <a:cubicBezTo>
                    <a:pt x="1001118" y="3516513"/>
                    <a:pt x="963018" y="3517466"/>
                    <a:pt x="963018" y="3517466"/>
                  </a:cubicBezTo>
                  <a:cubicBezTo>
                    <a:pt x="955398" y="3572711"/>
                    <a:pt x="958256" y="3689868"/>
                    <a:pt x="963971" y="3706061"/>
                  </a:cubicBezTo>
                  <a:cubicBezTo>
                    <a:pt x="969686" y="3721301"/>
                    <a:pt x="959208" y="3753686"/>
                    <a:pt x="957303" y="3775593"/>
                  </a:cubicBezTo>
                  <a:cubicBezTo>
                    <a:pt x="955398" y="3797501"/>
                    <a:pt x="972543" y="3839411"/>
                    <a:pt x="975401" y="3862271"/>
                  </a:cubicBezTo>
                  <a:cubicBezTo>
                    <a:pt x="978258" y="3885131"/>
                    <a:pt x="980163" y="3931803"/>
                    <a:pt x="982068" y="3958473"/>
                  </a:cubicBezTo>
                  <a:cubicBezTo>
                    <a:pt x="983973" y="3984191"/>
                    <a:pt x="985878" y="4048961"/>
                    <a:pt x="986831" y="4066106"/>
                  </a:cubicBezTo>
                  <a:cubicBezTo>
                    <a:pt x="987783" y="4082298"/>
                    <a:pt x="966828" y="4099443"/>
                    <a:pt x="954446" y="4111826"/>
                  </a:cubicBezTo>
                  <a:cubicBezTo>
                    <a:pt x="942063" y="4124208"/>
                    <a:pt x="899201" y="4146116"/>
                    <a:pt x="886818" y="4147068"/>
                  </a:cubicBezTo>
                  <a:cubicBezTo>
                    <a:pt x="874436" y="4148021"/>
                    <a:pt x="856338" y="4134686"/>
                    <a:pt x="835383" y="4117541"/>
                  </a:cubicBezTo>
                  <a:cubicBezTo>
                    <a:pt x="815381" y="4101348"/>
                    <a:pt x="790616" y="4087061"/>
                    <a:pt x="788711" y="4079441"/>
                  </a:cubicBezTo>
                  <a:cubicBezTo>
                    <a:pt x="786806" y="4071821"/>
                    <a:pt x="788711" y="4040388"/>
                    <a:pt x="789663" y="4009908"/>
                  </a:cubicBezTo>
                  <a:cubicBezTo>
                    <a:pt x="790616" y="3980381"/>
                    <a:pt x="806808" y="3905133"/>
                    <a:pt x="809666" y="3868938"/>
                  </a:cubicBezTo>
                  <a:cubicBezTo>
                    <a:pt x="812523" y="3832743"/>
                    <a:pt x="800141" y="3787023"/>
                    <a:pt x="802046" y="3766068"/>
                  </a:cubicBezTo>
                  <a:cubicBezTo>
                    <a:pt x="803951" y="3746066"/>
                    <a:pt x="818238" y="3738446"/>
                    <a:pt x="818238" y="3738446"/>
                  </a:cubicBezTo>
                  <a:cubicBezTo>
                    <a:pt x="818238" y="3738446"/>
                    <a:pt x="816333" y="3696536"/>
                    <a:pt x="824906" y="3679391"/>
                  </a:cubicBezTo>
                  <a:cubicBezTo>
                    <a:pt x="834431" y="3661293"/>
                    <a:pt x="839193" y="3629861"/>
                    <a:pt x="836336" y="3605096"/>
                  </a:cubicBezTo>
                  <a:cubicBezTo>
                    <a:pt x="834431" y="3581283"/>
                    <a:pt x="832526" y="3511751"/>
                    <a:pt x="832526" y="3511751"/>
                  </a:cubicBezTo>
                  <a:cubicBezTo>
                    <a:pt x="820143" y="3506988"/>
                    <a:pt x="806808" y="3494606"/>
                    <a:pt x="806808" y="3494606"/>
                  </a:cubicBezTo>
                  <a:cubicBezTo>
                    <a:pt x="806808" y="3494606"/>
                    <a:pt x="801093" y="3098366"/>
                    <a:pt x="797283" y="3034548"/>
                  </a:cubicBezTo>
                  <a:cubicBezTo>
                    <a:pt x="793473" y="2970731"/>
                    <a:pt x="768708" y="2782136"/>
                    <a:pt x="761088" y="2707841"/>
                  </a:cubicBezTo>
                  <a:cubicBezTo>
                    <a:pt x="753468" y="2633546"/>
                    <a:pt x="733466" y="2465906"/>
                    <a:pt x="710606" y="2342081"/>
                  </a:cubicBezTo>
                  <a:cubicBezTo>
                    <a:pt x="687746" y="2218256"/>
                    <a:pt x="640121" y="2112528"/>
                    <a:pt x="640121" y="2112528"/>
                  </a:cubicBezTo>
                  <a:cubicBezTo>
                    <a:pt x="624881" y="2150628"/>
                    <a:pt x="591543" y="2339223"/>
                    <a:pt x="582971" y="2401136"/>
                  </a:cubicBezTo>
                  <a:cubicBezTo>
                    <a:pt x="574398" y="2463048"/>
                    <a:pt x="561063" y="2701173"/>
                    <a:pt x="560111" y="2757371"/>
                  </a:cubicBezTo>
                  <a:cubicBezTo>
                    <a:pt x="559158" y="2813568"/>
                    <a:pt x="552491" y="2904056"/>
                    <a:pt x="554396" y="2956443"/>
                  </a:cubicBezTo>
                  <a:cubicBezTo>
                    <a:pt x="556301" y="3008831"/>
                    <a:pt x="550586" y="3102176"/>
                    <a:pt x="557253" y="3185996"/>
                  </a:cubicBezTo>
                  <a:cubicBezTo>
                    <a:pt x="563921" y="3269816"/>
                    <a:pt x="564873" y="3477461"/>
                    <a:pt x="564873" y="3477461"/>
                  </a:cubicBezTo>
                  <a:cubicBezTo>
                    <a:pt x="557253" y="3496511"/>
                    <a:pt x="533441" y="3505083"/>
                    <a:pt x="533441" y="3505083"/>
                  </a:cubicBezTo>
                  <a:cubicBezTo>
                    <a:pt x="533441" y="3505083"/>
                    <a:pt x="537251" y="3594618"/>
                    <a:pt x="537251" y="3628908"/>
                  </a:cubicBezTo>
                  <a:cubicBezTo>
                    <a:pt x="537251" y="3663198"/>
                    <a:pt x="573446" y="3709871"/>
                    <a:pt x="578208" y="3747971"/>
                  </a:cubicBezTo>
                  <a:cubicBezTo>
                    <a:pt x="582971" y="3786071"/>
                    <a:pt x="576303" y="3868938"/>
                    <a:pt x="572493" y="3894656"/>
                  </a:cubicBezTo>
                  <a:cubicBezTo>
                    <a:pt x="568683" y="3920373"/>
                    <a:pt x="582018" y="3991811"/>
                    <a:pt x="582971" y="4026101"/>
                  </a:cubicBezTo>
                  <a:cubicBezTo>
                    <a:pt x="583923" y="4060391"/>
                    <a:pt x="572493" y="4097538"/>
                    <a:pt x="549633" y="4116588"/>
                  </a:cubicBezTo>
                  <a:cubicBezTo>
                    <a:pt x="526773" y="4135638"/>
                    <a:pt x="485816" y="4155641"/>
                    <a:pt x="474386" y="4154688"/>
                  </a:cubicBezTo>
                  <a:cubicBezTo>
                    <a:pt x="462956" y="4153736"/>
                    <a:pt x="456288" y="4147068"/>
                    <a:pt x="438191" y="4131828"/>
                  </a:cubicBezTo>
                  <a:cubicBezTo>
                    <a:pt x="420093" y="4116588"/>
                    <a:pt x="398186" y="4093728"/>
                    <a:pt x="395328" y="4065153"/>
                  </a:cubicBezTo>
                  <a:cubicBezTo>
                    <a:pt x="392471" y="4036578"/>
                    <a:pt x="399138" y="3949901"/>
                    <a:pt x="398186" y="3914658"/>
                  </a:cubicBezTo>
                  <a:cubicBezTo>
                    <a:pt x="397233" y="3879416"/>
                    <a:pt x="423903" y="3805121"/>
                    <a:pt x="426761" y="3783213"/>
                  </a:cubicBezTo>
                  <a:cubicBezTo>
                    <a:pt x="429618" y="3761306"/>
                    <a:pt x="420093" y="3732731"/>
                    <a:pt x="416283" y="3708918"/>
                  </a:cubicBezTo>
                  <a:cubicBezTo>
                    <a:pt x="412473" y="3685106"/>
                    <a:pt x="431523" y="3651768"/>
                    <a:pt x="429618" y="3627956"/>
                  </a:cubicBezTo>
                  <a:cubicBezTo>
                    <a:pt x="427713" y="3604143"/>
                    <a:pt x="403901" y="3505083"/>
                    <a:pt x="403901" y="3505083"/>
                  </a:cubicBezTo>
                  <a:cubicBezTo>
                    <a:pt x="382946" y="3499368"/>
                    <a:pt x="350561" y="3466031"/>
                    <a:pt x="349608" y="3462221"/>
                  </a:cubicBezTo>
                  <a:cubicBezTo>
                    <a:pt x="348656" y="3458411"/>
                    <a:pt x="331511" y="3174566"/>
                    <a:pt x="329606" y="3110748"/>
                  </a:cubicBezTo>
                  <a:cubicBezTo>
                    <a:pt x="327701" y="3046931"/>
                    <a:pt x="320081" y="2828808"/>
                    <a:pt x="320081" y="2828808"/>
                  </a:cubicBezTo>
                  <a:cubicBezTo>
                    <a:pt x="320081" y="2828808"/>
                    <a:pt x="83861" y="2700221"/>
                    <a:pt x="44808" y="2683076"/>
                  </a:cubicBezTo>
                  <a:cubicBezTo>
                    <a:pt x="5756" y="2665931"/>
                    <a:pt x="2898" y="2648786"/>
                    <a:pt x="2898" y="2627831"/>
                  </a:cubicBezTo>
                  <a:cubicBezTo>
                    <a:pt x="2898" y="2606876"/>
                    <a:pt x="993" y="2218256"/>
                    <a:pt x="41" y="2193491"/>
                  </a:cubicBezTo>
                  <a:cubicBezTo>
                    <a:pt x="-912" y="2168726"/>
                    <a:pt x="15281" y="2163011"/>
                    <a:pt x="32426" y="2168726"/>
                  </a:cubicBezTo>
                  <a:cubicBezTo>
                    <a:pt x="49571" y="2174441"/>
                    <a:pt x="119103" y="2210636"/>
                    <a:pt x="119103" y="2210636"/>
                  </a:cubicBezTo>
                  <a:cubicBezTo>
                    <a:pt x="121008" y="2180156"/>
                    <a:pt x="128628" y="2126816"/>
                    <a:pt x="128628" y="2126816"/>
                  </a:cubicBezTo>
                  <a:lnTo>
                    <a:pt x="113388" y="2116338"/>
                  </a:lnTo>
                  <a:cubicBezTo>
                    <a:pt x="113388" y="2116338"/>
                    <a:pt x="123866" y="1948698"/>
                    <a:pt x="121008" y="1849638"/>
                  </a:cubicBezTo>
                  <a:cubicBezTo>
                    <a:pt x="118151" y="1750578"/>
                    <a:pt x="141011" y="1546743"/>
                    <a:pt x="152441" y="1484831"/>
                  </a:cubicBezTo>
                  <a:cubicBezTo>
                    <a:pt x="163871" y="1422918"/>
                    <a:pt x="160061" y="1314333"/>
                    <a:pt x="167681" y="1180983"/>
                  </a:cubicBezTo>
                  <a:cubicBezTo>
                    <a:pt x="175301" y="1047633"/>
                    <a:pt x="224831" y="739023"/>
                    <a:pt x="232451" y="697113"/>
                  </a:cubicBezTo>
                  <a:cubicBezTo>
                    <a:pt x="240071" y="655203"/>
                    <a:pt x="272456" y="654251"/>
                    <a:pt x="306746" y="655203"/>
                  </a:cubicBezTo>
                  <a:cubicBezTo>
                    <a:pt x="341036" y="656156"/>
                    <a:pt x="449621" y="631391"/>
                    <a:pt x="474386" y="621866"/>
                  </a:cubicBezTo>
                  <a:cubicBezTo>
                    <a:pt x="499151" y="612341"/>
                    <a:pt x="520106" y="597101"/>
                    <a:pt x="526773" y="578051"/>
                  </a:cubicBezTo>
                  <a:cubicBezTo>
                    <a:pt x="534393" y="559001"/>
                    <a:pt x="549633" y="558048"/>
                    <a:pt x="549633" y="558048"/>
                  </a:cubicBezTo>
                  <a:lnTo>
                    <a:pt x="550586" y="477086"/>
                  </a:lnTo>
                  <a:cubicBezTo>
                    <a:pt x="550586" y="477086"/>
                    <a:pt x="523916" y="439938"/>
                    <a:pt x="518201" y="425651"/>
                  </a:cubicBezTo>
                  <a:cubicBezTo>
                    <a:pt x="511533" y="411363"/>
                    <a:pt x="510581" y="375168"/>
                    <a:pt x="510581" y="375168"/>
                  </a:cubicBezTo>
                  <a:cubicBezTo>
                    <a:pt x="494388" y="388503"/>
                    <a:pt x="475338" y="361833"/>
                    <a:pt x="471528" y="347546"/>
                  </a:cubicBezTo>
                  <a:cubicBezTo>
                    <a:pt x="467718" y="333258"/>
                    <a:pt x="464861" y="318018"/>
                    <a:pt x="462003" y="282776"/>
                  </a:cubicBezTo>
                  <a:cubicBezTo>
                    <a:pt x="459146" y="247533"/>
                    <a:pt x="477243" y="253248"/>
                    <a:pt x="477243" y="253248"/>
                  </a:cubicBezTo>
                  <a:cubicBezTo>
                    <a:pt x="472481" y="121803"/>
                    <a:pt x="536298" y="42746"/>
                    <a:pt x="586781" y="18933"/>
                  </a:cubicBezTo>
                  <a:cubicBezTo>
                    <a:pt x="611546" y="7027"/>
                    <a:pt x="642026" y="-117"/>
                    <a:pt x="672625" y="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lnSpc>
                  <a:spcPct val="12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îSľïḓè"/>
            <p:cNvSpPr/>
            <p:nvPr/>
          </p:nvSpPr>
          <p:spPr>
            <a:xfrm>
              <a:off x="6988874" y="1304902"/>
              <a:ext cx="1201673" cy="4309133"/>
            </a:xfrm>
            <a:custGeom>
              <a:avLst/>
              <a:gdLst>
                <a:gd name="connsiteX0" fmla="*/ 294893 w 1201673"/>
                <a:gd name="connsiteY0" fmla="*/ 1336380 h 4309133"/>
                <a:gd name="connsiteX1" fmla="*/ 287273 w 1201673"/>
                <a:gd name="connsiteY1" fmla="*/ 1572600 h 4309133"/>
                <a:gd name="connsiteX2" fmla="*/ 316800 w 1201673"/>
                <a:gd name="connsiteY2" fmla="*/ 1465920 h 4309133"/>
                <a:gd name="connsiteX3" fmla="*/ 294893 w 1201673"/>
                <a:gd name="connsiteY3" fmla="*/ 1336380 h 4309133"/>
                <a:gd name="connsiteX4" fmla="*/ 475868 w 1201673"/>
                <a:gd name="connsiteY4" fmla="*/ 640103 h 4309133"/>
                <a:gd name="connsiteX5" fmla="*/ 518731 w 1201673"/>
                <a:gd name="connsiteY5" fmla="*/ 999195 h 4309133"/>
                <a:gd name="connsiteX6" fmla="*/ 526350 w 1201673"/>
                <a:gd name="connsiteY6" fmla="*/ 1669755 h 4309133"/>
                <a:gd name="connsiteX7" fmla="*/ 847343 w 1201673"/>
                <a:gd name="connsiteY7" fmla="*/ 1692615 h 4309133"/>
                <a:gd name="connsiteX8" fmla="*/ 847320 w 1201673"/>
                <a:gd name="connsiteY8" fmla="*/ 1691955 h 4309133"/>
                <a:gd name="connsiteX9" fmla="*/ 806701 w 1201673"/>
                <a:gd name="connsiteY9" fmla="*/ 1698105 h 4309133"/>
                <a:gd name="connsiteX10" fmla="*/ 527303 w 1201673"/>
                <a:gd name="connsiteY10" fmla="*/ 1669755 h 4309133"/>
                <a:gd name="connsiteX11" fmla="*/ 519683 w 1201673"/>
                <a:gd name="connsiteY11" fmla="*/ 999195 h 4309133"/>
                <a:gd name="connsiteX12" fmla="*/ 483652 w 1201673"/>
                <a:gd name="connsiteY12" fmla="*/ 669288 h 4309133"/>
                <a:gd name="connsiteX13" fmla="*/ 477400 w 1201673"/>
                <a:gd name="connsiteY13" fmla="*/ 642576 h 4309133"/>
                <a:gd name="connsiteX14" fmla="*/ 737806 w 1201673"/>
                <a:gd name="connsiteY14" fmla="*/ 615338 h 4309133"/>
                <a:gd name="connsiteX15" fmla="*/ 672083 w 1201673"/>
                <a:gd name="connsiteY15" fmla="*/ 699158 h 4309133"/>
                <a:gd name="connsiteX16" fmla="*/ 670744 w 1201673"/>
                <a:gd name="connsiteY16" fmla="*/ 882529 h 4309133"/>
                <a:gd name="connsiteX17" fmla="*/ 648628 w 1201673"/>
                <a:gd name="connsiteY17" fmla="*/ 958909 h 4309133"/>
                <a:gd name="connsiteX18" fmla="*/ 649224 w 1201673"/>
                <a:gd name="connsiteY18" fmla="*/ 960143 h 4309133"/>
                <a:gd name="connsiteX19" fmla="*/ 673036 w 1201673"/>
                <a:gd name="connsiteY19" fmla="*/ 699158 h 4309133"/>
                <a:gd name="connsiteX20" fmla="*/ 740008 w 1201673"/>
                <a:gd name="connsiteY20" fmla="*/ 627631 h 4309133"/>
                <a:gd name="connsiteX21" fmla="*/ 738839 w 1201673"/>
                <a:gd name="connsiteY21" fmla="*/ 616130 h 4309133"/>
                <a:gd name="connsiteX22" fmla="*/ 555878 w 1201673"/>
                <a:gd name="connsiteY22" fmla="*/ 23 h 4309133"/>
                <a:gd name="connsiteX23" fmla="*/ 782573 w 1201673"/>
                <a:gd name="connsiteY23" fmla="*/ 159090 h 4309133"/>
                <a:gd name="connsiteX24" fmla="*/ 844486 w 1201673"/>
                <a:gd name="connsiteY24" fmla="*/ 361973 h 4309133"/>
                <a:gd name="connsiteX25" fmla="*/ 889253 w 1201673"/>
                <a:gd name="connsiteY25" fmla="*/ 515325 h 4309133"/>
                <a:gd name="connsiteX26" fmla="*/ 892111 w 1201673"/>
                <a:gd name="connsiteY26" fmla="*/ 659153 h 4309133"/>
                <a:gd name="connsiteX27" fmla="*/ 1051178 w 1201673"/>
                <a:gd name="connsiteY27" fmla="*/ 680108 h 4309133"/>
                <a:gd name="connsiteX28" fmla="*/ 1082611 w 1201673"/>
                <a:gd name="connsiteY28" fmla="*/ 793455 h 4309133"/>
                <a:gd name="connsiteX29" fmla="*/ 1108328 w 1201673"/>
                <a:gd name="connsiteY29" fmla="*/ 1070633 h 4309133"/>
                <a:gd name="connsiteX30" fmla="*/ 1136903 w 1201673"/>
                <a:gd name="connsiteY30" fmla="*/ 1463063 h 4309133"/>
                <a:gd name="connsiteX31" fmla="*/ 1170240 w 1201673"/>
                <a:gd name="connsiteY31" fmla="*/ 1767863 h 4309133"/>
                <a:gd name="connsiteX32" fmla="*/ 1201673 w 1201673"/>
                <a:gd name="connsiteY32" fmla="*/ 2025038 h 4309133"/>
                <a:gd name="connsiteX33" fmla="*/ 1187386 w 1201673"/>
                <a:gd name="connsiteY33" fmla="*/ 2028848 h 4309133"/>
                <a:gd name="connsiteX34" fmla="*/ 1190243 w 1201673"/>
                <a:gd name="connsiteY34" fmla="*/ 2135528 h 4309133"/>
                <a:gd name="connsiteX35" fmla="*/ 1161668 w 1201673"/>
                <a:gd name="connsiteY35" fmla="*/ 2191725 h 4309133"/>
                <a:gd name="connsiteX36" fmla="*/ 1124520 w 1201673"/>
                <a:gd name="connsiteY36" fmla="*/ 2253638 h 4309133"/>
                <a:gd name="connsiteX37" fmla="*/ 1074990 w 1201673"/>
                <a:gd name="connsiteY37" fmla="*/ 2288880 h 4309133"/>
                <a:gd name="connsiteX38" fmla="*/ 1073086 w 1201673"/>
                <a:gd name="connsiteY38" fmla="*/ 2399370 h 4309133"/>
                <a:gd name="connsiteX39" fmla="*/ 1074990 w 1201673"/>
                <a:gd name="connsiteY39" fmla="*/ 2571773 h 4309133"/>
                <a:gd name="connsiteX40" fmla="*/ 1041653 w 1201673"/>
                <a:gd name="connsiteY40" fmla="*/ 2574630 h 4309133"/>
                <a:gd name="connsiteX41" fmla="*/ 1043558 w 1201673"/>
                <a:gd name="connsiteY41" fmla="*/ 2839425 h 4309133"/>
                <a:gd name="connsiteX42" fmla="*/ 1051178 w 1201673"/>
                <a:gd name="connsiteY42" fmla="*/ 3162323 h 4309133"/>
                <a:gd name="connsiteX43" fmla="*/ 1029270 w 1201673"/>
                <a:gd name="connsiteY43" fmla="*/ 3491888 h 4309133"/>
                <a:gd name="connsiteX44" fmla="*/ 1012125 w 1201673"/>
                <a:gd name="connsiteY44" fmla="*/ 3784305 h 4309133"/>
                <a:gd name="connsiteX45" fmla="*/ 981645 w 1201673"/>
                <a:gd name="connsiteY45" fmla="*/ 3784305 h 4309133"/>
                <a:gd name="connsiteX46" fmla="*/ 983550 w 1201673"/>
                <a:gd name="connsiteY46" fmla="*/ 3915750 h 4309133"/>
                <a:gd name="connsiteX47" fmla="*/ 990218 w 1201673"/>
                <a:gd name="connsiteY47" fmla="*/ 3993855 h 4309133"/>
                <a:gd name="connsiteX48" fmla="*/ 999743 w 1201673"/>
                <a:gd name="connsiteY48" fmla="*/ 4109108 h 4309133"/>
                <a:gd name="connsiteX49" fmla="*/ 1001648 w 1201673"/>
                <a:gd name="connsiteY49" fmla="*/ 4236743 h 4309133"/>
                <a:gd name="connsiteX50" fmla="*/ 970215 w 1201673"/>
                <a:gd name="connsiteY50" fmla="*/ 4283416 h 4309133"/>
                <a:gd name="connsiteX51" fmla="*/ 898778 w 1201673"/>
                <a:gd name="connsiteY51" fmla="*/ 4309133 h 4309133"/>
                <a:gd name="connsiteX52" fmla="*/ 830198 w 1201673"/>
                <a:gd name="connsiteY52" fmla="*/ 4278653 h 4309133"/>
                <a:gd name="connsiteX53" fmla="*/ 809243 w 1201673"/>
                <a:gd name="connsiteY53" fmla="*/ 4221503 h 4309133"/>
                <a:gd name="connsiteX54" fmla="*/ 823531 w 1201673"/>
                <a:gd name="connsiteY54" fmla="*/ 4076723 h 4309133"/>
                <a:gd name="connsiteX55" fmla="*/ 822578 w 1201673"/>
                <a:gd name="connsiteY55" fmla="*/ 3961470 h 4309133"/>
                <a:gd name="connsiteX56" fmla="*/ 838770 w 1201673"/>
                <a:gd name="connsiteY56" fmla="*/ 3933848 h 4309133"/>
                <a:gd name="connsiteX57" fmla="*/ 846390 w 1201673"/>
                <a:gd name="connsiteY57" fmla="*/ 3853838 h 4309133"/>
                <a:gd name="connsiteX58" fmla="*/ 845438 w 1201673"/>
                <a:gd name="connsiteY58" fmla="*/ 3795735 h 4309133"/>
                <a:gd name="connsiteX59" fmla="*/ 845438 w 1201673"/>
                <a:gd name="connsiteY59" fmla="*/ 3771923 h 4309133"/>
                <a:gd name="connsiteX60" fmla="*/ 832103 w 1201673"/>
                <a:gd name="connsiteY60" fmla="*/ 3765255 h 4309133"/>
                <a:gd name="connsiteX61" fmla="*/ 832103 w 1201673"/>
                <a:gd name="connsiteY61" fmla="*/ 3434738 h 4309133"/>
                <a:gd name="connsiteX62" fmla="*/ 825436 w 1201673"/>
                <a:gd name="connsiteY62" fmla="*/ 3091838 h 4309133"/>
                <a:gd name="connsiteX63" fmla="*/ 787336 w 1201673"/>
                <a:gd name="connsiteY63" fmla="*/ 2819423 h 4309133"/>
                <a:gd name="connsiteX64" fmla="*/ 731138 w 1201673"/>
                <a:gd name="connsiteY64" fmla="*/ 2514623 h 4309133"/>
                <a:gd name="connsiteX65" fmla="*/ 568261 w 1201673"/>
                <a:gd name="connsiteY65" fmla="*/ 2536530 h 4309133"/>
                <a:gd name="connsiteX66" fmla="*/ 536828 w 1201673"/>
                <a:gd name="connsiteY66" fmla="*/ 2936580 h 4309133"/>
                <a:gd name="connsiteX67" fmla="*/ 527303 w 1201673"/>
                <a:gd name="connsiteY67" fmla="*/ 3183278 h 4309133"/>
                <a:gd name="connsiteX68" fmla="*/ 549210 w 1201673"/>
                <a:gd name="connsiteY68" fmla="*/ 3476648 h 4309133"/>
                <a:gd name="connsiteX69" fmla="*/ 577786 w 1201673"/>
                <a:gd name="connsiteY69" fmla="*/ 3743348 h 4309133"/>
                <a:gd name="connsiteX70" fmla="*/ 556831 w 1201673"/>
                <a:gd name="connsiteY70" fmla="*/ 3748110 h 4309133"/>
                <a:gd name="connsiteX71" fmla="*/ 575881 w 1201673"/>
                <a:gd name="connsiteY71" fmla="*/ 3842408 h 4309133"/>
                <a:gd name="connsiteX72" fmla="*/ 583500 w 1201673"/>
                <a:gd name="connsiteY72" fmla="*/ 3917655 h 4309133"/>
                <a:gd name="connsiteX73" fmla="*/ 610170 w 1201673"/>
                <a:gd name="connsiteY73" fmla="*/ 3950993 h 4309133"/>
                <a:gd name="connsiteX74" fmla="*/ 629220 w 1201673"/>
                <a:gd name="connsiteY74" fmla="*/ 4110060 h 4309133"/>
                <a:gd name="connsiteX75" fmla="*/ 650175 w 1201673"/>
                <a:gd name="connsiteY75" fmla="*/ 4202453 h 4309133"/>
                <a:gd name="connsiteX76" fmla="*/ 635888 w 1201673"/>
                <a:gd name="connsiteY76" fmla="*/ 4264366 h 4309133"/>
                <a:gd name="connsiteX77" fmla="*/ 564450 w 1201673"/>
                <a:gd name="connsiteY77" fmla="*/ 4304370 h 4309133"/>
                <a:gd name="connsiteX78" fmla="*/ 481583 w 1201673"/>
                <a:gd name="connsiteY78" fmla="*/ 4278653 h 4309133"/>
                <a:gd name="connsiteX79" fmla="*/ 455865 w 1201673"/>
                <a:gd name="connsiteY79" fmla="*/ 4221503 h 4309133"/>
                <a:gd name="connsiteX80" fmla="*/ 457770 w 1201673"/>
                <a:gd name="connsiteY80" fmla="*/ 4121490 h 4309133"/>
                <a:gd name="connsiteX81" fmla="*/ 441578 w 1201673"/>
                <a:gd name="connsiteY81" fmla="*/ 4000523 h 4309133"/>
                <a:gd name="connsiteX82" fmla="*/ 444435 w 1201673"/>
                <a:gd name="connsiteY82" fmla="*/ 3939563 h 4309133"/>
                <a:gd name="connsiteX83" fmla="*/ 447293 w 1201673"/>
                <a:gd name="connsiteY83" fmla="*/ 3863363 h 4309133"/>
                <a:gd name="connsiteX84" fmla="*/ 431100 w 1201673"/>
                <a:gd name="connsiteY84" fmla="*/ 3754778 h 4309133"/>
                <a:gd name="connsiteX85" fmla="*/ 393000 w 1201673"/>
                <a:gd name="connsiteY85" fmla="*/ 3750015 h 4309133"/>
                <a:gd name="connsiteX86" fmla="*/ 343470 w 1201673"/>
                <a:gd name="connsiteY86" fmla="*/ 3488078 h 4309133"/>
                <a:gd name="connsiteX87" fmla="*/ 295845 w 1201673"/>
                <a:gd name="connsiteY87" fmla="*/ 3140415 h 4309133"/>
                <a:gd name="connsiteX88" fmla="*/ 292988 w 1201673"/>
                <a:gd name="connsiteY88" fmla="*/ 2749890 h 4309133"/>
                <a:gd name="connsiteX89" fmla="*/ 66293 w 1201673"/>
                <a:gd name="connsiteY89" fmla="*/ 2684168 h 4309133"/>
                <a:gd name="connsiteX90" fmla="*/ 570 w 1201673"/>
                <a:gd name="connsiteY90" fmla="*/ 2646068 h 4309133"/>
                <a:gd name="connsiteX91" fmla="*/ 2475 w 1201673"/>
                <a:gd name="connsiteY91" fmla="*/ 2284118 h 4309133"/>
                <a:gd name="connsiteX92" fmla="*/ 33908 w 1201673"/>
                <a:gd name="connsiteY92" fmla="*/ 2242208 h 4309133"/>
                <a:gd name="connsiteX93" fmla="*/ 94868 w 1201673"/>
                <a:gd name="connsiteY93" fmla="*/ 2250780 h 4309133"/>
                <a:gd name="connsiteX94" fmla="*/ 97725 w 1201673"/>
                <a:gd name="connsiteY94" fmla="*/ 2090760 h 4309133"/>
                <a:gd name="connsiteX95" fmla="*/ 83438 w 1201673"/>
                <a:gd name="connsiteY95" fmla="*/ 2095523 h 4309133"/>
                <a:gd name="connsiteX96" fmla="*/ 110108 w 1201673"/>
                <a:gd name="connsiteY96" fmla="*/ 1657373 h 4309133"/>
                <a:gd name="connsiteX97" fmla="*/ 122490 w 1201673"/>
                <a:gd name="connsiteY97" fmla="*/ 1225890 h 4309133"/>
                <a:gd name="connsiteX98" fmla="*/ 134873 w 1201673"/>
                <a:gd name="connsiteY98" fmla="*/ 736305 h 4309133"/>
                <a:gd name="connsiteX99" fmla="*/ 166305 w 1201673"/>
                <a:gd name="connsiteY99" fmla="*/ 677250 h 4309133"/>
                <a:gd name="connsiteX100" fmla="*/ 265365 w 1201673"/>
                <a:gd name="connsiteY100" fmla="*/ 669630 h 4309133"/>
                <a:gd name="connsiteX101" fmla="*/ 327278 w 1201673"/>
                <a:gd name="connsiteY101" fmla="*/ 584858 h 4309133"/>
                <a:gd name="connsiteX102" fmla="*/ 293940 w 1201673"/>
                <a:gd name="connsiteY102" fmla="*/ 478178 h 4309133"/>
                <a:gd name="connsiteX103" fmla="*/ 310133 w 1201673"/>
                <a:gd name="connsiteY103" fmla="*/ 345780 h 4309133"/>
                <a:gd name="connsiteX104" fmla="*/ 348233 w 1201673"/>
                <a:gd name="connsiteY104" fmla="*/ 180045 h 4309133"/>
                <a:gd name="connsiteX105" fmla="*/ 555878 w 1201673"/>
                <a:gd name="connsiteY105" fmla="*/ 23 h 4309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1201673" h="4309133">
                  <a:moveTo>
                    <a:pt x="294893" y="1336380"/>
                  </a:moveTo>
                  <a:cubicBezTo>
                    <a:pt x="294893" y="1336380"/>
                    <a:pt x="292035" y="1494495"/>
                    <a:pt x="287273" y="1572600"/>
                  </a:cubicBezTo>
                  <a:cubicBezTo>
                    <a:pt x="287273" y="1572600"/>
                    <a:pt x="317753" y="1516403"/>
                    <a:pt x="316800" y="1465920"/>
                  </a:cubicBezTo>
                  <a:cubicBezTo>
                    <a:pt x="316800" y="1414485"/>
                    <a:pt x="294893" y="1336380"/>
                    <a:pt x="294893" y="1336380"/>
                  </a:cubicBezTo>
                  <a:close/>
                  <a:moveTo>
                    <a:pt x="475868" y="640103"/>
                  </a:moveTo>
                  <a:cubicBezTo>
                    <a:pt x="475868" y="640103"/>
                    <a:pt x="519683" y="807743"/>
                    <a:pt x="518731" y="999195"/>
                  </a:cubicBezTo>
                  <a:cubicBezTo>
                    <a:pt x="518731" y="1190648"/>
                    <a:pt x="514920" y="1471635"/>
                    <a:pt x="526350" y="1669755"/>
                  </a:cubicBezTo>
                  <a:cubicBezTo>
                    <a:pt x="526350" y="1669755"/>
                    <a:pt x="748283" y="1717380"/>
                    <a:pt x="847343" y="1692615"/>
                  </a:cubicBezTo>
                  <a:lnTo>
                    <a:pt x="847320" y="1691955"/>
                  </a:lnTo>
                  <a:lnTo>
                    <a:pt x="806701" y="1698105"/>
                  </a:lnTo>
                  <a:cubicBezTo>
                    <a:pt x="697221" y="1706218"/>
                    <a:pt x="527303" y="1669755"/>
                    <a:pt x="527303" y="1669755"/>
                  </a:cubicBezTo>
                  <a:cubicBezTo>
                    <a:pt x="515873" y="1471635"/>
                    <a:pt x="518731" y="1190648"/>
                    <a:pt x="519683" y="999195"/>
                  </a:cubicBezTo>
                  <a:cubicBezTo>
                    <a:pt x="520398" y="855606"/>
                    <a:pt x="495931" y="725411"/>
                    <a:pt x="483652" y="669288"/>
                  </a:cubicBezTo>
                  <a:lnTo>
                    <a:pt x="477400" y="642576"/>
                  </a:lnTo>
                  <a:close/>
                  <a:moveTo>
                    <a:pt x="737806" y="615338"/>
                  </a:moveTo>
                  <a:cubicBezTo>
                    <a:pt x="737806" y="615338"/>
                    <a:pt x="753998" y="693443"/>
                    <a:pt x="672083" y="699158"/>
                  </a:cubicBezTo>
                  <a:cubicBezTo>
                    <a:pt x="671369" y="732019"/>
                    <a:pt x="683513" y="805064"/>
                    <a:pt x="670744" y="882529"/>
                  </a:cubicBezTo>
                  <a:lnTo>
                    <a:pt x="648628" y="958909"/>
                  </a:lnTo>
                  <a:lnTo>
                    <a:pt x="649224" y="960143"/>
                  </a:lnTo>
                  <a:cubicBezTo>
                    <a:pt x="693991" y="858225"/>
                    <a:pt x="673036" y="742973"/>
                    <a:pt x="673036" y="699158"/>
                  </a:cubicBezTo>
                  <a:cubicBezTo>
                    <a:pt x="734472" y="694872"/>
                    <a:pt x="740723" y="649866"/>
                    <a:pt x="740008" y="627631"/>
                  </a:cubicBezTo>
                  <a:lnTo>
                    <a:pt x="738839" y="616130"/>
                  </a:lnTo>
                  <a:close/>
                  <a:moveTo>
                    <a:pt x="555878" y="23"/>
                  </a:moveTo>
                  <a:cubicBezTo>
                    <a:pt x="623506" y="975"/>
                    <a:pt x="742568" y="101940"/>
                    <a:pt x="782573" y="159090"/>
                  </a:cubicBezTo>
                  <a:cubicBezTo>
                    <a:pt x="822578" y="217193"/>
                    <a:pt x="847343" y="314348"/>
                    <a:pt x="844486" y="361973"/>
                  </a:cubicBezTo>
                  <a:cubicBezTo>
                    <a:pt x="841628" y="410550"/>
                    <a:pt x="881633" y="473415"/>
                    <a:pt x="889253" y="515325"/>
                  </a:cubicBezTo>
                  <a:cubicBezTo>
                    <a:pt x="896873" y="557235"/>
                    <a:pt x="892111" y="659153"/>
                    <a:pt x="892111" y="659153"/>
                  </a:cubicBezTo>
                  <a:cubicBezTo>
                    <a:pt x="892111" y="659153"/>
                    <a:pt x="1041653" y="670583"/>
                    <a:pt x="1051178" y="680108"/>
                  </a:cubicBezTo>
                  <a:cubicBezTo>
                    <a:pt x="1060703" y="689633"/>
                    <a:pt x="1071181" y="734400"/>
                    <a:pt x="1082611" y="793455"/>
                  </a:cubicBezTo>
                  <a:cubicBezTo>
                    <a:pt x="1094040" y="852510"/>
                    <a:pt x="1103565" y="990623"/>
                    <a:pt x="1108328" y="1070633"/>
                  </a:cubicBezTo>
                  <a:cubicBezTo>
                    <a:pt x="1113090" y="1150643"/>
                    <a:pt x="1129283" y="1370670"/>
                    <a:pt x="1136903" y="1463063"/>
                  </a:cubicBezTo>
                  <a:cubicBezTo>
                    <a:pt x="1144523" y="1555455"/>
                    <a:pt x="1157858" y="1702140"/>
                    <a:pt x="1170240" y="1767863"/>
                  </a:cubicBezTo>
                  <a:cubicBezTo>
                    <a:pt x="1182623" y="1833585"/>
                    <a:pt x="1201673" y="2025038"/>
                    <a:pt x="1201673" y="2025038"/>
                  </a:cubicBezTo>
                  <a:lnTo>
                    <a:pt x="1187386" y="2028848"/>
                  </a:lnTo>
                  <a:cubicBezTo>
                    <a:pt x="1187386" y="2028848"/>
                    <a:pt x="1196911" y="2114573"/>
                    <a:pt x="1190243" y="2135528"/>
                  </a:cubicBezTo>
                  <a:cubicBezTo>
                    <a:pt x="1183575" y="2156483"/>
                    <a:pt x="1169288" y="2179343"/>
                    <a:pt x="1161668" y="2191725"/>
                  </a:cubicBezTo>
                  <a:cubicBezTo>
                    <a:pt x="1153095" y="2204108"/>
                    <a:pt x="1140713" y="2237445"/>
                    <a:pt x="1124520" y="2253638"/>
                  </a:cubicBezTo>
                  <a:cubicBezTo>
                    <a:pt x="1108328" y="2269830"/>
                    <a:pt x="1074990" y="2288880"/>
                    <a:pt x="1074990" y="2288880"/>
                  </a:cubicBezTo>
                  <a:lnTo>
                    <a:pt x="1073086" y="2399370"/>
                  </a:lnTo>
                  <a:lnTo>
                    <a:pt x="1074990" y="2571773"/>
                  </a:lnTo>
                  <a:lnTo>
                    <a:pt x="1041653" y="2574630"/>
                  </a:lnTo>
                  <a:cubicBezTo>
                    <a:pt x="1041653" y="2574630"/>
                    <a:pt x="1046415" y="2734650"/>
                    <a:pt x="1043558" y="2839425"/>
                  </a:cubicBezTo>
                  <a:cubicBezTo>
                    <a:pt x="1039748" y="2945153"/>
                    <a:pt x="1046415" y="3055643"/>
                    <a:pt x="1051178" y="3162323"/>
                  </a:cubicBezTo>
                  <a:cubicBezTo>
                    <a:pt x="1055940" y="3269003"/>
                    <a:pt x="1032128" y="3406163"/>
                    <a:pt x="1029270" y="3491888"/>
                  </a:cubicBezTo>
                  <a:cubicBezTo>
                    <a:pt x="1026413" y="3578565"/>
                    <a:pt x="1012125" y="3784305"/>
                    <a:pt x="1012125" y="3784305"/>
                  </a:cubicBezTo>
                  <a:lnTo>
                    <a:pt x="981645" y="3784305"/>
                  </a:lnTo>
                  <a:cubicBezTo>
                    <a:pt x="981645" y="3784305"/>
                    <a:pt x="985456" y="3868125"/>
                    <a:pt x="983550" y="3915750"/>
                  </a:cubicBezTo>
                  <a:cubicBezTo>
                    <a:pt x="982598" y="3964328"/>
                    <a:pt x="990218" y="3993855"/>
                    <a:pt x="990218" y="3993855"/>
                  </a:cubicBezTo>
                  <a:cubicBezTo>
                    <a:pt x="1002600" y="4004333"/>
                    <a:pt x="996886" y="4071008"/>
                    <a:pt x="999743" y="4109108"/>
                  </a:cubicBezTo>
                  <a:cubicBezTo>
                    <a:pt x="1003553" y="4147208"/>
                    <a:pt x="999743" y="4196738"/>
                    <a:pt x="1001648" y="4236743"/>
                  </a:cubicBezTo>
                  <a:cubicBezTo>
                    <a:pt x="1003553" y="4276748"/>
                    <a:pt x="984503" y="4273891"/>
                    <a:pt x="970215" y="4283416"/>
                  </a:cubicBezTo>
                  <a:cubicBezTo>
                    <a:pt x="955928" y="4292941"/>
                    <a:pt x="914970" y="4309133"/>
                    <a:pt x="898778" y="4309133"/>
                  </a:cubicBezTo>
                  <a:cubicBezTo>
                    <a:pt x="882586" y="4309133"/>
                    <a:pt x="852106" y="4295798"/>
                    <a:pt x="830198" y="4278653"/>
                  </a:cubicBezTo>
                  <a:cubicBezTo>
                    <a:pt x="807338" y="4261508"/>
                    <a:pt x="804481" y="4250078"/>
                    <a:pt x="809243" y="4221503"/>
                  </a:cubicBezTo>
                  <a:cubicBezTo>
                    <a:pt x="814006" y="4192928"/>
                    <a:pt x="818768" y="4113870"/>
                    <a:pt x="823531" y="4076723"/>
                  </a:cubicBezTo>
                  <a:cubicBezTo>
                    <a:pt x="828293" y="4039575"/>
                    <a:pt x="820673" y="3983378"/>
                    <a:pt x="822578" y="3961470"/>
                  </a:cubicBezTo>
                  <a:cubicBezTo>
                    <a:pt x="823531" y="3938610"/>
                    <a:pt x="838770" y="3933848"/>
                    <a:pt x="838770" y="3933848"/>
                  </a:cubicBezTo>
                  <a:cubicBezTo>
                    <a:pt x="837818" y="3919560"/>
                    <a:pt x="836865" y="3870030"/>
                    <a:pt x="846390" y="3853838"/>
                  </a:cubicBezTo>
                  <a:cubicBezTo>
                    <a:pt x="856868" y="3837645"/>
                    <a:pt x="845438" y="3795735"/>
                    <a:pt x="845438" y="3795735"/>
                  </a:cubicBezTo>
                  <a:lnTo>
                    <a:pt x="845438" y="3771923"/>
                  </a:lnTo>
                  <a:lnTo>
                    <a:pt x="832103" y="3765255"/>
                  </a:lnTo>
                  <a:cubicBezTo>
                    <a:pt x="832103" y="3765255"/>
                    <a:pt x="846390" y="3562373"/>
                    <a:pt x="832103" y="3434738"/>
                  </a:cubicBezTo>
                  <a:cubicBezTo>
                    <a:pt x="817815" y="3307103"/>
                    <a:pt x="825436" y="3153750"/>
                    <a:pt x="825436" y="3091838"/>
                  </a:cubicBezTo>
                  <a:cubicBezTo>
                    <a:pt x="825436" y="3029925"/>
                    <a:pt x="798765" y="2894670"/>
                    <a:pt x="787336" y="2819423"/>
                  </a:cubicBezTo>
                  <a:cubicBezTo>
                    <a:pt x="775906" y="2744175"/>
                    <a:pt x="731138" y="2514623"/>
                    <a:pt x="731138" y="2514623"/>
                  </a:cubicBezTo>
                  <a:cubicBezTo>
                    <a:pt x="678750" y="2488905"/>
                    <a:pt x="568261" y="2536530"/>
                    <a:pt x="568261" y="2536530"/>
                  </a:cubicBezTo>
                  <a:cubicBezTo>
                    <a:pt x="568261" y="2536530"/>
                    <a:pt x="541590" y="2866095"/>
                    <a:pt x="536828" y="2936580"/>
                  </a:cubicBezTo>
                  <a:cubicBezTo>
                    <a:pt x="532065" y="3006113"/>
                    <a:pt x="527303" y="3121365"/>
                    <a:pt x="527303" y="3183278"/>
                  </a:cubicBezTo>
                  <a:cubicBezTo>
                    <a:pt x="527303" y="3245190"/>
                    <a:pt x="539685" y="3396638"/>
                    <a:pt x="549210" y="3476648"/>
                  </a:cubicBezTo>
                  <a:cubicBezTo>
                    <a:pt x="558735" y="3556658"/>
                    <a:pt x="577786" y="3743348"/>
                    <a:pt x="577786" y="3743348"/>
                  </a:cubicBezTo>
                  <a:lnTo>
                    <a:pt x="556831" y="3748110"/>
                  </a:lnTo>
                  <a:cubicBezTo>
                    <a:pt x="558735" y="3770970"/>
                    <a:pt x="568261" y="3809070"/>
                    <a:pt x="575881" y="3842408"/>
                  </a:cubicBezTo>
                  <a:cubicBezTo>
                    <a:pt x="583500" y="3875745"/>
                    <a:pt x="583500" y="3917655"/>
                    <a:pt x="583500" y="3917655"/>
                  </a:cubicBezTo>
                  <a:cubicBezTo>
                    <a:pt x="583500" y="3917655"/>
                    <a:pt x="603503" y="3922418"/>
                    <a:pt x="610170" y="3950993"/>
                  </a:cubicBezTo>
                  <a:cubicBezTo>
                    <a:pt x="616838" y="3979568"/>
                    <a:pt x="627315" y="4079580"/>
                    <a:pt x="629220" y="4110060"/>
                  </a:cubicBezTo>
                  <a:cubicBezTo>
                    <a:pt x="631125" y="4140540"/>
                    <a:pt x="648270" y="4176735"/>
                    <a:pt x="650175" y="4202453"/>
                  </a:cubicBezTo>
                  <a:cubicBezTo>
                    <a:pt x="652081" y="4227218"/>
                    <a:pt x="650175" y="4250078"/>
                    <a:pt x="635888" y="4264366"/>
                  </a:cubicBezTo>
                  <a:cubicBezTo>
                    <a:pt x="621600" y="4278653"/>
                    <a:pt x="583500" y="4306276"/>
                    <a:pt x="564450" y="4304370"/>
                  </a:cubicBezTo>
                  <a:cubicBezTo>
                    <a:pt x="545400" y="4302466"/>
                    <a:pt x="507300" y="4294845"/>
                    <a:pt x="481583" y="4278653"/>
                  </a:cubicBezTo>
                  <a:cubicBezTo>
                    <a:pt x="455865" y="4263413"/>
                    <a:pt x="453960" y="4238648"/>
                    <a:pt x="455865" y="4221503"/>
                  </a:cubicBezTo>
                  <a:cubicBezTo>
                    <a:pt x="457770" y="4204358"/>
                    <a:pt x="460628" y="4163400"/>
                    <a:pt x="457770" y="4121490"/>
                  </a:cubicBezTo>
                  <a:cubicBezTo>
                    <a:pt x="453960" y="4080533"/>
                    <a:pt x="453008" y="4036718"/>
                    <a:pt x="441578" y="4000523"/>
                  </a:cubicBezTo>
                  <a:cubicBezTo>
                    <a:pt x="430148" y="3963375"/>
                    <a:pt x="444435" y="3939563"/>
                    <a:pt x="444435" y="3939563"/>
                  </a:cubicBezTo>
                  <a:cubicBezTo>
                    <a:pt x="442530" y="3919560"/>
                    <a:pt x="440625" y="3893843"/>
                    <a:pt x="447293" y="3863363"/>
                  </a:cubicBezTo>
                  <a:cubicBezTo>
                    <a:pt x="453008" y="3832883"/>
                    <a:pt x="431100" y="3754778"/>
                    <a:pt x="431100" y="3754778"/>
                  </a:cubicBezTo>
                  <a:lnTo>
                    <a:pt x="393000" y="3750015"/>
                  </a:lnTo>
                  <a:cubicBezTo>
                    <a:pt x="380618" y="3663338"/>
                    <a:pt x="362520" y="3585233"/>
                    <a:pt x="343470" y="3488078"/>
                  </a:cubicBezTo>
                  <a:cubicBezTo>
                    <a:pt x="324420" y="3390923"/>
                    <a:pt x="302513" y="3211853"/>
                    <a:pt x="295845" y="3140415"/>
                  </a:cubicBezTo>
                  <a:cubicBezTo>
                    <a:pt x="290130" y="3068978"/>
                    <a:pt x="292988" y="2749890"/>
                    <a:pt x="292988" y="2749890"/>
                  </a:cubicBezTo>
                  <a:cubicBezTo>
                    <a:pt x="292988" y="2749890"/>
                    <a:pt x="92963" y="2690835"/>
                    <a:pt x="66293" y="2684168"/>
                  </a:cubicBezTo>
                  <a:cubicBezTo>
                    <a:pt x="38670" y="2677500"/>
                    <a:pt x="2475" y="2669880"/>
                    <a:pt x="570" y="2646068"/>
                  </a:cubicBezTo>
                  <a:cubicBezTo>
                    <a:pt x="-382" y="2622255"/>
                    <a:pt x="-382" y="2317455"/>
                    <a:pt x="2475" y="2284118"/>
                  </a:cubicBezTo>
                  <a:cubicBezTo>
                    <a:pt x="5333" y="2249828"/>
                    <a:pt x="17715" y="2240303"/>
                    <a:pt x="33908" y="2242208"/>
                  </a:cubicBezTo>
                  <a:cubicBezTo>
                    <a:pt x="49148" y="2243160"/>
                    <a:pt x="94868" y="2250780"/>
                    <a:pt x="94868" y="2250780"/>
                  </a:cubicBezTo>
                  <a:cubicBezTo>
                    <a:pt x="88200" y="2198393"/>
                    <a:pt x="97725" y="2090760"/>
                    <a:pt x="97725" y="2090760"/>
                  </a:cubicBezTo>
                  <a:lnTo>
                    <a:pt x="83438" y="2095523"/>
                  </a:lnTo>
                  <a:cubicBezTo>
                    <a:pt x="78675" y="1970745"/>
                    <a:pt x="97725" y="1704998"/>
                    <a:pt x="110108" y="1657373"/>
                  </a:cubicBezTo>
                  <a:cubicBezTo>
                    <a:pt x="122490" y="1609748"/>
                    <a:pt x="115823" y="1350668"/>
                    <a:pt x="122490" y="1225890"/>
                  </a:cubicBezTo>
                  <a:cubicBezTo>
                    <a:pt x="128205" y="1101113"/>
                    <a:pt x="132968" y="779168"/>
                    <a:pt x="134873" y="736305"/>
                  </a:cubicBezTo>
                  <a:cubicBezTo>
                    <a:pt x="135825" y="693443"/>
                    <a:pt x="144398" y="680108"/>
                    <a:pt x="166305" y="677250"/>
                  </a:cubicBezTo>
                  <a:cubicBezTo>
                    <a:pt x="189165" y="674393"/>
                    <a:pt x="265365" y="669630"/>
                    <a:pt x="265365" y="669630"/>
                  </a:cubicBezTo>
                  <a:cubicBezTo>
                    <a:pt x="247268" y="637245"/>
                    <a:pt x="301560" y="620100"/>
                    <a:pt x="327278" y="584858"/>
                  </a:cubicBezTo>
                  <a:cubicBezTo>
                    <a:pt x="352995" y="549615"/>
                    <a:pt x="324420" y="522945"/>
                    <a:pt x="293940" y="478178"/>
                  </a:cubicBezTo>
                  <a:cubicBezTo>
                    <a:pt x="263460" y="433410"/>
                    <a:pt x="288225" y="364830"/>
                    <a:pt x="310133" y="345780"/>
                  </a:cubicBezTo>
                  <a:cubicBezTo>
                    <a:pt x="332040" y="326730"/>
                    <a:pt x="329183" y="245768"/>
                    <a:pt x="348233" y="180045"/>
                  </a:cubicBezTo>
                  <a:cubicBezTo>
                    <a:pt x="367283" y="115275"/>
                    <a:pt x="489203" y="-1882"/>
                    <a:pt x="555878" y="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lnSpc>
                  <a:spcPct val="12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2266951" y="2159505"/>
            <a:ext cx="7664450" cy="401478"/>
            <a:chOff x="2266951" y="2159505"/>
            <a:chExt cx="7664450" cy="401478"/>
          </a:xfrm>
        </p:grpSpPr>
        <p:sp>
          <p:nvSpPr>
            <p:cNvPr id="9" name="i$ḻiḋe"/>
            <p:cNvSpPr/>
            <p:nvPr/>
          </p:nvSpPr>
          <p:spPr>
            <a:xfrm rot="16200000">
              <a:off x="5898437" y="-1471980"/>
              <a:ext cx="401477" cy="7664450"/>
            </a:xfrm>
            <a:prstGeom prst="rightBracket">
              <a:avLst>
                <a:gd name="adj" fmla="val 125376"/>
              </a:avLst>
            </a:prstGeom>
            <a:ln w="222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0" name="ïṥ1íḓé"/>
            <p:cNvSpPr/>
            <p:nvPr/>
          </p:nvSpPr>
          <p:spPr>
            <a:xfrm rot="16200000">
              <a:off x="5882564" y="1071192"/>
              <a:ext cx="401477" cy="2578103"/>
            </a:xfrm>
            <a:prstGeom prst="rightBracket">
              <a:avLst>
                <a:gd name="adj" fmla="val 125376"/>
              </a:avLst>
            </a:prstGeom>
            <a:ln w="222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>
                <a:cs typeface="+mn-ea"/>
                <a:sym typeface="+mn-lt"/>
              </a:endParaRPr>
            </a:p>
          </p:txBody>
        </p:sp>
      </p:grpSp>
      <p:sp>
        <p:nvSpPr>
          <p:cNvPr id="11" name="iṣlíḋé"/>
          <p:cNvSpPr txBox="1"/>
          <p:nvPr/>
        </p:nvSpPr>
        <p:spPr>
          <a:xfrm>
            <a:off x="1171576" y="4244308"/>
            <a:ext cx="2190750" cy="900000"/>
          </a:xfrm>
          <a:prstGeom prst="rect">
            <a:avLst/>
          </a:prstGeom>
          <a:noFill/>
        </p:spPr>
        <p:txBody>
          <a:bodyPr wrap="square" lIns="90000" tIns="46800" rIns="90000" bIns="46800" anchor="t" anchorCtr="1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以高纤维、低盐低脂、低胆固醇饮食为主，忌辛辣刺激、肥甘厚腻之品。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ïş1ïḓe"/>
          <p:cNvSpPr/>
          <p:nvPr/>
        </p:nvSpPr>
        <p:spPr>
          <a:xfrm>
            <a:off x="1171576" y="3791308"/>
            <a:ext cx="2190750" cy="453000"/>
          </a:xfrm>
          <a:prstGeom prst="rect">
            <a:avLst/>
          </a:prstGeom>
        </p:spPr>
        <p:txBody>
          <a:bodyPr wrap="none" lIns="90000" tIns="46800" rIns="90000" bIns="46800" anchor="ctr" anchorCtr="1">
            <a:normAutofit/>
          </a:bodyPr>
          <a:lstStyle/>
          <a:p>
            <a:pPr lvl="0" algn="ctr" defTabSz="913765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b="1" dirty="0">
                <a:cs typeface="+mn-ea"/>
                <a:sym typeface="+mn-lt"/>
              </a:rPr>
              <a:t>饮食原则</a:t>
            </a:r>
          </a:p>
        </p:txBody>
      </p:sp>
      <p:sp>
        <p:nvSpPr>
          <p:cNvPr id="13" name="iṩ1îḓè"/>
          <p:cNvSpPr txBox="1"/>
          <p:nvPr/>
        </p:nvSpPr>
        <p:spPr>
          <a:xfrm>
            <a:off x="3724277" y="4244307"/>
            <a:ext cx="2190748" cy="900000"/>
          </a:xfrm>
          <a:prstGeom prst="rect">
            <a:avLst/>
          </a:prstGeom>
          <a:noFill/>
        </p:spPr>
        <p:txBody>
          <a:bodyPr wrap="square" lIns="90000" tIns="46800" rIns="90000" bIns="46800" anchor="t" anchorCtr="1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饮食摄取上应避免高热量食物如：油炸、肥肉、甜点、蛋糕、冰淇淋或汽水、红茶饮料等。</a:t>
            </a:r>
          </a:p>
        </p:txBody>
      </p:sp>
      <p:sp>
        <p:nvSpPr>
          <p:cNvPr id="14" name="iṡ1ïḋe"/>
          <p:cNvSpPr/>
          <p:nvPr/>
        </p:nvSpPr>
        <p:spPr>
          <a:xfrm>
            <a:off x="3724277" y="3791308"/>
            <a:ext cx="2190748" cy="453000"/>
          </a:xfrm>
          <a:prstGeom prst="rect">
            <a:avLst/>
          </a:prstGeom>
        </p:spPr>
        <p:txBody>
          <a:bodyPr wrap="none" lIns="90000" tIns="46800" rIns="90000" bIns="46800" anchor="ctr" anchorCtr="1">
            <a:normAutofit/>
          </a:bodyPr>
          <a:lstStyle/>
          <a:p>
            <a:pPr lvl="0" algn="ctr" defTabSz="913765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b="1" dirty="0">
                <a:cs typeface="+mn-ea"/>
                <a:sym typeface="+mn-lt"/>
              </a:rPr>
              <a:t>饮食摄取</a:t>
            </a:r>
          </a:p>
        </p:txBody>
      </p:sp>
      <p:sp>
        <p:nvSpPr>
          <p:cNvPr id="15" name="î$1îḓè"/>
          <p:cNvSpPr txBox="1"/>
          <p:nvPr/>
        </p:nvSpPr>
        <p:spPr>
          <a:xfrm>
            <a:off x="6276977" y="4244307"/>
            <a:ext cx="2190748" cy="900000"/>
          </a:xfrm>
          <a:prstGeom prst="rect">
            <a:avLst/>
          </a:prstGeom>
          <a:noFill/>
        </p:spPr>
        <p:txBody>
          <a:bodyPr wrap="square" lIns="90000" tIns="46800" rIns="90000" bIns="46800" anchor="t" anchorCtr="1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避免使用猪油，另外减少蛋黄、内脏类、过量的海鲜等高胆固醇之食物，应增加高纤维类食物如：蔬菜、谷类、水果与足够水分。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îṣḻïďê"/>
          <p:cNvSpPr/>
          <p:nvPr/>
        </p:nvSpPr>
        <p:spPr>
          <a:xfrm>
            <a:off x="6276977" y="3791308"/>
            <a:ext cx="2190748" cy="453000"/>
          </a:xfrm>
          <a:prstGeom prst="rect">
            <a:avLst/>
          </a:prstGeom>
        </p:spPr>
        <p:txBody>
          <a:bodyPr wrap="none" lIns="90000" tIns="46800" rIns="90000" bIns="46800" anchor="ctr" anchorCtr="1">
            <a:normAutofit/>
          </a:bodyPr>
          <a:lstStyle/>
          <a:p>
            <a:pPr lvl="0" algn="ctr" defTabSz="913765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b="1" dirty="0">
                <a:cs typeface="+mn-ea"/>
                <a:sym typeface="+mn-lt"/>
              </a:rPr>
              <a:t>煮食烹调</a:t>
            </a:r>
          </a:p>
        </p:txBody>
      </p:sp>
      <p:sp>
        <p:nvSpPr>
          <p:cNvPr id="17" name="îŝľídê"/>
          <p:cNvSpPr txBox="1"/>
          <p:nvPr/>
        </p:nvSpPr>
        <p:spPr>
          <a:xfrm>
            <a:off x="8829677" y="4244307"/>
            <a:ext cx="2190748" cy="900000"/>
          </a:xfrm>
          <a:prstGeom prst="rect">
            <a:avLst/>
          </a:prstGeom>
          <a:noFill/>
        </p:spPr>
        <p:txBody>
          <a:bodyPr wrap="square" lIns="90000" tIns="46800" rIns="90000" bIns="46800" anchor="t" anchorCtr="1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摄取足量蛋白质，并可多摄取一些强化身体细胞抵抗自由基，如维他命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、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、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、矿物质硒等，以达到能同时控制体重及维持长期复健治疗所需之能量消耗。</a:t>
            </a:r>
          </a:p>
        </p:txBody>
      </p:sp>
      <p:sp>
        <p:nvSpPr>
          <p:cNvPr id="18" name="ï$ľîdê"/>
          <p:cNvSpPr/>
          <p:nvPr/>
        </p:nvSpPr>
        <p:spPr>
          <a:xfrm>
            <a:off x="8829677" y="3791308"/>
            <a:ext cx="2190748" cy="453000"/>
          </a:xfrm>
          <a:prstGeom prst="rect">
            <a:avLst/>
          </a:prstGeom>
        </p:spPr>
        <p:txBody>
          <a:bodyPr wrap="none" lIns="90000" tIns="46800" rIns="90000" bIns="46800" anchor="ctr" anchorCtr="1">
            <a:normAutofit/>
          </a:bodyPr>
          <a:lstStyle/>
          <a:p>
            <a:pPr lvl="0" algn="ctr" defTabSz="913765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b="1" dirty="0">
                <a:cs typeface="+mn-ea"/>
                <a:sym typeface="+mn-lt"/>
              </a:rPr>
              <a:t>营养摄取</a:t>
            </a:r>
          </a:p>
        </p:txBody>
      </p:sp>
      <p:grpSp>
        <p:nvGrpSpPr>
          <p:cNvPr id="19" name="îṩḻíďê"/>
          <p:cNvGrpSpPr/>
          <p:nvPr/>
        </p:nvGrpSpPr>
        <p:grpSpPr>
          <a:xfrm>
            <a:off x="5410200" y="1128973"/>
            <a:ext cx="1371600" cy="1371600"/>
            <a:chOff x="5410200" y="1528665"/>
            <a:chExt cx="1371600" cy="1371600"/>
          </a:xfrm>
        </p:grpSpPr>
        <p:sp>
          <p:nvSpPr>
            <p:cNvPr id="24" name="isḷîḋè"/>
            <p:cNvSpPr/>
            <p:nvPr/>
          </p:nvSpPr>
          <p:spPr>
            <a:xfrm>
              <a:off x="5410200" y="1528665"/>
              <a:ext cx="1371600" cy="1371600"/>
            </a:xfrm>
            <a:prstGeom prst="ellipse">
              <a:avLst/>
            </a:prstGeom>
            <a:pattFill prst="pct5">
              <a:fgClr>
                <a:srgbClr val="E4E6EA"/>
              </a:fgClr>
              <a:bgClr>
                <a:srgbClr val="ADB5BF"/>
              </a:bgClr>
            </a:pattFill>
            <a:ln w="38100" cap="flat" cmpd="sng" algn="ctr">
              <a:solidFill>
                <a:schemeClr val="bg1">
                  <a:lumMod val="85000"/>
                </a:schemeClr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25" name="íśľiḓe"/>
            <p:cNvSpPr/>
            <p:nvPr/>
          </p:nvSpPr>
          <p:spPr>
            <a:xfrm>
              <a:off x="5486400" y="1604865"/>
              <a:ext cx="1219200" cy="1219200"/>
            </a:xfrm>
            <a:prstGeom prst="ellipse">
              <a:avLst/>
            </a:prstGeom>
            <a:solidFill>
              <a:srgbClr val="29A5D4">
                <a:alpha val="90000"/>
              </a:srgbClr>
            </a:solidFill>
            <a:ln w="381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饮食调护</a:t>
              </a:r>
              <a:endParaRPr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681324" y="2514840"/>
            <a:ext cx="1171254" cy="1185898"/>
            <a:chOff x="1681324" y="2514840"/>
            <a:chExt cx="1171254" cy="1185898"/>
          </a:xfrm>
        </p:grpSpPr>
        <p:sp>
          <p:nvSpPr>
            <p:cNvPr id="5" name="išḷíḋé"/>
            <p:cNvSpPr/>
            <p:nvPr/>
          </p:nvSpPr>
          <p:spPr>
            <a:xfrm>
              <a:off x="1681324" y="2514840"/>
              <a:ext cx="1171254" cy="1171254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 w="57150" cap="flat" cmpd="sng" algn="ctr">
              <a:solidFill>
                <a:schemeClr val="bg1"/>
              </a:solidFill>
              <a:prstDash val="solid"/>
              <a:miter lim="800000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20" name="í$1îḋe"/>
            <p:cNvSpPr/>
            <p:nvPr/>
          </p:nvSpPr>
          <p:spPr bwMode="auto">
            <a:xfrm>
              <a:off x="1733068" y="3403952"/>
              <a:ext cx="1067766" cy="296786"/>
            </a:xfrm>
            <a:prstGeom prst="ribbon2">
              <a:avLst>
                <a:gd name="adj1" fmla="val 16667"/>
                <a:gd name="adj2" fmla="val 67841"/>
              </a:avLst>
            </a:prstGeom>
            <a:solidFill>
              <a:srgbClr val="29A5D4">
                <a:alpha val="90000"/>
              </a:srgbClr>
            </a:solidFill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1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234024" y="2514840"/>
            <a:ext cx="1171254" cy="1185898"/>
            <a:chOff x="4234024" y="2514840"/>
            <a:chExt cx="1171254" cy="1185898"/>
          </a:xfrm>
        </p:grpSpPr>
        <p:sp>
          <p:nvSpPr>
            <p:cNvPr id="6" name="íṡḷîďé"/>
            <p:cNvSpPr/>
            <p:nvPr/>
          </p:nvSpPr>
          <p:spPr>
            <a:xfrm>
              <a:off x="4234024" y="2514840"/>
              <a:ext cx="1171254" cy="1171254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  <a:ln w="57150" cap="flat" cmpd="sng" algn="ctr">
              <a:solidFill>
                <a:schemeClr val="bg1"/>
              </a:solidFill>
              <a:prstDash val="solid"/>
              <a:miter lim="800000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21" name="ísľide"/>
            <p:cNvSpPr/>
            <p:nvPr/>
          </p:nvSpPr>
          <p:spPr bwMode="auto">
            <a:xfrm>
              <a:off x="4285768" y="3403952"/>
              <a:ext cx="1067766" cy="296786"/>
            </a:xfrm>
            <a:prstGeom prst="ribbon2">
              <a:avLst>
                <a:gd name="adj1" fmla="val 16667"/>
                <a:gd name="adj2" fmla="val 67841"/>
              </a:avLst>
            </a:prstGeom>
            <a:solidFill>
              <a:srgbClr val="29A5D4">
                <a:alpha val="90000"/>
              </a:srgbClr>
            </a:solidFill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1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786724" y="2514840"/>
            <a:ext cx="1171254" cy="1185898"/>
            <a:chOff x="6786724" y="2514840"/>
            <a:chExt cx="1171254" cy="1185898"/>
          </a:xfrm>
        </p:grpSpPr>
        <p:sp>
          <p:nvSpPr>
            <p:cNvPr id="7" name="ïṣľiḑê"/>
            <p:cNvSpPr/>
            <p:nvPr/>
          </p:nvSpPr>
          <p:spPr>
            <a:xfrm>
              <a:off x="6786724" y="2514840"/>
              <a:ext cx="1171254" cy="1171254"/>
            </a:xfrm>
            <a:prstGeom prst="ellipse">
              <a:avLst/>
            </a:prstGeom>
            <a:blipFill>
              <a:blip r:embed="rId5"/>
              <a:stretch>
                <a:fillRect/>
              </a:stretch>
            </a:blipFill>
            <a:ln w="57150" cap="flat" cmpd="sng" algn="ctr">
              <a:solidFill>
                <a:schemeClr val="bg1"/>
              </a:solidFill>
              <a:prstDash val="solid"/>
              <a:miter lim="800000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22" name="iŝlíde"/>
            <p:cNvSpPr/>
            <p:nvPr/>
          </p:nvSpPr>
          <p:spPr bwMode="auto">
            <a:xfrm>
              <a:off x="6838468" y="3403952"/>
              <a:ext cx="1067766" cy="296786"/>
            </a:xfrm>
            <a:prstGeom prst="ribbon2">
              <a:avLst>
                <a:gd name="adj1" fmla="val 16667"/>
                <a:gd name="adj2" fmla="val 67841"/>
              </a:avLst>
            </a:prstGeom>
            <a:solidFill>
              <a:srgbClr val="29A5D4">
                <a:alpha val="90000"/>
              </a:srgbClr>
            </a:solidFill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1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9339424" y="2514840"/>
            <a:ext cx="1171254" cy="1185898"/>
            <a:chOff x="9339424" y="2514840"/>
            <a:chExt cx="1171254" cy="1185898"/>
          </a:xfrm>
        </p:grpSpPr>
        <p:sp>
          <p:nvSpPr>
            <p:cNvPr id="8" name="iŝḻïḓê"/>
            <p:cNvSpPr/>
            <p:nvPr/>
          </p:nvSpPr>
          <p:spPr>
            <a:xfrm>
              <a:off x="9339424" y="2514840"/>
              <a:ext cx="1171254" cy="1171254"/>
            </a:xfrm>
            <a:prstGeom prst="ellipse">
              <a:avLst/>
            </a:prstGeom>
            <a:blipFill>
              <a:blip r:embed="rId6"/>
              <a:stretch>
                <a:fillRect/>
              </a:stretch>
            </a:blipFill>
            <a:ln w="57150" cap="flat" cmpd="sng" algn="ctr">
              <a:solidFill>
                <a:schemeClr val="bg1"/>
              </a:solidFill>
              <a:prstDash val="solid"/>
              <a:miter lim="800000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23" name="îš1íḍé"/>
            <p:cNvSpPr/>
            <p:nvPr/>
          </p:nvSpPr>
          <p:spPr bwMode="auto">
            <a:xfrm>
              <a:off x="9391168" y="3403952"/>
              <a:ext cx="1067766" cy="296786"/>
            </a:xfrm>
            <a:prstGeom prst="ribbon2">
              <a:avLst>
                <a:gd name="adj1" fmla="val 16667"/>
                <a:gd name="adj2" fmla="val 67841"/>
              </a:avLst>
            </a:prstGeom>
            <a:solidFill>
              <a:srgbClr val="29A5D4">
                <a:alpha val="90000"/>
              </a:srgbClr>
            </a:solidFill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sz="1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529" y="1661090"/>
            <a:ext cx="12190942" cy="1601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kumimoji="1" lang="zh-CN" altLang="en-US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91"/>
          <a:stretch>
            <a:fillRect/>
          </a:stretch>
        </p:blipFill>
        <p:spPr>
          <a:xfrm>
            <a:off x="7679920" y="618930"/>
            <a:ext cx="3902479" cy="5380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" name="组合 1"/>
          <p:cNvGrpSpPr/>
          <p:nvPr/>
        </p:nvGrpSpPr>
        <p:grpSpPr>
          <a:xfrm>
            <a:off x="63500" y="1678099"/>
            <a:ext cx="7310796" cy="1621460"/>
            <a:chOff x="63500" y="1678099"/>
            <a:chExt cx="7310796" cy="1621460"/>
          </a:xfrm>
        </p:grpSpPr>
        <p:sp>
          <p:nvSpPr>
            <p:cNvPr id="4" name="文本框 3"/>
            <p:cNvSpPr txBox="1"/>
            <p:nvPr/>
          </p:nvSpPr>
          <p:spPr>
            <a:xfrm>
              <a:off x="937720" y="2110964"/>
              <a:ext cx="5554942" cy="799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保持环境安静、舒适、整洁，空气新鲜，光线柔和，避免刺激。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63500" y="1678099"/>
              <a:ext cx="904986" cy="902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8965">
                <a:lnSpc>
                  <a:spcPct val="120000"/>
                </a:lnSpc>
              </a:pPr>
              <a:r>
                <a:rPr lang="zh-CN" altLang="en-US" sz="4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“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6469310" y="2397196"/>
              <a:ext cx="904986" cy="902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8965">
                <a:lnSpc>
                  <a:spcPct val="120000"/>
                </a:lnSpc>
              </a:pPr>
              <a:r>
                <a:rPr lang="zh-CN" altLang="en-US" sz="4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”</a:t>
              </a:r>
            </a:p>
          </p:txBody>
        </p:sp>
      </p:grpSp>
      <p:sp>
        <p:nvSpPr>
          <p:cNvPr id="8" name="矩形 7"/>
          <p:cNvSpPr/>
          <p:nvPr/>
        </p:nvSpPr>
        <p:spPr>
          <a:xfrm>
            <a:off x="968487" y="4733604"/>
            <a:ext cx="5795516" cy="1060931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顺应四时昼夜变化，随气候变化调摄寒暖，防止六淫之邪的侵袭，冬季阳光充足时可晒太阳，春季不要过早换取衣物</a:t>
            </a:r>
          </a:p>
        </p:txBody>
      </p:sp>
      <p:sp>
        <p:nvSpPr>
          <p:cNvPr id="9" name="矩形 8"/>
          <p:cNvSpPr/>
          <p:nvPr/>
        </p:nvSpPr>
        <p:spPr>
          <a:xfrm>
            <a:off x="968486" y="3738065"/>
            <a:ext cx="5635514" cy="728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起居有常，劳逸结合，保证充足睡眠，增强体质和抗邪能力</a:t>
            </a:r>
            <a:endParaRPr lang="en-US" altLang="zh-CN" b="1" kern="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CN" altLang="en-US" dirty="0">
                <a:cs typeface="+mn-ea"/>
                <a:sym typeface="+mn-lt"/>
              </a:rPr>
              <a:t>生活起居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310897" y="4416586"/>
            <a:ext cx="3570208" cy="8348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并发症及护理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424181" y="3636977"/>
            <a:ext cx="1343638" cy="561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dirty="0">
                <a:cs typeface="+mn-ea"/>
                <a:sym typeface="+mn-lt"/>
              </a:rPr>
              <a:t>Part 05</a:t>
            </a:r>
            <a:endParaRPr lang="zh-CN" altLang="en-US" sz="2800" dirty="0">
              <a:cs typeface="+mn-ea"/>
              <a:sym typeface="+mn-lt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4432515" y="4257675"/>
            <a:ext cx="3448591" cy="0"/>
          </a:xfrm>
          <a:prstGeom prst="line">
            <a:avLst/>
          </a:prstGeom>
          <a:ln w="28575">
            <a:solidFill>
              <a:srgbClr val="3AACC2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 rot="20797267">
            <a:off x="11147524" y="5703560"/>
            <a:ext cx="940590" cy="1008254"/>
            <a:chOff x="0" y="4557006"/>
            <a:chExt cx="2122890" cy="2275606"/>
          </a:xfrm>
        </p:grpSpPr>
        <p:sp>
          <p:nvSpPr>
            <p:cNvPr id="12" name="六边形 11"/>
            <p:cNvSpPr/>
            <p:nvPr/>
          </p:nvSpPr>
          <p:spPr>
            <a:xfrm>
              <a:off x="27582" y="4557006"/>
              <a:ext cx="645449" cy="556422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endParaRPr>
            </a:p>
          </p:txBody>
        </p:sp>
        <p:sp>
          <p:nvSpPr>
            <p:cNvPr id="13" name="六边形 12"/>
            <p:cNvSpPr/>
            <p:nvPr/>
          </p:nvSpPr>
          <p:spPr>
            <a:xfrm>
              <a:off x="527787" y="4835217"/>
              <a:ext cx="645449" cy="556422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endParaRPr>
            </a:p>
          </p:txBody>
        </p:sp>
        <p:sp>
          <p:nvSpPr>
            <p:cNvPr id="14" name="六边形 13"/>
            <p:cNvSpPr/>
            <p:nvPr/>
          </p:nvSpPr>
          <p:spPr>
            <a:xfrm>
              <a:off x="995756" y="5113428"/>
              <a:ext cx="645449" cy="556422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endParaRPr>
            </a:p>
          </p:txBody>
        </p:sp>
        <p:sp>
          <p:nvSpPr>
            <p:cNvPr id="15" name="六边形 14"/>
            <p:cNvSpPr/>
            <p:nvPr/>
          </p:nvSpPr>
          <p:spPr>
            <a:xfrm>
              <a:off x="995756" y="5684484"/>
              <a:ext cx="645449" cy="556422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endParaRPr>
            </a:p>
          </p:txBody>
        </p:sp>
        <p:sp>
          <p:nvSpPr>
            <p:cNvPr id="16" name="六边形 15"/>
            <p:cNvSpPr/>
            <p:nvPr/>
          </p:nvSpPr>
          <p:spPr>
            <a:xfrm>
              <a:off x="1477441" y="5406273"/>
              <a:ext cx="645449" cy="556422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endParaRPr>
            </a:p>
          </p:txBody>
        </p:sp>
        <p:sp>
          <p:nvSpPr>
            <p:cNvPr id="17" name="六边形 16"/>
            <p:cNvSpPr/>
            <p:nvPr/>
          </p:nvSpPr>
          <p:spPr>
            <a:xfrm>
              <a:off x="497878" y="5406629"/>
              <a:ext cx="645449" cy="556422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endParaRPr>
            </a:p>
          </p:txBody>
        </p:sp>
        <p:sp>
          <p:nvSpPr>
            <p:cNvPr id="18" name="六边形 17"/>
            <p:cNvSpPr/>
            <p:nvPr/>
          </p:nvSpPr>
          <p:spPr>
            <a:xfrm>
              <a:off x="0" y="5113428"/>
              <a:ext cx="645449" cy="556422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endParaRPr>
            </a:p>
          </p:txBody>
        </p:sp>
        <p:sp>
          <p:nvSpPr>
            <p:cNvPr id="19" name="六边形 18"/>
            <p:cNvSpPr/>
            <p:nvPr/>
          </p:nvSpPr>
          <p:spPr>
            <a:xfrm>
              <a:off x="27582" y="5699830"/>
              <a:ext cx="645449" cy="556422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endParaRPr>
            </a:p>
          </p:txBody>
        </p:sp>
        <p:sp>
          <p:nvSpPr>
            <p:cNvPr id="20" name="六边形 19"/>
            <p:cNvSpPr/>
            <p:nvPr/>
          </p:nvSpPr>
          <p:spPr>
            <a:xfrm>
              <a:off x="533682" y="5993031"/>
              <a:ext cx="645449" cy="556422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endParaRPr>
            </a:p>
          </p:txBody>
        </p:sp>
        <p:sp>
          <p:nvSpPr>
            <p:cNvPr id="21" name="六边形 20"/>
            <p:cNvSpPr/>
            <p:nvPr/>
          </p:nvSpPr>
          <p:spPr>
            <a:xfrm>
              <a:off x="34632" y="6276190"/>
              <a:ext cx="645449" cy="556422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 rot="9265211">
            <a:off x="-91330" y="153646"/>
            <a:ext cx="940590" cy="1008254"/>
            <a:chOff x="0" y="4557006"/>
            <a:chExt cx="2122890" cy="2275606"/>
          </a:xfrm>
        </p:grpSpPr>
        <p:sp>
          <p:nvSpPr>
            <p:cNvPr id="23" name="六边形 22"/>
            <p:cNvSpPr/>
            <p:nvPr/>
          </p:nvSpPr>
          <p:spPr>
            <a:xfrm>
              <a:off x="27582" y="4557006"/>
              <a:ext cx="645449" cy="556422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endParaRPr>
            </a:p>
          </p:txBody>
        </p:sp>
        <p:sp>
          <p:nvSpPr>
            <p:cNvPr id="24" name="六边形 23"/>
            <p:cNvSpPr/>
            <p:nvPr/>
          </p:nvSpPr>
          <p:spPr>
            <a:xfrm>
              <a:off x="527787" y="4835217"/>
              <a:ext cx="645449" cy="556422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endParaRPr>
            </a:p>
          </p:txBody>
        </p:sp>
        <p:sp>
          <p:nvSpPr>
            <p:cNvPr id="25" name="六边形 24"/>
            <p:cNvSpPr/>
            <p:nvPr/>
          </p:nvSpPr>
          <p:spPr>
            <a:xfrm>
              <a:off x="995756" y="5113428"/>
              <a:ext cx="645449" cy="556422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endParaRPr>
            </a:p>
          </p:txBody>
        </p:sp>
        <p:sp>
          <p:nvSpPr>
            <p:cNvPr id="26" name="六边形 25"/>
            <p:cNvSpPr/>
            <p:nvPr/>
          </p:nvSpPr>
          <p:spPr>
            <a:xfrm>
              <a:off x="995756" y="5684484"/>
              <a:ext cx="645449" cy="556422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endParaRPr>
            </a:p>
          </p:txBody>
        </p:sp>
        <p:sp>
          <p:nvSpPr>
            <p:cNvPr id="27" name="六边形 26"/>
            <p:cNvSpPr/>
            <p:nvPr/>
          </p:nvSpPr>
          <p:spPr>
            <a:xfrm>
              <a:off x="1477441" y="5406273"/>
              <a:ext cx="645449" cy="556422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endParaRPr>
            </a:p>
          </p:txBody>
        </p:sp>
        <p:sp>
          <p:nvSpPr>
            <p:cNvPr id="28" name="六边形 27"/>
            <p:cNvSpPr/>
            <p:nvPr/>
          </p:nvSpPr>
          <p:spPr>
            <a:xfrm>
              <a:off x="497878" y="5406629"/>
              <a:ext cx="645449" cy="556422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endParaRPr>
            </a:p>
          </p:txBody>
        </p:sp>
        <p:sp>
          <p:nvSpPr>
            <p:cNvPr id="29" name="六边形 28"/>
            <p:cNvSpPr/>
            <p:nvPr/>
          </p:nvSpPr>
          <p:spPr>
            <a:xfrm>
              <a:off x="0" y="5113428"/>
              <a:ext cx="645449" cy="556422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endParaRPr>
            </a:p>
          </p:txBody>
        </p:sp>
        <p:sp>
          <p:nvSpPr>
            <p:cNvPr id="30" name="六边形 29"/>
            <p:cNvSpPr/>
            <p:nvPr/>
          </p:nvSpPr>
          <p:spPr>
            <a:xfrm>
              <a:off x="27582" y="5699830"/>
              <a:ext cx="645449" cy="556422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endParaRPr>
            </a:p>
          </p:txBody>
        </p:sp>
        <p:sp>
          <p:nvSpPr>
            <p:cNvPr id="31" name="六边形 30"/>
            <p:cNvSpPr/>
            <p:nvPr/>
          </p:nvSpPr>
          <p:spPr>
            <a:xfrm>
              <a:off x="533682" y="5993031"/>
              <a:ext cx="645449" cy="556422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endParaRPr>
            </a:p>
          </p:txBody>
        </p:sp>
        <p:sp>
          <p:nvSpPr>
            <p:cNvPr id="32" name="六边形 31"/>
            <p:cNvSpPr/>
            <p:nvPr/>
          </p:nvSpPr>
          <p:spPr>
            <a:xfrm>
              <a:off x="34632" y="6276190"/>
              <a:ext cx="645449" cy="556422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5014200" y="1279920"/>
            <a:ext cx="2163600" cy="2163600"/>
            <a:chOff x="5657998" y="2962493"/>
            <a:chExt cx="1068944" cy="1068940"/>
          </a:xfrm>
        </p:grpSpPr>
        <p:sp>
          <p:nvSpPr>
            <p:cNvPr id="34" name="AutoShape 19"/>
            <p:cNvSpPr>
              <a:spLocks noChangeAspect="1" noChangeArrowheads="1" noTextEdit="1"/>
            </p:cNvSpPr>
            <p:nvPr/>
          </p:nvSpPr>
          <p:spPr bwMode="auto">
            <a:xfrm>
              <a:off x="5657998" y="2962493"/>
              <a:ext cx="1068944" cy="1068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Oval 21"/>
            <p:cNvSpPr>
              <a:spLocks noChangeArrowheads="1"/>
            </p:cNvSpPr>
            <p:nvPr/>
          </p:nvSpPr>
          <p:spPr bwMode="auto">
            <a:xfrm>
              <a:off x="5661585" y="2962493"/>
              <a:ext cx="1065357" cy="1065353"/>
            </a:xfrm>
            <a:prstGeom prst="ellipse">
              <a:avLst/>
            </a:prstGeom>
            <a:solidFill>
              <a:srgbClr val="3EBBDD"/>
            </a:solidFill>
            <a:ln w="63500">
              <a:solidFill>
                <a:schemeClr val="bg1"/>
              </a:solidFill>
              <a:round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Freeform 22"/>
            <p:cNvSpPr/>
            <p:nvPr/>
          </p:nvSpPr>
          <p:spPr bwMode="auto">
            <a:xfrm>
              <a:off x="6228341" y="3267392"/>
              <a:ext cx="118373" cy="71741"/>
            </a:xfrm>
            <a:custGeom>
              <a:avLst/>
              <a:gdLst>
                <a:gd name="T0" fmla="*/ 50 w 50"/>
                <a:gd name="T1" fmla="*/ 30 h 30"/>
                <a:gd name="T2" fmla="*/ 50 w 50"/>
                <a:gd name="T3" fmla="*/ 15 h 30"/>
                <a:gd name="T4" fmla="*/ 35 w 50"/>
                <a:gd name="T5" fmla="*/ 0 h 30"/>
                <a:gd name="T6" fmla="*/ 15 w 50"/>
                <a:gd name="T7" fmla="*/ 0 h 30"/>
                <a:gd name="T8" fmla="*/ 0 w 50"/>
                <a:gd name="T9" fmla="*/ 15 h 30"/>
                <a:gd name="T10" fmla="*/ 0 w 50"/>
                <a:gd name="T11" fmla="*/ 30 h 30"/>
                <a:gd name="T12" fmla="*/ 50 w 50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30">
                  <a:moveTo>
                    <a:pt x="50" y="30"/>
                  </a:moveTo>
                  <a:cubicBezTo>
                    <a:pt x="50" y="15"/>
                    <a:pt x="50" y="15"/>
                    <a:pt x="50" y="15"/>
                  </a:cubicBezTo>
                  <a:cubicBezTo>
                    <a:pt x="50" y="6"/>
                    <a:pt x="43" y="0"/>
                    <a:pt x="3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30"/>
                    <a:pt x="0" y="30"/>
                    <a:pt x="0" y="30"/>
                  </a:cubicBezTo>
                  <a:lnTo>
                    <a:pt x="50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Freeform 23"/>
            <p:cNvSpPr/>
            <p:nvPr/>
          </p:nvSpPr>
          <p:spPr bwMode="auto">
            <a:xfrm>
              <a:off x="5862460" y="3342720"/>
              <a:ext cx="663606" cy="319247"/>
            </a:xfrm>
            <a:custGeom>
              <a:avLst/>
              <a:gdLst>
                <a:gd name="T0" fmla="*/ 279 w 280"/>
                <a:gd name="T1" fmla="*/ 48 h 134"/>
                <a:gd name="T2" fmla="*/ 235 w 280"/>
                <a:gd name="T3" fmla="*/ 1 h 134"/>
                <a:gd name="T4" fmla="*/ 232 w 280"/>
                <a:gd name="T5" fmla="*/ 0 h 134"/>
                <a:gd name="T6" fmla="*/ 164 w 280"/>
                <a:gd name="T7" fmla="*/ 0 h 134"/>
                <a:gd name="T8" fmla="*/ 159 w 280"/>
                <a:gd name="T9" fmla="*/ 0 h 134"/>
                <a:gd name="T10" fmla="*/ 3 w 280"/>
                <a:gd name="T11" fmla="*/ 0 h 134"/>
                <a:gd name="T12" fmla="*/ 0 w 280"/>
                <a:gd name="T13" fmla="*/ 4 h 134"/>
                <a:gd name="T14" fmla="*/ 0 w 280"/>
                <a:gd name="T15" fmla="*/ 91 h 134"/>
                <a:gd name="T16" fmla="*/ 0 w 280"/>
                <a:gd name="T17" fmla="*/ 102 h 134"/>
                <a:gd name="T18" fmla="*/ 0 w 280"/>
                <a:gd name="T19" fmla="*/ 128 h 134"/>
                <a:gd name="T20" fmla="*/ 5 w 280"/>
                <a:gd name="T21" fmla="*/ 134 h 134"/>
                <a:gd name="T22" fmla="*/ 275 w 280"/>
                <a:gd name="T23" fmla="*/ 134 h 134"/>
                <a:gd name="T24" fmla="*/ 280 w 280"/>
                <a:gd name="T25" fmla="*/ 128 h 134"/>
                <a:gd name="T26" fmla="*/ 280 w 280"/>
                <a:gd name="T27" fmla="*/ 128 h 134"/>
                <a:gd name="T28" fmla="*/ 280 w 280"/>
                <a:gd name="T29" fmla="*/ 91 h 134"/>
                <a:gd name="T30" fmla="*/ 280 w 280"/>
                <a:gd name="T31" fmla="*/ 51 h 134"/>
                <a:gd name="T32" fmla="*/ 279 w 280"/>
                <a:gd name="T33" fmla="*/ 4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0" h="134">
                  <a:moveTo>
                    <a:pt x="279" y="48"/>
                  </a:moveTo>
                  <a:cubicBezTo>
                    <a:pt x="235" y="1"/>
                    <a:pt x="235" y="1"/>
                    <a:pt x="235" y="1"/>
                  </a:cubicBezTo>
                  <a:cubicBezTo>
                    <a:pt x="234" y="1"/>
                    <a:pt x="233" y="0"/>
                    <a:pt x="232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4"/>
                    <a:pt x="5" y="134"/>
                  </a:cubicBezTo>
                  <a:cubicBezTo>
                    <a:pt x="275" y="134"/>
                    <a:pt x="275" y="134"/>
                    <a:pt x="275" y="134"/>
                  </a:cubicBezTo>
                  <a:cubicBezTo>
                    <a:pt x="278" y="134"/>
                    <a:pt x="280" y="131"/>
                    <a:pt x="280" y="128"/>
                  </a:cubicBezTo>
                  <a:cubicBezTo>
                    <a:pt x="280" y="128"/>
                    <a:pt x="280" y="128"/>
                    <a:pt x="280" y="128"/>
                  </a:cubicBezTo>
                  <a:cubicBezTo>
                    <a:pt x="280" y="91"/>
                    <a:pt x="280" y="91"/>
                    <a:pt x="280" y="91"/>
                  </a:cubicBezTo>
                  <a:cubicBezTo>
                    <a:pt x="280" y="51"/>
                    <a:pt x="280" y="51"/>
                    <a:pt x="280" y="51"/>
                  </a:cubicBezTo>
                  <a:cubicBezTo>
                    <a:pt x="280" y="50"/>
                    <a:pt x="279" y="49"/>
                    <a:pt x="279" y="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Oval 24"/>
            <p:cNvSpPr>
              <a:spLocks noChangeArrowheads="1"/>
            </p:cNvSpPr>
            <p:nvPr/>
          </p:nvSpPr>
          <p:spPr bwMode="auto">
            <a:xfrm>
              <a:off x="5966485" y="3593813"/>
              <a:ext cx="132721" cy="132721"/>
            </a:xfrm>
            <a:prstGeom prst="ellipse">
              <a:avLst/>
            </a:pr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Oval 25"/>
            <p:cNvSpPr>
              <a:spLocks noChangeArrowheads="1"/>
            </p:cNvSpPr>
            <p:nvPr/>
          </p:nvSpPr>
          <p:spPr bwMode="auto">
            <a:xfrm>
              <a:off x="5991595" y="3618923"/>
              <a:ext cx="78915" cy="7891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Oval 26"/>
            <p:cNvSpPr>
              <a:spLocks noChangeArrowheads="1"/>
            </p:cNvSpPr>
            <p:nvPr/>
          </p:nvSpPr>
          <p:spPr bwMode="auto">
            <a:xfrm>
              <a:off x="6292908" y="3593813"/>
              <a:ext cx="129134" cy="132721"/>
            </a:xfrm>
            <a:prstGeom prst="ellipse">
              <a:avLst/>
            </a:pr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Oval 27"/>
            <p:cNvSpPr>
              <a:spLocks noChangeArrowheads="1"/>
            </p:cNvSpPr>
            <p:nvPr/>
          </p:nvSpPr>
          <p:spPr bwMode="auto">
            <a:xfrm>
              <a:off x="6318017" y="3618923"/>
              <a:ext cx="75328" cy="7891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Freeform 28"/>
            <p:cNvSpPr/>
            <p:nvPr/>
          </p:nvSpPr>
          <p:spPr bwMode="auto">
            <a:xfrm>
              <a:off x="6361062" y="3400113"/>
              <a:ext cx="107612" cy="104024"/>
            </a:xfrm>
            <a:custGeom>
              <a:avLst/>
              <a:gdLst>
                <a:gd name="T0" fmla="*/ 44 w 45"/>
                <a:gd name="T1" fmla="*/ 16 h 44"/>
                <a:gd name="T2" fmla="*/ 29 w 45"/>
                <a:gd name="T3" fmla="*/ 0 h 44"/>
                <a:gd name="T4" fmla="*/ 28 w 45"/>
                <a:gd name="T5" fmla="*/ 0 h 44"/>
                <a:gd name="T6" fmla="*/ 2 w 45"/>
                <a:gd name="T7" fmla="*/ 0 h 44"/>
                <a:gd name="T8" fmla="*/ 0 w 45"/>
                <a:gd name="T9" fmla="*/ 1 h 44"/>
                <a:gd name="T10" fmla="*/ 0 w 45"/>
                <a:gd name="T11" fmla="*/ 43 h 44"/>
                <a:gd name="T12" fmla="*/ 2 w 45"/>
                <a:gd name="T13" fmla="*/ 44 h 44"/>
                <a:gd name="T14" fmla="*/ 43 w 45"/>
                <a:gd name="T15" fmla="*/ 44 h 44"/>
                <a:gd name="T16" fmla="*/ 45 w 45"/>
                <a:gd name="T17" fmla="*/ 43 h 44"/>
                <a:gd name="T18" fmla="*/ 45 w 45"/>
                <a:gd name="T19" fmla="*/ 17 h 44"/>
                <a:gd name="T20" fmla="*/ 44 w 45"/>
                <a:gd name="T21" fmla="*/ 1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" h="44">
                  <a:moveTo>
                    <a:pt x="44" y="16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8" y="0"/>
                    <a:pt x="2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4"/>
                    <a:pt x="1" y="44"/>
                    <a:pt x="2" y="44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4" y="44"/>
                    <a:pt x="45" y="44"/>
                    <a:pt x="45" y="43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5" y="17"/>
                    <a:pt x="45" y="16"/>
                    <a:pt x="44" y="16"/>
                  </a:cubicBezTo>
                  <a:close/>
                </a:path>
              </a:pathLst>
            </a:custGeom>
            <a:solidFill>
              <a:srgbClr val="3EBB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Rectangle 29"/>
            <p:cNvSpPr>
              <a:spLocks noChangeArrowheads="1"/>
            </p:cNvSpPr>
            <p:nvPr/>
          </p:nvSpPr>
          <p:spPr bwMode="auto">
            <a:xfrm>
              <a:off x="6271385" y="3400113"/>
              <a:ext cx="64567" cy="104024"/>
            </a:xfrm>
            <a:prstGeom prst="rect">
              <a:avLst/>
            </a:prstGeom>
            <a:solidFill>
              <a:srgbClr val="3EBB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Oval 30"/>
            <p:cNvSpPr>
              <a:spLocks noChangeArrowheads="1"/>
            </p:cNvSpPr>
            <p:nvPr/>
          </p:nvSpPr>
          <p:spPr bwMode="auto">
            <a:xfrm>
              <a:off x="5980833" y="3396526"/>
              <a:ext cx="161418" cy="165004"/>
            </a:xfrm>
            <a:prstGeom prst="ellipse">
              <a:avLst/>
            </a:prstGeom>
            <a:solidFill>
              <a:srgbClr val="3EBB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Freeform 31"/>
            <p:cNvSpPr/>
            <p:nvPr/>
          </p:nvSpPr>
          <p:spPr bwMode="auto">
            <a:xfrm>
              <a:off x="6013117" y="3428809"/>
              <a:ext cx="96851" cy="100437"/>
            </a:xfrm>
            <a:custGeom>
              <a:avLst/>
              <a:gdLst>
                <a:gd name="T0" fmla="*/ 39 w 40"/>
                <a:gd name="T1" fmla="*/ 12 h 41"/>
                <a:gd name="T2" fmla="*/ 29 w 40"/>
                <a:gd name="T3" fmla="*/ 12 h 41"/>
                <a:gd name="T4" fmla="*/ 29 w 40"/>
                <a:gd name="T5" fmla="*/ 2 h 41"/>
                <a:gd name="T6" fmla="*/ 27 w 40"/>
                <a:gd name="T7" fmla="*/ 0 h 41"/>
                <a:gd name="T8" fmla="*/ 13 w 40"/>
                <a:gd name="T9" fmla="*/ 0 h 41"/>
                <a:gd name="T10" fmla="*/ 12 w 40"/>
                <a:gd name="T11" fmla="*/ 2 h 41"/>
                <a:gd name="T12" fmla="*/ 12 w 40"/>
                <a:gd name="T13" fmla="*/ 12 h 41"/>
                <a:gd name="T14" fmla="*/ 1 w 40"/>
                <a:gd name="T15" fmla="*/ 12 h 41"/>
                <a:gd name="T16" fmla="*/ 0 w 40"/>
                <a:gd name="T17" fmla="*/ 13 h 41"/>
                <a:gd name="T18" fmla="*/ 0 w 40"/>
                <a:gd name="T19" fmla="*/ 28 h 41"/>
                <a:gd name="T20" fmla="*/ 1 w 40"/>
                <a:gd name="T21" fmla="*/ 29 h 41"/>
                <a:gd name="T22" fmla="*/ 12 w 40"/>
                <a:gd name="T23" fmla="*/ 29 h 41"/>
                <a:gd name="T24" fmla="*/ 12 w 40"/>
                <a:gd name="T25" fmla="*/ 39 h 41"/>
                <a:gd name="T26" fmla="*/ 13 w 40"/>
                <a:gd name="T27" fmla="*/ 41 h 41"/>
                <a:gd name="T28" fmla="*/ 27 w 40"/>
                <a:gd name="T29" fmla="*/ 41 h 41"/>
                <a:gd name="T30" fmla="*/ 29 w 40"/>
                <a:gd name="T31" fmla="*/ 39 h 41"/>
                <a:gd name="T32" fmla="*/ 29 w 40"/>
                <a:gd name="T33" fmla="*/ 29 h 41"/>
                <a:gd name="T34" fmla="*/ 39 w 40"/>
                <a:gd name="T35" fmla="*/ 29 h 41"/>
                <a:gd name="T36" fmla="*/ 40 w 40"/>
                <a:gd name="T37" fmla="*/ 28 h 41"/>
                <a:gd name="T38" fmla="*/ 40 w 40"/>
                <a:gd name="T39" fmla="*/ 13 h 41"/>
                <a:gd name="T40" fmla="*/ 39 w 40"/>
                <a:gd name="T41" fmla="*/ 1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" h="41">
                  <a:moveTo>
                    <a:pt x="39" y="12"/>
                  </a:moveTo>
                  <a:cubicBezTo>
                    <a:pt x="29" y="12"/>
                    <a:pt x="29" y="12"/>
                    <a:pt x="29" y="1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1"/>
                    <a:pt x="28" y="0"/>
                    <a:pt x="27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1"/>
                    <a:pt x="12" y="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0" y="13"/>
                    <a:pt x="0" y="13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1" y="29"/>
                    <a:pt x="1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40"/>
                    <a:pt x="12" y="41"/>
                    <a:pt x="13" y="4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8" y="41"/>
                    <a:pt x="29" y="40"/>
                    <a:pt x="29" y="3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40" y="29"/>
                    <a:pt x="40" y="28"/>
                    <a:pt x="40" y="28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0" y="13"/>
                    <a:pt x="40" y="12"/>
                    <a:pt x="39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532802" y="1987361"/>
            <a:ext cx="2991845" cy="2991840"/>
            <a:chOff x="4532802" y="1987361"/>
            <a:chExt cx="2991845" cy="2991840"/>
          </a:xfrm>
        </p:grpSpPr>
        <p:sp>
          <p:nvSpPr>
            <p:cNvPr id="3" name="íš1îďê"/>
            <p:cNvSpPr/>
            <p:nvPr/>
          </p:nvSpPr>
          <p:spPr>
            <a:xfrm>
              <a:off x="4532802" y="1987361"/>
              <a:ext cx="2991845" cy="2991840"/>
            </a:xfrm>
            <a:prstGeom prst="ellipse">
              <a:avLst/>
            </a:prstGeom>
            <a:solidFill>
              <a:srgbClr val="29A5D4"/>
            </a:solidFill>
            <a:ln w="38100">
              <a:solidFill>
                <a:schemeClr val="bg1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22" name="ïŝľïḑè"/>
            <p:cNvSpPr/>
            <p:nvPr/>
          </p:nvSpPr>
          <p:spPr bwMode="auto">
            <a:xfrm>
              <a:off x="4785857" y="3154652"/>
              <a:ext cx="2485736" cy="843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骨骼系统并发症：异位骨化、骨质疏松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116731" y="1847653"/>
            <a:ext cx="2485736" cy="2150841"/>
            <a:chOff x="2116731" y="1847653"/>
            <a:chExt cx="2485736" cy="2150841"/>
          </a:xfrm>
        </p:grpSpPr>
        <p:sp>
          <p:nvSpPr>
            <p:cNvPr id="5" name="íṣļîďe"/>
            <p:cNvSpPr/>
            <p:nvPr/>
          </p:nvSpPr>
          <p:spPr>
            <a:xfrm>
              <a:off x="2284177" y="1847653"/>
              <a:ext cx="2150844" cy="2150841"/>
            </a:xfrm>
            <a:prstGeom prst="ellipse">
              <a:avLst/>
            </a:prstGeom>
            <a:solidFill>
              <a:srgbClr val="29A5D4"/>
            </a:solidFill>
            <a:ln w="38100">
              <a:solidFill>
                <a:schemeClr val="bg1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6" name="íš1iďê"/>
            <p:cNvSpPr/>
            <p:nvPr/>
          </p:nvSpPr>
          <p:spPr bwMode="auto">
            <a:xfrm>
              <a:off x="2116731" y="2669653"/>
              <a:ext cx="2485736" cy="506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压疮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979904" y="4114256"/>
            <a:ext cx="2072166" cy="1944758"/>
            <a:chOff x="2979904" y="4114256"/>
            <a:chExt cx="2072166" cy="1944758"/>
          </a:xfrm>
        </p:grpSpPr>
        <p:sp>
          <p:nvSpPr>
            <p:cNvPr id="8" name="íšḷiḋé"/>
            <p:cNvSpPr/>
            <p:nvPr/>
          </p:nvSpPr>
          <p:spPr>
            <a:xfrm>
              <a:off x="3043607" y="4114256"/>
              <a:ext cx="1944759" cy="1944758"/>
            </a:xfrm>
            <a:prstGeom prst="ellipse">
              <a:avLst/>
            </a:prstGeom>
            <a:solidFill>
              <a:srgbClr val="29A5D4"/>
            </a:solidFill>
            <a:ln w="38100">
              <a:solidFill>
                <a:schemeClr val="bg1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9" name="íšlîďé"/>
            <p:cNvSpPr/>
            <p:nvPr/>
          </p:nvSpPr>
          <p:spPr bwMode="auto">
            <a:xfrm>
              <a:off x="2979904" y="4788185"/>
              <a:ext cx="2072166" cy="596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呼吸道并发症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659751" y="2601165"/>
            <a:ext cx="2485736" cy="2150841"/>
            <a:chOff x="7659751" y="2601165"/>
            <a:chExt cx="2485736" cy="2150841"/>
          </a:xfrm>
        </p:grpSpPr>
        <p:sp>
          <p:nvSpPr>
            <p:cNvPr id="11" name="îšḻïḋe"/>
            <p:cNvSpPr/>
            <p:nvPr/>
          </p:nvSpPr>
          <p:spPr>
            <a:xfrm>
              <a:off x="7827197" y="2601165"/>
              <a:ext cx="2150844" cy="2150841"/>
            </a:xfrm>
            <a:prstGeom prst="ellipse">
              <a:avLst/>
            </a:prstGeom>
            <a:solidFill>
              <a:srgbClr val="29A5D4"/>
            </a:solidFill>
            <a:ln w="38100">
              <a:solidFill>
                <a:schemeClr val="bg1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20" name="ïṧḻîďé"/>
            <p:cNvSpPr/>
            <p:nvPr/>
          </p:nvSpPr>
          <p:spPr bwMode="auto">
            <a:xfrm>
              <a:off x="7659751" y="3458593"/>
              <a:ext cx="2485736" cy="435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体位性低血压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917135" y="787722"/>
            <a:ext cx="1944759" cy="1944758"/>
            <a:chOff x="6917135" y="787722"/>
            <a:chExt cx="1944759" cy="1944758"/>
          </a:xfrm>
        </p:grpSpPr>
        <p:sp>
          <p:nvSpPr>
            <p:cNvPr id="13" name="isľïde"/>
            <p:cNvSpPr/>
            <p:nvPr/>
          </p:nvSpPr>
          <p:spPr>
            <a:xfrm>
              <a:off x="6917135" y="787722"/>
              <a:ext cx="1944759" cy="1944758"/>
            </a:xfrm>
            <a:prstGeom prst="ellipse">
              <a:avLst/>
            </a:prstGeom>
            <a:solidFill>
              <a:srgbClr val="29A5D4"/>
            </a:solidFill>
            <a:ln w="38100">
              <a:solidFill>
                <a:schemeClr val="bg1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4" name="ïšḻîḑè"/>
            <p:cNvSpPr/>
            <p:nvPr/>
          </p:nvSpPr>
          <p:spPr bwMode="auto">
            <a:xfrm>
              <a:off x="7133254" y="1306280"/>
              <a:ext cx="1512521" cy="907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泌尿系统并发症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573117" y="4585892"/>
            <a:ext cx="1944759" cy="1944758"/>
            <a:chOff x="6573117" y="4585892"/>
            <a:chExt cx="1944759" cy="1944758"/>
          </a:xfrm>
        </p:grpSpPr>
        <p:sp>
          <p:nvSpPr>
            <p:cNvPr id="16" name="îṩļîḍè"/>
            <p:cNvSpPr/>
            <p:nvPr/>
          </p:nvSpPr>
          <p:spPr>
            <a:xfrm>
              <a:off x="6573117" y="4585892"/>
              <a:ext cx="1944759" cy="1944758"/>
            </a:xfrm>
            <a:prstGeom prst="ellipse">
              <a:avLst/>
            </a:prstGeom>
            <a:solidFill>
              <a:srgbClr val="29A5D4"/>
            </a:solidFill>
            <a:ln w="38100">
              <a:solidFill>
                <a:schemeClr val="bg1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7" name="îṧḻîḍe"/>
            <p:cNvSpPr/>
            <p:nvPr/>
          </p:nvSpPr>
          <p:spPr bwMode="auto">
            <a:xfrm>
              <a:off x="6686814" y="5097573"/>
              <a:ext cx="1717364" cy="921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神经性膀胱：宜间歇性导尿</a:t>
              </a:r>
            </a:p>
          </p:txBody>
        </p:sp>
      </p:grpSp>
      <p:sp>
        <p:nvSpPr>
          <p:cNvPr id="24" name="文本占位符 23"/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CN" altLang="en-US" dirty="0">
                <a:cs typeface="+mn-ea"/>
                <a:sym typeface="+mn-lt"/>
              </a:rPr>
              <a:t>并发症种类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CN" altLang="en-US" dirty="0">
                <a:cs typeface="+mn-ea"/>
                <a:sym typeface="+mn-lt"/>
              </a:rPr>
              <a:t>基本护理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438772" y="1260008"/>
            <a:ext cx="3992275" cy="739142"/>
            <a:chOff x="1438772" y="1260008"/>
            <a:chExt cx="3992275" cy="739142"/>
          </a:xfrm>
        </p:grpSpPr>
        <p:sp>
          <p:nvSpPr>
            <p:cNvPr id="6" name="矩形 5"/>
            <p:cNvSpPr/>
            <p:nvPr/>
          </p:nvSpPr>
          <p:spPr>
            <a:xfrm>
              <a:off x="1438772" y="1260008"/>
              <a:ext cx="3992275" cy="739142"/>
            </a:xfrm>
            <a:prstGeom prst="rect">
              <a:avLst/>
            </a:prstGeom>
            <a:solidFill>
              <a:srgbClr val="29A5D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2085008" y="1444913"/>
              <a:ext cx="3185487" cy="3961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正确体位摆放</a:t>
              </a: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—</a:t>
              </a:r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使用各种枕垫</a:t>
              </a:r>
            </a:p>
          </p:txBody>
        </p:sp>
      </p:grpSp>
      <p:sp>
        <p:nvSpPr>
          <p:cNvPr id="5" name="椭圆 4"/>
          <p:cNvSpPr/>
          <p:nvPr/>
        </p:nvSpPr>
        <p:spPr>
          <a:xfrm>
            <a:off x="1185316" y="1260008"/>
            <a:ext cx="739140" cy="739142"/>
          </a:xfrm>
          <a:prstGeom prst="ellipse">
            <a:avLst/>
          </a:prstGeom>
          <a:solidFill>
            <a:srgbClr val="29A5D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altLang="zh-CN" dirty="0">
                <a:cs typeface="+mn-ea"/>
                <a:sym typeface="+mn-lt"/>
              </a:rPr>
              <a:t>01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85316" y="2094002"/>
            <a:ext cx="4245731" cy="953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仰卧位时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：髋关节伸直，轻度外展；膝关节伸直，踝关节背伸，足趾伸展位。肩关节外展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90°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，肘关节伸直，前臂旋后位。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85316" y="5290118"/>
            <a:ext cx="4245731" cy="657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俯卧位时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：肩关节外展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90°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，肘关节屈曲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90°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，前臂旋前位。</a:t>
            </a:r>
          </a:p>
        </p:txBody>
      </p:sp>
      <p:sp>
        <p:nvSpPr>
          <p:cNvPr id="10" name="矩形 9"/>
          <p:cNvSpPr/>
          <p:nvPr/>
        </p:nvSpPr>
        <p:spPr>
          <a:xfrm>
            <a:off x="1185316" y="3518533"/>
            <a:ext cx="4245731" cy="1248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侧卧位时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：髋关节屈曲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20°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；膝关节屈曲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60°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，踝关节背伸，足趾伸展位。下侧肩关节前屈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90°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，肘关节屈曲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90°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，上侧肩关节肘关节伸直，手和前臂中立位。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082971" y="1260008"/>
            <a:ext cx="3659698" cy="739142"/>
            <a:chOff x="7082971" y="1260008"/>
            <a:chExt cx="3659698" cy="739142"/>
          </a:xfrm>
        </p:grpSpPr>
        <p:sp>
          <p:nvSpPr>
            <p:cNvPr id="11" name="矩形 10"/>
            <p:cNvSpPr/>
            <p:nvPr/>
          </p:nvSpPr>
          <p:spPr>
            <a:xfrm>
              <a:off x="7082971" y="1260008"/>
              <a:ext cx="3659698" cy="739142"/>
            </a:xfrm>
            <a:prstGeom prst="rect">
              <a:avLst/>
            </a:prstGeom>
            <a:solidFill>
              <a:srgbClr val="29A5D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7473738" y="1444913"/>
              <a:ext cx="1107996" cy="3961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体位变换</a:t>
              </a:r>
            </a:p>
          </p:txBody>
        </p:sp>
      </p:grpSp>
      <p:sp>
        <p:nvSpPr>
          <p:cNvPr id="14" name="矩形 13"/>
          <p:cNvSpPr/>
          <p:nvPr/>
        </p:nvSpPr>
        <p:spPr>
          <a:xfrm>
            <a:off x="7082971" y="2094002"/>
            <a:ext cx="4034972" cy="953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定时变换：急性期为每两小时顺序更换体位一次，恢复期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3-4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小时更换一次。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轴向翻身</a:t>
            </a:r>
          </a:p>
        </p:txBody>
      </p:sp>
      <p:sp>
        <p:nvSpPr>
          <p:cNvPr id="15" name="矩形 14"/>
          <p:cNvSpPr/>
          <p:nvPr/>
        </p:nvSpPr>
        <p:spPr>
          <a:xfrm>
            <a:off x="7082971" y="4372027"/>
            <a:ext cx="4034972" cy="1621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病人的体位一般为侧卧、仰卧位，如果骶尾骨部有压疮，也可俯卧位。病人病情稳定后也可采用坐位。任何体位的变换，必须经医生护士指导过遵照执行。一般说头颈、胸、腰部不应有扭动，各种体位均应有软垫支持，并且保护骨突出部，应使姿势稳定。 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7082971" y="3518533"/>
            <a:ext cx="3659698" cy="739142"/>
            <a:chOff x="7082971" y="3518533"/>
            <a:chExt cx="3659698" cy="739142"/>
          </a:xfrm>
        </p:grpSpPr>
        <p:sp>
          <p:nvSpPr>
            <p:cNvPr id="16" name="矩形 15"/>
            <p:cNvSpPr/>
            <p:nvPr/>
          </p:nvSpPr>
          <p:spPr>
            <a:xfrm>
              <a:off x="7082971" y="3518533"/>
              <a:ext cx="3659698" cy="739142"/>
            </a:xfrm>
            <a:prstGeom prst="rect">
              <a:avLst/>
            </a:prstGeom>
            <a:solidFill>
              <a:srgbClr val="29A5D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7473738" y="3703438"/>
              <a:ext cx="1107996" cy="3961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注意事项</a:t>
              </a:r>
            </a:p>
          </p:txBody>
        </p:sp>
      </p:grpSp>
      <p:sp>
        <p:nvSpPr>
          <p:cNvPr id="12" name="椭圆 11"/>
          <p:cNvSpPr/>
          <p:nvPr/>
        </p:nvSpPr>
        <p:spPr>
          <a:xfrm>
            <a:off x="10364812" y="1260008"/>
            <a:ext cx="739140" cy="739142"/>
          </a:xfrm>
          <a:prstGeom prst="ellipse">
            <a:avLst/>
          </a:prstGeom>
          <a:solidFill>
            <a:srgbClr val="29A5D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altLang="zh-CN" dirty="0">
                <a:cs typeface="+mn-ea"/>
                <a:sym typeface="+mn-lt"/>
              </a:rPr>
              <a:t>02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0364812" y="3518533"/>
            <a:ext cx="755713" cy="739142"/>
          </a:xfrm>
          <a:prstGeom prst="ellipse">
            <a:avLst/>
          </a:prstGeom>
          <a:solidFill>
            <a:srgbClr val="29A5D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altLang="zh-CN" dirty="0">
                <a:cs typeface="+mn-ea"/>
                <a:sym typeface="+mn-lt"/>
              </a:rPr>
              <a:t>03</a:t>
            </a:r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  <p:bldP spid="10" grpId="0"/>
      <p:bldP spid="14" grpId="0"/>
      <p:bldP spid="15" grpId="0"/>
      <p:bldP spid="12" grpId="0" animBg="1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CN" altLang="en-US" dirty="0">
                <a:cs typeface="+mn-ea"/>
                <a:sym typeface="+mn-lt"/>
              </a:rPr>
              <a:t>泌尿系统康复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4423"/>
            <a:ext cx="5943600" cy="3962400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214535" y="1494423"/>
            <a:ext cx="4608964" cy="497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+mn-lt"/>
              </a:rPr>
              <a:t>SCI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+mn-lt"/>
              </a:rPr>
              <a:t>患者泌尿系统康复过程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214535" y="3927897"/>
            <a:ext cx="5034036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+mn-lt"/>
              </a:rPr>
              <a:t>因此，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cs typeface="+mn-ea"/>
                <a:sym typeface="+mn-lt"/>
              </a:rPr>
              <a:t>膀胱的功能康复训练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+mn-lt"/>
              </a:rPr>
              <a:t>占有重要的地位。膀胱功能训练是解决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+mn-lt"/>
              </a:rPr>
              <a:t>SCI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+mn-lt"/>
              </a:rPr>
              <a:t>患者排尿障碍的简便、有效、可行的护理方法。 这种方法不仅减少了患者保留尿管的时间，控制了感染的因素，也顺应了脊髓性膀胱形成的发展规律，而且对患者回归社会起到积极作用。</a:t>
            </a: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+mn-lt"/>
              </a:rPr>
              <a:t> </a:t>
            </a:r>
          </a:p>
        </p:txBody>
      </p:sp>
      <p:sp>
        <p:nvSpPr>
          <p:cNvPr id="6" name="矩形 5"/>
          <p:cNvSpPr/>
          <p:nvPr/>
        </p:nvSpPr>
        <p:spPr>
          <a:xfrm>
            <a:off x="6214535" y="1910905"/>
            <a:ext cx="2268570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rgbClr val="29A5D4"/>
                </a:solidFill>
                <a:latin typeface="+mn-ea"/>
                <a:cs typeface="+mn-ea"/>
                <a:sym typeface="+mn-lt"/>
              </a:rPr>
              <a:t>留置导尿</a:t>
            </a:r>
            <a:endParaRPr lang="en-US" altLang="zh-CN" sz="2000" dirty="0">
              <a:solidFill>
                <a:srgbClr val="29A5D4"/>
              </a:solidFill>
              <a:latin typeface="+mn-ea"/>
              <a:cs typeface="+mn-ea"/>
              <a:sym typeface="+mn-lt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rgbClr val="29A5D4"/>
                </a:solidFill>
                <a:latin typeface="+mn-ea"/>
                <a:cs typeface="+mn-ea"/>
                <a:sym typeface="+mn-lt"/>
              </a:rPr>
              <a:t>间歇性导尿</a:t>
            </a:r>
            <a:endParaRPr lang="en-US" altLang="zh-CN" sz="2000" dirty="0">
              <a:solidFill>
                <a:srgbClr val="29A5D4"/>
              </a:solidFill>
              <a:latin typeface="+mn-ea"/>
              <a:cs typeface="+mn-ea"/>
              <a:sym typeface="+mn-lt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rgbClr val="29A5D4"/>
                </a:solidFill>
                <a:latin typeface="+mn-ea"/>
                <a:cs typeface="+mn-ea"/>
                <a:sym typeface="+mn-lt"/>
              </a:rPr>
              <a:t>建立反射性膀胱</a:t>
            </a:r>
            <a:endParaRPr lang="en-US" altLang="zh-CN" sz="2000" dirty="0">
              <a:solidFill>
                <a:srgbClr val="29A5D4"/>
              </a:solidFill>
              <a:latin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/>
      <p:bldP spid="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占位符 9"/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CN" altLang="en-US" dirty="0">
                <a:cs typeface="+mn-ea"/>
                <a:sym typeface="+mn-lt"/>
              </a:rPr>
              <a:t>饮水计划</a:t>
            </a:r>
          </a:p>
        </p:txBody>
      </p:sp>
      <p:sp>
        <p:nvSpPr>
          <p:cNvPr id="41" name="Pentagon 40"/>
          <p:cNvSpPr/>
          <p:nvPr/>
        </p:nvSpPr>
        <p:spPr bwMode="auto">
          <a:xfrm rot="10800000">
            <a:off x="10175363" y="2861242"/>
            <a:ext cx="972344" cy="251544"/>
          </a:xfrm>
          <a:prstGeom prst="homePlate">
            <a:avLst/>
          </a:prstGeom>
          <a:noFill/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0" tIns="0" rIns="0" bIns="0" anchor="ctr">
            <a:spAutoFit/>
          </a:bodyPr>
          <a:lstStyle/>
          <a:p>
            <a:pPr algn="ctr" defTabSz="41275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1500" b="1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5374" name="Pentagon 4"/>
          <p:cNvSpPr>
            <a:spLocks noChangeArrowheads="1"/>
          </p:cNvSpPr>
          <p:nvPr/>
        </p:nvSpPr>
        <p:spPr bwMode="auto">
          <a:xfrm>
            <a:off x="958338" y="2865390"/>
            <a:ext cx="972344" cy="251544"/>
          </a:xfrm>
          <a:prstGeom prst="homePlate">
            <a:avLst>
              <a:gd name="adj" fmla="val 49997"/>
            </a:avLst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41275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1500" b="1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949966" y="2785723"/>
            <a:ext cx="10292068" cy="387476"/>
            <a:chOff x="949966" y="2785723"/>
            <a:chExt cx="10292068" cy="387476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958338" y="2986617"/>
              <a:ext cx="10189369" cy="0"/>
            </a:xfrm>
            <a:prstGeom prst="line">
              <a:avLst/>
            </a:prstGeom>
            <a:solidFill>
              <a:srgbClr val="29A5D4"/>
            </a:solidFill>
            <a:ln w="38100" cap="flat" cmpd="sng" algn="ctr">
              <a:solidFill>
                <a:srgbClr val="B5A49F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5370" name="TextBox 46"/>
            <p:cNvSpPr txBox="1">
              <a:spLocks noChangeArrowheads="1"/>
            </p:cNvSpPr>
            <p:nvPr/>
          </p:nvSpPr>
          <p:spPr bwMode="auto">
            <a:xfrm flipH="1">
              <a:off x="10518031" y="2785723"/>
              <a:ext cx="724003" cy="362343"/>
            </a:xfrm>
            <a:prstGeom prst="homePlate">
              <a:avLst/>
            </a:prstGeom>
            <a:solidFill>
              <a:srgbClr val="29A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1pPr>
              <a:lvl2pPr marL="742950" indent="-28575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2pPr>
              <a:lvl3pPr marL="11430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3pPr>
              <a:lvl4pPr marL="16002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4pPr>
              <a:lvl5pPr marL="20574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9pPr>
            </a:lstStyle>
            <a:p>
              <a:pPr algn="r" defTabSz="41275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b="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结束</a:t>
              </a:r>
              <a:endParaRPr lang="en-US" altLang="en-US" sz="1600" b="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375" name="TextBox 46"/>
            <p:cNvSpPr txBox="1">
              <a:spLocks noChangeArrowheads="1"/>
            </p:cNvSpPr>
            <p:nvPr/>
          </p:nvSpPr>
          <p:spPr bwMode="auto">
            <a:xfrm>
              <a:off x="949966" y="2810856"/>
              <a:ext cx="787622" cy="362343"/>
            </a:xfrm>
            <a:prstGeom prst="homePlate">
              <a:avLst/>
            </a:prstGeom>
            <a:solidFill>
              <a:srgbClr val="29A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1pPr>
              <a:lvl2pPr marL="742950" indent="-28575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2pPr>
              <a:lvl3pPr marL="11430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3pPr>
              <a:lvl4pPr marL="16002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4pPr>
              <a:lvl5pPr marL="20574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9pPr>
            </a:lstStyle>
            <a:p>
              <a:pPr defTabSz="41275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b="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开始</a:t>
              </a:r>
              <a:endParaRPr lang="en-US" altLang="en-US" sz="1600" b="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296773" y="2830140"/>
            <a:ext cx="504032" cy="360612"/>
            <a:chOff x="4260851" y="3179282"/>
            <a:chExt cx="504032" cy="360612"/>
          </a:xfrm>
        </p:grpSpPr>
        <p:sp>
          <p:nvSpPr>
            <p:cNvPr id="48" name="Oval 47"/>
            <p:cNvSpPr/>
            <p:nvPr/>
          </p:nvSpPr>
          <p:spPr bwMode="auto">
            <a:xfrm>
              <a:off x="4260851" y="3182729"/>
              <a:ext cx="504032" cy="353718"/>
            </a:xfrm>
            <a:prstGeom prst="ellipse">
              <a:avLst/>
            </a:prstGeom>
            <a:solidFill>
              <a:srgbClr val="29A5D4"/>
            </a:solidFill>
            <a:ln w="254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algn="ctr" defTabSz="41275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altLang="en-US" sz="1500" b="1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5377" name="TextBox 46"/>
            <p:cNvSpPr txBox="1">
              <a:spLocks noChangeArrowheads="1"/>
            </p:cNvSpPr>
            <p:nvPr/>
          </p:nvSpPr>
          <p:spPr bwMode="auto">
            <a:xfrm>
              <a:off x="4415003" y="3179282"/>
              <a:ext cx="195727" cy="360612"/>
            </a:xfrm>
            <a:prstGeom prst="rect">
              <a:avLst/>
            </a:prstGeom>
            <a:solidFill>
              <a:srgbClr val="29A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1pPr>
              <a:lvl2pPr marL="742950" indent="-28575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2pPr>
              <a:lvl3pPr marL="11430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3pPr>
              <a:lvl4pPr marL="16002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4pPr>
              <a:lvl5pPr marL="20574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9pPr>
            </a:lstStyle>
            <a:p>
              <a:pPr algn="ctr" defTabSz="41275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b="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2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328382" y="2816547"/>
            <a:ext cx="504031" cy="370758"/>
            <a:chOff x="5846763" y="3165689"/>
            <a:chExt cx="504031" cy="370758"/>
          </a:xfrm>
        </p:grpSpPr>
        <p:sp>
          <p:nvSpPr>
            <p:cNvPr id="15378" name="Oval 50"/>
            <p:cNvSpPr>
              <a:spLocks noChangeArrowheads="1"/>
            </p:cNvSpPr>
            <p:nvPr/>
          </p:nvSpPr>
          <p:spPr bwMode="auto">
            <a:xfrm>
              <a:off x="5846763" y="3182729"/>
              <a:ext cx="504031" cy="353718"/>
            </a:xfrm>
            <a:prstGeom prst="ellipse">
              <a:avLst/>
            </a:prstGeom>
            <a:solidFill>
              <a:srgbClr val="29A5D4"/>
            </a:solidFill>
            <a:ln>
              <a:noFill/>
            </a:ln>
          </p:spPr>
          <p:txBody>
            <a:bodyPr lIns="0" tIns="0" rIns="0" bIns="0" anchor="ctr">
              <a:spAutoFit/>
            </a:bodyPr>
            <a:lstStyle/>
            <a:p>
              <a:pPr algn="ctr" defTabSz="41275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altLang="en-US" sz="15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379" name="TextBox 46"/>
            <p:cNvSpPr txBox="1">
              <a:spLocks noChangeArrowheads="1"/>
            </p:cNvSpPr>
            <p:nvPr/>
          </p:nvSpPr>
          <p:spPr bwMode="auto">
            <a:xfrm>
              <a:off x="5998110" y="3165689"/>
              <a:ext cx="201337" cy="360612"/>
            </a:xfrm>
            <a:prstGeom prst="rect">
              <a:avLst/>
            </a:prstGeom>
            <a:solidFill>
              <a:srgbClr val="29A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1pPr>
              <a:lvl2pPr marL="742950" indent="-28575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2pPr>
              <a:lvl3pPr marL="11430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3pPr>
              <a:lvl4pPr marL="16002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4pPr>
              <a:lvl5pPr marL="20574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9pPr>
            </a:lstStyle>
            <a:p>
              <a:pPr algn="ctr" defTabSz="41275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b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3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359990" y="2816547"/>
            <a:ext cx="504031" cy="370758"/>
            <a:chOff x="7431882" y="3165689"/>
            <a:chExt cx="504031" cy="370758"/>
          </a:xfrm>
        </p:grpSpPr>
        <p:sp>
          <p:nvSpPr>
            <p:cNvPr id="15380" name="Oval 53"/>
            <p:cNvSpPr>
              <a:spLocks noChangeArrowheads="1"/>
            </p:cNvSpPr>
            <p:nvPr/>
          </p:nvSpPr>
          <p:spPr bwMode="auto">
            <a:xfrm>
              <a:off x="7431882" y="3182729"/>
              <a:ext cx="504031" cy="353718"/>
            </a:xfrm>
            <a:prstGeom prst="ellipse">
              <a:avLst/>
            </a:prstGeom>
            <a:solidFill>
              <a:srgbClr val="29A5D4"/>
            </a:solidFill>
            <a:ln>
              <a:noFill/>
            </a:ln>
          </p:spPr>
          <p:txBody>
            <a:bodyPr lIns="0" tIns="0" rIns="0" bIns="0" anchor="ctr">
              <a:spAutoFit/>
            </a:bodyPr>
            <a:lstStyle/>
            <a:p>
              <a:pPr algn="ctr" defTabSz="41275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altLang="en-US" sz="15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381" name="TextBox 46"/>
            <p:cNvSpPr txBox="1">
              <a:spLocks noChangeArrowheads="1"/>
            </p:cNvSpPr>
            <p:nvPr/>
          </p:nvSpPr>
          <p:spPr bwMode="auto">
            <a:xfrm>
              <a:off x="7586435" y="3165689"/>
              <a:ext cx="194925" cy="360612"/>
            </a:xfrm>
            <a:prstGeom prst="rect">
              <a:avLst/>
            </a:prstGeom>
            <a:solidFill>
              <a:srgbClr val="29A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1pPr>
              <a:lvl2pPr marL="742950" indent="-28575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2pPr>
              <a:lvl3pPr marL="11430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3pPr>
              <a:lvl4pPr marL="16002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4pPr>
              <a:lvl5pPr marL="20574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9pPr>
            </a:lstStyle>
            <a:p>
              <a:pPr algn="ctr" defTabSz="41275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b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4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391598" y="2816547"/>
            <a:ext cx="504031" cy="370758"/>
            <a:chOff x="9017001" y="3165689"/>
            <a:chExt cx="504031" cy="370758"/>
          </a:xfrm>
        </p:grpSpPr>
        <p:sp>
          <p:nvSpPr>
            <p:cNvPr id="15382" name="Oval 56"/>
            <p:cNvSpPr>
              <a:spLocks noChangeArrowheads="1"/>
            </p:cNvSpPr>
            <p:nvPr/>
          </p:nvSpPr>
          <p:spPr bwMode="auto">
            <a:xfrm>
              <a:off x="9017001" y="3182729"/>
              <a:ext cx="504031" cy="353718"/>
            </a:xfrm>
            <a:prstGeom prst="ellipse">
              <a:avLst/>
            </a:prstGeom>
            <a:solidFill>
              <a:srgbClr val="29A5D4"/>
            </a:solidFill>
            <a:ln>
              <a:noFill/>
            </a:ln>
          </p:spPr>
          <p:txBody>
            <a:bodyPr lIns="0" tIns="0" rIns="0" bIns="0" anchor="ctr">
              <a:spAutoFit/>
            </a:bodyPr>
            <a:lstStyle/>
            <a:p>
              <a:pPr algn="ctr" defTabSz="41275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altLang="en-US" sz="15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383" name="TextBox 46"/>
            <p:cNvSpPr txBox="1">
              <a:spLocks noChangeArrowheads="1"/>
            </p:cNvSpPr>
            <p:nvPr/>
          </p:nvSpPr>
          <p:spPr bwMode="auto">
            <a:xfrm>
              <a:off x="9167947" y="3165689"/>
              <a:ext cx="202139" cy="360612"/>
            </a:xfrm>
            <a:prstGeom prst="rect">
              <a:avLst/>
            </a:prstGeom>
            <a:solidFill>
              <a:srgbClr val="29A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1pPr>
              <a:lvl2pPr marL="742950" indent="-28575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2pPr>
              <a:lvl3pPr marL="11430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3pPr>
              <a:lvl4pPr marL="16002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4pPr>
              <a:lvl5pPr marL="20574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9pPr>
            </a:lstStyle>
            <a:p>
              <a:pPr algn="ctr" defTabSz="41275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b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5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455980" y="2923074"/>
            <a:ext cx="2146603" cy="2146603"/>
            <a:chOff x="1455980" y="2923074"/>
            <a:chExt cx="2146603" cy="2146603"/>
          </a:xfrm>
        </p:grpSpPr>
        <p:sp>
          <p:nvSpPr>
            <p:cNvPr id="67" name="Freeform 66"/>
            <p:cNvSpPr/>
            <p:nvPr/>
          </p:nvSpPr>
          <p:spPr bwMode="auto">
            <a:xfrm rot="18900000">
              <a:off x="1455980" y="2923074"/>
              <a:ext cx="2146603" cy="2146603"/>
            </a:xfrm>
            <a:custGeom>
              <a:avLst/>
              <a:gdLst>
                <a:gd name="connsiteX0" fmla="*/ 4062056 w 5568833"/>
                <a:gd name="connsiteY0" fmla="*/ 1506776 h 5568833"/>
                <a:gd name="connsiteX1" fmla="*/ 4062056 w 5568833"/>
                <a:gd name="connsiteY1" fmla="*/ 1821693 h 5568833"/>
                <a:gd name="connsiteX2" fmla="*/ 5534683 w 5568833"/>
                <a:gd name="connsiteY2" fmla="*/ 3294320 h 5568833"/>
                <a:gd name="connsiteX3" fmla="*/ 5534683 w 5568833"/>
                <a:gd name="connsiteY3" fmla="*/ 3459210 h 5568833"/>
                <a:gd name="connsiteX4" fmla="*/ 3459210 w 5568833"/>
                <a:gd name="connsiteY4" fmla="*/ 5534683 h 5568833"/>
                <a:gd name="connsiteX5" fmla="*/ 3294320 w 5568833"/>
                <a:gd name="connsiteY5" fmla="*/ 5534683 h 5568833"/>
                <a:gd name="connsiteX6" fmla="*/ 34150 w 5568833"/>
                <a:gd name="connsiteY6" fmla="*/ 2274513 h 5568833"/>
                <a:gd name="connsiteX7" fmla="*/ 34150 w 5568833"/>
                <a:gd name="connsiteY7" fmla="*/ 2109623 h 5568833"/>
                <a:gd name="connsiteX8" fmla="*/ 2109623 w 5568833"/>
                <a:gd name="connsiteY8" fmla="*/ 34150 h 5568833"/>
                <a:gd name="connsiteX9" fmla="*/ 2274513 w 5568833"/>
                <a:gd name="connsiteY9" fmla="*/ 34150 h 5568833"/>
                <a:gd name="connsiteX10" fmla="*/ 3747139 w 5568833"/>
                <a:gd name="connsiteY10" fmla="*/ 1506776 h 5568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68833" h="5568833">
                  <a:moveTo>
                    <a:pt x="4062056" y="1506776"/>
                  </a:moveTo>
                  <a:lnTo>
                    <a:pt x="4062056" y="1821693"/>
                  </a:lnTo>
                  <a:lnTo>
                    <a:pt x="5534683" y="3294320"/>
                  </a:lnTo>
                  <a:cubicBezTo>
                    <a:pt x="5580217" y="3339853"/>
                    <a:pt x="5580217" y="3413677"/>
                    <a:pt x="5534683" y="3459210"/>
                  </a:cubicBezTo>
                  <a:lnTo>
                    <a:pt x="3459210" y="5534683"/>
                  </a:lnTo>
                  <a:cubicBezTo>
                    <a:pt x="3413677" y="5580217"/>
                    <a:pt x="3339853" y="5580217"/>
                    <a:pt x="3294320" y="5534683"/>
                  </a:cubicBezTo>
                  <a:lnTo>
                    <a:pt x="34150" y="2274513"/>
                  </a:lnTo>
                  <a:cubicBezTo>
                    <a:pt x="-11384" y="2228979"/>
                    <a:pt x="-11384" y="2155156"/>
                    <a:pt x="34150" y="2109623"/>
                  </a:cubicBezTo>
                  <a:lnTo>
                    <a:pt x="2109623" y="34150"/>
                  </a:lnTo>
                  <a:cubicBezTo>
                    <a:pt x="2155156" y="-11384"/>
                    <a:pt x="2228979" y="-11384"/>
                    <a:pt x="2274513" y="34150"/>
                  </a:cubicBezTo>
                  <a:lnTo>
                    <a:pt x="3747139" y="1506776"/>
                  </a:lnTo>
                  <a:close/>
                </a:path>
              </a:pathLst>
            </a:custGeom>
            <a:solidFill>
              <a:srgbClr val="29A5D4"/>
            </a:solidFill>
            <a:ln w="25400" cap="flat" cmpd="sng" algn="ctr">
              <a:solidFill>
                <a:schemeClr val="bg1"/>
              </a:solidFill>
              <a:prstDash val="solid"/>
              <a:miter lim="400000"/>
              <a:headEnd type="none" w="med" len="med"/>
              <a:tailEnd type="none" w="med" len="med"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txBody>
            <a:bodyPr lIns="0" tIns="0" rIns="0" bIns="0" anchor="ctr"/>
            <a:lstStyle/>
            <a:p>
              <a:pPr algn="ctr" defTabSz="41275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b="1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5384" name="TextBox 8"/>
            <p:cNvSpPr txBox="1">
              <a:spLocks noChangeArrowheads="1"/>
            </p:cNvSpPr>
            <p:nvPr/>
          </p:nvSpPr>
          <p:spPr bwMode="auto">
            <a:xfrm>
              <a:off x="1671301" y="3923072"/>
              <a:ext cx="1908252" cy="36234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1pPr>
              <a:lvl2pPr marL="742950" indent="-28575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2pPr>
              <a:lvl3pPr marL="11430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3pPr>
              <a:lvl4pPr marL="16002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4pPr>
              <a:lvl5pPr marL="20574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早餐 饮水</a:t>
              </a:r>
              <a:r>
                <a:rPr lang="en-US" altLang="zh-CN" sz="16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500ml</a:t>
              </a:r>
              <a:endPara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0" name="Text Box 27"/>
            <p:cNvSpPr txBox="1"/>
            <p:nvPr/>
          </p:nvSpPr>
          <p:spPr bwMode="auto">
            <a:xfrm>
              <a:off x="1693794" y="3550477"/>
              <a:ext cx="1154907" cy="38670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25400" tIns="25400" rIns="25400" bIns="25400">
              <a:spAutoFit/>
            </a:bodyPr>
            <a:lstStyle>
              <a:lvl1pPr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1pPr>
              <a:lvl2pPr marL="742950" indent="-28575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2pPr>
              <a:lvl3pPr marL="11430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3pPr>
              <a:lvl4pPr marL="16002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4pPr>
              <a:lvl5pPr marL="20574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9pPr>
            </a:lstStyle>
            <a:p>
              <a:pPr defTabSz="41275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b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8:00</a:t>
              </a:r>
              <a:endParaRPr lang="en-US" altLang="en-US" sz="20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444622" y="864876"/>
            <a:ext cx="2145600" cy="2145600"/>
            <a:chOff x="2444622" y="864876"/>
            <a:chExt cx="2145600" cy="2145600"/>
          </a:xfrm>
        </p:grpSpPr>
        <p:sp>
          <p:nvSpPr>
            <p:cNvPr id="81" name="Freeform 80"/>
            <p:cNvSpPr/>
            <p:nvPr/>
          </p:nvSpPr>
          <p:spPr bwMode="auto">
            <a:xfrm rot="8100000">
              <a:off x="2444622" y="864876"/>
              <a:ext cx="2145600" cy="2145600"/>
            </a:xfrm>
            <a:custGeom>
              <a:avLst/>
              <a:gdLst>
                <a:gd name="connsiteX0" fmla="*/ 4062056 w 5568833"/>
                <a:gd name="connsiteY0" fmla="*/ 1506776 h 5568833"/>
                <a:gd name="connsiteX1" fmla="*/ 4062056 w 5568833"/>
                <a:gd name="connsiteY1" fmla="*/ 1821693 h 5568833"/>
                <a:gd name="connsiteX2" fmla="*/ 5534683 w 5568833"/>
                <a:gd name="connsiteY2" fmla="*/ 3294320 h 5568833"/>
                <a:gd name="connsiteX3" fmla="*/ 5534683 w 5568833"/>
                <a:gd name="connsiteY3" fmla="*/ 3459210 h 5568833"/>
                <a:gd name="connsiteX4" fmla="*/ 3459210 w 5568833"/>
                <a:gd name="connsiteY4" fmla="*/ 5534683 h 5568833"/>
                <a:gd name="connsiteX5" fmla="*/ 3294320 w 5568833"/>
                <a:gd name="connsiteY5" fmla="*/ 5534683 h 5568833"/>
                <a:gd name="connsiteX6" fmla="*/ 34150 w 5568833"/>
                <a:gd name="connsiteY6" fmla="*/ 2274513 h 5568833"/>
                <a:gd name="connsiteX7" fmla="*/ 34150 w 5568833"/>
                <a:gd name="connsiteY7" fmla="*/ 2109623 h 5568833"/>
                <a:gd name="connsiteX8" fmla="*/ 2109623 w 5568833"/>
                <a:gd name="connsiteY8" fmla="*/ 34150 h 5568833"/>
                <a:gd name="connsiteX9" fmla="*/ 2274513 w 5568833"/>
                <a:gd name="connsiteY9" fmla="*/ 34150 h 5568833"/>
                <a:gd name="connsiteX10" fmla="*/ 3747139 w 5568833"/>
                <a:gd name="connsiteY10" fmla="*/ 1506776 h 5568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68833" h="5568833">
                  <a:moveTo>
                    <a:pt x="4062056" y="1506776"/>
                  </a:moveTo>
                  <a:lnTo>
                    <a:pt x="4062056" y="1821693"/>
                  </a:lnTo>
                  <a:lnTo>
                    <a:pt x="5534683" y="3294320"/>
                  </a:lnTo>
                  <a:cubicBezTo>
                    <a:pt x="5580217" y="3339853"/>
                    <a:pt x="5580217" y="3413677"/>
                    <a:pt x="5534683" y="3459210"/>
                  </a:cubicBezTo>
                  <a:lnTo>
                    <a:pt x="3459210" y="5534683"/>
                  </a:lnTo>
                  <a:cubicBezTo>
                    <a:pt x="3413677" y="5580217"/>
                    <a:pt x="3339853" y="5580217"/>
                    <a:pt x="3294320" y="5534683"/>
                  </a:cubicBezTo>
                  <a:lnTo>
                    <a:pt x="34150" y="2274513"/>
                  </a:lnTo>
                  <a:cubicBezTo>
                    <a:pt x="-11384" y="2228979"/>
                    <a:pt x="-11384" y="2155156"/>
                    <a:pt x="34150" y="2109623"/>
                  </a:cubicBezTo>
                  <a:lnTo>
                    <a:pt x="2109623" y="34150"/>
                  </a:lnTo>
                  <a:cubicBezTo>
                    <a:pt x="2155156" y="-11384"/>
                    <a:pt x="2228979" y="-11384"/>
                    <a:pt x="2274513" y="34150"/>
                  </a:cubicBezTo>
                  <a:lnTo>
                    <a:pt x="3747139" y="1506776"/>
                  </a:lnTo>
                  <a:close/>
                </a:path>
              </a:pathLst>
            </a:custGeom>
            <a:solidFill>
              <a:srgbClr val="29A5D4"/>
            </a:solidFill>
            <a:ln w="25400" cap="flat" cmpd="sng" algn="ctr">
              <a:solidFill>
                <a:schemeClr val="bg1"/>
              </a:solidFill>
              <a:prstDash val="solid"/>
              <a:miter lim="400000"/>
              <a:headEnd type="none" w="med" len="med"/>
              <a:tailEnd type="none" w="med" len="med"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txBody>
            <a:bodyPr lIns="0" tIns="0" rIns="0" bIns="0" anchor="ctr"/>
            <a:lstStyle/>
            <a:p>
              <a:pPr algn="ctr" defTabSz="41275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b="1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5391" name="TextBox 8"/>
            <p:cNvSpPr txBox="1">
              <a:spLocks noChangeArrowheads="1"/>
            </p:cNvSpPr>
            <p:nvPr/>
          </p:nvSpPr>
          <p:spPr bwMode="auto">
            <a:xfrm>
              <a:off x="2623041" y="1800376"/>
              <a:ext cx="1908252" cy="36234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1pPr>
              <a:lvl2pPr marL="742950" indent="-28575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2pPr>
              <a:lvl3pPr marL="11430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3pPr>
              <a:lvl4pPr marL="16002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4pPr>
              <a:lvl5pPr marL="20574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第一次导尿</a:t>
              </a:r>
            </a:p>
          </p:txBody>
        </p:sp>
        <p:sp>
          <p:nvSpPr>
            <p:cNvPr id="83" name="Text Box 27"/>
            <p:cNvSpPr txBox="1"/>
            <p:nvPr/>
          </p:nvSpPr>
          <p:spPr bwMode="auto">
            <a:xfrm>
              <a:off x="2645534" y="1427781"/>
              <a:ext cx="1154907" cy="38670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25400" tIns="25400" rIns="25400" bIns="25400">
              <a:spAutoFit/>
            </a:bodyPr>
            <a:lstStyle>
              <a:lvl1pPr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1pPr>
              <a:lvl2pPr marL="742950" indent="-28575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2pPr>
              <a:lvl3pPr marL="11430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3pPr>
              <a:lvl4pPr marL="16002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4pPr>
              <a:lvl5pPr marL="20574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9pPr>
            </a:lstStyle>
            <a:p>
              <a:pPr defTabSz="41275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b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11:00</a:t>
              </a:r>
              <a:endParaRPr lang="en-US" altLang="en-US" sz="20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7423206" y="2816547"/>
            <a:ext cx="504031" cy="370758"/>
            <a:chOff x="9017001" y="3165689"/>
            <a:chExt cx="504031" cy="370758"/>
          </a:xfrm>
        </p:grpSpPr>
        <p:sp>
          <p:nvSpPr>
            <p:cNvPr id="51" name="Oval 56"/>
            <p:cNvSpPr>
              <a:spLocks noChangeArrowheads="1"/>
            </p:cNvSpPr>
            <p:nvPr/>
          </p:nvSpPr>
          <p:spPr bwMode="auto">
            <a:xfrm>
              <a:off x="9017001" y="3182729"/>
              <a:ext cx="504031" cy="353718"/>
            </a:xfrm>
            <a:prstGeom prst="ellipse">
              <a:avLst/>
            </a:prstGeom>
            <a:solidFill>
              <a:srgbClr val="29A5D4"/>
            </a:solidFill>
            <a:ln>
              <a:noFill/>
            </a:ln>
          </p:spPr>
          <p:txBody>
            <a:bodyPr lIns="0" tIns="0" rIns="0" bIns="0" anchor="ctr">
              <a:spAutoFit/>
            </a:bodyPr>
            <a:lstStyle/>
            <a:p>
              <a:pPr algn="ctr" defTabSz="41275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altLang="en-US" sz="15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2" name="TextBox 46"/>
            <p:cNvSpPr txBox="1">
              <a:spLocks noChangeArrowheads="1"/>
            </p:cNvSpPr>
            <p:nvPr/>
          </p:nvSpPr>
          <p:spPr bwMode="auto">
            <a:xfrm>
              <a:off x="9167947" y="3165689"/>
              <a:ext cx="202139" cy="360612"/>
            </a:xfrm>
            <a:prstGeom prst="rect">
              <a:avLst/>
            </a:prstGeom>
            <a:solidFill>
              <a:srgbClr val="29A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1pPr>
              <a:lvl2pPr marL="742950" indent="-28575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2pPr>
              <a:lvl3pPr marL="11430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3pPr>
              <a:lvl4pPr marL="16002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4pPr>
              <a:lvl5pPr marL="20574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9pPr>
            </a:lstStyle>
            <a:p>
              <a:pPr algn="ctr" defTabSz="41275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b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6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8454814" y="2816547"/>
            <a:ext cx="504031" cy="370758"/>
            <a:chOff x="9017001" y="3165689"/>
            <a:chExt cx="504031" cy="370758"/>
          </a:xfrm>
        </p:grpSpPr>
        <p:sp>
          <p:nvSpPr>
            <p:cNvPr id="54" name="Oval 56"/>
            <p:cNvSpPr>
              <a:spLocks noChangeArrowheads="1"/>
            </p:cNvSpPr>
            <p:nvPr/>
          </p:nvSpPr>
          <p:spPr bwMode="auto">
            <a:xfrm>
              <a:off x="9017001" y="3182729"/>
              <a:ext cx="504031" cy="353718"/>
            </a:xfrm>
            <a:prstGeom prst="ellipse">
              <a:avLst/>
            </a:prstGeom>
            <a:solidFill>
              <a:srgbClr val="29A5D4"/>
            </a:solidFill>
            <a:ln>
              <a:noFill/>
            </a:ln>
          </p:spPr>
          <p:txBody>
            <a:bodyPr lIns="0" tIns="0" rIns="0" bIns="0" anchor="ctr">
              <a:spAutoFit/>
            </a:bodyPr>
            <a:lstStyle/>
            <a:p>
              <a:pPr algn="ctr" defTabSz="41275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altLang="en-US" sz="15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5" name="TextBox 46"/>
            <p:cNvSpPr txBox="1">
              <a:spLocks noChangeArrowheads="1"/>
            </p:cNvSpPr>
            <p:nvPr/>
          </p:nvSpPr>
          <p:spPr bwMode="auto">
            <a:xfrm>
              <a:off x="9167947" y="3165689"/>
              <a:ext cx="202139" cy="360612"/>
            </a:xfrm>
            <a:prstGeom prst="rect">
              <a:avLst/>
            </a:prstGeom>
            <a:solidFill>
              <a:srgbClr val="29A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1pPr>
              <a:lvl2pPr marL="742950" indent="-28575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2pPr>
              <a:lvl3pPr marL="11430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3pPr>
              <a:lvl4pPr marL="16002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4pPr>
              <a:lvl5pPr marL="20574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9pPr>
            </a:lstStyle>
            <a:p>
              <a:pPr algn="ctr" defTabSz="41275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b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7</a:t>
              </a: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9486422" y="2816547"/>
            <a:ext cx="504031" cy="370758"/>
            <a:chOff x="9017001" y="3165689"/>
            <a:chExt cx="504031" cy="370758"/>
          </a:xfrm>
        </p:grpSpPr>
        <p:sp>
          <p:nvSpPr>
            <p:cNvPr id="57" name="Oval 56"/>
            <p:cNvSpPr>
              <a:spLocks noChangeArrowheads="1"/>
            </p:cNvSpPr>
            <p:nvPr/>
          </p:nvSpPr>
          <p:spPr bwMode="auto">
            <a:xfrm>
              <a:off x="9017001" y="3182729"/>
              <a:ext cx="504031" cy="353718"/>
            </a:xfrm>
            <a:prstGeom prst="ellipse">
              <a:avLst/>
            </a:prstGeom>
            <a:solidFill>
              <a:srgbClr val="29A5D4"/>
            </a:solidFill>
            <a:ln>
              <a:noFill/>
            </a:ln>
          </p:spPr>
          <p:txBody>
            <a:bodyPr lIns="0" tIns="0" rIns="0" bIns="0" anchor="ctr">
              <a:spAutoFit/>
            </a:bodyPr>
            <a:lstStyle/>
            <a:p>
              <a:pPr algn="ctr" defTabSz="41275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altLang="en-US" sz="15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8" name="TextBox 46"/>
            <p:cNvSpPr txBox="1">
              <a:spLocks noChangeArrowheads="1"/>
            </p:cNvSpPr>
            <p:nvPr/>
          </p:nvSpPr>
          <p:spPr bwMode="auto">
            <a:xfrm>
              <a:off x="9167947" y="3165689"/>
              <a:ext cx="202139" cy="360612"/>
            </a:xfrm>
            <a:prstGeom prst="rect">
              <a:avLst/>
            </a:prstGeom>
            <a:solidFill>
              <a:srgbClr val="29A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1pPr>
              <a:lvl2pPr marL="742950" indent="-28575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2pPr>
              <a:lvl3pPr marL="11430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3pPr>
              <a:lvl4pPr marL="16002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4pPr>
              <a:lvl5pPr marL="20574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9pPr>
            </a:lstStyle>
            <a:p>
              <a:pPr algn="ctr" defTabSz="41275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b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8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517441" y="2923074"/>
            <a:ext cx="2146603" cy="2146603"/>
            <a:chOff x="3517441" y="2923074"/>
            <a:chExt cx="2146603" cy="2146603"/>
          </a:xfrm>
        </p:grpSpPr>
        <p:sp>
          <p:nvSpPr>
            <p:cNvPr id="61" name="Freeform 66"/>
            <p:cNvSpPr/>
            <p:nvPr/>
          </p:nvSpPr>
          <p:spPr bwMode="auto">
            <a:xfrm rot="18900000">
              <a:off x="3517441" y="2923074"/>
              <a:ext cx="2146603" cy="2146603"/>
            </a:xfrm>
            <a:custGeom>
              <a:avLst/>
              <a:gdLst>
                <a:gd name="connsiteX0" fmla="*/ 4062056 w 5568833"/>
                <a:gd name="connsiteY0" fmla="*/ 1506776 h 5568833"/>
                <a:gd name="connsiteX1" fmla="*/ 4062056 w 5568833"/>
                <a:gd name="connsiteY1" fmla="*/ 1821693 h 5568833"/>
                <a:gd name="connsiteX2" fmla="*/ 5534683 w 5568833"/>
                <a:gd name="connsiteY2" fmla="*/ 3294320 h 5568833"/>
                <a:gd name="connsiteX3" fmla="*/ 5534683 w 5568833"/>
                <a:gd name="connsiteY3" fmla="*/ 3459210 h 5568833"/>
                <a:gd name="connsiteX4" fmla="*/ 3459210 w 5568833"/>
                <a:gd name="connsiteY4" fmla="*/ 5534683 h 5568833"/>
                <a:gd name="connsiteX5" fmla="*/ 3294320 w 5568833"/>
                <a:gd name="connsiteY5" fmla="*/ 5534683 h 5568833"/>
                <a:gd name="connsiteX6" fmla="*/ 34150 w 5568833"/>
                <a:gd name="connsiteY6" fmla="*/ 2274513 h 5568833"/>
                <a:gd name="connsiteX7" fmla="*/ 34150 w 5568833"/>
                <a:gd name="connsiteY7" fmla="*/ 2109623 h 5568833"/>
                <a:gd name="connsiteX8" fmla="*/ 2109623 w 5568833"/>
                <a:gd name="connsiteY8" fmla="*/ 34150 h 5568833"/>
                <a:gd name="connsiteX9" fmla="*/ 2274513 w 5568833"/>
                <a:gd name="connsiteY9" fmla="*/ 34150 h 5568833"/>
                <a:gd name="connsiteX10" fmla="*/ 3747139 w 5568833"/>
                <a:gd name="connsiteY10" fmla="*/ 1506776 h 5568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68833" h="5568833">
                  <a:moveTo>
                    <a:pt x="4062056" y="1506776"/>
                  </a:moveTo>
                  <a:lnTo>
                    <a:pt x="4062056" y="1821693"/>
                  </a:lnTo>
                  <a:lnTo>
                    <a:pt x="5534683" y="3294320"/>
                  </a:lnTo>
                  <a:cubicBezTo>
                    <a:pt x="5580217" y="3339853"/>
                    <a:pt x="5580217" y="3413677"/>
                    <a:pt x="5534683" y="3459210"/>
                  </a:cubicBezTo>
                  <a:lnTo>
                    <a:pt x="3459210" y="5534683"/>
                  </a:lnTo>
                  <a:cubicBezTo>
                    <a:pt x="3413677" y="5580217"/>
                    <a:pt x="3339853" y="5580217"/>
                    <a:pt x="3294320" y="5534683"/>
                  </a:cubicBezTo>
                  <a:lnTo>
                    <a:pt x="34150" y="2274513"/>
                  </a:lnTo>
                  <a:cubicBezTo>
                    <a:pt x="-11384" y="2228979"/>
                    <a:pt x="-11384" y="2155156"/>
                    <a:pt x="34150" y="2109623"/>
                  </a:cubicBezTo>
                  <a:lnTo>
                    <a:pt x="2109623" y="34150"/>
                  </a:lnTo>
                  <a:cubicBezTo>
                    <a:pt x="2155156" y="-11384"/>
                    <a:pt x="2228979" y="-11384"/>
                    <a:pt x="2274513" y="34150"/>
                  </a:cubicBezTo>
                  <a:lnTo>
                    <a:pt x="3747139" y="1506776"/>
                  </a:lnTo>
                  <a:close/>
                </a:path>
              </a:pathLst>
            </a:custGeom>
            <a:solidFill>
              <a:srgbClr val="29A5D4"/>
            </a:solidFill>
            <a:ln w="25400" cap="flat" cmpd="sng" algn="ctr">
              <a:solidFill>
                <a:schemeClr val="bg1"/>
              </a:solidFill>
              <a:prstDash val="solid"/>
              <a:miter lim="400000"/>
              <a:headEnd type="none" w="med" len="med"/>
              <a:tailEnd type="none" w="med" len="med"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txBody>
            <a:bodyPr lIns="0" tIns="0" rIns="0" bIns="0" anchor="ctr"/>
            <a:lstStyle/>
            <a:p>
              <a:pPr algn="ctr" defTabSz="41275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b="1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8" name="TextBox 8"/>
            <p:cNvSpPr txBox="1">
              <a:spLocks noChangeArrowheads="1"/>
            </p:cNvSpPr>
            <p:nvPr/>
          </p:nvSpPr>
          <p:spPr bwMode="auto">
            <a:xfrm>
              <a:off x="3699005" y="3923072"/>
              <a:ext cx="1908252" cy="36234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1pPr>
              <a:lvl2pPr marL="742950" indent="-28575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2pPr>
              <a:lvl3pPr marL="11430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3pPr>
              <a:lvl4pPr marL="16002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4pPr>
              <a:lvl5pPr marL="20574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午餐 饮水</a:t>
              </a:r>
              <a:r>
                <a:rPr lang="en-US" altLang="zh-CN" sz="16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500ml</a:t>
              </a:r>
              <a:endPara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9" name="Text Box 27"/>
            <p:cNvSpPr txBox="1"/>
            <p:nvPr/>
          </p:nvSpPr>
          <p:spPr bwMode="auto">
            <a:xfrm>
              <a:off x="3721498" y="3550477"/>
              <a:ext cx="1154907" cy="38882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25400" tIns="25400" rIns="25400" bIns="25400">
              <a:spAutoFit/>
            </a:bodyPr>
            <a:lstStyle>
              <a:lvl1pPr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1pPr>
              <a:lvl2pPr marL="742950" indent="-28575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2pPr>
              <a:lvl3pPr marL="11430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3pPr>
              <a:lvl4pPr marL="16002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4pPr>
              <a:lvl5pPr marL="20574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9pPr>
            </a:lstStyle>
            <a:p>
              <a:pPr defTabSz="41275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b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12</a:t>
              </a:r>
              <a:r>
                <a:rPr lang="zh-CN" altLang="en-US" sz="2000" b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：</a:t>
              </a:r>
              <a:r>
                <a:rPr lang="en-US" altLang="zh-CN" sz="2000" b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00</a:t>
              </a:r>
              <a:endParaRPr lang="en-US" altLang="en-US" sz="20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537204" y="864876"/>
            <a:ext cx="2145600" cy="2145600"/>
            <a:chOff x="4537204" y="864876"/>
            <a:chExt cx="2145600" cy="2145600"/>
          </a:xfrm>
        </p:grpSpPr>
        <p:sp>
          <p:nvSpPr>
            <p:cNvPr id="64" name="Freeform 80"/>
            <p:cNvSpPr/>
            <p:nvPr/>
          </p:nvSpPr>
          <p:spPr bwMode="auto">
            <a:xfrm rot="8100000">
              <a:off x="4537204" y="864876"/>
              <a:ext cx="2145600" cy="2145600"/>
            </a:xfrm>
            <a:custGeom>
              <a:avLst/>
              <a:gdLst>
                <a:gd name="connsiteX0" fmla="*/ 4062056 w 5568833"/>
                <a:gd name="connsiteY0" fmla="*/ 1506776 h 5568833"/>
                <a:gd name="connsiteX1" fmla="*/ 4062056 w 5568833"/>
                <a:gd name="connsiteY1" fmla="*/ 1821693 h 5568833"/>
                <a:gd name="connsiteX2" fmla="*/ 5534683 w 5568833"/>
                <a:gd name="connsiteY2" fmla="*/ 3294320 h 5568833"/>
                <a:gd name="connsiteX3" fmla="*/ 5534683 w 5568833"/>
                <a:gd name="connsiteY3" fmla="*/ 3459210 h 5568833"/>
                <a:gd name="connsiteX4" fmla="*/ 3459210 w 5568833"/>
                <a:gd name="connsiteY4" fmla="*/ 5534683 h 5568833"/>
                <a:gd name="connsiteX5" fmla="*/ 3294320 w 5568833"/>
                <a:gd name="connsiteY5" fmla="*/ 5534683 h 5568833"/>
                <a:gd name="connsiteX6" fmla="*/ 34150 w 5568833"/>
                <a:gd name="connsiteY6" fmla="*/ 2274513 h 5568833"/>
                <a:gd name="connsiteX7" fmla="*/ 34150 w 5568833"/>
                <a:gd name="connsiteY7" fmla="*/ 2109623 h 5568833"/>
                <a:gd name="connsiteX8" fmla="*/ 2109623 w 5568833"/>
                <a:gd name="connsiteY8" fmla="*/ 34150 h 5568833"/>
                <a:gd name="connsiteX9" fmla="*/ 2274513 w 5568833"/>
                <a:gd name="connsiteY9" fmla="*/ 34150 h 5568833"/>
                <a:gd name="connsiteX10" fmla="*/ 3747139 w 5568833"/>
                <a:gd name="connsiteY10" fmla="*/ 1506776 h 5568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68833" h="5568833">
                  <a:moveTo>
                    <a:pt x="4062056" y="1506776"/>
                  </a:moveTo>
                  <a:lnTo>
                    <a:pt x="4062056" y="1821693"/>
                  </a:lnTo>
                  <a:lnTo>
                    <a:pt x="5534683" y="3294320"/>
                  </a:lnTo>
                  <a:cubicBezTo>
                    <a:pt x="5580217" y="3339853"/>
                    <a:pt x="5580217" y="3413677"/>
                    <a:pt x="5534683" y="3459210"/>
                  </a:cubicBezTo>
                  <a:lnTo>
                    <a:pt x="3459210" y="5534683"/>
                  </a:lnTo>
                  <a:cubicBezTo>
                    <a:pt x="3413677" y="5580217"/>
                    <a:pt x="3339853" y="5580217"/>
                    <a:pt x="3294320" y="5534683"/>
                  </a:cubicBezTo>
                  <a:lnTo>
                    <a:pt x="34150" y="2274513"/>
                  </a:lnTo>
                  <a:cubicBezTo>
                    <a:pt x="-11384" y="2228979"/>
                    <a:pt x="-11384" y="2155156"/>
                    <a:pt x="34150" y="2109623"/>
                  </a:cubicBezTo>
                  <a:lnTo>
                    <a:pt x="2109623" y="34150"/>
                  </a:lnTo>
                  <a:cubicBezTo>
                    <a:pt x="2155156" y="-11384"/>
                    <a:pt x="2228979" y="-11384"/>
                    <a:pt x="2274513" y="34150"/>
                  </a:cubicBezTo>
                  <a:lnTo>
                    <a:pt x="3747139" y="1506776"/>
                  </a:lnTo>
                  <a:close/>
                </a:path>
              </a:pathLst>
            </a:custGeom>
            <a:solidFill>
              <a:srgbClr val="29A5D4"/>
            </a:solidFill>
            <a:ln w="25400" cap="flat" cmpd="sng" algn="ctr">
              <a:solidFill>
                <a:schemeClr val="bg1"/>
              </a:solidFill>
              <a:prstDash val="solid"/>
              <a:miter lim="400000"/>
              <a:headEnd type="none" w="med" len="med"/>
              <a:tailEnd type="none" w="med" len="med"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txBody>
            <a:bodyPr lIns="0" tIns="0" rIns="0" bIns="0" anchor="ctr"/>
            <a:lstStyle/>
            <a:p>
              <a:pPr algn="ctr" defTabSz="41275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b="1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1" name="TextBox 8"/>
            <p:cNvSpPr txBox="1">
              <a:spLocks noChangeArrowheads="1"/>
            </p:cNvSpPr>
            <p:nvPr/>
          </p:nvSpPr>
          <p:spPr bwMode="auto">
            <a:xfrm>
              <a:off x="4715623" y="1800376"/>
              <a:ext cx="1908252" cy="36234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1pPr>
              <a:lvl2pPr marL="742950" indent="-28575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2pPr>
              <a:lvl3pPr marL="11430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3pPr>
              <a:lvl4pPr marL="16002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4pPr>
              <a:lvl5pPr marL="20574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第二次导尿</a:t>
              </a:r>
            </a:p>
          </p:txBody>
        </p:sp>
        <p:sp>
          <p:nvSpPr>
            <p:cNvPr id="72" name="Text Box 27"/>
            <p:cNvSpPr txBox="1"/>
            <p:nvPr/>
          </p:nvSpPr>
          <p:spPr bwMode="auto">
            <a:xfrm>
              <a:off x="4738116" y="1427781"/>
              <a:ext cx="1154907" cy="38670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25400" tIns="25400" rIns="25400" bIns="25400">
              <a:spAutoFit/>
            </a:bodyPr>
            <a:lstStyle>
              <a:lvl1pPr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1pPr>
              <a:lvl2pPr marL="742950" indent="-28575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2pPr>
              <a:lvl3pPr marL="11430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3pPr>
              <a:lvl4pPr marL="16002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4pPr>
              <a:lvl5pPr marL="20574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9pPr>
            </a:lstStyle>
            <a:p>
              <a:pPr defTabSz="41275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b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15:00</a:t>
              </a:r>
              <a:endParaRPr lang="en-US" altLang="en-US" sz="20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578902" y="2923074"/>
            <a:ext cx="2161891" cy="2146603"/>
            <a:chOff x="5578902" y="2923074"/>
            <a:chExt cx="2161891" cy="2146603"/>
          </a:xfrm>
        </p:grpSpPr>
        <p:sp>
          <p:nvSpPr>
            <p:cNvPr id="62" name="Freeform 66"/>
            <p:cNvSpPr/>
            <p:nvPr/>
          </p:nvSpPr>
          <p:spPr bwMode="auto">
            <a:xfrm rot="18900000">
              <a:off x="5578902" y="2923074"/>
              <a:ext cx="2146603" cy="2146603"/>
            </a:xfrm>
            <a:custGeom>
              <a:avLst/>
              <a:gdLst>
                <a:gd name="connsiteX0" fmla="*/ 4062056 w 5568833"/>
                <a:gd name="connsiteY0" fmla="*/ 1506776 h 5568833"/>
                <a:gd name="connsiteX1" fmla="*/ 4062056 w 5568833"/>
                <a:gd name="connsiteY1" fmla="*/ 1821693 h 5568833"/>
                <a:gd name="connsiteX2" fmla="*/ 5534683 w 5568833"/>
                <a:gd name="connsiteY2" fmla="*/ 3294320 h 5568833"/>
                <a:gd name="connsiteX3" fmla="*/ 5534683 w 5568833"/>
                <a:gd name="connsiteY3" fmla="*/ 3459210 h 5568833"/>
                <a:gd name="connsiteX4" fmla="*/ 3459210 w 5568833"/>
                <a:gd name="connsiteY4" fmla="*/ 5534683 h 5568833"/>
                <a:gd name="connsiteX5" fmla="*/ 3294320 w 5568833"/>
                <a:gd name="connsiteY5" fmla="*/ 5534683 h 5568833"/>
                <a:gd name="connsiteX6" fmla="*/ 34150 w 5568833"/>
                <a:gd name="connsiteY6" fmla="*/ 2274513 h 5568833"/>
                <a:gd name="connsiteX7" fmla="*/ 34150 w 5568833"/>
                <a:gd name="connsiteY7" fmla="*/ 2109623 h 5568833"/>
                <a:gd name="connsiteX8" fmla="*/ 2109623 w 5568833"/>
                <a:gd name="connsiteY8" fmla="*/ 34150 h 5568833"/>
                <a:gd name="connsiteX9" fmla="*/ 2274513 w 5568833"/>
                <a:gd name="connsiteY9" fmla="*/ 34150 h 5568833"/>
                <a:gd name="connsiteX10" fmla="*/ 3747139 w 5568833"/>
                <a:gd name="connsiteY10" fmla="*/ 1506776 h 5568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68833" h="5568833">
                  <a:moveTo>
                    <a:pt x="4062056" y="1506776"/>
                  </a:moveTo>
                  <a:lnTo>
                    <a:pt x="4062056" y="1821693"/>
                  </a:lnTo>
                  <a:lnTo>
                    <a:pt x="5534683" y="3294320"/>
                  </a:lnTo>
                  <a:cubicBezTo>
                    <a:pt x="5580217" y="3339853"/>
                    <a:pt x="5580217" y="3413677"/>
                    <a:pt x="5534683" y="3459210"/>
                  </a:cubicBezTo>
                  <a:lnTo>
                    <a:pt x="3459210" y="5534683"/>
                  </a:lnTo>
                  <a:cubicBezTo>
                    <a:pt x="3413677" y="5580217"/>
                    <a:pt x="3339853" y="5580217"/>
                    <a:pt x="3294320" y="5534683"/>
                  </a:cubicBezTo>
                  <a:lnTo>
                    <a:pt x="34150" y="2274513"/>
                  </a:lnTo>
                  <a:cubicBezTo>
                    <a:pt x="-11384" y="2228979"/>
                    <a:pt x="-11384" y="2155156"/>
                    <a:pt x="34150" y="2109623"/>
                  </a:cubicBezTo>
                  <a:lnTo>
                    <a:pt x="2109623" y="34150"/>
                  </a:lnTo>
                  <a:cubicBezTo>
                    <a:pt x="2155156" y="-11384"/>
                    <a:pt x="2228979" y="-11384"/>
                    <a:pt x="2274513" y="34150"/>
                  </a:cubicBezTo>
                  <a:lnTo>
                    <a:pt x="3747139" y="1506776"/>
                  </a:lnTo>
                  <a:close/>
                </a:path>
              </a:pathLst>
            </a:custGeom>
            <a:solidFill>
              <a:srgbClr val="29A5D4"/>
            </a:solidFill>
            <a:ln w="25400" cap="flat" cmpd="sng" algn="ctr">
              <a:solidFill>
                <a:schemeClr val="bg1"/>
              </a:solidFill>
              <a:prstDash val="solid"/>
              <a:miter lim="400000"/>
              <a:headEnd type="none" w="med" len="med"/>
              <a:tailEnd type="none" w="med" len="med"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txBody>
            <a:bodyPr lIns="0" tIns="0" rIns="0" bIns="0" anchor="ctr"/>
            <a:lstStyle/>
            <a:p>
              <a:pPr algn="ctr" defTabSz="41275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b="1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4" name="TextBox 8"/>
            <p:cNvSpPr txBox="1">
              <a:spLocks noChangeArrowheads="1"/>
            </p:cNvSpPr>
            <p:nvPr/>
          </p:nvSpPr>
          <p:spPr bwMode="auto">
            <a:xfrm>
              <a:off x="5832541" y="3923072"/>
              <a:ext cx="1908252" cy="36234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1pPr>
              <a:lvl2pPr marL="742950" indent="-28575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2pPr>
              <a:lvl3pPr marL="11430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3pPr>
              <a:lvl4pPr marL="16002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4pPr>
              <a:lvl5pPr marL="20574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晚餐 饮水</a:t>
              </a:r>
              <a:r>
                <a:rPr lang="en-US" altLang="zh-CN" sz="16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500ml</a:t>
              </a:r>
              <a:endPara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6" name="Text Box 27"/>
            <p:cNvSpPr txBox="1"/>
            <p:nvPr/>
          </p:nvSpPr>
          <p:spPr bwMode="auto">
            <a:xfrm>
              <a:off x="5855034" y="3550477"/>
              <a:ext cx="1154907" cy="38882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25400" tIns="25400" rIns="25400" bIns="25400">
              <a:spAutoFit/>
            </a:bodyPr>
            <a:lstStyle>
              <a:lvl1pPr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1pPr>
              <a:lvl2pPr marL="742950" indent="-28575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2pPr>
              <a:lvl3pPr marL="11430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3pPr>
              <a:lvl4pPr marL="16002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4pPr>
              <a:lvl5pPr marL="20574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9pPr>
            </a:lstStyle>
            <a:p>
              <a:pPr defTabSz="41275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b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18</a:t>
              </a:r>
              <a:r>
                <a:rPr lang="zh-CN" altLang="en-US" sz="2000" b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：</a:t>
              </a:r>
              <a:r>
                <a:rPr lang="en-US" altLang="zh-CN" sz="2000" b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00</a:t>
              </a:r>
              <a:endParaRPr lang="en-US" altLang="en-US" sz="20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629786" y="864876"/>
            <a:ext cx="2145600" cy="2145600"/>
            <a:chOff x="6629786" y="864876"/>
            <a:chExt cx="2145600" cy="2145600"/>
          </a:xfrm>
        </p:grpSpPr>
        <p:sp>
          <p:nvSpPr>
            <p:cNvPr id="65" name="Freeform 80"/>
            <p:cNvSpPr/>
            <p:nvPr/>
          </p:nvSpPr>
          <p:spPr bwMode="auto">
            <a:xfrm rot="8100000">
              <a:off x="6629786" y="864876"/>
              <a:ext cx="2145600" cy="2145600"/>
            </a:xfrm>
            <a:custGeom>
              <a:avLst/>
              <a:gdLst>
                <a:gd name="connsiteX0" fmla="*/ 4062056 w 5568833"/>
                <a:gd name="connsiteY0" fmla="*/ 1506776 h 5568833"/>
                <a:gd name="connsiteX1" fmla="*/ 4062056 w 5568833"/>
                <a:gd name="connsiteY1" fmla="*/ 1821693 h 5568833"/>
                <a:gd name="connsiteX2" fmla="*/ 5534683 w 5568833"/>
                <a:gd name="connsiteY2" fmla="*/ 3294320 h 5568833"/>
                <a:gd name="connsiteX3" fmla="*/ 5534683 w 5568833"/>
                <a:gd name="connsiteY3" fmla="*/ 3459210 h 5568833"/>
                <a:gd name="connsiteX4" fmla="*/ 3459210 w 5568833"/>
                <a:gd name="connsiteY4" fmla="*/ 5534683 h 5568833"/>
                <a:gd name="connsiteX5" fmla="*/ 3294320 w 5568833"/>
                <a:gd name="connsiteY5" fmla="*/ 5534683 h 5568833"/>
                <a:gd name="connsiteX6" fmla="*/ 34150 w 5568833"/>
                <a:gd name="connsiteY6" fmla="*/ 2274513 h 5568833"/>
                <a:gd name="connsiteX7" fmla="*/ 34150 w 5568833"/>
                <a:gd name="connsiteY7" fmla="*/ 2109623 h 5568833"/>
                <a:gd name="connsiteX8" fmla="*/ 2109623 w 5568833"/>
                <a:gd name="connsiteY8" fmla="*/ 34150 h 5568833"/>
                <a:gd name="connsiteX9" fmla="*/ 2274513 w 5568833"/>
                <a:gd name="connsiteY9" fmla="*/ 34150 h 5568833"/>
                <a:gd name="connsiteX10" fmla="*/ 3747139 w 5568833"/>
                <a:gd name="connsiteY10" fmla="*/ 1506776 h 5568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68833" h="5568833">
                  <a:moveTo>
                    <a:pt x="4062056" y="1506776"/>
                  </a:moveTo>
                  <a:lnTo>
                    <a:pt x="4062056" y="1821693"/>
                  </a:lnTo>
                  <a:lnTo>
                    <a:pt x="5534683" y="3294320"/>
                  </a:lnTo>
                  <a:cubicBezTo>
                    <a:pt x="5580217" y="3339853"/>
                    <a:pt x="5580217" y="3413677"/>
                    <a:pt x="5534683" y="3459210"/>
                  </a:cubicBezTo>
                  <a:lnTo>
                    <a:pt x="3459210" y="5534683"/>
                  </a:lnTo>
                  <a:cubicBezTo>
                    <a:pt x="3413677" y="5580217"/>
                    <a:pt x="3339853" y="5580217"/>
                    <a:pt x="3294320" y="5534683"/>
                  </a:cubicBezTo>
                  <a:lnTo>
                    <a:pt x="34150" y="2274513"/>
                  </a:lnTo>
                  <a:cubicBezTo>
                    <a:pt x="-11384" y="2228979"/>
                    <a:pt x="-11384" y="2155156"/>
                    <a:pt x="34150" y="2109623"/>
                  </a:cubicBezTo>
                  <a:lnTo>
                    <a:pt x="2109623" y="34150"/>
                  </a:lnTo>
                  <a:cubicBezTo>
                    <a:pt x="2155156" y="-11384"/>
                    <a:pt x="2228979" y="-11384"/>
                    <a:pt x="2274513" y="34150"/>
                  </a:cubicBezTo>
                  <a:lnTo>
                    <a:pt x="3747139" y="1506776"/>
                  </a:lnTo>
                  <a:close/>
                </a:path>
              </a:pathLst>
            </a:custGeom>
            <a:solidFill>
              <a:srgbClr val="29A5D4"/>
            </a:solidFill>
            <a:ln w="25400" cap="flat" cmpd="sng" algn="ctr">
              <a:solidFill>
                <a:schemeClr val="bg1"/>
              </a:solidFill>
              <a:prstDash val="solid"/>
              <a:miter lim="400000"/>
              <a:headEnd type="none" w="med" len="med"/>
              <a:tailEnd type="none" w="med" len="med"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txBody>
            <a:bodyPr lIns="0" tIns="0" rIns="0" bIns="0" anchor="ctr"/>
            <a:lstStyle/>
            <a:p>
              <a:pPr algn="ctr" defTabSz="41275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b="1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8" name="TextBox 8"/>
            <p:cNvSpPr txBox="1">
              <a:spLocks noChangeArrowheads="1"/>
            </p:cNvSpPr>
            <p:nvPr/>
          </p:nvSpPr>
          <p:spPr bwMode="auto">
            <a:xfrm>
              <a:off x="6808205" y="1800376"/>
              <a:ext cx="1908252" cy="36234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1pPr>
              <a:lvl2pPr marL="742950" indent="-28575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2pPr>
              <a:lvl3pPr marL="11430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3pPr>
              <a:lvl4pPr marL="16002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4pPr>
              <a:lvl5pPr marL="20574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第三次导尿</a:t>
              </a:r>
            </a:p>
          </p:txBody>
        </p:sp>
        <p:sp>
          <p:nvSpPr>
            <p:cNvPr id="80" name="Text Box 27"/>
            <p:cNvSpPr txBox="1"/>
            <p:nvPr/>
          </p:nvSpPr>
          <p:spPr bwMode="auto">
            <a:xfrm>
              <a:off x="6830698" y="1427781"/>
              <a:ext cx="1154907" cy="38670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25400" tIns="25400" rIns="25400" bIns="25400">
              <a:spAutoFit/>
            </a:bodyPr>
            <a:lstStyle>
              <a:lvl1pPr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1pPr>
              <a:lvl2pPr marL="742950" indent="-28575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2pPr>
              <a:lvl3pPr marL="11430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3pPr>
              <a:lvl4pPr marL="16002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4pPr>
              <a:lvl5pPr marL="20574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9pPr>
            </a:lstStyle>
            <a:p>
              <a:pPr defTabSz="41275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b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21:00</a:t>
              </a:r>
              <a:endParaRPr lang="en-US" altLang="en-US" sz="20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640363" y="2923074"/>
            <a:ext cx="2146603" cy="2146603"/>
            <a:chOff x="7640363" y="2923074"/>
            <a:chExt cx="2146603" cy="2146603"/>
          </a:xfrm>
        </p:grpSpPr>
        <p:sp>
          <p:nvSpPr>
            <p:cNvPr id="63" name="Freeform 66"/>
            <p:cNvSpPr/>
            <p:nvPr/>
          </p:nvSpPr>
          <p:spPr bwMode="auto">
            <a:xfrm rot="18900000">
              <a:off x="7640363" y="2923074"/>
              <a:ext cx="2146603" cy="2146603"/>
            </a:xfrm>
            <a:custGeom>
              <a:avLst/>
              <a:gdLst>
                <a:gd name="connsiteX0" fmla="*/ 4062056 w 5568833"/>
                <a:gd name="connsiteY0" fmla="*/ 1506776 h 5568833"/>
                <a:gd name="connsiteX1" fmla="*/ 4062056 w 5568833"/>
                <a:gd name="connsiteY1" fmla="*/ 1821693 h 5568833"/>
                <a:gd name="connsiteX2" fmla="*/ 5534683 w 5568833"/>
                <a:gd name="connsiteY2" fmla="*/ 3294320 h 5568833"/>
                <a:gd name="connsiteX3" fmla="*/ 5534683 w 5568833"/>
                <a:gd name="connsiteY3" fmla="*/ 3459210 h 5568833"/>
                <a:gd name="connsiteX4" fmla="*/ 3459210 w 5568833"/>
                <a:gd name="connsiteY4" fmla="*/ 5534683 h 5568833"/>
                <a:gd name="connsiteX5" fmla="*/ 3294320 w 5568833"/>
                <a:gd name="connsiteY5" fmla="*/ 5534683 h 5568833"/>
                <a:gd name="connsiteX6" fmla="*/ 34150 w 5568833"/>
                <a:gd name="connsiteY6" fmla="*/ 2274513 h 5568833"/>
                <a:gd name="connsiteX7" fmla="*/ 34150 w 5568833"/>
                <a:gd name="connsiteY7" fmla="*/ 2109623 h 5568833"/>
                <a:gd name="connsiteX8" fmla="*/ 2109623 w 5568833"/>
                <a:gd name="connsiteY8" fmla="*/ 34150 h 5568833"/>
                <a:gd name="connsiteX9" fmla="*/ 2274513 w 5568833"/>
                <a:gd name="connsiteY9" fmla="*/ 34150 h 5568833"/>
                <a:gd name="connsiteX10" fmla="*/ 3747139 w 5568833"/>
                <a:gd name="connsiteY10" fmla="*/ 1506776 h 5568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68833" h="5568833">
                  <a:moveTo>
                    <a:pt x="4062056" y="1506776"/>
                  </a:moveTo>
                  <a:lnTo>
                    <a:pt x="4062056" y="1821693"/>
                  </a:lnTo>
                  <a:lnTo>
                    <a:pt x="5534683" y="3294320"/>
                  </a:lnTo>
                  <a:cubicBezTo>
                    <a:pt x="5580217" y="3339853"/>
                    <a:pt x="5580217" y="3413677"/>
                    <a:pt x="5534683" y="3459210"/>
                  </a:cubicBezTo>
                  <a:lnTo>
                    <a:pt x="3459210" y="5534683"/>
                  </a:lnTo>
                  <a:cubicBezTo>
                    <a:pt x="3413677" y="5580217"/>
                    <a:pt x="3339853" y="5580217"/>
                    <a:pt x="3294320" y="5534683"/>
                  </a:cubicBezTo>
                  <a:lnTo>
                    <a:pt x="34150" y="2274513"/>
                  </a:lnTo>
                  <a:cubicBezTo>
                    <a:pt x="-11384" y="2228979"/>
                    <a:pt x="-11384" y="2155156"/>
                    <a:pt x="34150" y="2109623"/>
                  </a:cubicBezTo>
                  <a:lnTo>
                    <a:pt x="2109623" y="34150"/>
                  </a:lnTo>
                  <a:cubicBezTo>
                    <a:pt x="2155156" y="-11384"/>
                    <a:pt x="2228979" y="-11384"/>
                    <a:pt x="2274513" y="34150"/>
                  </a:cubicBezTo>
                  <a:lnTo>
                    <a:pt x="3747139" y="1506776"/>
                  </a:lnTo>
                  <a:close/>
                </a:path>
              </a:pathLst>
            </a:custGeom>
            <a:solidFill>
              <a:srgbClr val="29A5D4"/>
            </a:solidFill>
            <a:ln w="25400" cap="flat" cmpd="sng" algn="ctr">
              <a:solidFill>
                <a:schemeClr val="bg1"/>
              </a:solidFill>
              <a:prstDash val="solid"/>
              <a:miter lim="400000"/>
              <a:headEnd type="none" w="med" len="med"/>
              <a:tailEnd type="none" w="med" len="med"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txBody>
            <a:bodyPr lIns="0" tIns="0" rIns="0" bIns="0" anchor="ctr"/>
            <a:lstStyle/>
            <a:p>
              <a:pPr algn="ctr" defTabSz="41275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b="1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2" name="TextBox 8"/>
            <p:cNvSpPr txBox="1">
              <a:spLocks noChangeArrowheads="1"/>
            </p:cNvSpPr>
            <p:nvPr/>
          </p:nvSpPr>
          <p:spPr bwMode="auto">
            <a:xfrm>
              <a:off x="7853773" y="3923072"/>
              <a:ext cx="1908252" cy="36234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1pPr>
              <a:lvl2pPr marL="742950" indent="-28575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2pPr>
              <a:lvl3pPr marL="11430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3pPr>
              <a:lvl4pPr marL="16002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4pPr>
              <a:lvl5pPr marL="20574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临睡前</a:t>
              </a:r>
            </a:p>
          </p:txBody>
        </p:sp>
        <p:sp>
          <p:nvSpPr>
            <p:cNvPr id="84" name="Text Box 27"/>
            <p:cNvSpPr txBox="1"/>
            <p:nvPr/>
          </p:nvSpPr>
          <p:spPr bwMode="auto">
            <a:xfrm>
              <a:off x="7876266" y="3550477"/>
              <a:ext cx="1154907" cy="38882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25400" tIns="25400" rIns="25400" bIns="25400">
              <a:spAutoFit/>
            </a:bodyPr>
            <a:lstStyle>
              <a:lvl1pPr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1pPr>
              <a:lvl2pPr marL="742950" indent="-28575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2pPr>
              <a:lvl3pPr marL="11430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3pPr>
              <a:lvl4pPr marL="16002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4pPr>
              <a:lvl5pPr marL="20574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9pPr>
            </a:lstStyle>
            <a:p>
              <a:pPr defTabSz="41275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b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22</a:t>
              </a:r>
              <a:r>
                <a:rPr lang="zh-CN" altLang="en-US" sz="2000" b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：</a:t>
              </a:r>
              <a:r>
                <a:rPr lang="en-US" altLang="zh-CN" sz="2000" b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00</a:t>
              </a:r>
              <a:endParaRPr lang="en-US" altLang="en-US" sz="20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722368" y="864876"/>
            <a:ext cx="2145600" cy="2145600"/>
            <a:chOff x="8722368" y="864876"/>
            <a:chExt cx="2145600" cy="2145600"/>
          </a:xfrm>
        </p:grpSpPr>
        <p:sp>
          <p:nvSpPr>
            <p:cNvPr id="66" name="Freeform 80"/>
            <p:cNvSpPr/>
            <p:nvPr/>
          </p:nvSpPr>
          <p:spPr bwMode="auto">
            <a:xfrm rot="8100000">
              <a:off x="8722368" y="864876"/>
              <a:ext cx="2145600" cy="2145600"/>
            </a:xfrm>
            <a:custGeom>
              <a:avLst/>
              <a:gdLst>
                <a:gd name="connsiteX0" fmla="*/ 4062056 w 5568833"/>
                <a:gd name="connsiteY0" fmla="*/ 1506776 h 5568833"/>
                <a:gd name="connsiteX1" fmla="*/ 4062056 w 5568833"/>
                <a:gd name="connsiteY1" fmla="*/ 1821693 h 5568833"/>
                <a:gd name="connsiteX2" fmla="*/ 5534683 w 5568833"/>
                <a:gd name="connsiteY2" fmla="*/ 3294320 h 5568833"/>
                <a:gd name="connsiteX3" fmla="*/ 5534683 w 5568833"/>
                <a:gd name="connsiteY3" fmla="*/ 3459210 h 5568833"/>
                <a:gd name="connsiteX4" fmla="*/ 3459210 w 5568833"/>
                <a:gd name="connsiteY4" fmla="*/ 5534683 h 5568833"/>
                <a:gd name="connsiteX5" fmla="*/ 3294320 w 5568833"/>
                <a:gd name="connsiteY5" fmla="*/ 5534683 h 5568833"/>
                <a:gd name="connsiteX6" fmla="*/ 34150 w 5568833"/>
                <a:gd name="connsiteY6" fmla="*/ 2274513 h 5568833"/>
                <a:gd name="connsiteX7" fmla="*/ 34150 w 5568833"/>
                <a:gd name="connsiteY7" fmla="*/ 2109623 h 5568833"/>
                <a:gd name="connsiteX8" fmla="*/ 2109623 w 5568833"/>
                <a:gd name="connsiteY8" fmla="*/ 34150 h 5568833"/>
                <a:gd name="connsiteX9" fmla="*/ 2274513 w 5568833"/>
                <a:gd name="connsiteY9" fmla="*/ 34150 h 5568833"/>
                <a:gd name="connsiteX10" fmla="*/ 3747139 w 5568833"/>
                <a:gd name="connsiteY10" fmla="*/ 1506776 h 5568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68833" h="5568833">
                  <a:moveTo>
                    <a:pt x="4062056" y="1506776"/>
                  </a:moveTo>
                  <a:lnTo>
                    <a:pt x="4062056" y="1821693"/>
                  </a:lnTo>
                  <a:lnTo>
                    <a:pt x="5534683" y="3294320"/>
                  </a:lnTo>
                  <a:cubicBezTo>
                    <a:pt x="5580217" y="3339853"/>
                    <a:pt x="5580217" y="3413677"/>
                    <a:pt x="5534683" y="3459210"/>
                  </a:cubicBezTo>
                  <a:lnTo>
                    <a:pt x="3459210" y="5534683"/>
                  </a:lnTo>
                  <a:cubicBezTo>
                    <a:pt x="3413677" y="5580217"/>
                    <a:pt x="3339853" y="5580217"/>
                    <a:pt x="3294320" y="5534683"/>
                  </a:cubicBezTo>
                  <a:lnTo>
                    <a:pt x="34150" y="2274513"/>
                  </a:lnTo>
                  <a:cubicBezTo>
                    <a:pt x="-11384" y="2228979"/>
                    <a:pt x="-11384" y="2155156"/>
                    <a:pt x="34150" y="2109623"/>
                  </a:cubicBezTo>
                  <a:lnTo>
                    <a:pt x="2109623" y="34150"/>
                  </a:lnTo>
                  <a:cubicBezTo>
                    <a:pt x="2155156" y="-11384"/>
                    <a:pt x="2228979" y="-11384"/>
                    <a:pt x="2274513" y="34150"/>
                  </a:cubicBezTo>
                  <a:lnTo>
                    <a:pt x="3747139" y="1506776"/>
                  </a:lnTo>
                  <a:close/>
                </a:path>
              </a:pathLst>
            </a:custGeom>
            <a:solidFill>
              <a:srgbClr val="29A5D4"/>
            </a:solidFill>
            <a:ln w="25400" cap="flat" cmpd="sng" algn="ctr">
              <a:solidFill>
                <a:schemeClr val="bg1"/>
              </a:solidFill>
              <a:prstDash val="solid"/>
              <a:miter lim="400000"/>
              <a:headEnd type="none" w="med" len="med"/>
              <a:tailEnd type="none" w="med" len="med"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txBody>
            <a:bodyPr lIns="0" tIns="0" rIns="0" bIns="0" anchor="ctr"/>
            <a:lstStyle/>
            <a:p>
              <a:pPr algn="ctr" defTabSz="41275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b="1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6" name="TextBox 8"/>
            <p:cNvSpPr txBox="1">
              <a:spLocks noChangeArrowheads="1"/>
            </p:cNvSpPr>
            <p:nvPr/>
          </p:nvSpPr>
          <p:spPr bwMode="auto">
            <a:xfrm>
              <a:off x="8929505" y="1800376"/>
              <a:ext cx="1908252" cy="36234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1pPr>
              <a:lvl2pPr marL="742950" indent="-28575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2pPr>
              <a:lvl3pPr marL="11430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3pPr>
              <a:lvl4pPr marL="16002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4pPr>
              <a:lvl5pPr marL="20574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第四次导尿</a:t>
              </a:r>
            </a:p>
          </p:txBody>
        </p:sp>
        <p:sp>
          <p:nvSpPr>
            <p:cNvPr id="88" name="Text Box 27"/>
            <p:cNvSpPr txBox="1"/>
            <p:nvPr/>
          </p:nvSpPr>
          <p:spPr bwMode="auto">
            <a:xfrm>
              <a:off x="8951998" y="1427781"/>
              <a:ext cx="1154907" cy="38670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25400" tIns="25400" rIns="25400" bIns="25400">
              <a:spAutoFit/>
            </a:bodyPr>
            <a:lstStyle>
              <a:lvl1pPr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1pPr>
              <a:lvl2pPr marL="742950" indent="-28575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2pPr>
              <a:lvl3pPr marL="11430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3pPr>
              <a:lvl4pPr marL="16002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4pPr>
              <a:lvl5pPr marL="20574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9pPr>
            </a:lstStyle>
            <a:p>
              <a:pPr defTabSz="41275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b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24:00</a:t>
              </a:r>
              <a:endParaRPr lang="en-US" altLang="en-US" sz="20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2077396" y="5384948"/>
            <a:ext cx="3538148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每日饮水量控制在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1500ml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左右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三餐饮食不宜过咸。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613421" y="4923384"/>
            <a:ext cx="800219" cy="4973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要点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9" name="文本框 88"/>
          <p:cNvSpPr txBox="1"/>
          <p:nvPr/>
        </p:nvSpPr>
        <p:spPr>
          <a:xfrm>
            <a:off x="6576458" y="5384948"/>
            <a:ext cx="3263049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晚上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20:00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以后不再喝水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三餐以外时间口渴，以饮水几口为宜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2265165" y="2830140"/>
            <a:ext cx="504031" cy="360612"/>
            <a:chOff x="2675732" y="3179282"/>
            <a:chExt cx="504031" cy="360612"/>
          </a:xfrm>
        </p:grpSpPr>
        <p:sp>
          <p:nvSpPr>
            <p:cNvPr id="15372" name="Oval 3"/>
            <p:cNvSpPr>
              <a:spLocks noChangeArrowheads="1"/>
            </p:cNvSpPr>
            <p:nvPr/>
          </p:nvSpPr>
          <p:spPr bwMode="auto">
            <a:xfrm>
              <a:off x="2675732" y="3182729"/>
              <a:ext cx="504031" cy="353718"/>
            </a:xfrm>
            <a:prstGeom prst="ellipse">
              <a:avLst/>
            </a:prstGeom>
            <a:solidFill>
              <a:srgbClr val="29A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defTabSz="41275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altLang="en-US" sz="1500" b="1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5373" name="TextBox 46"/>
            <p:cNvSpPr txBox="1">
              <a:spLocks noChangeArrowheads="1"/>
            </p:cNvSpPr>
            <p:nvPr/>
          </p:nvSpPr>
          <p:spPr bwMode="auto">
            <a:xfrm>
              <a:off x="2842308" y="3179282"/>
              <a:ext cx="170880" cy="360612"/>
            </a:xfrm>
            <a:prstGeom prst="rect">
              <a:avLst/>
            </a:prstGeom>
            <a:solidFill>
              <a:srgbClr val="29A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1pPr>
              <a:lvl2pPr marL="742950" indent="-28575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2pPr>
              <a:lvl3pPr marL="11430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3pPr>
              <a:lvl4pPr marL="16002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4pPr>
              <a:lvl5pPr marL="20574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9pPr>
            </a:lstStyle>
            <a:p>
              <a:pPr algn="ctr" defTabSz="41275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b="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1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8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5422364" y="509666"/>
            <a:ext cx="1415772" cy="9023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目录</a:t>
            </a:r>
          </a:p>
        </p:txBody>
      </p:sp>
      <p:sp>
        <p:nvSpPr>
          <p:cNvPr id="8" name="椭圆 7"/>
          <p:cNvSpPr/>
          <p:nvPr/>
        </p:nvSpPr>
        <p:spPr>
          <a:xfrm>
            <a:off x="4196519" y="-1933731"/>
            <a:ext cx="3867462" cy="3867462"/>
          </a:xfrm>
          <a:prstGeom prst="ellipse">
            <a:avLst/>
          </a:prstGeom>
          <a:noFill/>
          <a:ln w="381000">
            <a:solidFill>
              <a:srgbClr val="3AAC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4105851" y="1091127"/>
            <a:ext cx="498767" cy="499072"/>
          </a:xfrm>
          <a:prstGeom prst="ellipse">
            <a:avLst/>
          </a:prstGeom>
          <a:solidFill>
            <a:srgbClr val="3AACC2"/>
          </a:solidFill>
          <a:ln w="38100">
            <a:solidFill>
              <a:schemeClr val="bg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blipFill>
                <a:blip r:embed="rId3"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5496588" y="1832855"/>
            <a:ext cx="397167" cy="397410"/>
          </a:xfrm>
          <a:prstGeom prst="ellipse">
            <a:avLst/>
          </a:prstGeom>
          <a:solidFill>
            <a:srgbClr val="3AACC2"/>
          </a:solidFill>
          <a:ln w="38100">
            <a:solidFill>
              <a:schemeClr val="bg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blipFill>
                <a:blip r:embed="rId3"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7353751" y="1448912"/>
            <a:ext cx="397167" cy="383943"/>
          </a:xfrm>
          <a:prstGeom prst="ellipse">
            <a:avLst/>
          </a:prstGeom>
          <a:solidFill>
            <a:srgbClr val="3AACC2"/>
          </a:solidFill>
          <a:ln w="38100">
            <a:solidFill>
              <a:schemeClr val="bg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blipFill>
                <a:blip r:embed="rId3"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7848663" y="604222"/>
            <a:ext cx="611972" cy="612346"/>
          </a:xfrm>
          <a:prstGeom prst="ellipse">
            <a:avLst/>
          </a:prstGeom>
          <a:solidFill>
            <a:srgbClr val="3AACC2"/>
          </a:solidFill>
          <a:ln w="38100">
            <a:solidFill>
              <a:schemeClr val="bg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blipFill>
                <a:blip r:embed="rId3"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6780284" y="1875012"/>
            <a:ext cx="235113" cy="227285"/>
          </a:xfrm>
          <a:prstGeom prst="ellipse">
            <a:avLst/>
          </a:prstGeom>
          <a:solidFill>
            <a:srgbClr val="3AACC2"/>
          </a:solidFill>
          <a:ln w="38100">
            <a:solidFill>
              <a:schemeClr val="bg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blipFill>
                <a:blip r:embed="rId3"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4864821" y="1875011"/>
            <a:ext cx="235113" cy="227285"/>
          </a:xfrm>
          <a:prstGeom prst="ellipse">
            <a:avLst/>
          </a:prstGeom>
          <a:solidFill>
            <a:srgbClr val="3AACC2"/>
          </a:solidFill>
          <a:ln w="38100">
            <a:solidFill>
              <a:schemeClr val="bg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blipFill>
                <a:blip r:embed="rId3"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3628431" y="989283"/>
            <a:ext cx="235113" cy="227285"/>
          </a:xfrm>
          <a:prstGeom prst="ellipse">
            <a:avLst/>
          </a:prstGeom>
          <a:solidFill>
            <a:srgbClr val="3AACC2"/>
          </a:solidFill>
          <a:ln w="38100">
            <a:solidFill>
              <a:schemeClr val="bg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blipFill>
                <a:blip r:embed="rId3"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8646614" y="509666"/>
            <a:ext cx="235113" cy="227285"/>
          </a:xfrm>
          <a:prstGeom prst="ellipse">
            <a:avLst/>
          </a:prstGeom>
          <a:solidFill>
            <a:srgbClr val="3AACC2"/>
          </a:solidFill>
          <a:ln w="38100">
            <a:solidFill>
              <a:schemeClr val="bg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blipFill>
                <a:blip r:embed="rId3"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grpSp>
        <p:nvGrpSpPr>
          <p:cNvPr id="86" name="组合 85"/>
          <p:cNvGrpSpPr/>
          <p:nvPr/>
        </p:nvGrpSpPr>
        <p:grpSpPr>
          <a:xfrm>
            <a:off x="5563322" y="4030799"/>
            <a:ext cx="1068944" cy="1068940"/>
            <a:chOff x="8646614" y="3016299"/>
            <a:chExt cx="1068944" cy="1068940"/>
          </a:xfrm>
        </p:grpSpPr>
        <p:sp>
          <p:nvSpPr>
            <p:cNvPr id="43" name="AutoShape 3"/>
            <p:cNvSpPr>
              <a:spLocks noChangeAspect="1" noChangeArrowheads="1" noTextEdit="1"/>
            </p:cNvSpPr>
            <p:nvPr/>
          </p:nvSpPr>
          <p:spPr bwMode="auto">
            <a:xfrm>
              <a:off x="8646614" y="3016299"/>
              <a:ext cx="1068944" cy="1068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Oval 5"/>
            <p:cNvSpPr>
              <a:spLocks noChangeArrowheads="1"/>
            </p:cNvSpPr>
            <p:nvPr/>
          </p:nvSpPr>
          <p:spPr bwMode="auto">
            <a:xfrm>
              <a:off x="8646614" y="3019886"/>
              <a:ext cx="1065357" cy="1065353"/>
            </a:xfrm>
            <a:prstGeom prst="ellipse">
              <a:avLst/>
            </a:prstGeom>
            <a:solidFill>
              <a:srgbClr val="3EBBDD"/>
            </a:solidFill>
            <a:ln w="63500">
              <a:solidFill>
                <a:schemeClr val="bg1"/>
              </a:solidFill>
              <a:round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Freeform 6"/>
            <p:cNvSpPr/>
            <p:nvPr/>
          </p:nvSpPr>
          <p:spPr bwMode="auto">
            <a:xfrm>
              <a:off x="9073474" y="3213587"/>
              <a:ext cx="215224" cy="200875"/>
            </a:xfrm>
            <a:custGeom>
              <a:avLst/>
              <a:gdLst>
                <a:gd name="T0" fmla="*/ 67 w 91"/>
                <a:gd name="T1" fmla="*/ 85 h 85"/>
                <a:gd name="T2" fmla="*/ 25 w 91"/>
                <a:gd name="T3" fmla="*/ 85 h 85"/>
                <a:gd name="T4" fmla="*/ 0 w 91"/>
                <a:gd name="T5" fmla="*/ 61 h 85"/>
                <a:gd name="T6" fmla="*/ 0 w 91"/>
                <a:gd name="T7" fmla="*/ 25 h 85"/>
                <a:gd name="T8" fmla="*/ 25 w 91"/>
                <a:gd name="T9" fmla="*/ 0 h 85"/>
                <a:gd name="T10" fmla="*/ 67 w 91"/>
                <a:gd name="T11" fmla="*/ 0 h 85"/>
                <a:gd name="T12" fmla="*/ 91 w 91"/>
                <a:gd name="T13" fmla="*/ 25 h 85"/>
                <a:gd name="T14" fmla="*/ 91 w 91"/>
                <a:gd name="T15" fmla="*/ 61 h 85"/>
                <a:gd name="T16" fmla="*/ 67 w 91"/>
                <a:gd name="T17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85">
                  <a:moveTo>
                    <a:pt x="67" y="85"/>
                  </a:moveTo>
                  <a:cubicBezTo>
                    <a:pt x="25" y="85"/>
                    <a:pt x="25" y="85"/>
                    <a:pt x="25" y="85"/>
                  </a:cubicBezTo>
                  <a:cubicBezTo>
                    <a:pt x="11" y="85"/>
                    <a:pt x="0" y="74"/>
                    <a:pt x="0" y="6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80" y="0"/>
                    <a:pt x="91" y="11"/>
                    <a:pt x="91" y="25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74"/>
                    <a:pt x="80" y="85"/>
                    <a:pt x="67" y="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Freeform 7"/>
            <p:cNvSpPr/>
            <p:nvPr/>
          </p:nvSpPr>
          <p:spPr bwMode="auto">
            <a:xfrm>
              <a:off x="9008907" y="3360656"/>
              <a:ext cx="344358" cy="527296"/>
            </a:xfrm>
            <a:custGeom>
              <a:avLst/>
              <a:gdLst>
                <a:gd name="T0" fmla="*/ 118 w 145"/>
                <a:gd name="T1" fmla="*/ 222 h 222"/>
                <a:gd name="T2" fmla="*/ 28 w 145"/>
                <a:gd name="T3" fmla="*/ 222 h 222"/>
                <a:gd name="T4" fmla="*/ 0 w 145"/>
                <a:gd name="T5" fmla="*/ 195 h 222"/>
                <a:gd name="T6" fmla="*/ 0 w 145"/>
                <a:gd name="T7" fmla="*/ 28 h 222"/>
                <a:gd name="T8" fmla="*/ 28 w 145"/>
                <a:gd name="T9" fmla="*/ 0 h 222"/>
                <a:gd name="T10" fmla="*/ 118 w 145"/>
                <a:gd name="T11" fmla="*/ 0 h 222"/>
                <a:gd name="T12" fmla="*/ 145 w 145"/>
                <a:gd name="T13" fmla="*/ 28 h 222"/>
                <a:gd name="T14" fmla="*/ 145 w 145"/>
                <a:gd name="T15" fmla="*/ 195 h 222"/>
                <a:gd name="T16" fmla="*/ 118 w 145"/>
                <a:gd name="T17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5" h="222">
                  <a:moveTo>
                    <a:pt x="118" y="222"/>
                  </a:moveTo>
                  <a:cubicBezTo>
                    <a:pt x="28" y="222"/>
                    <a:pt x="28" y="222"/>
                    <a:pt x="28" y="222"/>
                  </a:cubicBezTo>
                  <a:cubicBezTo>
                    <a:pt x="12" y="222"/>
                    <a:pt x="0" y="210"/>
                    <a:pt x="0" y="195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12" y="0"/>
                    <a:pt x="28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33" y="0"/>
                    <a:pt x="145" y="12"/>
                    <a:pt x="145" y="28"/>
                  </a:cubicBezTo>
                  <a:cubicBezTo>
                    <a:pt x="145" y="195"/>
                    <a:pt x="145" y="195"/>
                    <a:pt x="145" y="195"/>
                  </a:cubicBezTo>
                  <a:cubicBezTo>
                    <a:pt x="145" y="210"/>
                    <a:pt x="133" y="222"/>
                    <a:pt x="118" y="2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Rectangle 8"/>
            <p:cNvSpPr>
              <a:spLocks noChangeArrowheads="1"/>
            </p:cNvSpPr>
            <p:nvPr/>
          </p:nvSpPr>
          <p:spPr bwMode="auto">
            <a:xfrm>
              <a:off x="9008907" y="3496963"/>
              <a:ext cx="340771" cy="254680"/>
            </a:xfrm>
            <a:prstGeom prst="rect">
              <a:avLst/>
            </a:prstGeom>
            <a:solidFill>
              <a:srgbClr val="3EBB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Oval 9"/>
            <p:cNvSpPr>
              <a:spLocks noChangeArrowheads="1"/>
            </p:cNvSpPr>
            <p:nvPr/>
          </p:nvSpPr>
          <p:spPr bwMode="auto">
            <a:xfrm>
              <a:off x="9084235" y="3529247"/>
              <a:ext cx="193701" cy="19370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Freeform 10"/>
            <p:cNvSpPr/>
            <p:nvPr/>
          </p:nvSpPr>
          <p:spPr bwMode="auto">
            <a:xfrm>
              <a:off x="9116519" y="3561530"/>
              <a:ext cx="125547" cy="125547"/>
            </a:xfrm>
            <a:custGeom>
              <a:avLst/>
              <a:gdLst>
                <a:gd name="T0" fmla="*/ 52 w 53"/>
                <a:gd name="T1" fmla="*/ 16 h 54"/>
                <a:gd name="T2" fmla="*/ 38 w 53"/>
                <a:gd name="T3" fmla="*/ 16 h 54"/>
                <a:gd name="T4" fmla="*/ 38 w 53"/>
                <a:gd name="T5" fmla="*/ 2 h 54"/>
                <a:gd name="T6" fmla="*/ 36 w 53"/>
                <a:gd name="T7" fmla="*/ 0 h 54"/>
                <a:gd name="T8" fmla="*/ 17 w 53"/>
                <a:gd name="T9" fmla="*/ 0 h 54"/>
                <a:gd name="T10" fmla="*/ 15 w 53"/>
                <a:gd name="T11" fmla="*/ 2 h 54"/>
                <a:gd name="T12" fmla="*/ 15 w 53"/>
                <a:gd name="T13" fmla="*/ 16 h 54"/>
                <a:gd name="T14" fmla="*/ 2 w 53"/>
                <a:gd name="T15" fmla="*/ 16 h 54"/>
                <a:gd name="T16" fmla="*/ 0 w 53"/>
                <a:gd name="T17" fmla="*/ 18 h 54"/>
                <a:gd name="T18" fmla="*/ 0 w 53"/>
                <a:gd name="T19" fmla="*/ 37 h 54"/>
                <a:gd name="T20" fmla="*/ 2 w 53"/>
                <a:gd name="T21" fmla="*/ 38 h 54"/>
                <a:gd name="T22" fmla="*/ 15 w 53"/>
                <a:gd name="T23" fmla="*/ 38 h 54"/>
                <a:gd name="T24" fmla="*/ 15 w 53"/>
                <a:gd name="T25" fmla="*/ 52 h 54"/>
                <a:gd name="T26" fmla="*/ 17 w 53"/>
                <a:gd name="T27" fmla="*/ 54 h 54"/>
                <a:gd name="T28" fmla="*/ 36 w 53"/>
                <a:gd name="T29" fmla="*/ 54 h 54"/>
                <a:gd name="T30" fmla="*/ 38 w 53"/>
                <a:gd name="T31" fmla="*/ 52 h 54"/>
                <a:gd name="T32" fmla="*/ 38 w 53"/>
                <a:gd name="T33" fmla="*/ 38 h 54"/>
                <a:gd name="T34" fmla="*/ 52 w 53"/>
                <a:gd name="T35" fmla="*/ 38 h 54"/>
                <a:gd name="T36" fmla="*/ 53 w 53"/>
                <a:gd name="T37" fmla="*/ 37 h 54"/>
                <a:gd name="T38" fmla="*/ 53 w 53"/>
                <a:gd name="T39" fmla="*/ 18 h 54"/>
                <a:gd name="T40" fmla="*/ 52 w 53"/>
                <a:gd name="T41" fmla="*/ 1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" h="54">
                  <a:moveTo>
                    <a:pt x="52" y="16"/>
                  </a:moveTo>
                  <a:cubicBezTo>
                    <a:pt x="38" y="16"/>
                    <a:pt x="38" y="16"/>
                    <a:pt x="38" y="16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1"/>
                    <a:pt x="37" y="0"/>
                    <a:pt x="3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5" y="1"/>
                    <a:pt x="15" y="2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6"/>
                    <a:pt x="0" y="17"/>
                    <a:pt x="0" y="18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1" y="38"/>
                    <a:pt x="2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53"/>
                    <a:pt x="16" y="54"/>
                    <a:pt x="17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7" y="54"/>
                    <a:pt x="38" y="53"/>
                    <a:pt x="38" y="52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52" y="38"/>
                    <a:pt x="52" y="38"/>
                    <a:pt x="52" y="38"/>
                  </a:cubicBezTo>
                  <a:cubicBezTo>
                    <a:pt x="53" y="38"/>
                    <a:pt x="53" y="37"/>
                    <a:pt x="53" y="37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7"/>
                    <a:pt x="53" y="16"/>
                    <a:pt x="52" y="16"/>
                  </a:cubicBezTo>
                  <a:close/>
                </a:path>
              </a:pathLst>
            </a:custGeom>
            <a:solidFill>
              <a:srgbClr val="3EBB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Rectangle 11"/>
            <p:cNvSpPr>
              <a:spLocks noChangeArrowheads="1"/>
            </p:cNvSpPr>
            <p:nvPr/>
          </p:nvSpPr>
          <p:spPr bwMode="auto">
            <a:xfrm>
              <a:off x="9030429" y="3285328"/>
              <a:ext cx="297726" cy="32283"/>
            </a:xfrm>
            <a:prstGeom prst="rect">
              <a:avLst/>
            </a:prstGeom>
            <a:solidFill>
              <a:srgbClr val="3EBB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1184288" y="4030799"/>
            <a:ext cx="1068944" cy="1068940"/>
            <a:chOff x="9843328" y="4704899"/>
            <a:chExt cx="1068944" cy="1068940"/>
          </a:xfrm>
        </p:grpSpPr>
        <p:sp>
          <p:nvSpPr>
            <p:cNvPr id="52" name="AutoShape 13"/>
            <p:cNvSpPr>
              <a:spLocks noChangeAspect="1" noChangeArrowheads="1" noTextEdit="1"/>
            </p:cNvSpPr>
            <p:nvPr/>
          </p:nvSpPr>
          <p:spPr bwMode="auto">
            <a:xfrm>
              <a:off x="9843328" y="4704899"/>
              <a:ext cx="1068944" cy="1068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Oval 15"/>
            <p:cNvSpPr>
              <a:spLocks noChangeArrowheads="1"/>
            </p:cNvSpPr>
            <p:nvPr/>
          </p:nvSpPr>
          <p:spPr bwMode="auto">
            <a:xfrm>
              <a:off x="9843328" y="4708486"/>
              <a:ext cx="1065357" cy="1065353"/>
            </a:xfrm>
            <a:prstGeom prst="ellipse">
              <a:avLst/>
            </a:prstGeom>
            <a:solidFill>
              <a:srgbClr val="3EBBDD"/>
            </a:solidFill>
            <a:ln w="63500">
              <a:solidFill>
                <a:schemeClr val="bg1"/>
              </a:solidFill>
              <a:round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Freeform 16"/>
            <p:cNvSpPr/>
            <p:nvPr/>
          </p:nvSpPr>
          <p:spPr bwMode="auto">
            <a:xfrm>
              <a:off x="10047790" y="4979069"/>
              <a:ext cx="656432" cy="634907"/>
            </a:xfrm>
            <a:custGeom>
              <a:avLst/>
              <a:gdLst>
                <a:gd name="T0" fmla="*/ 274 w 277"/>
                <a:gd name="T1" fmla="*/ 71 h 267"/>
                <a:gd name="T2" fmla="*/ 204 w 277"/>
                <a:gd name="T3" fmla="*/ 3 h 267"/>
                <a:gd name="T4" fmla="*/ 138 w 277"/>
                <a:gd name="T5" fmla="*/ 43 h 267"/>
                <a:gd name="T6" fmla="*/ 72 w 277"/>
                <a:gd name="T7" fmla="*/ 3 h 267"/>
                <a:gd name="T8" fmla="*/ 2 w 277"/>
                <a:gd name="T9" fmla="*/ 71 h 267"/>
                <a:gd name="T10" fmla="*/ 9 w 277"/>
                <a:gd name="T11" fmla="*/ 117 h 267"/>
                <a:gd name="T12" fmla="*/ 18 w 277"/>
                <a:gd name="T13" fmla="*/ 136 h 267"/>
                <a:gd name="T14" fmla="*/ 59 w 277"/>
                <a:gd name="T15" fmla="*/ 187 h 267"/>
                <a:gd name="T16" fmla="*/ 138 w 277"/>
                <a:gd name="T17" fmla="*/ 267 h 267"/>
                <a:gd name="T18" fmla="*/ 217 w 277"/>
                <a:gd name="T19" fmla="*/ 187 h 267"/>
                <a:gd name="T20" fmla="*/ 258 w 277"/>
                <a:gd name="T21" fmla="*/ 136 h 267"/>
                <a:gd name="T22" fmla="*/ 274 w 277"/>
                <a:gd name="T23" fmla="*/ 71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7" h="267">
                  <a:moveTo>
                    <a:pt x="274" y="71"/>
                  </a:moveTo>
                  <a:cubicBezTo>
                    <a:pt x="270" y="37"/>
                    <a:pt x="241" y="5"/>
                    <a:pt x="204" y="3"/>
                  </a:cubicBezTo>
                  <a:cubicBezTo>
                    <a:pt x="152" y="0"/>
                    <a:pt x="138" y="43"/>
                    <a:pt x="138" y="43"/>
                  </a:cubicBezTo>
                  <a:cubicBezTo>
                    <a:pt x="138" y="43"/>
                    <a:pt x="124" y="0"/>
                    <a:pt x="72" y="3"/>
                  </a:cubicBezTo>
                  <a:cubicBezTo>
                    <a:pt x="36" y="5"/>
                    <a:pt x="6" y="37"/>
                    <a:pt x="2" y="71"/>
                  </a:cubicBezTo>
                  <a:cubicBezTo>
                    <a:pt x="0" y="86"/>
                    <a:pt x="4" y="102"/>
                    <a:pt x="9" y="117"/>
                  </a:cubicBezTo>
                  <a:cubicBezTo>
                    <a:pt x="12" y="124"/>
                    <a:pt x="15" y="130"/>
                    <a:pt x="18" y="136"/>
                  </a:cubicBezTo>
                  <a:cubicBezTo>
                    <a:pt x="28" y="155"/>
                    <a:pt x="44" y="172"/>
                    <a:pt x="59" y="187"/>
                  </a:cubicBezTo>
                  <a:cubicBezTo>
                    <a:pt x="110" y="239"/>
                    <a:pt x="138" y="267"/>
                    <a:pt x="138" y="267"/>
                  </a:cubicBezTo>
                  <a:cubicBezTo>
                    <a:pt x="138" y="267"/>
                    <a:pt x="166" y="239"/>
                    <a:pt x="217" y="187"/>
                  </a:cubicBezTo>
                  <a:cubicBezTo>
                    <a:pt x="232" y="172"/>
                    <a:pt x="248" y="155"/>
                    <a:pt x="258" y="136"/>
                  </a:cubicBezTo>
                  <a:cubicBezTo>
                    <a:pt x="268" y="117"/>
                    <a:pt x="277" y="93"/>
                    <a:pt x="274" y="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Freeform 17"/>
            <p:cNvSpPr/>
            <p:nvPr/>
          </p:nvSpPr>
          <p:spPr bwMode="auto">
            <a:xfrm>
              <a:off x="10090835" y="5124583"/>
              <a:ext cx="444795" cy="236745"/>
            </a:xfrm>
            <a:custGeom>
              <a:avLst/>
              <a:gdLst>
                <a:gd name="T0" fmla="*/ 137 w 187"/>
                <a:gd name="T1" fmla="*/ 95 h 101"/>
                <a:gd name="T2" fmla="*/ 141 w 187"/>
                <a:gd name="T3" fmla="*/ 91 h 101"/>
                <a:gd name="T4" fmla="*/ 151 w 187"/>
                <a:gd name="T5" fmla="*/ 54 h 101"/>
                <a:gd name="T6" fmla="*/ 157 w 187"/>
                <a:gd name="T7" fmla="*/ 97 h 101"/>
                <a:gd name="T8" fmla="*/ 162 w 187"/>
                <a:gd name="T9" fmla="*/ 101 h 101"/>
                <a:gd name="T10" fmla="*/ 162 w 187"/>
                <a:gd name="T11" fmla="*/ 101 h 101"/>
                <a:gd name="T12" fmla="*/ 166 w 187"/>
                <a:gd name="T13" fmla="*/ 98 h 101"/>
                <a:gd name="T14" fmla="*/ 186 w 187"/>
                <a:gd name="T15" fmla="*/ 30 h 101"/>
                <a:gd name="T16" fmla="*/ 183 w 187"/>
                <a:gd name="T17" fmla="*/ 25 h 101"/>
                <a:gd name="T18" fmla="*/ 177 w 187"/>
                <a:gd name="T19" fmla="*/ 28 h 101"/>
                <a:gd name="T20" fmla="*/ 163 w 187"/>
                <a:gd name="T21" fmla="*/ 76 h 101"/>
                <a:gd name="T22" fmla="*/ 157 w 187"/>
                <a:gd name="T23" fmla="*/ 31 h 101"/>
                <a:gd name="T24" fmla="*/ 153 w 187"/>
                <a:gd name="T25" fmla="*/ 28 h 101"/>
                <a:gd name="T26" fmla="*/ 148 w 187"/>
                <a:gd name="T27" fmla="*/ 31 h 101"/>
                <a:gd name="T28" fmla="*/ 138 w 187"/>
                <a:gd name="T29" fmla="*/ 70 h 101"/>
                <a:gd name="T30" fmla="*/ 127 w 187"/>
                <a:gd name="T31" fmla="*/ 3 h 101"/>
                <a:gd name="T32" fmla="*/ 122 w 187"/>
                <a:gd name="T33" fmla="*/ 0 h 101"/>
                <a:gd name="T34" fmla="*/ 118 w 187"/>
                <a:gd name="T35" fmla="*/ 3 h 101"/>
                <a:gd name="T36" fmla="*/ 101 w 187"/>
                <a:gd name="T37" fmla="*/ 69 h 101"/>
                <a:gd name="T38" fmla="*/ 87 w 187"/>
                <a:gd name="T39" fmla="*/ 36 h 101"/>
                <a:gd name="T40" fmla="*/ 83 w 187"/>
                <a:gd name="T41" fmla="*/ 33 h 101"/>
                <a:gd name="T42" fmla="*/ 79 w 187"/>
                <a:gd name="T43" fmla="*/ 36 h 101"/>
                <a:gd name="T44" fmla="*/ 68 w 187"/>
                <a:gd name="T45" fmla="*/ 78 h 101"/>
                <a:gd name="T46" fmla="*/ 58 w 187"/>
                <a:gd name="T47" fmla="*/ 27 h 101"/>
                <a:gd name="T48" fmla="*/ 54 w 187"/>
                <a:gd name="T49" fmla="*/ 24 h 101"/>
                <a:gd name="T50" fmla="*/ 49 w 187"/>
                <a:gd name="T51" fmla="*/ 26 h 101"/>
                <a:gd name="T52" fmla="*/ 36 w 187"/>
                <a:gd name="T53" fmla="*/ 63 h 101"/>
                <a:gd name="T54" fmla="*/ 0 w 187"/>
                <a:gd name="T55" fmla="*/ 63 h 101"/>
                <a:gd name="T56" fmla="*/ 0 w 187"/>
                <a:gd name="T57" fmla="*/ 63 h 101"/>
                <a:gd name="T58" fmla="*/ 5 w 187"/>
                <a:gd name="T59" fmla="*/ 71 h 101"/>
                <a:gd name="T60" fmla="*/ 39 w 187"/>
                <a:gd name="T61" fmla="*/ 71 h 101"/>
                <a:gd name="T62" fmla="*/ 43 w 187"/>
                <a:gd name="T63" fmla="*/ 68 h 101"/>
                <a:gd name="T64" fmla="*/ 52 w 187"/>
                <a:gd name="T65" fmla="*/ 44 h 101"/>
                <a:gd name="T66" fmla="*/ 62 w 187"/>
                <a:gd name="T67" fmla="*/ 97 h 101"/>
                <a:gd name="T68" fmla="*/ 67 w 187"/>
                <a:gd name="T69" fmla="*/ 101 h 101"/>
                <a:gd name="T70" fmla="*/ 71 w 187"/>
                <a:gd name="T71" fmla="*/ 98 h 101"/>
                <a:gd name="T72" fmla="*/ 84 w 187"/>
                <a:gd name="T73" fmla="*/ 51 h 101"/>
                <a:gd name="T74" fmla="*/ 98 w 187"/>
                <a:gd name="T75" fmla="*/ 85 h 101"/>
                <a:gd name="T76" fmla="*/ 102 w 187"/>
                <a:gd name="T77" fmla="*/ 87 h 101"/>
                <a:gd name="T78" fmla="*/ 106 w 187"/>
                <a:gd name="T79" fmla="*/ 84 h 101"/>
                <a:gd name="T80" fmla="*/ 121 w 187"/>
                <a:gd name="T81" fmla="*/ 25 h 101"/>
                <a:gd name="T82" fmla="*/ 133 w 187"/>
                <a:gd name="T83" fmla="*/ 91 h 101"/>
                <a:gd name="T84" fmla="*/ 137 w 187"/>
                <a:gd name="T85" fmla="*/ 9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7" h="101">
                  <a:moveTo>
                    <a:pt x="137" y="95"/>
                  </a:moveTo>
                  <a:cubicBezTo>
                    <a:pt x="139" y="95"/>
                    <a:pt x="141" y="93"/>
                    <a:pt x="141" y="91"/>
                  </a:cubicBezTo>
                  <a:cubicBezTo>
                    <a:pt x="151" y="54"/>
                    <a:pt x="151" y="54"/>
                    <a:pt x="151" y="54"/>
                  </a:cubicBezTo>
                  <a:cubicBezTo>
                    <a:pt x="157" y="97"/>
                    <a:pt x="157" y="97"/>
                    <a:pt x="157" y="97"/>
                  </a:cubicBezTo>
                  <a:cubicBezTo>
                    <a:pt x="158" y="99"/>
                    <a:pt x="159" y="101"/>
                    <a:pt x="162" y="101"/>
                  </a:cubicBezTo>
                  <a:cubicBezTo>
                    <a:pt x="162" y="101"/>
                    <a:pt x="162" y="101"/>
                    <a:pt x="162" y="101"/>
                  </a:cubicBezTo>
                  <a:cubicBezTo>
                    <a:pt x="164" y="101"/>
                    <a:pt x="166" y="100"/>
                    <a:pt x="166" y="98"/>
                  </a:cubicBezTo>
                  <a:cubicBezTo>
                    <a:pt x="186" y="30"/>
                    <a:pt x="186" y="30"/>
                    <a:pt x="186" y="30"/>
                  </a:cubicBezTo>
                  <a:cubicBezTo>
                    <a:pt x="187" y="28"/>
                    <a:pt x="185" y="25"/>
                    <a:pt x="183" y="25"/>
                  </a:cubicBezTo>
                  <a:cubicBezTo>
                    <a:pt x="181" y="24"/>
                    <a:pt x="178" y="25"/>
                    <a:pt x="177" y="28"/>
                  </a:cubicBezTo>
                  <a:cubicBezTo>
                    <a:pt x="163" y="76"/>
                    <a:pt x="163" y="76"/>
                    <a:pt x="163" y="76"/>
                  </a:cubicBezTo>
                  <a:cubicBezTo>
                    <a:pt x="157" y="31"/>
                    <a:pt x="157" y="31"/>
                    <a:pt x="157" y="31"/>
                  </a:cubicBezTo>
                  <a:cubicBezTo>
                    <a:pt x="157" y="29"/>
                    <a:pt x="155" y="28"/>
                    <a:pt x="153" y="28"/>
                  </a:cubicBezTo>
                  <a:cubicBezTo>
                    <a:pt x="151" y="28"/>
                    <a:pt x="149" y="29"/>
                    <a:pt x="148" y="31"/>
                  </a:cubicBezTo>
                  <a:cubicBezTo>
                    <a:pt x="138" y="70"/>
                    <a:pt x="138" y="70"/>
                    <a:pt x="138" y="70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6" y="1"/>
                    <a:pt x="124" y="0"/>
                    <a:pt x="122" y="0"/>
                  </a:cubicBezTo>
                  <a:cubicBezTo>
                    <a:pt x="120" y="0"/>
                    <a:pt x="118" y="1"/>
                    <a:pt x="118" y="3"/>
                  </a:cubicBezTo>
                  <a:cubicBezTo>
                    <a:pt x="101" y="69"/>
                    <a:pt x="101" y="69"/>
                    <a:pt x="101" y="69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7" y="34"/>
                    <a:pt x="85" y="33"/>
                    <a:pt x="83" y="33"/>
                  </a:cubicBezTo>
                  <a:cubicBezTo>
                    <a:pt x="81" y="33"/>
                    <a:pt x="80" y="34"/>
                    <a:pt x="79" y="36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57" y="25"/>
                    <a:pt x="56" y="24"/>
                    <a:pt x="54" y="24"/>
                  </a:cubicBezTo>
                  <a:cubicBezTo>
                    <a:pt x="51" y="23"/>
                    <a:pt x="50" y="25"/>
                    <a:pt x="49" y="26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" y="66"/>
                    <a:pt x="3" y="69"/>
                    <a:pt x="5" y="71"/>
                  </a:cubicBezTo>
                  <a:cubicBezTo>
                    <a:pt x="39" y="71"/>
                    <a:pt x="39" y="71"/>
                    <a:pt x="39" y="71"/>
                  </a:cubicBezTo>
                  <a:cubicBezTo>
                    <a:pt x="41" y="71"/>
                    <a:pt x="43" y="70"/>
                    <a:pt x="43" y="68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62" y="97"/>
                    <a:pt x="62" y="97"/>
                    <a:pt x="62" y="97"/>
                  </a:cubicBezTo>
                  <a:cubicBezTo>
                    <a:pt x="63" y="99"/>
                    <a:pt x="65" y="101"/>
                    <a:pt x="67" y="101"/>
                  </a:cubicBezTo>
                  <a:cubicBezTo>
                    <a:pt x="68" y="101"/>
                    <a:pt x="71" y="100"/>
                    <a:pt x="71" y="98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98" y="85"/>
                    <a:pt x="98" y="85"/>
                    <a:pt x="98" y="85"/>
                  </a:cubicBezTo>
                  <a:cubicBezTo>
                    <a:pt x="99" y="86"/>
                    <a:pt x="100" y="87"/>
                    <a:pt x="102" y="87"/>
                  </a:cubicBezTo>
                  <a:cubicBezTo>
                    <a:pt x="104" y="87"/>
                    <a:pt x="106" y="86"/>
                    <a:pt x="106" y="84"/>
                  </a:cubicBezTo>
                  <a:cubicBezTo>
                    <a:pt x="121" y="25"/>
                    <a:pt x="121" y="25"/>
                    <a:pt x="121" y="25"/>
                  </a:cubicBezTo>
                  <a:cubicBezTo>
                    <a:pt x="133" y="91"/>
                    <a:pt x="133" y="91"/>
                    <a:pt x="133" y="91"/>
                  </a:cubicBezTo>
                  <a:cubicBezTo>
                    <a:pt x="133" y="93"/>
                    <a:pt x="135" y="95"/>
                    <a:pt x="137" y="95"/>
                  </a:cubicBezTo>
                  <a:close/>
                </a:path>
              </a:pathLst>
            </a:custGeom>
            <a:solidFill>
              <a:srgbClr val="3EBB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9938769" y="4030799"/>
            <a:ext cx="1068944" cy="1068940"/>
            <a:chOff x="5657998" y="2962493"/>
            <a:chExt cx="1068944" cy="1068940"/>
          </a:xfrm>
        </p:grpSpPr>
        <p:sp>
          <p:nvSpPr>
            <p:cNvPr id="57" name="AutoShape 19"/>
            <p:cNvSpPr>
              <a:spLocks noChangeAspect="1" noChangeArrowheads="1" noTextEdit="1"/>
            </p:cNvSpPr>
            <p:nvPr/>
          </p:nvSpPr>
          <p:spPr bwMode="auto">
            <a:xfrm>
              <a:off x="5657998" y="2962493"/>
              <a:ext cx="1068944" cy="1068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" name="Oval 21"/>
            <p:cNvSpPr>
              <a:spLocks noChangeArrowheads="1"/>
            </p:cNvSpPr>
            <p:nvPr/>
          </p:nvSpPr>
          <p:spPr bwMode="auto">
            <a:xfrm>
              <a:off x="5661585" y="2962493"/>
              <a:ext cx="1065357" cy="1065353"/>
            </a:xfrm>
            <a:prstGeom prst="ellipse">
              <a:avLst/>
            </a:prstGeom>
            <a:solidFill>
              <a:srgbClr val="3EBBDD"/>
            </a:solidFill>
            <a:ln w="63500">
              <a:solidFill>
                <a:schemeClr val="bg1"/>
              </a:solidFill>
              <a:round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Freeform 22"/>
            <p:cNvSpPr/>
            <p:nvPr/>
          </p:nvSpPr>
          <p:spPr bwMode="auto">
            <a:xfrm>
              <a:off x="6228341" y="3267392"/>
              <a:ext cx="118373" cy="71741"/>
            </a:xfrm>
            <a:custGeom>
              <a:avLst/>
              <a:gdLst>
                <a:gd name="T0" fmla="*/ 50 w 50"/>
                <a:gd name="T1" fmla="*/ 30 h 30"/>
                <a:gd name="T2" fmla="*/ 50 w 50"/>
                <a:gd name="T3" fmla="*/ 15 h 30"/>
                <a:gd name="T4" fmla="*/ 35 w 50"/>
                <a:gd name="T5" fmla="*/ 0 h 30"/>
                <a:gd name="T6" fmla="*/ 15 w 50"/>
                <a:gd name="T7" fmla="*/ 0 h 30"/>
                <a:gd name="T8" fmla="*/ 0 w 50"/>
                <a:gd name="T9" fmla="*/ 15 h 30"/>
                <a:gd name="T10" fmla="*/ 0 w 50"/>
                <a:gd name="T11" fmla="*/ 30 h 30"/>
                <a:gd name="T12" fmla="*/ 50 w 50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30">
                  <a:moveTo>
                    <a:pt x="50" y="30"/>
                  </a:moveTo>
                  <a:cubicBezTo>
                    <a:pt x="50" y="15"/>
                    <a:pt x="50" y="15"/>
                    <a:pt x="50" y="15"/>
                  </a:cubicBezTo>
                  <a:cubicBezTo>
                    <a:pt x="50" y="6"/>
                    <a:pt x="43" y="0"/>
                    <a:pt x="3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30"/>
                    <a:pt x="0" y="30"/>
                    <a:pt x="0" y="30"/>
                  </a:cubicBezTo>
                  <a:lnTo>
                    <a:pt x="50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Freeform 23"/>
            <p:cNvSpPr/>
            <p:nvPr/>
          </p:nvSpPr>
          <p:spPr bwMode="auto">
            <a:xfrm>
              <a:off x="5862460" y="3342720"/>
              <a:ext cx="663606" cy="319247"/>
            </a:xfrm>
            <a:custGeom>
              <a:avLst/>
              <a:gdLst>
                <a:gd name="T0" fmla="*/ 279 w 280"/>
                <a:gd name="T1" fmla="*/ 48 h 134"/>
                <a:gd name="T2" fmla="*/ 235 w 280"/>
                <a:gd name="T3" fmla="*/ 1 h 134"/>
                <a:gd name="T4" fmla="*/ 232 w 280"/>
                <a:gd name="T5" fmla="*/ 0 h 134"/>
                <a:gd name="T6" fmla="*/ 164 w 280"/>
                <a:gd name="T7" fmla="*/ 0 h 134"/>
                <a:gd name="T8" fmla="*/ 159 w 280"/>
                <a:gd name="T9" fmla="*/ 0 h 134"/>
                <a:gd name="T10" fmla="*/ 3 w 280"/>
                <a:gd name="T11" fmla="*/ 0 h 134"/>
                <a:gd name="T12" fmla="*/ 0 w 280"/>
                <a:gd name="T13" fmla="*/ 4 h 134"/>
                <a:gd name="T14" fmla="*/ 0 w 280"/>
                <a:gd name="T15" fmla="*/ 91 h 134"/>
                <a:gd name="T16" fmla="*/ 0 w 280"/>
                <a:gd name="T17" fmla="*/ 102 h 134"/>
                <a:gd name="T18" fmla="*/ 0 w 280"/>
                <a:gd name="T19" fmla="*/ 128 h 134"/>
                <a:gd name="T20" fmla="*/ 5 w 280"/>
                <a:gd name="T21" fmla="*/ 134 h 134"/>
                <a:gd name="T22" fmla="*/ 275 w 280"/>
                <a:gd name="T23" fmla="*/ 134 h 134"/>
                <a:gd name="T24" fmla="*/ 280 w 280"/>
                <a:gd name="T25" fmla="*/ 128 h 134"/>
                <a:gd name="T26" fmla="*/ 280 w 280"/>
                <a:gd name="T27" fmla="*/ 128 h 134"/>
                <a:gd name="T28" fmla="*/ 280 w 280"/>
                <a:gd name="T29" fmla="*/ 91 h 134"/>
                <a:gd name="T30" fmla="*/ 280 w 280"/>
                <a:gd name="T31" fmla="*/ 51 h 134"/>
                <a:gd name="T32" fmla="*/ 279 w 280"/>
                <a:gd name="T33" fmla="*/ 4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0" h="134">
                  <a:moveTo>
                    <a:pt x="279" y="48"/>
                  </a:moveTo>
                  <a:cubicBezTo>
                    <a:pt x="235" y="1"/>
                    <a:pt x="235" y="1"/>
                    <a:pt x="235" y="1"/>
                  </a:cubicBezTo>
                  <a:cubicBezTo>
                    <a:pt x="234" y="1"/>
                    <a:pt x="233" y="0"/>
                    <a:pt x="232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4"/>
                    <a:pt x="5" y="134"/>
                  </a:cubicBezTo>
                  <a:cubicBezTo>
                    <a:pt x="275" y="134"/>
                    <a:pt x="275" y="134"/>
                    <a:pt x="275" y="134"/>
                  </a:cubicBezTo>
                  <a:cubicBezTo>
                    <a:pt x="278" y="134"/>
                    <a:pt x="280" y="131"/>
                    <a:pt x="280" y="128"/>
                  </a:cubicBezTo>
                  <a:cubicBezTo>
                    <a:pt x="280" y="128"/>
                    <a:pt x="280" y="128"/>
                    <a:pt x="280" y="128"/>
                  </a:cubicBezTo>
                  <a:cubicBezTo>
                    <a:pt x="280" y="91"/>
                    <a:pt x="280" y="91"/>
                    <a:pt x="280" y="91"/>
                  </a:cubicBezTo>
                  <a:cubicBezTo>
                    <a:pt x="280" y="51"/>
                    <a:pt x="280" y="51"/>
                    <a:pt x="280" y="51"/>
                  </a:cubicBezTo>
                  <a:cubicBezTo>
                    <a:pt x="280" y="50"/>
                    <a:pt x="279" y="49"/>
                    <a:pt x="279" y="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Oval 24"/>
            <p:cNvSpPr>
              <a:spLocks noChangeArrowheads="1"/>
            </p:cNvSpPr>
            <p:nvPr/>
          </p:nvSpPr>
          <p:spPr bwMode="auto">
            <a:xfrm>
              <a:off x="5966485" y="3593813"/>
              <a:ext cx="132721" cy="132721"/>
            </a:xfrm>
            <a:prstGeom prst="ellipse">
              <a:avLst/>
            </a:pr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Oval 25"/>
            <p:cNvSpPr>
              <a:spLocks noChangeArrowheads="1"/>
            </p:cNvSpPr>
            <p:nvPr/>
          </p:nvSpPr>
          <p:spPr bwMode="auto">
            <a:xfrm>
              <a:off x="5991595" y="3618923"/>
              <a:ext cx="78915" cy="7891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Oval 26"/>
            <p:cNvSpPr>
              <a:spLocks noChangeArrowheads="1"/>
            </p:cNvSpPr>
            <p:nvPr/>
          </p:nvSpPr>
          <p:spPr bwMode="auto">
            <a:xfrm>
              <a:off x="6292908" y="3593813"/>
              <a:ext cx="129134" cy="132721"/>
            </a:xfrm>
            <a:prstGeom prst="ellipse">
              <a:avLst/>
            </a:pr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Oval 27"/>
            <p:cNvSpPr>
              <a:spLocks noChangeArrowheads="1"/>
            </p:cNvSpPr>
            <p:nvPr/>
          </p:nvSpPr>
          <p:spPr bwMode="auto">
            <a:xfrm>
              <a:off x="6318017" y="3618923"/>
              <a:ext cx="75328" cy="7891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" name="Freeform 28"/>
            <p:cNvSpPr/>
            <p:nvPr/>
          </p:nvSpPr>
          <p:spPr bwMode="auto">
            <a:xfrm>
              <a:off x="6361062" y="3400113"/>
              <a:ext cx="107612" cy="104024"/>
            </a:xfrm>
            <a:custGeom>
              <a:avLst/>
              <a:gdLst>
                <a:gd name="T0" fmla="*/ 44 w 45"/>
                <a:gd name="T1" fmla="*/ 16 h 44"/>
                <a:gd name="T2" fmla="*/ 29 w 45"/>
                <a:gd name="T3" fmla="*/ 0 h 44"/>
                <a:gd name="T4" fmla="*/ 28 w 45"/>
                <a:gd name="T5" fmla="*/ 0 h 44"/>
                <a:gd name="T6" fmla="*/ 2 w 45"/>
                <a:gd name="T7" fmla="*/ 0 h 44"/>
                <a:gd name="T8" fmla="*/ 0 w 45"/>
                <a:gd name="T9" fmla="*/ 1 h 44"/>
                <a:gd name="T10" fmla="*/ 0 w 45"/>
                <a:gd name="T11" fmla="*/ 43 h 44"/>
                <a:gd name="T12" fmla="*/ 2 w 45"/>
                <a:gd name="T13" fmla="*/ 44 h 44"/>
                <a:gd name="T14" fmla="*/ 43 w 45"/>
                <a:gd name="T15" fmla="*/ 44 h 44"/>
                <a:gd name="T16" fmla="*/ 45 w 45"/>
                <a:gd name="T17" fmla="*/ 43 h 44"/>
                <a:gd name="T18" fmla="*/ 45 w 45"/>
                <a:gd name="T19" fmla="*/ 17 h 44"/>
                <a:gd name="T20" fmla="*/ 44 w 45"/>
                <a:gd name="T21" fmla="*/ 1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" h="44">
                  <a:moveTo>
                    <a:pt x="44" y="16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8" y="0"/>
                    <a:pt x="2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4"/>
                    <a:pt x="1" y="44"/>
                    <a:pt x="2" y="44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4" y="44"/>
                    <a:pt x="45" y="44"/>
                    <a:pt x="45" y="43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5" y="17"/>
                    <a:pt x="45" y="16"/>
                    <a:pt x="44" y="16"/>
                  </a:cubicBezTo>
                  <a:close/>
                </a:path>
              </a:pathLst>
            </a:custGeom>
            <a:solidFill>
              <a:srgbClr val="3EBB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" name="Rectangle 29"/>
            <p:cNvSpPr>
              <a:spLocks noChangeArrowheads="1"/>
            </p:cNvSpPr>
            <p:nvPr/>
          </p:nvSpPr>
          <p:spPr bwMode="auto">
            <a:xfrm>
              <a:off x="6271385" y="3400113"/>
              <a:ext cx="64567" cy="104024"/>
            </a:xfrm>
            <a:prstGeom prst="rect">
              <a:avLst/>
            </a:prstGeom>
            <a:solidFill>
              <a:srgbClr val="3EBB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" name="Oval 30"/>
            <p:cNvSpPr>
              <a:spLocks noChangeArrowheads="1"/>
            </p:cNvSpPr>
            <p:nvPr/>
          </p:nvSpPr>
          <p:spPr bwMode="auto">
            <a:xfrm>
              <a:off x="5980833" y="3396526"/>
              <a:ext cx="161418" cy="165004"/>
            </a:xfrm>
            <a:prstGeom prst="ellipse">
              <a:avLst/>
            </a:prstGeom>
            <a:solidFill>
              <a:srgbClr val="3EBB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" name="Freeform 31"/>
            <p:cNvSpPr/>
            <p:nvPr/>
          </p:nvSpPr>
          <p:spPr bwMode="auto">
            <a:xfrm>
              <a:off x="6013117" y="3428809"/>
              <a:ext cx="96851" cy="100437"/>
            </a:xfrm>
            <a:custGeom>
              <a:avLst/>
              <a:gdLst>
                <a:gd name="T0" fmla="*/ 39 w 40"/>
                <a:gd name="T1" fmla="*/ 12 h 41"/>
                <a:gd name="T2" fmla="*/ 29 w 40"/>
                <a:gd name="T3" fmla="*/ 12 h 41"/>
                <a:gd name="T4" fmla="*/ 29 w 40"/>
                <a:gd name="T5" fmla="*/ 2 h 41"/>
                <a:gd name="T6" fmla="*/ 27 w 40"/>
                <a:gd name="T7" fmla="*/ 0 h 41"/>
                <a:gd name="T8" fmla="*/ 13 w 40"/>
                <a:gd name="T9" fmla="*/ 0 h 41"/>
                <a:gd name="T10" fmla="*/ 12 w 40"/>
                <a:gd name="T11" fmla="*/ 2 h 41"/>
                <a:gd name="T12" fmla="*/ 12 w 40"/>
                <a:gd name="T13" fmla="*/ 12 h 41"/>
                <a:gd name="T14" fmla="*/ 1 w 40"/>
                <a:gd name="T15" fmla="*/ 12 h 41"/>
                <a:gd name="T16" fmla="*/ 0 w 40"/>
                <a:gd name="T17" fmla="*/ 13 h 41"/>
                <a:gd name="T18" fmla="*/ 0 w 40"/>
                <a:gd name="T19" fmla="*/ 28 h 41"/>
                <a:gd name="T20" fmla="*/ 1 w 40"/>
                <a:gd name="T21" fmla="*/ 29 h 41"/>
                <a:gd name="T22" fmla="*/ 12 w 40"/>
                <a:gd name="T23" fmla="*/ 29 h 41"/>
                <a:gd name="T24" fmla="*/ 12 w 40"/>
                <a:gd name="T25" fmla="*/ 39 h 41"/>
                <a:gd name="T26" fmla="*/ 13 w 40"/>
                <a:gd name="T27" fmla="*/ 41 h 41"/>
                <a:gd name="T28" fmla="*/ 27 w 40"/>
                <a:gd name="T29" fmla="*/ 41 h 41"/>
                <a:gd name="T30" fmla="*/ 29 w 40"/>
                <a:gd name="T31" fmla="*/ 39 h 41"/>
                <a:gd name="T32" fmla="*/ 29 w 40"/>
                <a:gd name="T33" fmla="*/ 29 h 41"/>
                <a:gd name="T34" fmla="*/ 39 w 40"/>
                <a:gd name="T35" fmla="*/ 29 h 41"/>
                <a:gd name="T36" fmla="*/ 40 w 40"/>
                <a:gd name="T37" fmla="*/ 28 h 41"/>
                <a:gd name="T38" fmla="*/ 40 w 40"/>
                <a:gd name="T39" fmla="*/ 13 h 41"/>
                <a:gd name="T40" fmla="*/ 39 w 40"/>
                <a:gd name="T41" fmla="*/ 1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" h="41">
                  <a:moveTo>
                    <a:pt x="39" y="12"/>
                  </a:moveTo>
                  <a:cubicBezTo>
                    <a:pt x="29" y="12"/>
                    <a:pt x="29" y="12"/>
                    <a:pt x="29" y="1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1"/>
                    <a:pt x="28" y="0"/>
                    <a:pt x="27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1"/>
                    <a:pt x="12" y="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0" y="13"/>
                    <a:pt x="0" y="13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1" y="29"/>
                    <a:pt x="1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40"/>
                    <a:pt x="12" y="41"/>
                    <a:pt x="13" y="4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8" y="41"/>
                    <a:pt x="29" y="40"/>
                    <a:pt x="29" y="3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40" y="29"/>
                    <a:pt x="40" y="28"/>
                    <a:pt x="40" y="28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0" y="13"/>
                    <a:pt x="40" y="12"/>
                    <a:pt x="39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7751046" y="3429000"/>
            <a:ext cx="1068944" cy="1068942"/>
            <a:chOff x="6780284" y="3792755"/>
            <a:chExt cx="1068944" cy="1068942"/>
          </a:xfrm>
        </p:grpSpPr>
        <p:sp>
          <p:nvSpPr>
            <p:cNvPr id="70" name="AutoShape 33"/>
            <p:cNvSpPr>
              <a:spLocks noChangeAspect="1" noChangeArrowheads="1" noTextEdit="1"/>
            </p:cNvSpPr>
            <p:nvPr/>
          </p:nvSpPr>
          <p:spPr bwMode="auto">
            <a:xfrm>
              <a:off x="6780284" y="3796342"/>
              <a:ext cx="1068944" cy="1061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" name="Oval 35"/>
            <p:cNvSpPr>
              <a:spLocks noChangeArrowheads="1"/>
            </p:cNvSpPr>
            <p:nvPr/>
          </p:nvSpPr>
          <p:spPr bwMode="auto">
            <a:xfrm>
              <a:off x="6780284" y="3792755"/>
              <a:ext cx="1065357" cy="1068942"/>
            </a:xfrm>
            <a:prstGeom prst="ellipse">
              <a:avLst/>
            </a:prstGeom>
            <a:solidFill>
              <a:srgbClr val="3EBBDD"/>
            </a:solidFill>
            <a:ln w="63500">
              <a:solidFill>
                <a:schemeClr val="bg1"/>
              </a:solidFill>
              <a:round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" name="Freeform 36"/>
            <p:cNvSpPr>
              <a:spLocks noEditPoints="1"/>
            </p:cNvSpPr>
            <p:nvPr/>
          </p:nvSpPr>
          <p:spPr bwMode="auto">
            <a:xfrm>
              <a:off x="7085184" y="3954172"/>
              <a:ext cx="451970" cy="746107"/>
            </a:xfrm>
            <a:custGeom>
              <a:avLst/>
              <a:gdLst>
                <a:gd name="T0" fmla="*/ 31 w 190"/>
                <a:gd name="T1" fmla="*/ 132 h 315"/>
                <a:gd name="T2" fmla="*/ 51 w 190"/>
                <a:gd name="T3" fmla="*/ 174 h 315"/>
                <a:gd name="T4" fmla="*/ 51 w 190"/>
                <a:gd name="T5" fmla="*/ 213 h 315"/>
                <a:gd name="T6" fmla="*/ 117 w 190"/>
                <a:gd name="T7" fmla="*/ 150 h 315"/>
                <a:gd name="T8" fmla="*/ 52 w 190"/>
                <a:gd name="T9" fmla="*/ 103 h 315"/>
                <a:gd name="T10" fmla="*/ 96 w 190"/>
                <a:gd name="T11" fmla="*/ 39 h 315"/>
                <a:gd name="T12" fmla="*/ 123 w 190"/>
                <a:gd name="T13" fmla="*/ 88 h 315"/>
                <a:gd name="T14" fmla="*/ 100 w 190"/>
                <a:gd name="T15" fmla="*/ 212 h 315"/>
                <a:gd name="T16" fmla="*/ 64 w 190"/>
                <a:gd name="T17" fmla="*/ 253 h 315"/>
                <a:gd name="T18" fmla="*/ 71 w 190"/>
                <a:gd name="T19" fmla="*/ 245 h 315"/>
                <a:gd name="T20" fmla="*/ 135 w 190"/>
                <a:gd name="T21" fmla="*/ 196 h 315"/>
                <a:gd name="T22" fmla="*/ 140 w 190"/>
                <a:gd name="T23" fmla="*/ 92 h 315"/>
                <a:gd name="T24" fmla="*/ 146 w 190"/>
                <a:gd name="T25" fmla="*/ 82 h 315"/>
                <a:gd name="T26" fmla="*/ 147 w 190"/>
                <a:gd name="T27" fmla="*/ 77 h 315"/>
                <a:gd name="T28" fmla="*/ 98 w 190"/>
                <a:gd name="T29" fmla="*/ 30 h 315"/>
                <a:gd name="T30" fmla="*/ 35 w 190"/>
                <a:gd name="T31" fmla="*/ 79 h 315"/>
                <a:gd name="T32" fmla="*/ 34 w 190"/>
                <a:gd name="T33" fmla="*/ 85 h 315"/>
                <a:gd name="T34" fmla="*/ 35 w 190"/>
                <a:gd name="T35" fmla="*/ 93 h 315"/>
                <a:gd name="T36" fmla="*/ 38 w 190"/>
                <a:gd name="T37" fmla="*/ 99 h 315"/>
                <a:gd name="T38" fmla="*/ 42 w 190"/>
                <a:gd name="T39" fmla="*/ 105 h 315"/>
                <a:gd name="T40" fmla="*/ 46 w 190"/>
                <a:gd name="T41" fmla="*/ 110 h 315"/>
                <a:gd name="T42" fmla="*/ 87 w 190"/>
                <a:gd name="T43" fmla="*/ 136 h 315"/>
                <a:gd name="T44" fmla="*/ 59 w 190"/>
                <a:gd name="T45" fmla="*/ 109 h 315"/>
                <a:gd name="T46" fmla="*/ 85 w 190"/>
                <a:gd name="T47" fmla="*/ 182 h 315"/>
                <a:gd name="T48" fmla="*/ 47 w 190"/>
                <a:gd name="T49" fmla="*/ 201 h 315"/>
                <a:gd name="T50" fmla="*/ 124 w 190"/>
                <a:gd name="T51" fmla="*/ 52 h 315"/>
                <a:gd name="T52" fmla="*/ 130 w 190"/>
                <a:gd name="T53" fmla="*/ 84 h 315"/>
                <a:gd name="T54" fmla="*/ 32 w 190"/>
                <a:gd name="T55" fmla="*/ 138 h 315"/>
                <a:gd name="T56" fmla="*/ 153 w 190"/>
                <a:gd name="T57" fmla="*/ 222 h 315"/>
                <a:gd name="T58" fmla="*/ 83 w 190"/>
                <a:gd name="T59" fmla="*/ 315 h 315"/>
                <a:gd name="T60" fmla="*/ 73 w 190"/>
                <a:gd name="T61" fmla="*/ 314 h 315"/>
                <a:gd name="T62" fmla="*/ 64 w 190"/>
                <a:gd name="T63" fmla="*/ 311 h 315"/>
                <a:gd name="T64" fmla="*/ 57 w 190"/>
                <a:gd name="T65" fmla="*/ 308 h 315"/>
                <a:gd name="T66" fmla="*/ 50 w 190"/>
                <a:gd name="T67" fmla="*/ 303 h 315"/>
                <a:gd name="T68" fmla="*/ 42 w 190"/>
                <a:gd name="T69" fmla="*/ 294 h 315"/>
                <a:gd name="T70" fmla="*/ 35 w 190"/>
                <a:gd name="T71" fmla="*/ 239 h 315"/>
                <a:gd name="T72" fmla="*/ 50 w 190"/>
                <a:gd name="T73" fmla="*/ 274 h 315"/>
                <a:gd name="T74" fmla="*/ 54 w 190"/>
                <a:gd name="T75" fmla="*/ 281 h 315"/>
                <a:gd name="T76" fmla="*/ 61 w 190"/>
                <a:gd name="T77" fmla="*/ 290 h 315"/>
                <a:gd name="T78" fmla="*/ 65 w 190"/>
                <a:gd name="T79" fmla="*/ 293 h 315"/>
                <a:gd name="T80" fmla="*/ 69 w 190"/>
                <a:gd name="T81" fmla="*/ 295 h 315"/>
                <a:gd name="T82" fmla="*/ 74 w 190"/>
                <a:gd name="T83" fmla="*/ 297 h 315"/>
                <a:gd name="T84" fmla="*/ 80 w 190"/>
                <a:gd name="T85" fmla="*/ 298 h 315"/>
                <a:gd name="T86" fmla="*/ 137 w 190"/>
                <a:gd name="T87" fmla="*/ 216 h 315"/>
                <a:gd name="T88" fmla="*/ 157 w 190"/>
                <a:gd name="T89" fmla="*/ 41 h 315"/>
                <a:gd name="T90" fmla="*/ 152 w 190"/>
                <a:gd name="T91" fmla="*/ 35 h 315"/>
                <a:gd name="T92" fmla="*/ 39 w 190"/>
                <a:gd name="T93" fmla="*/ 53 h 315"/>
                <a:gd name="T94" fmla="*/ 8 w 190"/>
                <a:gd name="T95" fmla="*/ 115 h 315"/>
                <a:gd name="T96" fmla="*/ 151 w 190"/>
                <a:gd name="T97" fmla="*/ 12 h 315"/>
                <a:gd name="T98" fmla="*/ 157 w 190"/>
                <a:gd name="T99" fmla="*/ 16 h 315"/>
                <a:gd name="T100" fmla="*/ 163 w 190"/>
                <a:gd name="T101" fmla="*/ 22 h 315"/>
                <a:gd name="T102" fmla="*/ 169 w 190"/>
                <a:gd name="T103" fmla="*/ 28 h 315"/>
                <a:gd name="T104" fmla="*/ 190 w 190"/>
                <a:gd name="T105" fmla="*/ 9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0" h="315">
                  <a:moveTo>
                    <a:pt x="60" y="175"/>
                  </a:moveTo>
                  <a:cubicBezTo>
                    <a:pt x="60" y="174"/>
                    <a:pt x="60" y="173"/>
                    <a:pt x="60" y="171"/>
                  </a:cubicBezTo>
                  <a:cubicBezTo>
                    <a:pt x="59" y="150"/>
                    <a:pt x="38" y="132"/>
                    <a:pt x="37" y="132"/>
                  </a:cubicBezTo>
                  <a:cubicBezTo>
                    <a:pt x="36" y="130"/>
                    <a:pt x="33" y="130"/>
                    <a:pt x="31" y="132"/>
                  </a:cubicBezTo>
                  <a:cubicBezTo>
                    <a:pt x="30" y="134"/>
                    <a:pt x="30" y="137"/>
                    <a:pt x="32" y="138"/>
                  </a:cubicBezTo>
                  <a:cubicBezTo>
                    <a:pt x="32" y="138"/>
                    <a:pt x="33" y="139"/>
                    <a:pt x="35" y="141"/>
                  </a:cubicBezTo>
                  <a:cubicBezTo>
                    <a:pt x="41" y="147"/>
                    <a:pt x="52" y="160"/>
                    <a:pt x="51" y="171"/>
                  </a:cubicBezTo>
                  <a:cubicBezTo>
                    <a:pt x="51" y="172"/>
                    <a:pt x="51" y="173"/>
                    <a:pt x="51" y="174"/>
                  </a:cubicBezTo>
                  <a:cubicBezTo>
                    <a:pt x="50" y="179"/>
                    <a:pt x="48" y="183"/>
                    <a:pt x="45" y="187"/>
                  </a:cubicBezTo>
                  <a:cubicBezTo>
                    <a:pt x="42" y="190"/>
                    <a:pt x="38" y="193"/>
                    <a:pt x="38" y="199"/>
                  </a:cubicBezTo>
                  <a:cubicBezTo>
                    <a:pt x="38" y="202"/>
                    <a:pt x="39" y="205"/>
                    <a:pt x="41" y="207"/>
                  </a:cubicBezTo>
                  <a:cubicBezTo>
                    <a:pt x="44" y="209"/>
                    <a:pt x="47" y="211"/>
                    <a:pt x="51" y="213"/>
                  </a:cubicBezTo>
                  <a:cubicBezTo>
                    <a:pt x="55" y="214"/>
                    <a:pt x="58" y="215"/>
                    <a:pt x="62" y="215"/>
                  </a:cubicBezTo>
                  <a:cubicBezTo>
                    <a:pt x="72" y="215"/>
                    <a:pt x="76" y="207"/>
                    <a:pt x="79" y="201"/>
                  </a:cubicBezTo>
                  <a:cubicBezTo>
                    <a:pt x="83" y="195"/>
                    <a:pt x="86" y="190"/>
                    <a:pt x="87" y="190"/>
                  </a:cubicBezTo>
                  <a:cubicBezTo>
                    <a:pt x="97" y="187"/>
                    <a:pt x="117" y="176"/>
                    <a:pt x="117" y="150"/>
                  </a:cubicBezTo>
                  <a:cubicBezTo>
                    <a:pt x="117" y="142"/>
                    <a:pt x="115" y="133"/>
                    <a:pt x="111" y="123"/>
                  </a:cubicBezTo>
                  <a:cubicBezTo>
                    <a:pt x="102" y="102"/>
                    <a:pt x="88" y="96"/>
                    <a:pt x="76" y="96"/>
                  </a:cubicBezTo>
                  <a:cubicBezTo>
                    <a:pt x="63" y="96"/>
                    <a:pt x="53" y="103"/>
                    <a:pt x="52" y="103"/>
                  </a:cubicBezTo>
                  <a:cubicBezTo>
                    <a:pt x="52" y="103"/>
                    <a:pt x="52" y="103"/>
                    <a:pt x="52" y="103"/>
                  </a:cubicBezTo>
                  <a:cubicBezTo>
                    <a:pt x="46" y="97"/>
                    <a:pt x="42" y="91"/>
                    <a:pt x="42" y="85"/>
                  </a:cubicBezTo>
                  <a:cubicBezTo>
                    <a:pt x="42" y="83"/>
                    <a:pt x="43" y="81"/>
                    <a:pt x="44" y="78"/>
                  </a:cubicBezTo>
                  <a:cubicBezTo>
                    <a:pt x="59" y="55"/>
                    <a:pt x="77" y="38"/>
                    <a:pt x="92" y="38"/>
                  </a:cubicBezTo>
                  <a:cubicBezTo>
                    <a:pt x="94" y="38"/>
                    <a:pt x="95" y="38"/>
                    <a:pt x="96" y="39"/>
                  </a:cubicBezTo>
                  <a:cubicBezTo>
                    <a:pt x="102" y="40"/>
                    <a:pt x="109" y="43"/>
                    <a:pt x="116" y="47"/>
                  </a:cubicBezTo>
                  <a:cubicBezTo>
                    <a:pt x="116" y="47"/>
                    <a:pt x="115" y="48"/>
                    <a:pt x="115" y="49"/>
                  </a:cubicBezTo>
                  <a:cubicBezTo>
                    <a:pt x="115" y="49"/>
                    <a:pt x="115" y="52"/>
                    <a:pt x="115" y="55"/>
                  </a:cubicBezTo>
                  <a:cubicBezTo>
                    <a:pt x="115" y="63"/>
                    <a:pt x="116" y="76"/>
                    <a:pt x="123" y="88"/>
                  </a:cubicBezTo>
                  <a:cubicBezTo>
                    <a:pt x="130" y="101"/>
                    <a:pt x="137" y="121"/>
                    <a:pt x="137" y="145"/>
                  </a:cubicBezTo>
                  <a:cubicBezTo>
                    <a:pt x="137" y="149"/>
                    <a:pt x="137" y="153"/>
                    <a:pt x="136" y="157"/>
                  </a:cubicBezTo>
                  <a:cubicBezTo>
                    <a:pt x="135" y="172"/>
                    <a:pt x="132" y="183"/>
                    <a:pt x="127" y="192"/>
                  </a:cubicBezTo>
                  <a:cubicBezTo>
                    <a:pt x="122" y="200"/>
                    <a:pt x="114" y="207"/>
                    <a:pt x="100" y="212"/>
                  </a:cubicBezTo>
                  <a:cubicBezTo>
                    <a:pt x="100" y="212"/>
                    <a:pt x="100" y="212"/>
                    <a:pt x="100" y="212"/>
                  </a:cubicBezTo>
                  <a:cubicBezTo>
                    <a:pt x="99" y="212"/>
                    <a:pt x="99" y="212"/>
                    <a:pt x="99" y="212"/>
                  </a:cubicBezTo>
                  <a:cubicBezTo>
                    <a:pt x="73" y="221"/>
                    <a:pt x="63" y="233"/>
                    <a:pt x="63" y="245"/>
                  </a:cubicBezTo>
                  <a:cubicBezTo>
                    <a:pt x="63" y="248"/>
                    <a:pt x="63" y="250"/>
                    <a:pt x="64" y="253"/>
                  </a:cubicBezTo>
                  <a:cubicBezTo>
                    <a:pt x="65" y="254"/>
                    <a:pt x="66" y="255"/>
                    <a:pt x="68" y="255"/>
                  </a:cubicBezTo>
                  <a:cubicBezTo>
                    <a:pt x="69" y="255"/>
                    <a:pt x="69" y="255"/>
                    <a:pt x="70" y="255"/>
                  </a:cubicBezTo>
                  <a:cubicBezTo>
                    <a:pt x="72" y="254"/>
                    <a:pt x="73" y="252"/>
                    <a:pt x="72" y="250"/>
                  </a:cubicBezTo>
                  <a:cubicBezTo>
                    <a:pt x="72" y="248"/>
                    <a:pt x="71" y="247"/>
                    <a:pt x="71" y="245"/>
                  </a:cubicBezTo>
                  <a:cubicBezTo>
                    <a:pt x="71" y="238"/>
                    <a:pt x="77" y="229"/>
                    <a:pt x="101" y="220"/>
                  </a:cubicBezTo>
                  <a:cubicBezTo>
                    <a:pt x="103" y="220"/>
                    <a:pt x="104" y="219"/>
                    <a:pt x="105" y="219"/>
                  </a:cubicBezTo>
                  <a:cubicBezTo>
                    <a:pt x="105" y="219"/>
                    <a:pt x="105" y="219"/>
                    <a:pt x="105" y="219"/>
                  </a:cubicBezTo>
                  <a:cubicBezTo>
                    <a:pt x="119" y="214"/>
                    <a:pt x="129" y="206"/>
                    <a:pt x="135" y="196"/>
                  </a:cubicBezTo>
                  <a:cubicBezTo>
                    <a:pt x="141" y="186"/>
                    <a:pt x="143" y="173"/>
                    <a:pt x="145" y="158"/>
                  </a:cubicBezTo>
                  <a:cubicBezTo>
                    <a:pt x="145" y="153"/>
                    <a:pt x="145" y="149"/>
                    <a:pt x="145" y="145"/>
                  </a:cubicBezTo>
                  <a:cubicBezTo>
                    <a:pt x="145" y="124"/>
                    <a:pt x="140" y="106"/>
                    <a:pt x="134" y="92"/>
                  </a:cubicBezTo>
                  <a:cubicBezTo>
                    <a:pt x="136" y="94"/>
                    <a:pt x="138" y="93"/>
                    <a:pt x="140" y="92"/>
                  </a:cubicBezTo>
                  <a:cubicBezTo>
                    <a:pt x="142" y="89"/>
                    <a:pt x="143" y="87"/>
                    <a:pt x="145" y="85"/>
                  </a:cubicBezTo>
                  <a:cubicBezTo>
                    <a:pt x="145" y="85"/>
                    <a:pt x="145" y="85"/>
                    <a:pt x="145" y="85"/>
                  </a:cubicBezTo>
                  <a:cubicBezTo>
                    <a:pt x="145" y="84"/>
                    <a:pt x="145" y="83"/>
                    <a:pt x="146" y="83"/>
                  </a:cubicBezTo>
                  <a:cubicBezTo>
                    <a:pt x="146" y="83"/>
                    <a:pt x="146" y="82"/>
                    <a:pt x="146" y="82"/>
                  </a:cubicBezTo>
                  <a:cubicBezTo>
                    <a:pt x="146" y="82"/>
                    <a:pt x="146" y="81"/>
                    <a:pt x="146" y="80"/>
                  </a:cubicBezTo>
                  <a:cubicBezTo>
                    <a:pt x="146" y="80"/>
                    <a:pt x="146" y="80"/>
                    <a:pt x="147" y="80"/>
                  </a:cubicBezTo>
                  <a:cubicBezTo>
                    <a:pt x="147" y="79"/>
                    <a:pt x="147" y="79"/>
                    <a:pt x="147" y="78"/>
                  </a:cubicBezTo>
                  <a:cubicBezTo>
                    <a:pt x="147" y="78"/>
                    <a:pt x="147" y="78"/>
                    <a:pt x="147" y="77"/>
                  </a:cubicBezTo>
                  <a:cubicBezTo>
                    <a:pt x="147" y="77"/>
                    <a:pt x="147" y="77"/>
                    <a:pt x="147" y="76"/>
                  </a:cubicBezTo>
                  <a:cubicBezTo>
                    <a:pt x="147" y="75"/>
                    <a:pt x="147" y="75"/>
                    <a:pt x="147" y="74"/>
                  </a:cubicBezTo>
                  <a:cubicBezTo>
                    <a:pt x="147" y="62"/>
                    <a:pt x="139" y="52"/>
                    <a:pt x="129" y="45"/>
                  </a:cubicBezTo>
                  <a:cubicBezTo>
                    <a:pt x="119" y="37"/>
                    <a:pt x="107" y="32"/>
                    <a:pt x="98" y="30"/>
                  </a:cubicBezTo>
                  <a:cubicBezTo>
                    <a:pt x="96" y="30"/>
                    <a:pt x="94" y="30"/>
                    <a:pt x="92" y="30"/>
                  </a:cubicBezTo>
                  <a:cubicBezTo>
                    <a:pt x="71" y="30"/>
                    <a:pt x="52" y="50"/>
                    <a:pt x="37" y="74"/>
                  </a:cubicBezTo>
                  <a:cubicBezTo>
                    <a:pt x="36" y="75"/>
                    <a:pt x="36" y="76"/>
                    <a:pt x="35" y="77"/>
                  </a:cubicBezTo>
                  <a:cubicBezTo>
                    <a:pt x="35" y="78"/>
                    <a:pt x="35" y="78"/>
                    <a:pt x="35" y="79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4" y="81"/>
                    <a:pt x="34" y="81"/>
                    <a:pt x="34" y="82"/>
                  </a:cubicBezTo>
                  <a:cubicBezTo>
                    <a:pt x="34" y="82"/>
                    <a:pt x="34" y="82"/>
                    <a:pt x="34" y="83"/>
                  </a:cubicBezTo>
                  <a:cubicBezTo>
                    <a:pt x="34" y="84"/>
                    <a:pt x="34" y="84"/>
                    <a:pt x="34" y="85"/>
                  </a:cubicBezTo>
                  <a:cubicBezTo>
                    <a:pt x="34" y="86"/>
                    <a:pt x="34" y="87"/>
                    <a:pt x="34" y="88"/>
                  </a:cubicBezTo>
                  <a:cubicBezTo>
                    <a:pt x="34" y="89"/>
                    <a:pt x="34" y="89"/>
                    <a:pt x="34" y="89"/>
                  </a:cubicBezTo>
                  <a:cubicBezTo>
                    <a:pt x="34" y="90"/>
                    <a:pt x="34" y="91"/>
                    <a:pt x="35" y="92"/>
                  </a:cubicBezTo>
                  <a:cubicBezTo>
                    <a:pt x="35" y="92"/>
                    <a:pt x="35" y="92"/>
                    <a:pt x="35" y="93"/>
                  </a:cubicBezTo>
                  <a:cubicBezTo>
                    <a:pt x="35" y="93"/>
                    <a:pt x="35" y="94"/>
                    <a:pt x="36" y="95"/>
                  </a:cubicBezTo>
                  <a:cubicBezTo>
                    <a:pt x="36" y="95"/>
                    <a:pt x="36" y="95"/>
                    <a:pt x="36" y="96"/>
                  </a:cubicBezTo>
                  <a:cubicBezTo>
                    <a:pt x="36" y="97"/>
                    <a:pt x="37" y="97"/>
                    <a:pt x="37" y="98"/>
                  </a:cubicBezTo>
                  <a:cubicBezTo>
                    <a:pt x="37" y="99"/>
                    <a:pt x="38" y="99"/>
                    <a:pt x="38" y="99"/>
                  </a:cubicBezTo>
                  <a:cubicBezTo>
                    <a:pt x="38" y="100"/>
                    <a:pt x="39" y="100"/>
                    <a:pt x="39" y="101"/>
                  </a:cubicBezTo>
                  <a:cubicBezTo>
                    <a:pt x="39" y="101"/>
                    <a:pt x="39" y="102"/>
                    <a:pt x="40" y="102"/>
                  </a:cubicBezTo>
                  <a:cubicBezTo>
                    <a:pt x="40" y="103"/>
                    <a:pt x="41" y="103"/>
                    <a:pt x="41" y="104"/>
                  </a:cubicBezTo>
                  <a:cubicBezTo>
                    <a:pt x="41" y="104"/>
                    <a:pt x="41" y="104"/>
                    <a:pt x="42" y="105"/>
                  </a:cubicBezTo>
                  <a:cubicBezTo>
                    <a:pt x="42" y="105"/>
                    <a:pt x="43" y="106"/>
                    <a:pt x="43" y="107"/>
                  </a:cubicBezTo>
                  <a:cubicBezTo>
                    <a:pt x="44" y="107"/>
                    <a:pt x="44" y="107"/>
                    <a:pt x="44" y="107"/>
                  </a:cubicBezTo>
                  <a:cubicBezTo>
                    <a:pt x="45" y="108"/>
                    <a:pt x="45" y="109"/>
                    <a:pt x="46" y="110"/>
                  </a:cubicBezTo>
                  <a:cubicBezTo>
                    <a:pt x="46" y="110"/>
                    <a:pt x="46" y="110"/>
                    <a:pt x="46" y="110"/>
                  </a:cubicBezTo>
                  <a:cubicBezTo>
                    <a:pt x="46" y="110"/>
                    <a:pt x="46" y="110"/>
                    <a:pt x="46" y="110"/>
                  </a:cubicBezTo>
                  <a:cubicBezTo>
                    <a:pt x="51" y="114"/>
                    <a:pt x="55" y="118"/>
                    <a:pt x="60" y="121"/>
                  </a:cubicBezTo>
                  <a:cubicBezTo>
                    <a:pt x="72" y="130"/>
                    <a:pt x="85" y="136"/>
                    <a:pt x="85" y="136"/>
                  </a:cubicBezTo>
                  <a:cubicBezTo>
                    <a:pt x="86" y="136"/>
                    <a:pt x="86" y="136"/>
                    <a:pt x="87" y="136"/>
                  </a:cubicBezTo>
                  <a:cubicBezTo>
                    <a:pt x="88" y="136"/>
                    <a:pt x="90" y="135"/>
                    <a:pt x="91" y="134"/>
                  </a:cubicBezTo>
                  <a:cubicBezTo>
                    <a:pt x="92" y="132"/>
                    <a:pt x="91" y="129"/>
                    <a:pt x="89" y="128"/>
                  </a:cubicBezTo>
                  <a:cubicBezTo>
                    <a:pt x="89" y="128"/>
                    <a:pt x="77" y="123"/>
                    <a:pt x="65" y="114"/>
                  </a:cubicBezTo>
                  <a:cubicBezTo>
                    <a:pt x="63" y="113"/>
                    <a:pt x="61" y="111"/>
                    <a:pt x="59" y="109"/>
                  </a:cubicBezTo>
                  <a:cubicBezTo>
                    <a:pt x="61" y="108"/>
                    <a:pt x="68" y="104"/>
                    <a:pt x="76" y="104"/>
                  </a:cubicBezTo>
                  <a:cubicBezTo>
                    <a:pt x="85" y="104"/>
                    <a:pt x="95" y="108"/>
                    <a:pt x="103" y="126"/>
                  </a:cubicBezTo>
                  <a:cubicBezTo>
                    <a:pt x="107" y="136"/>
                    <a:pt x="109" y="144"/>
                    <a:pt x="109" y="150"/>
                  </a:cubicBezTo>
                  <a:cubicBezTo>
                    <a:pt x="109" y="171"/>
                    <a:pt x="92" y="180"/>
                    <a:pt x="85" y="182"/>
                  </a:cubicBezTo>
                  <a:cubicBezTo>
                    <a:pt x="77" y="184"/>
                    <a:pt x="75" y="192"/>
                    <a:pt x="72" y="197"/>
                  </a:cubicBezTo>
                  <a:cubicBezTo>
                    <a:pt x="69" y="203"/>
                    <a:pt x="66" y="207"/>
                    <a:pt x="62" y="207"/>
                  </a:cubicBezTo>
                  <a:cubicBezTo>
                    <a:pt x="60" y="207"/>
                    <a:pt x="57" y="206"/>
                    <a:pt x="54" y="205"/>
                  </a:cubicBezTo>
                  <a:cubicBezTo>
                    <a:pt x="51" y="203"/>
                    <a:pt x="48" y="202"/>
                    <a:pt x="47" y="201"/>
                  </a:cubicBezTo>
                  <a:cubicBezTo>
                    <a:pt x="46" y="200"/>
                    <a:pt x="46" y="199"/>
                    <a:pt x="46" y="199"/>
                  </a:cubicBezTo>
                  <a:cubicBezTo>
                    <a:pt x="46" y="199"/>
                    <a:pt x="48" y="196"/>
                    <a:pt x="51" y="192"/>
                  </a:cubicBezTo>
                  <a:cubicBezTo>
                    <a:pt x="54" y="188"/>
                    <a:pt x="58" y="183"/>
                    <a:pt x="60" y="175"/>
                  </a:cubicBezTo>
                  <a:close/>
                  <a:moveTo>
                    <a:pt x="124" y="52"/>
                  </a:moveTo>
                  <a:cubicBezTo>
                    <a:pt x="133" y="58"/>
                    <a:pt x="139" y="67"/>
                    <a:pt x="139" y="74"/>
                  </a:cubicBezTo>
                  <a:cubicBezTo>
                    <a:pt x="139" y="78"/>
                    <a:pt x="137" y="82"/>
                    <a:pt x="133" y="86"/>
                  </a:cubicBezTo>
                  <a:cubicBezTo>
                    <a:pt x="133" y="87"/>
                    <a:pt x="133" y="88"/>
                    <a:pt x="132" y="89"/>
                  </a:cubicBezTo>
                  <a:cubicBezTo>
                    <a:pt x="132" y="87"/>
                    <a:pt x="131" y="85"/>
                    <a:pt x="130" y="84"/>
                  </a:cubicBezTo>
                  <a:cubicBezTo>
                    <a:pt x="125" y="74"/>
                    <a:pt x="123" y="62"/>
                    <a:pt x="124" y="55"/>
                  </a:cubicBezTo>
                  <a:cubicBezTo>
                    <a:pt x="124" y="54"/>
                    <a:pt x="124" y="52"/>
                    <a:pt x="124" y="52"/>
                  </a:cubicBezTo>
                  <a:close/>
                  <a:moveTo>
                    <a:pt x="32" y="138"/>
                  </a:moveTo>
                  <a:cubicBezTo>
                    <a:pt x="32" y="138"/>
                    <a:pt x="32" y="138"/>
                    <a:pt x="32" y="138"/>
                  </a:cubicBezTo>
                  <a:cubicBezTo>
                    <a:pt x="32" y="138"/>
                    <a:pt x="32" y="138"/>
                    <a:pt x="32" y="138"/>
                  </a:cubicBezTo>
                  <a:close/>
                  <a:moveTo>
                    <a:pt x="190" y="94"/>
                  </a:moveTo>
                  <a:cubicBezTo>
                    <a:pt x="190" y="104"/>
                    <a:pt x="189" y="112"/>
                    <a:pt x="187" y="118"/>
                  </a:cubicBezTo>
                  <a:cubicBezTo>
                    <a:pt x="181" y="138"/>
                    <a:pt x="164" y="197"/>
                    <a:pt x="153" y="222"/>
                  </a:cubicBezTo>
                  <a:cubicBezTo>
                    <a:pt x="150" y="231"/>
                    <a:pt x="146" y="245"/>
                    <a:pt x="141" y="261"/>
                  </a:cubicBezTo>
                  <a:cubicBezTo>
                    <a:pt x="136" y="276"/>
                    <a:pt x="129" y="292"/>
                    <a:pt x="116" y="303"/>
                  </a:cubicBezTo>
                  <a:cubicBezTo>
                    <a:pt x="108" y="310"/>
                    <a:pt x="96" y="315"/>
                    <a:pt x="83" y="315"/>
                  </a:cubicBezTo>
                  <a:cubicBezTo>
                    <a:pt x="83" y="315"/>
                    <a:pt x="83" y="315"/>
                    <a:pt x="83" y="315"/>
                  </a:cubicBezTo>
                  <a:cubicBezTo>
                    <a:pt x="81" y="315"/>
                    <a:pt x="80" y="315"/>
                    <a:pt x="78" y="315"/>
                  </a:cubicBezTo>
                  <a:cubicBezTo>
                    <a:pt x="78" y="315"/>
                    <a:pt x="78" y="315"/>
                    <a:pt x="77" y="315"/>
                  </a:cubicBezTo>
                  <a:cubicBezTo>
                    <a:pt x="76" y="314"/>
                    <a:pt x="75" y="314"/>
                    <a:pt x="74" y="314"/>
                  </a:cubicBezTo>
                  <a:cubicBezTo>
                    <a:pt x="74" y="314"/>
                    <a:pt x="73" y="314"/>
                    <a:pt x="73" y="314"/>
                  </a:cubicBezTo>
                  <a:cubicBezTo>
                    <a:pt x="72" y="314"/>
                    <a:pt x="71" y="313"/>
                    <a:pt x="70" y="313"/>
                  </a:cubicBezTo>
                  <a:cubicBezTo>
                    <a:pt x="70" y="313"/>
                    <a:pt x="69" y="313"/>
                    <a:pt x="69" y="313"/>
                  </a:cubicBezTo>
                  <a:cubicBezTo>
                    <a:pt x="68" y="313"/>
                    <a:pt x="67" y="312"/>
                    <a:pt x="65" y="312"/>
                  </a:cubicBezTo>
                  <a:cubicBezTo>
                    <a:pt x="65" y="312"/>
                    <a:pt x="65" y="312"/>
                    <a:pt x="64" y="311"/>
                  </a:cubicBezTo>
                  <a:cubicBezTo>
                    <a:pt x="63" y="311"/>
                    <a:pt x="63" y="311"/>
                    <a:pt x="62" y="310"/>
                  </a:cubicBezTo>
                  <a:cubicBezTo>
                    <a:pt x="61" y="310"/>
                    <a:pt x="61" y="310"/>
                    <a:pt x="61" y="310"/>
                  </a:cubicBezTo>
                  <a:cubicBezTo>
                    <a:pt x="60" y="309"/>
                    <a:pt x="59" y="309"/>
                    <a:pt x="59" y="309"/>
                  </a:cubicBezTo>
                  <a:cubicBezTo>
                    <a:pt x="58" y="308"/>
                    <a:pt x="58" y="308"/>
                    <a:pt x="57" y="308"/>
                  </a:cubicBezTo>
                  <a:cubicBezTo>
                    <a:pt x="57" y="307"/>
                    <a:pt x="56" y="307"/>
                    <a:pt x="55" y="307"/>
                  </a:cubicBezTo>
                  <a:cubicBezTo>
                    <a:pt x="54" y="306"/>
                    <a:pt x="54" y="306"/>
                    <a:pt x="53" y="305"/>
                  </a:cubicBezTo>
                  <a:cubicBezTo>
                    <a:pt x="53" y="305"/>
                    <a:pt x="52" y="304"/>
                    <a:pt x="52" y="304"/>
                  </a:cubicBezTo>
                  <a:cubicBezTo>
                    <a:pt x="51" y="304"/>
                    <a:pt x="51" y="303"/>
                    <a:pt x="50" y="303"/>
                  </a:cubicBezTo>
                  <a:cubicBezTo>
                    <a:pt x="50" y="303"/>
                    <a:pt x="50" y="302"/>
                    <a:pt x="49" y="302"/>
                  </a:cubicBezTo>
                  <a:cubicBezTo>
                    <a:pt x="49" y="301"/>
                    <a:pt x="48" y="301"/>
                    <a:pt x="48" y="300"/>
                  </a:cubicBezTo>
                  <a:cubicBezTo>
                    <a:pt x="48" y="300"/>
                    <a:pt x="48" y="300"/>
                    <a:pt x="47" y="300"/>
                  </a:cubicBezTo>
                  <a:cubicBezTo>
                    <a:pt x="45" y="298"/>
                    <a:pt x="44" y="296"/>
                    <a:pt x="42" y="294"/>
                  </a:cubicBezTo>
                  <a:cubicBezTo>
                    <a:pt x="42" y="294"/>
                    <a:pt x="42" y="294"/>
                    <a:pt x="42" y="294"/>
                  </a:cubicBezTo>
                  <a:cubicBezTo>
                    <a:pt x="39" y="289"/>
                    <a:pt x="36" y="285"/>
                    <a:pt x="35" y="280"/>
                  </a:cubicBezTo>
                  <a:cubicBezTo>
                    <a:pt x="28" y="264"/>
                    <a:pt x="27" y="249"/>
                    <a:pt x="27" y="248"/>
                  </a:cubicBezTo>
                  <a:cubicBezTo>
                    <a:pt x="27" y="243"/>
                    <a:pt x="30" y="239"/>
                    <a:pt x="35" y="239"/>
                  </a:cubicBezTo>
                  <a:cubicBezTo>
                    <a:pt x="40" y="239"/>
                    <a:pt x="44" y="243"/>
                    <a:pt x="44" y="247"/>
                  </a:cubicBezTo>
                  <a:cubicBezTo>
                    <a:pt x="44" y="247"/>
                    <a:pt x="44" y="248"/>
                    <a:pt x="44" y="249"/>
                  </a:cubicBezTo>
                  <a:cubicBezTo>
                    <a:pt x="44" y="251"/>
                    <a:pt x="44" y="253"/>
                    <a:pt x="45" y="255"/>
                  </a:cubicBezTo>
                  <a:cubicBezTo>
                    <a:pt x="46" y="260"/>
                    <a:pt x="47" y="267"/>
                    <a:pt x="50" y="274"/>
                  </a:cubicBezTo>
                  <a:cubicBezTo>
                    <a:pt x="51" y="275"/>
                    <a:pt x="51" y="276"/>
                    <a:pt x="52" y="277"/>
                  </a:cubicBezTo>
                  <a:cubicBezTo>
                    <a:pt x="52" y="278"/>
                    <a:pt x="53" y="279"/>
                    <a:pt x="53" y="279"/>
                  </a:cubicBezTo>
                  <a:cubicBezTo>
                    <a:pt x="53" y="279"/>
                    <a:pt x="53" y="280"/>
                    <a:pt x="53" y="280"/>
                  </a:cubicBezTo>
                  <a:cubicBezTo>
                    <a:pt x="54" y="280"/>
                    <a:pt x="54" y="281"/>
                    <a:pt x="54" y="281"/>
                  </a:cubicBezTo>
                  <a:cubicBezTo>
                    <a:pt x="54" y="282"/>
                    <a:pt x="54" y="282"/>
                    <a:pt x="55" y="282"/>
                  </a:cubicBezTo>
                  <a:cubicBezTo>
                    <a:pt x="55" y="282"/>
                    <a:pt x="55" y="283"/>
                    <a:pt x="56" y="283"/>
                  </a:cubicBezTo>
                  <a:cubicBezTo>
                    <a:pt x="56" y="284"/>
                    <a:pt x="56" y="284"/>
                    <a:pt x="56" y="284"/>
                  </a:cubicBezTo>
                  <a:cubicBezTo>
                    <a:pt x="58" y="286"/>
                    <a:pt x="59" y="288"/>
                    <a:pt x="61" y="290"/>
                  </a:cubicBezTo>
                  <a:cubicBezTo>
                    <a:pt x="62" y="290"/>
                    <a:pt x="62" y="290"/>
                    <a:pt x="62" y="290"/>
                  </a:cubicBezTo>
                  <a:cubicBezTo>
                    <a:pt x="62" y="291"/>
                    <a:pt x="63" y="291"/>
                    <a:pt x="63" y="291"/>
                  </a:cubicBezTo>
                  <a:cubicBezTo>
                    <a:pt x="63" y="292"/>
                    <a:pt x="64" y="292"/>
                    <a:pt x="64" y="292"/>
                  </a:cubicBezTo>
                  <a:cubicBezTo>
                    <a:pt x="64" y="292"/>
                    <a:pt x="65" y="292"/>
                    <a:pt x="65" y="293"/>
                  </a:cubicBezTo>
                  <a:cubicBezTo>
                    <a:pt x="65" y="293"/>
                    <a:pt x="66" y="293"/>
                    <a:pt x="66" y="293"/>
                  </a:cubicBezTo>
                  <a:cubicBezTo>
                    <a:pt x="66" y="294"/>
                    <a:pt x="67" y="294"/>
                    <a:pt x="67" y="294"/>
                  </a:cubicBezTo>
                  <a:cubicBezTo>
                    <a:pt x="67" y="294"/>
                    <a:pt x="68" y="294"/>
                    <a:pt x="68" y="295"/>
                  </a:cubicBezTo>
                  <a:cubicBezTo>
                    <a:pt x="69" y="295"/>
                    <a:pt x="69" y="295"/>
                    <a:pt x="69" y="295"/>
                  </a:cubicBezTo>
                  <a:cubicBezTo>
                    <a:pt x="70" y="295"/>
                    <a:pt x="70" y="295"/>
                    <a:pt x="71" y="296"/>
                  </a:cubicBezTo>
                  <a:cubicBezTo>
                    <a:pt x="71" y="296"/>
                    <a:pt x="71" y="296"/>
                    <a:pt x="72" y="296"/>
                  </a:cubicBezTo>
                  <a:cubicBezTo>
                    <a:pt x="72" y="296"/>
                    <a:pt x="73" y="296"/>
                    <a:pt x="73" y="296"/>
                  </a:cubicBezTo>
                  <a:cubicBezTo>
                    <a:pt x="73" y="297"/>
                    <a:pt x="74" y="297"/>
                    <a:pt x="74" y="297"/>
                  </a:cubicBezTo>
                  <a:cubicBezTo>
                    <a:pt x="75" y="297"/>
                    <a:pt x="75" y="297"/>
                    <a:pt x="76" y="297"/>
                  </a:cubicBezTo>
                  <a:cubicBezTo>
                    <a:pt x="76" y="297"/>
                    <a:pt x="77" y="297"/>
                    <a:pt x="77" y="297"/>
                  </a:cubicBezTo>
                  <a:cubicBezTo>
                    <a:pt x="78" y="297"/>
                    <a:pt x="78" y="297"/>
                    <a:pt x="79" y="298"/>
                  </a:cubicBezTo>
                  <a:cubicBezTo>
                    <a:pt x="79" y="298"/>
                    <a:pt x="80" y="298"/>
                    <a:pt x="80" y="298"/>
                  </a:cubicBezTo>
                  <a:cubicBezTo>
                    <a:pt x="81" y="298"/>
                    <a:pt x="82" y="298"/>
                    <a:pt x="83" y="298"/>
                  </a:cubicBezTo>
                  <a:cubicBezTo>
                    <a:pt x="92" y="298"/>
                    <a:pt x="99" y="295"/>
                    <a:pt x="105" y="290"/>
                  </a:cubicBezTo>
                  <a:cubicBezTo>
                    <a:pt x="111" y="285"/>
                    <a:pt x="116" y="277"/>
                    <a:pt x="120" y="269"/>
                  </a:cubicBezTo>
                  <a:cubicBezTo>
                    <a:pt x="128" y="251"/>
                    <a:pt x="132" y="230"/>
                    <a:pt x="137" y="216"/>
                  </a:cubicBezTo>
                  <a:cubicBezTo>
                    <a:pt x="147" y="192"/>
                    <a:pt x="165" y="133"/>
                    <a:pt x="171" y="113"/>
                  </a:cubicBezTo>
                  <a:cubicBezTo>
                    <a:pt x="172" y="110"/>
                    <a:pt x="173" y="103"/>
                    <a:pt x="173" y="94"/>
                  </a:cubicBezTo>
                  <a:cubicBezTo>
                    <a:pt x="173" y="79"/>
                    <a:pt x="170" y="59"/>
                    <a:pt x="160" y="44"/>
                  </a:cubicBezTo>
                  <a:cubicBezTo>
                    <a:pt x="159" y="43"/>
                    <a:pt x="158" y="42"/>
                    <a:pt x="157" y="41"/>
                  </a:cubicBezTo>
                  <a:cubicBezTo>
                    <a:pt x="157" y="40"/>
                    <a:pt x="157" y="40"/>
                    <a:pt x="157" y="40"/>
                  </a:cubicBezTo>
                  <a:cubicBezTo>
                    <a:pt x="156" y="39"/>
                    <a:pt x="156" y="38"/>
                    <a:pt x="155" y="38"/>
                  </a:cubicBezTo>
                  <a:cubicBezTo>
                    <a:pt x="155" y="38"/>
                    <a:pt x="155" y="37"/>
                    <a:pt x="155" y="37"/>
                  </a:cubicBezTo>
                  <a:cubicBezTo>
                    <a:pt x="154" y="36"/>
                    <a:pt x="153" y="36"/>
                    <a:pt x="152" y="35"/>
                  </a:cubicBezTo>
                  <a:cubicBezTo>
                    <a:pt x="152" y="35"/>
                    <a:pt x="152" y="35"/>
                    <a:pt x="152" y="35"/>
                  </a:cubicBezTo>
                  <a:cubicBezTo>
                    <a:pt x="152" y="34"/>
                    <a:pt x="151" y="33"/>
                    <a:pt x="150" y="32"/>
                  </a:cubicBezTo>
                  <a:cubicBezTo>
                    <a:pt x="140" y="23"/>
                    <a:pt x="126" y="17"/>
                    <a:pt x="105" y="17"/>
                  </a:cubicBezTo>
                  <a:cubicBezTo>
                    <a:pt x="72" y="17"/>
                    <a:pt x="52" y="34"/>
                    <a:pt x="39" y="53"/>
                  </a:cubicBezTo>
                  <a:cubicBezTo>
                    <a:pt x="26" y="73"/>
                    <a:pt x="20" y="96"/>
                    <a:pt x="18" y="104"/>
                  </a:cubicBezTo>
                  <a:cubicBezTo>
                    <a:pt x="18" y="107"/>
                    <a:pt x="17" y="108"/>
                    <a:pt x="17" y="108"/>
                  </a:cubicBezTo>
                  <a:cubicBezTo>
                    <a:pt x="17" y="108"/>
                    <a:pt x="17" y="108"/>
                    <a:pt x="17" y="108"/>
                  </a:cubicBezTo>
                  <a:cubicBezTo>
                    <a:pt x="17" y="113"/>
                    <a:pt x="12" y="116"/>
                    <a:pt x="8" y="115"/>
                  </a:cubicBezTo>
                  <a:cubicBezTo>
                    <a:pt x="3" y="115"/>
                    <a:pt x="0" y="110"/>
                    <a:pt x="0" y="106"/>
                  </a:cubicBezTo>
                  <a:cubicBezTo>
                    <a:pt x="1" y="105"/>
                    <a:pt x="4" y="80"/>
                    <a:pt x="19" y="54"/>
                  </a:cubicBezTo>
                  <a:cubicBezTo>
                    <a:pt x="33" y="27"/>
                    <a:pt x="60" y="0"/>
                    <a:pt x="105" y="0"/>
                  </a:cubicBezTo>
                  <a:cubicBezTo>
                    <a:pt x="124" y="0"/>
                    <a:pt x="139" y="4"/>
                    <a:pt x="151" y="12"/>
                  </a:cubicBezTo>
                  <a:cubicBezTo>
                    <a:pt x="151" y="12"/>
                    <a:pt x="151" y="12"/>
                    <a:pt x="151" y="12"/>
                  </a:cubicBezTo>
                  <a:cubicBezTo>
                    <a:pt x="152" y="12"/>
                    <a:pt x="153" y="13"/>
                    <a:pt x="154" y="14"/>
                  </a:cubicBezTo>
                  <a:cubicBezTo>
                    <a:pt x="154" y="14"/>
                    <a:pt x="154" y="14"/>
                    <a:pt x="155" y="14"/>
                  </a:cubicBezTo>
                  <a:cubicBezTo>
                    <a:pt x="156" y="15"/>
                    <a:pt x="156" y="15"/>
                    <a:pt x="157" y="16"/>
                  </a:cubicBezTo>
                  <a:cubicBezTo>
                    <a:pt x="158" y="16"/>
                    <a:pt x="158" y="17"/>
                    <a:pt x="158" y="17"/>
                  </a:cubicBezTo>
                  <a:cubicBezTo>
                    <a:pt x="159" y="18"/>
                    <a:pt x="160" y="18"/>
                    <a:pt x="160" y="19"/>
                  </a:cubicBezTo>
                  <a:cubicBezTo>
                    <a:pt x="161" y="19"/>
                    <a:pt x="161" y="19"/>
                    <a:pt x="162" y="20"/>
                  </a:cubicBezTo>
                  <a:cubicBezTo>
                    <a:pt x="162" y="20"/>
                    <a:pt x="163" y="21"/>
                    <a:pt x="163" y="22"/>
                  </a:cubicBezTo>
                  <a:cubicBezTo>
                    <a:pt x="164" y="22"/>
                    <a:pt x="164" y="22"/>
                    <a:pt x="165" y="23"/>
                  </a:cubicBezTo>
                  <a:cubicBezTo>
                    <a:pt x="165" y="23"/>
                    <a:pt x="166" y="24"/>
                    <a:pt x="166" y="25"/>
                  </a:cubicBezTo>
                  <a:cubicBezTo>
                    <a:pt x="167" y="25"/>
                    <a:pt x="167" y="26"/>
                    <a:pt x="168" y="26"/>
                  </a:cubicBezTo>
                  <a:cubicBezTo>
                    <a:pt x="168" y="27"/>
                    <a:pt x="169" y="27"/>
                    <a:pt x="169" y="28"/>
                  </a:cubicBezTo>
                  <a:cubicBezTo>
                    <a:pt x="170" y="28"/>
                    <a:pt x="170" y="29"/>
                    <a:pt x="171" y="30"/>
                  </a:cubicBezTo>
                  <a:cubicBezTo>
                    <a:pt x="171" y="30"/>
                    <a:pt x="171" y="31"/>
                    <a:pt x="172" y="31"/>
                  </a:cubicBezTo>
                  <a:cubicBezTo>
                    <a:pt x="172" y="32"/>
                    <a:pt x="173" y="33"/>
                    <a:pt x="174" y="34"/>
                  </a:cubicBezTo>
                  <a:cubicBezTo>
                    <a:pt x="186" y="54"/>
                    <a:pt x="190" y="77"/>
                    <a:pt x="190" y="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3372012" y="3429000"/>
            <a:ext cx="1072530" cy="1072530"/>
            <a:chOff x="1468820" y="3275561"/>
            <a:chExt cx="1072530" cy="1072530"/>
          </a:xfrm>
        </p:grpSpPr>
        <p:sp>
          <p:nvSpPr>
            <p:cNvPr id="75" name="Oval 40"/>
            <p:cNvSpPr>
              <a:spLocks noChangeArrowheads="1"/>
            </p:cNvSpPr>
            <p:nvPr/>
          </p:nvSpPr>
          <p:spPr bwMode="auto">
            <a:xfrm>
              <a:off x="1468820" y="3275561"/>
              <a:ext cx="1072530" cy="1072530"/>
            </a:xfrm>
            <a:prstGeom prst="ellipse">
              <a:avLst/>
            </a:prstGeom>
            <a:solidFill>
              <a:srgbClr val="3EBBDD"/>
            </a:solidFill>
            <a:ln w="63500">
              <a:solidFill>
                <a:schemeClr val="bg1"/>
              </a:solidFill>
              <a:round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82" name="组合 81"/>
            <p:cNvGrpSpPr/>
            <p:nvPr/>
          </p:nvGrpSpPr>
          <p:grpSpPr>
            <a:xfrm>
              <a:off x="1666669" y="3511012"/>
              <a:ext cx="676832" cy="601629"/>
              <a:chOff x="1633825" y="3483610"/>
              <a:chExt cx="742521" cy="660019"/>
            </a:xfrm>
          </p:grpSpPr>
          <p:sp>
            <p:nvSpPr>
              <p:cNvPr id="76" name="Freeform 41"/>
              <p:cNvSpPr/>
              <p:nvPr/>
            </p:nvSpPr>
            <p:spPr bwMode="auto">
              <a:xfrm>
                <a:off x="1838287" y="3490784"/>
                <a:ext cx="333596" cy="114786"/>
              </a:xfrm>
              <a:custGeom>
                <a:avLst/>
                <a:gdLst>
                  <a:gd name="T0" fmla="*/ 16 w 140"/>
                  <a:gd name="T1" fmla="*/ 48 h 48"/>
                  <a:gd name="T2" fmla="*/ 16 w 140"/>
                  <a:gd name="T3" fmla="*/ 27 h 48"/>
                  <a:gd name="T4" fmla="*/ 25 w 140"/>
                  <a:gd name="T5" fmla="*/ 17 h 48"/>
                  <a:gd name="T6" fmla="*/ 115 w 140"/>
                  <a:gd name="T7" fmla="*/ 17 h 48"/>
                  <a:gd name="T8" fmla="*/ 124 w 140"/>
                  <a:gd name="T9" fmla="*/ 27 h 48"/>
                  <a:gd name="T10" fmla="*/ 124 w 140"/>
                  <a:gd name="T11" fmla="*/ 48 h 48"/>
                  <a:gd name="T12" fmla="*/ 140 w 140"/>
                  <a:gd name="T13" fmla="*/ 48 h 48"/>
                  <a:gd name="T14" fmla="*/ 140 w 140"/>
                  <a:gd name="T15" fmla="*/ 13 h 48"/>
                  <a:gd name="T16" fmla="*/ 128 w 140"/>
                  <a:gd name="T17" fmla="*/ 0 h 48"/>
                  <a:gd name="T18" fmla="*/ 12 w 140"/>
                  <a:gd name="T19" fmla="*/ 0 h 48"/>
                  <a:gd name="T20" fmla="*/ 0 w 140"/>
                  <a:gd name="T21" fmla="*/ 13 h 48"/>
                  <a:gd name="T22" fmla="*/ 0 w 140"/>
                  <a:gd name="T23" fmla="*/ 48 h 48"/>
                  <a:gd name="T24" fmla="*/ 16 w 140"/>
                  <a:gd name="T2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0" h="48">
                    <a:moveTo>
                      <a:pt x="16" y="48"/>
                    </a:moveTo>
                    <a:cubicBezTo>
                      <a:pt x="16" y="27"/>
                      <a:pt x="16" y="27"/>
                      <a:pt x="16" y="27"/>
                    </a:cubicBezTo>
                    <a:cubicBezTo>
                      <a:pt x="16" y="22"/>
                      <a:pt x="20" y="17"/>
                      <a:pt x="25" y="17"/>
                    </a:cubicBezTo>
                    <a:cubicBezTo>
                      <a:pt x="115" y="17"/>
                      <a:pt x="115" y="17"/>
                      <a:pt x="115" y="17"/>
                    </a:cubicBezTo>
                    <a:cubicBezTo>
                      <a:pt x="120" y="17"/>
                      <a:pt x="124" y="22"/>
                      <a:pt x="124" y="27"/>
                    </a:cubicBezTo>
                    <a:cubicBezTo>
                      <a:pt x="124" y="48"/>
                      <a:pt x="124" y="48"/>
                      <a:pt x="124" y="48"/>
                    </a:cubicBezTo>
                    <a:cubicBezTo>
                      <a:pt x="140" y="48"/>
                      <a:pt x="140" y="48"/>
                      <a:pt x="140" y="48"/>
                    </a:cubicBezTo>
                    <a:cubicBezTo>
                      <a:pt x="140" y="13"/>
                      <a:pt x="140" y="13"/>
                      <a:pt x="140" y="13"/>
                    </a:cubicBezTo>
                    <a:cubicBezTo>
                      <a:pt x="140" y="6"/>
                      <a:pt x="134" y="0"/>
                      <a:pt x="128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3"/>
                    </a:cubicBezTo>
                    <a:cubicBezTo>
                      <a:pt x="0" y="48"/>
                      <a:pt x="0" y="48"/>
                      <a:pt x="0" y="48"/>
                    </a:cubicBezTo>
                    <a:lnTo>
                      <a:pt x="16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7" name="Freeform 42"/>
              <p:cNvSpPr/>
              <p:nvPr/>
            </p:nvSpPr>
            <p:spPr bwMode="auto">
              <a:xfrm>
                <a:off x="1892093" y="3483610"/>
                <a:ext cx="225985" cy="57393"/>
              </a:xfrm>
              <a:custGeom>
                <a:avLst/>
                <a:gdLst>
                  <a:gd name="T0" fmla="*/ 92 w 95"/>
                  <a:gd name="T1" fmla="*/ 24 h 24"/>
                  <a:gd name="T2" fmla="*/ 4 w 95"/>
                  <a:gd name="T3" fmla="*/ 24 h 24"/>
                  <a:gd name="T4" fmla="*/ 0 w 95"/>
                  <a:gd name="T5" fmla="*/ 20 h 24"/>
                  <a:gd name="T6" fmla="*/ 0 w 95"/>
                  <a:gd name="T7" fmla="*/ 3 h 24"/>
                  <a:gd name="T8" fmla="*/ 4 w 95"/>
                  <a:gd name="T9" fmla="*/ 0 h 24"/>
                  <a:gd name="T10" fmla="*/ 92 w 95"/>
                  <a:gd name="T11" fmla="*/ 0 h 24"/>
                  <a:gd name="T12" fmla="*/ 95 w 95"/>
                  <a:gd name="T13" fmla="*/ 3 h 24"/>
                  <a:gd name="T14" fmla="*/ 95 w 95"/>
                  <a:gd name="T15" fmla="*/ 20 h 24"/>
                  <a:gd name="T16" fmla="*/ 92 w 95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5" h="24">
                    <a:moveTo>
                      <a:pt x="92" y="24"/>
                    </a:moveTo>
                    <a:cubicBezTo>
                      <a:pt x="4" y="24"/>
                      <a:pt x="4" y="24"/>
                      <a:pt x="4" y="24"/>
                    </a:cubicBezTo>
                    <a:cubicBezTo>
                      <a:pt x="2" y="24"/>
                      <a:pt x="0" y="22"/>
                      <a:pt x="0" y="2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5" y="1"/>
                      <a:pt x="95" y="3"/>
                    </a:cubicBezTo>
                    <a:cubicBezTo>
                      <a:pt x="95" y="20"/>
                      <a:pt x="95" y="20"/>
                      <a:pt x="95" y="20"/>
                    </a:cubicBezTo>
                    <a:cubicBezTo>
                      <a:pt x="95" y="22"/>
                      <a:pt x="94" y="24"/>
                      <a:pt x="92" y="24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8" name="Freeform 43"/>
              <p:cNvSpPr/>
              <p:nvPr/>
            </p:nvSpPr>
            <p:spPr bwMode="auto">
              <a:xfrm>
                <a:off x="1633825" y="3594809"/>
                <a:ext cx="742521" cy="548820"/>
              </a:xfrm>
              <a:custGeom>
                <a:avLst/>
                <a:gdLst>
                  <a:gd name="T0" fmla="*/ 303 w 311"/>
                  <a:gd name="T1" fmla="*/ 229 h 229"/>
                  <a:gd name="T2" fmla="*/ 9 w 311"/>
                  <a:gd name="T3" fmla="*/ 229 h 229"/>
                  <a:gd name="T4" fmla="*/ 0 w 311"/>
                  <a:gd name="T5" fmla="*/ 221 h 229"/>
                  <a:gd name="T6" fmla="*/ 0 w 311"/>
                  <a:gd name="T7" fmla="*/ 8 h 229"/>
                  <a:gd name="T8" fmla="*/ 9 w 311"/>
                  <a:gd name="T9" fmla="*/ 0 h 229"/>
                  <a:gd name="T10" fmla="*/ 303 w 311"/>
                  <a:gd name="T11" fmla="*/ 0 h 229"/>
                  <a:gd name="T12" fmla="*/ 311 w 311"/>
                  <a:gd name="T13" fmla="*/ 8 h 229"/>
                  <a:gd name="T14" fmla="*/ 311 w 311"/>
                  <a:gd name="T15" fmla="*/ 221 h 229"/>
                  <a:gd name="T16" fmla="*/ 303 w 311"/>
                  <a:gd name="T17" fmla="*/ 229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1" h="229">
                    <a:moveTo>
                      <a:pt x="303" y="229"/>
                    </a:moveTo>
                    <a:cubicBezTo>
                      <a:pt x="9" y="229"/>
                      <a:pt x="9" y="229"/>
                      <a:pt x="9" y="229"/>
                    </a:cubicBezTo>
                    <a:cubicBezTo>
                      <a:pt x="4" y="229"/>
                      <a:pt x="0" y="225"/>
                      <a:pt x="0" y="221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303" y="0"/>
                      <a:pt x="303" y="0"/>
                      <a:pt x="303" y="0"/>
                    </a:cubicBezTo>
                    <a:cubicBezTo>
                      <a:pt x="308" y="0"/>
                      <a:pt x="311" y="4"/>
                      <a:pt x="311" y="8"/>
                    </a:cubicBezTo>
                    <a:cubicBezTo>
                      <a:pt x="311" y="221"/>
                      <a:pt x="311" y="221"/>
                      <a:pt x="311" y="221"/>
                    </a:cubicBezTo>
                    <a:cubicBezTo>
                      <a:pt x="311" y="225"/>
                      <a:pt x="308" y="229"/>
                      <a:pt x="303" y="2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9" name="Oval 44"/>
              <p:cNvSpPr>
                <a:spLocks noChangeArrowheads="1"/>
              </p:cNvSpPr>
              <p:nvPr/>
            </p:nvSpPr>
            <p:spPr bwMode="auto">
              <a:xfrm>
                <a:off x="1788068" y="3652202"/>
                <a:ext cx="434034" cy="434034"/>
              </a:xfrm>
              <a:prstGeom prst="ellipse">
                <a:avLst/>
              </a:prstGeom>
              <a:solidFill>
                <a:srgbClr val="3EBB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0" name="Freeform 45"/>
              <p:cNvSpPr/>
              <p:nvPr/>
            </p:nvSpPr>
            <p:spPr bwMode="auto">
              <a:xfrm>
                <a:off x="1859809" y="3723943"/>
                <a:ext cx="290552" cy="290552"/>
              </a:xfrm>
              <a:custGeom>
                <a:avLst/>
                <a:gdLst>
                  <a:gd name="T0" fmla="*/ 117 w 121"/>
                  <a:gd name="T1" fmla="*/ 35 h 121"/>
                  <a:gd name="T2" fmla="*/ 86 w 121"/>
                  <a:gd name="T3" fmla="*/ 35 h 121"/>
                  <a:gd name="T4" fmla="*/ 86 w 121"/>
                  <a:gd name="T5" fmla="*/ 4 h 121"/>
                  <a:gd name="T6" fmla="*/ 82 w 121"/>
                  <a:gd name="T7" fmla="*/ 0 h 121"/>
                  <a:gd name="T8" fmla="*/ 40 w 121"/>
                  <a:gd name="T9" fmla="*/ 0 h 121"/>
                  <a:gd name="T10" fmla="*/ 36 w 121"/>
                  <a:gd name="T11" fmla="*/ 4 h 121"/>
                  <a:gd name="T12" fmla="*/ 36 w 121"/>
                  <a:gd name="T13" fmla="*/ 35 h 121"/>
                  <a:gd name="T14" fmla="*/ 4 w 121"/>
                  <a:gd name="T15" fmla="*/ 35 h 121"/>
                  <a:gd name="T16" fmla="*/ 0 w 121"/>
                  <a:gd name="T17" fmla="*/ 39 h 121"/>
                  <a:gd name="T18" fmla="*/ 0 w 121"/>
                  <a:gd name="T19" fmla="*/ 82 h 121"/>
                  <a:gd name="T20" fmla="*/ 4 w 121"/>
                  <a:gd name="T21" fmla="*/ 86 h 121"/>
                  <a:gd name="T22" fmla="*/ 36 w 121"/>
                  <a:gd name="T23" fmla="*/ 86 h 121"/>
                  <a:gd name="T24" fmla="*/ 36 w 121"/>
                  <a:gd name="T25" fmla="*/ 117 h 121"/>
                  <a:gd name="T26" fmla="*/ 40 w 121"/>
                  <a:gd name="T27" fmla="*/ 121 h 121"/>
                  <a:gd name="T28" fmla="*/ 82 w 121"/>
                  <a:gd name="T29" fmla="*/ 121 h 121"/>
                  <a:gd name="T30" fmla="*/ 86 w 121"/>
                  <a:gd name="T31" fmla="*/ 117 h 121"/>
                  <a:gd name="T32" fmla="*/ 86 w 121"/>
                  <a:gd name="T33" fmla="*/ 86 h 121"/>
                  <a:gd name="T34" fmla="*/ 117 w 121"/>
                  <a:gd name="T35" fmla="*/ 86 h 121"/>
                  <a:gd name="T36" fmla="*/ 121 w 121"/>
                  <a:gd name="T37" fmla="*/ 82 h 121"/>
                  <a:gd name="T38" fmla="*/ 121 w 121"/>
                  <a:gd name="T39" fmla="*/ 39 h 121"/>
                  <a:gd name="T40" fmla="*/ 117 w 121"/>
                  <a:gd name="T41" fmla="*/ 35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1" h="121">
                    <a:moveTo>
                      <a:pt x="117" y="35"/>
                    </a:move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4"/>
                      <a:pt x="86" y="4"/>
                      <a:pt x="86" y="4"/>
                    </a:cubicBezTo>
                    <a:cubicBezTo>
                      <a:pt x="86" y="2"/>
                      <a:pt x="84" y="0"/>
                      <a:pt x="82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37" y="0"/>
                      <a:pt x="36" y="2"/>
                      <a:pt x="36" y="4"/>
                    </a:cubicBezTo>
                    <a:cubicBezTo>
                      <a:pt x="36" y="35"/>
                      <a:pt x="36" y="35"/>
                      <a:pt x="36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2" y="35"/>
                      <a:pt x="0" y="37"/>
                      <a:pt x="0" y="39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4"/>
                      <a:pt x="2" y="86"/>
                      <a:pt x="4" y="86"/>
                    </a:cubicBezTo>
                    <a:cubicBezTo>
                      <a:pt x="36" y="86"/>
                      <a:pt x="36" y="86"/>
                      <a:pt x="36" y="86"/>
                    </a:cubicBezTo>
                    <a:cubicBezTo>
                      <a:pt x="36" y="117"/>
                      <a:pt x="36" y="117"/>
                      <a:pt x="36" y="117"/>
                    </a:cubicBezTo>
                    <a:cubicBezTo>
                      <a:pt x="36" y="119"/>
                      <a:pt x="37" y="121"/>
                      <a:pt x="40" y="121"/>
                    </a:cubicBezTo>
                    <a:cubicBezTo>
                      <a:pt x="82" y="121"/>
                      <a:pt x="82" y="121"/>
                      <a:pt x="82" y="121"/>
                    </a:cubicBezTo>
                    <a:cubicBezTo>
                      <a:pt x="84" y="121"/>
                      <a:pt x="86" y="119"/>
                      <a:pt x="86" y="117"/>
                    </a:cubicBezTo>
                    <a:cubicBezTo>
                      <a:pt x="86" y="86"/>
                      <a:pt x="86" y="86"/>
                      <a:pt x="86" y="86"/>
                    </a:cubicBezTo>
                    <a:cubicBezTo>
                      <a:pt x="117" y="86"/>
                      <a:pt x="117" y="86"/>
                      <a:pt x="117" y="86"/>
                    </a:cubicBezTo>
                    <a:cubicBezTo>
                      <a:pt x="119" y="86"/>
                      <a:pt x="121" y="84"/>
                      <a:pt x="121" y="82"/>
                    </a:cubicBezTo>
                    <a:cubicBezTo>
                      <a:pt x="121" y="39"/>
                      <a:pt x="121" y="39"/>
                      <a:pt x="121" y="39"/>
                    </a:cubicBezTo>
                    <a:cubicBezTo>
                      <a:pt x="121" y="37"/>
                      <a:pt x="119" y="35"/>
                      <a:pt x="117" y="3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88" name="文本框 87"/>
          <p:cNvSpPr txBox="1"/>
          <p:nvPr/>
        </p:nvSpPr>
        <p:spPr>
          <a:xfrm>
            <a:off x="1009080" y="5219469"/>
            <a:ext cx="1415772" cy="497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病例介绍</a:t>
            </a:r>
          </a:p>
        </p:txBody>
      </p:sp>
      <p:sp>
        <p:nvSpPr>
          <p:cNvPr id="90" name="文本框 89"/>
          <p:cNvSpPr txBox="1"/>
          <p:nvPr/>
        </p:nvSpPr>
        <p:spPr>
          <a:xfrm>
            <a:off x="2892614" y="4617670"/>
            <a:ext cx="2031325" cy="497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脊髓损伤知识</a:t>
            </a:r>
          </a:p>
        </p:txBody>
      </p:sp>
      <p:sp>
        <p:nvSpPr>
          <p:cNvPr id="91" name="文本框 90"/>
          <p:cNvSpPr txBox="1"/>
          <p:nvPr/>
        </p:nvSpPr>
        <p:spPr>
          <a:xfrm>
            <a:off x="4926449" y="5219469"/>
            <a:ext cx="2339102" cy="497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护理问题与措施</a:t>
            </a:r>
          </a:p>
        </p:txBody>
      </p:sp>
      <p:sp>
        <p:nvSpPr>
          <p:cNvPr id="92" name="文本框 91"/>
          <p:cNvSpPr txBox="1"/>
          <p:nvPr/>
        </p:nvSpPr>
        <p:spPr>
          <a:xfrm>
            <a:off x="7574045" y="4617670"/>
            <a:ext cx="1415772" cy="497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康复治疗</a:t>
            </a:r>
          </a:p>
        </p:txBody>
      </p:sp>
      <p:sp>
        <p:nvSpPr>
          <p:cNvPr id="93" name="文本框 92"/>
          <p:cNvSpPr txBox="1"/>
          <p:nvPr/>
        </p:nvSpPr>
        <p:spPr>
          <a:xfrm>
            <a:off x="9457579" y="5219469"/>
            <a:ext cx="2031325" cy="497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并发症及护理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21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88" grpId="0"/>
      <p:bldP spid="90" grpId="0"/>
      <p:bldP spid="91" grpId="0"/>
      <p:bldP spid="92" grpId="0"/>
      <p:bldP spid="9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34"/>
          <a:stretch>
            <a:fillRect/>
          </a:stretch>
        </p:blipFill>
        <p:spPr>
          <a:xfrm>
            <a:off x="670718" y="3686629"/>
            <a:ext cx="10850563" cy="2456995"/>
          </a:xfrm>
          <a:prstGeom prst="rect">
            <a:avLst/>
          </a:prstGeom>
        </p:spPr>
      </p:pic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CN" altLang="en-US" dirty="0">
                <a:cs typeface="+mn-ea"/>
                <a:sym typeface="+mn-lt"/>
              </a:rPr>
              <a:t>间歇性导尿法</a:t>
            </a:r>
          </a:p>
        </p:txBody>
      </p:sp>
      <p:sp>
        <p:nvSpPr>
          <p:cNvPr id="8" name="is1ïḍè"/>
          <p:cNvSpPr/>
          <p:nvPr/>
        </p:nvSpPr>
        <p:spPr>
          <a:xfrm>
            <a:off x="1417450" y="3483429"/>
            <a:ext cx="3941186" cy="26601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>
              <a:lnSpc>
                <a:spcPct val="120000"/>
              </a:lnSpc>
            </a:pPr>
            <a:endParaRPr>
              <a:cs typeface="+mn-ea"/>
              <a:sym typeface="+mn-lt"/>
            </a:endParaRPr>
          </a:p>
        </p:txBody>
      </p:sp>
      <p:sp>
        <p:nvSpPr>
          <p:cNvPr id="9" name="ísļíḓê"/>
          <p:cNvSpPr/>
          <p:nvPr/>
        </p:nvSpPr>
        <p:spPr>
          <a:xfrm>
            <a:off x="6837651" y="3483429"/>
            <a:ext cx="3941186" cy="26601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>
              <a:lnSpc>
                <a:spcPct val="120000"/>
              </a:lnSpc>
            </a:pPr>
            <a:endParaRPr>
              <a:cs typeface="+mn-ea"/>
              <a:sym typeface="+mn-lt"/>
            </a:endParaRPr>
          </a:p>
        </p:txBody>
      </p:sp>
      <p:sp>
        <p:nvSpPr>
          <p:cNvPr id="20" name="íŝḷïḑè"/>
          <p:cNvSpPr/>
          <p:nvPr/>
        </p:nvSpPr>
        <p:spPr bwMode="auto">
          <a:xfrm>
            <a:off x="2195955" y="4959996"/>
            <a:ext cx="2579245" cy="724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不用导尿管；随意或虽不随意，但能有规律地排尿；没有或仅有少量残余尿；没有尿失禁，特别没有滴漏性尿失禁</a:t>
            </a:r>
          </a:p>
        </p:txBody>
      </p:sp>
      <p:sp>
        <p:nvSpPr>
          <p:cNvPr id="21" name="iṡlïḋê"/>
          <p:cNvSpPr txBox="1"/>
          <p:nvPr/>
        </p:nvSpPr>
        <p:spPr bwMode="auto">
          <a:xfrm>
            <a:off x="2195955" y="4551803"/>
            <a:ext cx="2384175" cy="387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b" anchorCtr="0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间歇导尿目标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îṩḻïďê"/>
          <p:cNvSpPr/>
          <p:nvPr/>
        </p:nvSpPr>
        <p:spPr bwMode="auto">
          <a:xfrm>
            <a:off x="7616155" y="5072966"/>
            <a:ext cx="2581200" cy="724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感染和并发症减少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;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膀胱容量增加或恢复正常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;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残余尿减少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;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精神压力和经济负担减轻</a:t>
            </a:r>
          </a:p>
          <a:p>
            <a:pPr algn="just">
              <a:lnSpc>
                <a:spcPct val="120000"/>
              </a:lnSpc>
            </a:pP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îŝḻiḑé"/>
          <p:cNvSpPr txBox="1"/>
          <p:nvPr/>
        </p:nvSpPr>
        <p:spPr bwMode="auto">
          <a:xfrm>
            <a:off x="7616156" y="4551802"/>
            <a:ext cx="2384175" cy="387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b" anchorCtr="0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间歇导尿优点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iṩḻiḋè"/>
          <p:cNvSpPr/>
          <p:nvPr/>
        </p:nvSpPr>
        <p:spPr bwMode="auto">
          <a:xfrm>
            <a:off x="3066841" y="3815099"/>
            <a:ext cx="621008" cy="597244"/>
          </a:xfrm>
          <a:custGeom>
            <a:avLst/>
            <a:gdLst>
              <a:gd name="connsiteX0" fmla="*/ 61288 w 609549"/>
              <a:gd name="connsiteY0" fmla="*/ 383285 h 586216"/>
              <a:gd name="connsiteX1" fmla="*/ 71162 w 609549"/>
              <a:gd name="connsiteY1" fmla="*/ 387101 h 586216"/>
              <a:gd name="connsiteX2" fmla="*/ 120018 w 609549"/>
              <a:gd name="connsiteY2" fmla="*/ 435892 h 586216"/>
              <a:gd name="connsiteX3" fmla="*/ 120018 w 609549"/>
              <a:gd name="connsiteY3" fmla="*/ 454200 h 586216"/>
              <a:gd name="connsiteX4" fmla="*/ 56639 w 609549"/>
              <a:gd name="connsiteY4" fmla="*/ 517543 h 586216"/>
              <a:gd name="connsiteX5" fmla="*/ 35592 w 609549"/>
              <a:gd name="connsiteY5" fmla="*/ 513644 h 586216"/>
              <a:gd name="connsiteX6" fmla="*/ 51877 w 609549"/>
              <a:gd name="connsiteY6" fmla="*/ 388099 h 586216"/>
              <a:gd name="connsiteX7" fmla="*/ 61288 w 609549"/>
              <a:gd name="connsiteY7" fmla="*/ 383285 h 586216"/>
              <a:gd name="connsiteX8" fmla="*/ 235245 w 609549"/>
              <a:gd name="connsiteY8" fmla="*/ 302810 h 586216"/>
              <a:gd name="connsiteX9" fmla="*/ 306042 w 609549"/>
              <a:gd name="connsiteY9" fmla="*/ 373466 h 586216"/>
              <a:gd name="connsiteX10" fmla="*/ 258717 w 609549"/>
              <a:gd name="connsiteY10" fmla="*/ 420680 h 586216"/>
              <a:gd name="connsiteX11" fmla="*/ 230246 w 609549"/>
              <a:gd name="connsiteY11" fmla="*/ 550152 h 586216"/>
              <a:gd name="connsiteX12" fmla="*/ 92223 w 609549"/>
              <a:gd name="connsiteY12" fmla="*/ 575305 h 586216"/>
              <a:gd name="connsiteX13" fmla="*/ 88748 w 609549"/>
              <a:gd name="connsiteY13" fmla="*/ 556143 h 586216"/>
              <a:gd name="connsiteX14" fmla="*/ 165115 w 609549"/>
              <a:gd name="connsiteY14" fmla="*/ 479877 h 586216"/>
              <a:gd name="connsiteX15" fmla="*/ 165115 w 609549"/>
              <a:gd name="connsiteY15" fmla="*/ 446308 h 586216"/>
              <a:gd name="connsiteX16" fmla="*/ 88700 w 609549"/>
              <a:gd name="connsiteY16" fmla="*/ 369995 h 586216"/>
              <a:gd name="connsiteX17" fmla="*/ 92128 w 609549"/>
              <a:gd name="connsiteY17" fmla="*/ 350976 h 586216"/>
              <a:gd name="connsiteX18" fmla="*/ 189111 w 609549"/>
              <a:gd name="connsiteY18" fmla="*/ 348884 h 586216"/>
              <a:gd name="connsiteX19" fmla="*/ 257958 w 609549"/>
              <a:gd name="connsiteY19" fmla="*/ 161679 h 586216"/>
              <a:gd name="connsiteX20" fmla="*/ 317251 w 609549"/>
              <a:gd name="connsiteY20" fmla="*/ 220879 h 586216"/>
              <a:gd name="connsiteX21" fmla="*/ 388070 w 609549"/>
              <a:gd name="connsiteY21" fmla="*/ 291586 h 586216"/>
              <a:gd name="connsiteX22" fmla="*/ 604906 w 609549"/>
              <a:gd name="connsiteY22" fmla="*/ 508130 h 586216"/>
              <a:gd name="connsiteX23" fmla="*/ 604906 w 609549"/>
              <a:gd name="connsiteY23" fmla="*/ 530526 h 586216"/>
              <a:gd name="connsiteX24" fmla="*/ 556567 w 609549"/>
              <a:gd name="connsiteY24" fmla="*/ 578789 h 586216"/>
              <a:gd name="connsiteX25" fmla="*/ 545327 w 609549"/>
              <a:gd name="connsiteY25" fmla="*/ 583449 h 586216"/>
              <a:gd name="connsiteX26" fmla="*/ 534135 w 609549"/>
              <a:gd name="connsiteY26" fmla="*/ 578789 h 586216"/>
              <a:gd name="connsiteX27" fmla="*/ 317251 w 609549"/>
              <a:gd name="connsiteY27" fmla="*/ 362293 h 586216"/>
              <a:gd name="connsiteX28" fmla="*/ 246481 w 609549"/>
              <a:gd name="connsiteY28" fmla="*/ 291586 h 586216"/>
              <a:gd name="connsiteX29" fmla="*/ 187140 w 609549"/>
              <a:gd name="connsiteY29" fmla="*/ 232339 h 586216"/>
              <a:gd name="connsiteX30" fmla="*/ 58606 w 609549"/>
              <a:gd name="connsiteY30" fmla="*/ 160814 h 586216"/>
              <a:gd name="connsiteX31" fmla="*/ 126401 w 609549"/>
              <a:gd name="connsiteY31" fmla="*/ 228498 h 586216"/>
              <a:gd name="connsiteX32" fmla="*/ 111975 w 609549"/>
              <a:gd name="connsiteY32" fmla="*/ 242899 h 586216"/>
              <a:gd name="connsiteX33" fmla="*/ 119307 w 609549"/>
              <a:gd name="connsiteY33" fmla="*/ 250219 h 586216"/>
              <a:gd name="connsiteX34" fmla="*/ 119307 w 609549"/>
              <a:gd name="connsiteY34" fmla="*/ 277692 h 586216"/>
              <a:gd name="connsiteX35" fmla="*/ 115641 w 609549"/>
              <a:gd name="connsiteY35" fmla="*/ 281352 h 586216"/>
              <a:gd name="connsiteX36" fmla="*/ 88123 w 609549"/>
              <a:gd name="connsiteY36" fmla="*/ 281352 h 586216"/>
              <a:gd name="connsiteX37" fmla="*/ 5712 w 609549"/>
              <a:gd name="connsiteY37" fmla="*/ 199029 h 586216"/>
              <a:gd name="connsiteX38" fmla="*/ 5712 w 609549"/>
              <a:gd name="connsiteY38" fmla="*/ 171604 h 586216"/>
              <a:gd name="connsiteX39" fmla="*/ 9378 w 609549"/>
              <a:gd name="connsiteY39" fmla="*/ 167944 h 586216"/>
              <a:gd name="connsiteX40" fmla="*/ 36849 w 609549"/>
              <a:gd name="connsiteY40" fmla="*/ 167944 h 586216"/>
              <a:gd name="connsiteX41" fmla="*/ 44180 w 609549"/>
              <a:gd name="connsiteY41" fmla="*/ 175264 h 586216"/>
              <a:gd name="connsiteX42" fmla="*/ 585775 w 609549"/>
              <a:gd name="connsiteY42" fmla="*/ 66370 h 586216"/>
              <a:gd name="connsiteX43" fmla="*/ 595263 w 609549"/>
              <a:gd name="connsiteY43" fmla="*/ 73839 h 586216"/>
              <a:gd name="connsiteX44" fmla="*/ 578978 w 609549"/>
              <a:gd name="connsiteY44" fmla="*/ 199341 h 586216"/>
              <a:gd name="connsiteX45" fmla="*/ 559693 w 609549"/>
              <a:gd name="connsiteY45" fmla="*/ 200387 h 586216"/>
              <a:gd name="connsiteX46" fmla="*/ 510789 w 609549"/>
              <a:gd name="connsiteY46" fmla="*/ 151612 h 586216"/>
              <a:gd name="connsiteX47" fmla="*/ 510789 w 609549"/>
              <a:gd name="connsiteY47" fmla="*/ 133262 h 586216"/>
              <a:gd name="connsiteX48" fmla="*/ 574216 w 609549"/>
              <a:gd name="connsiteY48" fmla="*/ 69988 h 586216"/>
              <a:gd name="connsiteX49" fmla="*/ 585775 w 609549"/>
              <a:gd name="connsiteY49" fmla="*/ 66370 h 586216"/>
              <a:gd name="connsiteX50" fmla="*/ 158702 w 609549"/>
              <a:gd name="connsiteY50" fmla="*/ 26758 h 586216"/>
              <a:gd name="connsiteX51" fmla="*/ 172463 w 609549"/>
              <a:gd name="connsiteY51" fmla="*/ 32464 h 586216"/>
              <a:gd name="connsiteX52" fmla="*/ 179701 w 609549"/>
              <a:gd name="connsiteY52" fmla="*/ 39691 h 586216"/>
              <a:gd name="connsiteX53" fmla="*/ 246935 w 609549"/>
              <a:gd name="connsiteY53" fmla="*/ 106831 h 586216"/>
              <a:gd name="connsiteX54" fmla="*/ 254886 w 609549"/>
              <a:gd name="connsiteY54" fmla="*/ 114819 h 586216"/>
              <a:gd name="connsiteX55" fmla="*/ 257600 w 609549"/>
              <a:gd name="connsiteY55" fmla="*/ 138879 h 586216"/>
              <a:gd name="connsiteX56" fmla="*/ 254886 w 609549"/>
              <a:gd name="connsiteY56" fmla="*/ 142255 h 586216"/>
              <a:gd name="connsiteX57" fmla="*/ 252315 w 609549"/>
              <a:gd name="connsiteY57" fmla="*/ 144823 h 586216"/>
              <a:gd name="connsiteX58" fmla="*/ 246696 w 609549"/>
              <a:gd name="connsiteY58" fmla="*/ 150434 h 586216"/>
              <a:gd name="connsiteX59" fmla="*/ 175892 w 609549"/>
              <a:gd name="connsiteY59" fmla="*/ 221140 h 586216"/>
              <a:gd name="connsiteX60" fmla="*/ 172463 w 609549"/>
              <a:gd name="connsiteY60" fmla="*/ 224611 h 586216"/>
              <a:gd name="connsiteX61" fmla="*/ 170130 w 609549"/>
              <a:gd name="connsiteY61" fmla="*/ 226560 h 586216"/>
              <a:gd name="connsiteX62" fmla="*/ 162274 w 609549"/>
              <a:gd name="connsiteY62" fmla="*/ 229936 h 586216"/>
              <a:gd name="connsiteX63" fmla="*/ 158702 w 609549"/>
              <a:gd name="connsiteY63" fmla="*/ 230269 h 586216"/>
              <a:gd name="connsiteX64" fmla="*/ 144942 w 609549"/>
              <a:gd name="connsiteY64" fmla="*/ 224611 h 586216"/>
              <a:gd name="connsiteX65" fmla="*/ 137609 w 609549"/>
              <a:gd name="connsiteY65" fmla="*/ 217288 h 586216"/>
              <a:gd name="connsiteX66" fmla="*/ 69804 w 609549"/>
              <a:gd name="connsiteY66" fmla="*/ 149578 h 586216"/>
              <a:gd name="connsiteX67" fmla="*/ 62519 w 609549"/>
              <a:gd name="connsiteY67" fmla="*/ 142255 h 586216"/>
              <a:gd name="connsiteX68" fmla="*/ 62519 w 609549"/>
              <a:gd name="connsiteY68" fmla="*/ 114819 h 586216"/>
              <a:gd name="connsiteX69" fmla="*/ 144942 w 609549"/>
              <a:gd name="connsiteY69" fmla="*/ 32464 h 586216"/>
              <a:gd name="connsiteX70" fmla="*/ 158702 w 609549"/>
              <a:gd name="connsiteY70" fmla="*/ 26758 h 586216"/>
              <a:gd name="connsiteX71" fmla="*/ 254809 w 609549"/>
              <a:gd name="connsiteY71" fmla="*/ 6542 h 586216"/>
              <a:gd name="connsiteX72" fmla="*/ 321015 w 609549"/>
              <a:gd name="connsiteY72" fmla="*/ 29913 h 586216"/>
              <a:gd name="connsiteX73" fmla="*/ 260017 w 609549"/>
              <a:gd name="connsiteY73" fmla="*/ 97465 h 586216"/>
              <a:gd name="connsiteX74" fmla="*/ 193067 w 609549"/>
              <a:gd name="connsiteY74" fmla="*/ 30626 h 586216"/>
              <a:gd name="connsiteX75" fmla="*/ 254809 w 609549"/>
              <a:gd name="connsiteY75" fmla="*/ 6542 h 586216"/>
              <a:gd name="connsiteX76" fmla="*/ 503105 w 609549"/>
              <a:gd name="connsiteY76" fmla="*/ 953 h 586216"/>
              <a:gd name="connsiteX77" fmla="*/ 538560 w 609549"/>
              <a:gd name="connsiteY77" fmla="*/ 10911 h 586216"/>
              <a:gd name="connsiteX78" fmla="*/ 542083 w 609549"/>
              <a:gd name="connsiteY78" fmla="*/ 30073 h 586216"/>
              <a:gd name="connsiteX79" fmla="*/ 465709 w 609549"/>
              <a:gd name="connsiteY79" fmla="*/ 106341 h 586216"/>
              <a:gd name="connsiteX80" fmla="*/ 465709 w 609549"/>
              <a:gd name="connsiteY80" fmla="*/ 139911 h 586216"/>
              <a:gd name="connsiteX81" fmla="*/ 542131 w 609549"/>
              <a:gd name="connsiteY81" fmla="*/ 216227 h 586216"/>
              <a:gd name="connsiteX82" fmla="*/ 538655 w 609549"/>
              <a:gd name="connsiteY82" fmla="*/ 235246 h 586216"/>
              <a:gd name="connsiteX83" fmla="*/ 442187 w 609549"/>
              <a:gd name="connsiteY83" fmla="*/ 237528 h 586216"/>
              <a:gd name="connsiteX84" fmla="*/ 399238 w 609549"/>
              <a:gd name="connsiteY84" fmla="*/ 280370 h 586216"/>
              <a:gd name="connsiteX85" fmla="*/ 328482 w 609549"/>
              <a:gd name="connsiteY85" fmla="*/ 209712 h 586216"/>
              <a:gd name="connsiteX86" fmla="*/ 372240 w 609549"/>
              <a:gd name="connsiteY86" fmla="*/ 166015 h 586216"/>
              <a:gd name="connsiteX87" fmla="*/ 400571 w 609549"/>
              <a:gd name="connsiteY87" fmla="*/ 36064 h 586216"/>
              <a:gd name="connsiteX88" fmla="*/ 503105 w 609549"/>
              <a:gd name="connsiteY88" fmla="*/ 953 h 586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609549" h="586216">
                <a:moveTo>
                  <a:pt x="61288" y="383285"/>
                </a:moveTo>
                <a:cubicBezTo>
                  <a:pt x="64829" y="383106"/>
                  <a:pt x="68448" y="384367"/>
                  <a:pt x="71162" y="387101"/>
                </a:cubicBezTo>
                <a:lnTo>
                  <a:pt x="120018" y="435892"/>
                </a:lnTo>
                <a:cubicBezTo>
                  <a:pt x="125113" y="440933"/>
                  <a:pt x="125113" y="449160"/>
                  <a:pt x="120018" y="454200"/>
                </a:cubicBezTo>
                <a:lnTo>
                  <a:pt x="56639" y="517543"/>
                </a:lnTo>
                <a:cubicBezTo>
                  <a:pt x="50211" y="523963"/>
                  <a:pt x="39211" y="522013"/>
                  <a:pt x="35592" y="513644"/>
                </a:cubicBezTo>
                <a:cubicBezTo>
                  <a:pt x="17783" y="472794"/>
                  <a:pt x="23211" y="424288"/>
                  <a:pt x="51877" y="388099"/>
                </a:cubicBezTo>
                <a:cubicBezTo>
                  <a:pt x="54282" y="385079"/>
                  <a:pt x="57746" y="383463"/>
                  <a:pt x="61288" y="383285"/>
                </a:cubicBezTo>
                <a:close/>
                <a:moveTo>
                  <a:pt x="235245" y="302810"/>
                </a:moveTo>
                <a:lnTo>
                  <a:pt x="306042" y="373466"/>
                </a:lnTo>
                <a:lnTo>
                  <a:pt x="258717" y="420680"/>
                </a:lnTo>
                <a:cubicBezTo>
                  <a:pt x="274667" y="464329"/>
                  <a:pt x="265192" y="515300"/>
                  <a:pt x="230246" y="550152"/>
                </a:cubicBezTo>
                <a:cubicBezTo>
                  <a:pt x="192919" y="587430"/>
                  <a:pt x="137644" y="595798"/>
                  <a:pt x="92223" y="575305"/>
                </a:cubicBezTo>
                <a:cubicBezTo>
                  <a:pt x="84701" y="571882"/>
                  <a:pt x="82892" y="561992"/>
                  <a:pt x="88748" y="556143"/>
                </a:cubicBezTo>
                <a:lnTo>
                  <a:pt x="165115" y="479877"/>
                </a:lnTo>
                <a:cubicBezTo>
                  <a:pt x="174399" y="470605"/>
                  <a:pt x="174399" y="455580"/>
                  <a:pt x="165115" y="446308"/>
                </a:cubicBezTo>
                <a:lnTo>
                  <a:pt x="88700" y="369995"/>
                </a:lnTo>
                <a:cubicBezTo>
                  <a:pt x="82844" y="364194"/>
                  <a:pt x="84653" y="354399"/>
                  <a:pt x="92128" y="350976"/>
                </a:cubicBezTo>
                <a:cubicBezTo>
                  <a:pt x="122789" y="337092"/>
                  <a:pt x="157973" y="336379"/>
                  <a:pt x="189111" y="348884"/>
                </a:cubicBezTo>
                <a:close/>
                <a:moveTo>
                  <a:pt x="257958" y="161679"/>
                </a:moveTo>
                <a:lnTo>
                  <a:pt x="317251" y="220879"/>
                </a:lnTo>
                <a:lnTo>
                  <a:pt x="388070" y="291586"/>
                </a:lnTo>
                <a:lnTo>
                  <a:pt x="604906" y="508130"/>
                </a:lnTo>
                <a:cubicBezTo>
                  <a:pt x="611097" y="514311"/>
                  <a:pt x="611097" y="524344"/>
                  <a:pt x="604906" y="530526"/>
                </a:cubicBezTo>
                <a:lnTo>
                  <a:pt x="556567" y="578789"/>
                </a:lnTo>
                <a:cubicBezTo>
                  <a:pt x="553471" y="581880"/>
                  <a:pt x="549423" y="583449"/>
                  <a:pt x="545327" y="583449"/>
                </a:cubicBezTo>
                <a:cubicBezTo>
                  <a:pt x="541279" y="583449"/>
                  <a:pt x="537231" y="581880"/>
                  <a:pt x="534135" y="578789"/>
                </a:cubicBezTo>
                <a:lnTo>
                  <a:pt x="317251" y="362293"/>
                </a:lnTo>
                <a:lnTo>
                  <a:pt x="246481" y="291586"/>
                </a:lnTo>
                <a:lnTo>
                  <a:pt x="187140" y="232339"/>
                </a:lnTo>
                <a:close/>
                <a:moveTo>
                  <a:pt x="58606" y="160814"/>
                </a:moveTo>
                <a:lnTo>
                  <a:pt x="126401" y="228498"/>
                </a:lnTo>
                <a:lnTo>
                  <a:pt x="111975" y="242899"/>
                </a:lnTo>
                <a:lnTo>
                  <a:pt x="119307" y="250219"/>
                </a:lnTo>
                <a:cubicBezTo>
                  <a:pt x="126877" y="257824"/>
                  <a:pt x="126877" y="270087"/>
                  <a:pt x="119307" y="277692"/>
                </a:cubicBezTo>
                <a:lnTo>
                  <a:pt x="115641" y="281352"/>
                </a:lnTo>
                <a:cubicBezTo>
                  <a:pt x="108024" y="288909"/>
                  <a:pt x="95741" y="288909"/>
                  <a:pt x="88123" y="281352"/>
                </a:cubicBezTo>
                <a:lnTo>
                  <a:pt x="5712" y="199029"/>
                </a:lnTo>
                <a:cubicBezTo>
                  <a:pt x="-1905" y="191424"/>
                  <a:pt x="-1905" y="179161"/>
                  <a:pt x="5712" y="171604"/>
                </a:cubicBezTo>
                <a:lnTo>
                  <a:pt x="9378" y="167944"/>
                </a:lnTo>
                <a:cubicBezTo>
                  <a:pt x="16948" y="160339"/>
                  <a:pt x="29231" y="160339"/>
                  <a:pt x="36849" y="167944"/>
                </a:cubicBezTo>
                <a:lnTo>
                  <a:pt x="44180" y="175264"/>
                </a:lnTo>
                <a:close/>
                <a:moveTo>
                  <a:pt x="585775" y="66370"/>
                </a:moveTo>
                <a:cubicBezTo>
                  <a:pt x="589775" y="67101"/>
                  <a:pt x="593430" y="69680"/>
                  <a:pt x="595263" y="73839"/>
                </a:cubicBezTo>
                <a:cubicBezTo>
                  <a:pt x="613072" y="114675"/>
                  <a:pt x="607644" y="163212"/>
                  <a:pt x="578978" y="199341"/>
                </a:cubicBezTo>
                <a:cubicBezTo>
                  <a:pt x="574168" y="205379"/>
                  <a:pt x="565121" y="205854"/>
                  <a:pt x="559693" y="200387"/>
                </a:cubicBezTo>
                <a:lnTo>
                  <a:pt x="510789" y="151612"/>
                </a:lnTo>
                <a:cubicBezTo>
                  <a:pt x="505742" y="146526"/>
                  <a:pt x="505742" y="138349"/>
                  <a:pt x="510789" y="133262"/>
                </a:cubicBezTo>
                <a:lnTo>
                  <a:pt x="574216" y="69988"/>
                </a:lnTo>
                <a:cubicBezTo>
                  <a:pt x="577430" y="66756"/>
                  <a:pt x="581775" y="65639"/>
                  <a:pt x="585775" y="66370"/>
                </a:cubicBezTo>
                <a:close/>
                <a:moveTo>
                  <a:pt x="158702" y="26758"/>
                </a:moveTo>
                <a:cubicBezTo>
                  <a:pt x="163655" y="26758"/>
                  <a:pt x="168654" y="28660"/>
                  <a:pt x="172463" y="32464"/>
                </a:cubicBezTo>
                <a:lnTo>
                  <a:pt x="179701" y="39691"/>
                </a:lnTo>
                <a:lnTo>
                  <a:pt x="246935" y="106831"/>
                </a:lnTo>
                <a:lnTo>
                  <a:pt x="254886" y="114819"/>
                </a:lnTo>
                <a:cubicBezTo>
                  <a:pt x="261457" y="121334"/>
                  <a:pt x="262362" y="131414"/>
                  <a:pt x="257600" y="138879"/>
                </a:cubicBezTo>
                <a:cubicBezTo>
                  <a:pt x="256839" y="140068"/>
                  <a:pt x="255934" y="141209"/>
                  <a:pt x="254886" y="142255"/>
                </a:cubicBezTo>
                <a:lnTo>
                  <a:pt x="252315" y="144823"/>
                </a:lnTo>
                <a:lnTo>
                  <a:pt x="246696" y="150434"/>
                </a:lnTo>
                <a:lnTo>
                  <a:pt x="175892" y="221140"/>
                </a:lnTo>
                <a:lnTo>
                  <a:pt x="172463" y="224611"/>
                </a:lnTo>
                <a:cubicBezTo>
                  <a:pt x="171702" y="225324"/>
                  <a:pt x="170940" y="225990"/>
                  <a:pt x="170130" y="226560"/>
                </a:cubicBezTo>
                <a:cubicBezTo>
                  <a:pt x="167749" y="228319"/>
                  <a:pt x="165083" y="229413"/>
                  <a:pt x="162274" y="229936"/>
                </a:cubicBezTo>
                <a:cubicBezTo>
                  <a:pt x="161083" y="230174"/>
                  <a:pt x="159893" y="230269"/>
                  <a:pt x="158702" y="230269"/>
                </a:cubicBezTo>
                <a:cubicBezTo>
                  <a:pt x="153703" y="230269"/>
                  <a:pt x="148751" y="228367"/>
                  <a:pt x="144942" y="224611"/>
                </a:cubicBezTo>
                <a:lnTo>
                  <a:pt x="137609" y="217288"/>
                </a:lnTo>
                <a:lnTo>
                  <a:pt x="69804" y="149578"/>
                </a:lnTo>
                <a:lnTo>
                  <a:pt x="62519" y="142255"/>
                </a:lnTo>
                <a:cubicBezTo>
                  <a:pt x="54900" y="134647"/>
                  <a:pt x="54900" y="122380"/>
                  <a:pt x="62519" y="114819"/>
                </a:cubicBezTo>
                <a:lnTo>
                  <a:pt x="144942" y="32464"/>
                </a:lnTo>
                <a:cubicBezTo>
                  <a:pt x="148751" y="28660"/>
                  <a:pt x="153750" y="26758"/>
                  <a:pt x="158702" y="26758"/>
                </a:cubicBezTo>
                <a:close/>
                <a:moveTo>
                  <a:pt x="254809" y="6542"/>
                </a:moveTo>
                <a:cubicBezTo>
                  <a:pt x="277279" y="4029"/>
                  <a:pt x="300492" y="9424"/>
                  <a:pt x="321015" y="29913"/>
                </a:cubicBezTo>
                <a:cubicBezTo>
                  <a:pt x="380347" y="89193"/>
                  <a:pt x="337205" y="46124"/>
                  <a:pt x="260017" y="97465"/>
                </a:cubicBezTo>
                <a:lnTo>
                  <a:pt x="193067" y="30626"/>
                </a:lnTo>
                <a:cubicBezTo>
                  <a:pt x="210614" y="19479"/>
                  <a:pt x="232340" y="9056"/>
                  <a:pt x="254809" y="6542"/>
                </a:cubicBezTo>
                <a:close/>
                <a:moveTo>
                  <a:pt x="503105" y="953"/>
                </a:moveTo>
                <a:cubicBezTo>
                  <a:pt x="515252" y="2468"/>
                  <a:pt x="527216" y="5788"/>
                  <a:pt x="538560" y="10911"/>
                </a:cubicBezTo>
                <a:cubicBezTo>
                  <a:pt x="546131" y="14334"/>
                  <a:pt x="547940" y="24224"/>
                  <a:pt x="542083" y="30073"/>
                </a:cubicBezTo>
                <a:lnTo>
                  <a:pt x="465709" y="106341"/>
                </a:lnTo>
                <a:cubicBezTo>
                  <a:pt x="456424" y="115613"/>
                  <a:pt x="456424" y="130639"/>
                  <a:pt x="465709" y="139911"/>
                </a:cubicBezTo>
                <a:lnTo>
                  <a:pt x="542131" y="216227"/>
                </a:lnTo>
                <a:cubicBezTo>
                  <a:pt x="547940" y="222028"/>
                  <a:pt x="546178" y="231823"/>
                  <a:pt x="538655" y="235246"/>
                </a:cubicBezTo>
                <a:cubicBezTo>
                  <a:pt x="508181" y="249035"/>
                  <a:pt x="473184" y="249844"/>
                  <a:pt x="442187" y="237528"/>
                </a:cubicBezTo>
                <a:lnTo>
                  <a:pt x="399238" y="280370"/>
                </a:lnTo>
                <a:lnTo>
                  <a:pt x="328482" y="209712"/>
                </a:lnTo>
                <a:lnTo>
                  <a:pt x="372240" y="166015"/>
                </a:lnTo>
                <a:cubicBezTo>
                  <a:pt x="356051" y="122270"/>
                  <a:pt x="365527" y="71060"/>
                  <a:pt x="400571" y="36064"/>
                </a:cubicBezTo>
                <a:cubicBezTo>
                  <a:pt x="428569" y="8106"/>
                  <a:pt x="466664" y="-3592"/>
                  <a:pt x="503105" y="953"/>
                </a:cubicBezTo>
                <a:close/>
              </a:path>
            </a:pathLst>
          </a:custGeom>
          <a:solidFill>
            <a:srgbClr val="29A5D4"/>
          </a:solidFill>
          <a:ln>
            <a:solidFill>
              <a:schemeClr val="bg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isḷiḋê"/>
          <p:cNvSpPr/>
          <p:nvPr/>
        </p:nvSpPr>
        <p:spPr bwMode="auto">
          <a:xfrm>
            <a:off x="8481898" y="3802070"/>
            <a:ext cx="634814" cy="610707"/>
          </a:xfrm>
          <a:custGeom>
            <a:avLst/>
            <a:gdLst>
              <a:gd name="connsiteX0" fmla="*/ 195114 w 608814"/>
              <a:gd name="connsiteY0" fmla="*/ 351627 h 585693"/>
              <a:gd name="connsiteX1" fmla="*/ 258290 w 608814"/>
              <a:gd name="connsiteY1" fmla="*/ 351627 h 585693"/>
              <a:gd name="connsiteX2" fmla="*/ 282731 w 608814"/>
              <a:gd name="connsiteY2" fmla="*/ 376018 h 585693"/>
              <a:gd name="connsiteX3" fmla="*/ 282731 w 608814"/>
              <a:gd name="connsiteY3" fmla="*/ 561210 h 585693"/>
              <a:gd name="connsiteX4" fmla="*/ 258290 w 608814"/>
              <a:gd name="connsiteY4" fmla="*/ 585693 h 585693"/>
              <a:gd name="connsiteX5" fmla="*/ 195114 w 608814"/>
              <a:gd name="connsiteY5" fmla="*/ 585693 h 585693"/>
              <a:gd name="connsiteX6" fmla="*/ 170673 w 608814"/>
              <a:gd name="connsiteY6" fmla="*/ 561210 h 585693"/>
              <a:gd name="connsiteX7" fmla="*/ 170673 w 608814"/>
              <a:gd name="connsiteY7" fmla="*/ 376018 h 585693"/>
              <a:gd name="connsiteX8" fmla="*/ 195114 w 608814"/>
              <a:gd name="connsiteY8" fmla="*/ 351627 h 585693"/>
              <a:gd name="connsiteX9" fmla="*/ 358100 w 608814"/>
              <a:gd name="connsiteY9" fmla="*/ 249872 h 585693"/>
              <a:gd name="connsiteX10" fmla="*/ 421316 w 608814"/>
              <a:gd name="connsiteY10" fmla="*/ 249872 h 585693"/>
              <a:gd name="connsiteX11" fmla="*/ 445737 w 608814"/>
              <a:gd name="connsiteY11" fmla="*/ 274267 h 585693"/>
              <a:gd name="connsiteX12" fmla="*/ 445737 w 608814"/>
              <a:gd name="connsiteY12" fmla="*/ 561206 h 585693"/>
              <a:gd name="connsiteX13" fmla="*/ 421316 w 608814"/>
              <a:gd name="connsiteY13" fmla="*/ 585693 h 585693"/>
              <a:gd name="connsiteX14" fmla="*/ 358100 w 608814"/>
              <a:gd name="connsiteY14" fmla="*/ 585693 h 585693"/>
              <a:gd name="connsiteX15" fmla="*/ 333679 w 608814"/>
              <a:gd name="connsiteY15" fmla="*/ 561206 h 585693"/>
              <a:gd name="connsiteX16" fmla="*/ 333679 w 608814"/>
              <a:gd name="connsiteY16" fmla="*/ 274267 h 585693"/>
              <a:gd name="connsiteX17" fmla="*/ 358100 w 608814"/>
              <a:gd name="connsiteY17" fmla="*/ 249872 h 585693"/>
              <a:gd name="connsiteX18" fmla="*/ 140260 w 608814"/>
              <a:gd name="connsiteY18" fmla="*/ 224680 h 585693"/>
              <a:gd name="connsiteX19" fmla="*/ 191844 w 608814"/>
              <a:gd name="connsiteY19" fmla="*/ 276122 h 585693"/>
              <a:gd name="connsiteX20" fmla="*/ 140260 w 608814"/>
              <a:gd name="connsiteY20" fmla="*/ 327564 h 585693"/>
              <a:gd name="connsiteX21" fmla="*/ 88676 w 608814"/>
              <a:gd name="connsiteY21" fmla="*/ 276122 h 585693"/>
              <a:gd name="connsiteX22" fmla="*/ 140260 w 608814"/>
              <a:gd name="connsiteY22" fmla="*/ 224680 h 585693"/>
              <a:gd name="connsiteX23" fmla="*/ 521177 w 608814"/>
              <a:gd name="connsiteY23" fmla="*/ 148117 h 585693"/>
              <a:gd name="connsiteX24" fmla="*/ 584301 w 608814"/>
              <a:gd name="connsiteY24" fmla="*/ 148117 h 585693"/>
              <a:gd name="connsiteX25" fmla="*/ 608814 w 608814"/>
              <a:gd name="connsiteY25" fmla="*/ 172601 h 585693"/>
              <a:gd name="connsiteX26" fmla="*/ 608814 w 608814"/>
              <a:gd name="connsiteY26" fmla="*/ 561209 h 585693"/>
              <a:gd name="connsiteX27" fmla="*/ 584301 w 608814"/>
              <a:gd name="connsiteY27" fmla="*/ 585693 h 585693"/>
              <a:gd name="connsiteX28" fmla="*/ 521177 w 608814"/>
              <a:gd name="connsiteY28" fmla="*/ 585693 h 585693"/>
              <a:gd name="connsiteX29" fmla="*/ 496756 w 608814"/>
              <a:gd name="connsiteY29" fmla="*/ 561209 h 585693"/>
              <a:gd name="connsiteX30" fmla="*/ 496756 w 608814"/>
              <a:gd name="connsiteY30" fmla="*/ 172601 h 585693"/>
              <a:gd name="connsiteX31" fmla="*/ 521177 w 608814"/>
              <a:gd name="connsiteY31" fmla="*/ 148117 h 585693"/>
              <a:gd name="connsiteX32" fmla="*/ 116229 w 608814"/>
              <a:gd name="connsiteY32" fmla="*/ 131322 h 585693"/>
              <a:gd name="connsiteX33" fmla="*/ 164246 w 608814"/>
              <a:gd name="connsiteY33" fmla="*/ 131322 h 585693"/>
              <a:gd name="connsiteX34" fmla="*/ 184061 w 608814"/>
              <a:gd name="connsiteY34" fmla="*/ 151113 h 585693"/>
              <a:gd name="connsiteX35" fmla="*/ 184061 w 608814"/>
              <a:gd name="connsiteY35" fmla="*/ 171457 h 585693"/>
              <a:gd name="connsiteX36" fmla="*/ 208669 w 608814"/>
              <a:gd name="connsiteY36" fmla="*/ 186094 h 585693"/>
              <a:gd name="connsiteX37" fmla="*/ 226641 w 608814"/>
              <a:gd name="connsiteY37" fmla="*/ 175692 h 585693"/>
              <a:gd name="connsiteX38" fmla="*/ 253737 w 608814"/>
              <a:gd name="connsiteY38" fmla="*/ 182964 h 585693"/>
              <a:gd name="connsiteX39" fmla="*/ 277792 w 608814"/>
              <a:gd name="connsiteY39" fmla="*/ 224572 h 585693"/>
              <a:gd name="connsiteX40" fmla="*/ 279727 w 608814"/>
              <a:gd name="connsiteY40" fmla="*/ 239577 h 585693"/>
              <a:gd name="connsiteX41" fmla="*/ 270511 w 608814"/>
              <a:gd name="connsiteY41" fmla="*/ 251544 h 585693"/>
              <a:gd name="connsiteX42" fmla="*/ 252355 w 608814"/>
              <a:gd name="connsiteY42" fmla="*/ 262038 h 585693"/>
              <a:gd name="connsiteX43" fmla="*/ 253829 w 608814"/>
              <a:gd name="connsiteY43" fmla="*/ 276122 h 585693"/>
              <a:gd name="connsiteX44" fmla="*/ 252355 w 608814"/>
              <a:gd name="connsiteY44" fmla="*/ 290206 h 585693"/>
              <a:gd name="connsiteX45" fmla="*/ 270511 w 608814"/>
              <a:gd name="connsiteY45" fmla="*/ 300700 h 585693"/>
              <a:gd name="connsiteX46" fmla="*/ 278714 w 608814"/>
              <a:gd name="connsiteY46" fmla="*/ 325094 h 585693"/>
              <a:gd name="connsiteX47" fmla="*/ 258253 w 608814"/>
              <a:gd name="connsiteY47" fmla="*/ 321136 h 585693"/>
              <a:gd name="connsiteX48" fmla="*/ 195858 w 608814"/>
              <a:gd name="connsiteY48" fmla="*/ 321136 h 585693"/>
              <a:gd name="connsiteX49" fmla="*/ 212171 w 608814"/>
              <a:gd name="connsiteY49" fmla="*/ 276122 h 585693"/>
              <a:gd name="connsiteX50" fmla="*/ 140191 w 608814"/>
              <a:gd name="connsiteY50" fmla="*/ 204320 h 585693"/>
              <a:gd name="connsiteX51" fmla="*/ 68304 w 608814"/>
              <a:gd name="connsiteY51" fmla="*/ 276122 h 585693"/>
              <a:gd name="connsiteX52" fmla="*/ 140191 w 608814"/>
              <a:gd name="connsiteY52" fmla="*/ 348016 h 585693"/>
              <a:gd name="connsiteX53" fmla="*/ 148486 w 608814"/>
              <a:gd name="connsiteY53" fmla="*/ 347095 h 585693"/>
              <a:gd name="connsiteX54" fmla="*/ 140099 w 608814"/>
              <a:gd name="connsiteY54" fmla="*/ 376000 h 585693"/>
              <a:gd name="connsiteX55" fmla="*/ 140099 w 608814"/>
              <a:gd name="connsiteY55" fmla="*/ 420922 h 585693"/>
              <a:gd name="connsiteX56" fmla="*/ 116229 w 608814"/>
              <a:gd name="connsiteY56" fmla="*/ 420922 h 585693"/>
              <a:gd name="connsiteX57" fmla="*/ 96413 w 608814"/>
              <a:gd name="connsiteY57" fmla="*/ 401131 h 585693"/>
              <a:gd name="connsiteX58" fmla="*/ 96413 w 608814"/>
              <a:gd name="connsiteY58" fmla="*/ 380787 h 585693"/>
              <a:gd name="connsiteX59" fmla="*/ 71806 w 608814"/>
              <a:gd name="connsiteY59" fmla="*/ 366150 h 585693"/>
              <a:gd name="connsiteX60" fmla="*/ 53742 w 608814"/>
              <a:gd name="connsiteY60" fmla="*/ 376552 h 585693"/>
              <a:gd name="connsiteX61" fmla="*/ 38719 w 608814"/>
              <a:gd name="connsiteY61" fmla="*/ 378577 h 585693"/>
              <a:gd name="connsiteX62" fmla="*/ 26738 w 608814"/>
              <a:gd name="connsiteY62" fmla="*/ 369372 h 585693"/>
              <a:gd name="connsiteX63" fmla="*/ 2683 w 608814"/>
              <a:gd name="connsiteY63" fmla="*/ 327764 h 585693"/>
              <a:gd name="connsiteX64" fmla="*/ 9872 w 608814"/>
              <a:gd name="connsiteY64" fmla="*/ 300700 h 585693"/>
              <a:gd name="connsiteX65" fmla="*/ 28120 w 608814"/>
              <a:gd name="connsiteY65" fmla="*/ 290206 h 585693"/>
              <a:gd name="connsiteX66" fmla="*/ 26645 w 608814"/>
              <a:gd name="connsiteY66" fmla="*/ 276122 h 585693"/>
              <a:gd name="connsiteX67" fmla="*/ 28120 w 608814"/>
              <a:gd name="connsiteY67" fmla="*/ 262038 h 585693"/>
              <a:gd name="connsiteX68" fmla="*/ 9872 w 608814"/>
              <a:gd name="connsiteY68" fmla="*/ 251544 h 585693"/>
              <a:gd name="connsiteX69" fmla="*/ 2683 w 608814"/>
              <a:gd name="connsiteY69" fmla="*/ 224572 h 585693"/>
              <a:gd name="connsiteX70" fmla="*/ 26738 w 608814"/>
              <a:gd name="connsiteY70" fmla="*/ 182964 h 585693"/>
              <a:gd name="connsiteX71" fmla="*/ 38719 w 608814"/>
              <a:gd name="connsiteY71" fmla="*/ 173759 h 585693"/>
              <a:gd name="connsiteX72" fmla="*/ 53742 w 608814"/>
              <a:gd name="connsiteY72" fmla="*/ 175692 h 585693"/>
              <a:gd name="connsiteX73" fmla="*/ 71806 w 608814"/>
              <a:gd name="connsiteY73" fmla="*/ 186094 h 585693"/>
              <a:gd name="connsiteX74" fmla="*/ 96413 w 608814"/>
              <a:gd name="connsiteY74" fmla="*/ 171457 h 585693"/>
              <a:gd name="connsiteX75" fmla="*/ 96413 w 608814"/>
              <a:gd name="connsiteY75" fmla="*/ 151113 h 585693"/>
              <a:gd name="connsiteX76" fmla="*/ 116229 w 608814"/>
              <a:gd name="connsiteY76" fmla="*/ 131322 h 585693"/>
              <a:gd name="connsiteX77" fmla="*/ 445756 w 608814"/>
              <a:gd name="connsiteY77" fmla="*/ 83476 h 585693"/>
              <a:gd name="connsiteX78" fmla="*/ 414140 w 608814"/>
              <a:gd name="connsiteY78" fmla="*/ 115044 h 585693"/>
              <a:gd name="connsiteX79" fmla="*/ 445756 w 608814"/>
              <a:gd name="connsiteY79" fmla="*/ 146520 h 585693"/>
              <a:gd name="connsiteX80" fmla="*/ 477371 w 608814"/>
              <a:gd name="connsiteY80" fmla="*/ 115044 h 585693"/>
              <a:gd name="connsiteX81" fmla="*/ 445756 w 608814"/>
              <a:gd name="connsiteY81" fmla="*/ 83476 h 585693"/>
              <a:gd name="connsiteX82" fmla="*/ 426676 w 608814"/>
              <a:gd name="connsiteY82" fmla="*/ 0 h 585693"/>
              <a:gd name="connsiteX83" fmla="*/ 464835 w 608814"/>
              <a:gd name="connsiteY83" fmla="*/ 0 h 585693"/>
              <a:gd name="connsiteX84" fmla="*/ 480597 w 608814"/>
              <a:gd name="connsiteY84" fmla="*/ 15738 h 585693"/>
              <a:gd name="connsiteX85" fmla="*/ 480597 w 608814"/>
              <a:gd name="connsiteY85" fmla="*/ 31936 h 585693"/>
              <a:gd name="connsiteX86" fmla="*/ 500138 w 608814"/>
              <a:gd name="connsiteY86" fmla="*/ 43533 h 585693"/>
              <a:gd name="connsiteX87" fmla="*/ 514425 w 608814"/>
              <a:gd name="connsiteY87" fmla="*/ 35249 h 585693"/>
              <a:gd name="connsiteX88" fmla="*/ 535901 w 608814"/>
              <a:gd name="connsiteY88" fmla="*/ 40956 h 585693"/>
              <a:gd name="connsiteX89" fmla="*/ 554981 w 608814"/>
              <a:gd name="connsiteY89" fmla="*/ 73996 h 585693"/>
              <a:gd name="connsiteX90" fmla="*/ 556640 w 608814"/>
              <a:gd name="connsiteY90" fmla="*/ 85961 h 585693"/>
              <a:gd name="connsiteX91" fmla="*/ 549266 w 608814"/>
              <a:gd name="connsiteY91" fmla="*/ 95440 h 585693"/>
              <a:gd name="connsiteX92" fmla="*/ 534887 w 608814"/>
              <a:gd name="connsiteY92" fmla="*/ 103815 h 585693"/>
              <a:gd name="connsiteX93" fmla="*/ 535993 w 608814"/>
              <a:gd name="connsiteY93" fmla="*/ 115044 h 585693"/>
              <a:gd name="connsiteX94" fmla="*/ 535717 w 608814"/>
              <a:gd name="connsiteY94" fmla="*/ 117621 h 585693"/>
              <a:gd name="connsiteX95" fmla="*/ 521153 w 608814"/>
              <a:gd name="connsiteY95" fmla="*/ 117621 h 585693"/>
              <a:gd name="connsiteX96" fmla="*/ 466126 w 608814"/>
              <a:gd name="connsiteY96" fmla="*/ 172565 h 585693"/>
              <a:gd name="connsiteX97" fmla="*/ 466126 w 608814"/>
              <a:gd name="connsiteY97" fmla="*/ 229719 h 585693"/>
              <a:gd name="connsiteX98" fmla="*/ 466126 w 608814"/>
              <a:gd name="connsiteY98" fmla="*/ 242604 h 585693"/>
              <a:gd name="connsiteX99" fmla="*/ 453590 w 608814"/>
              <a:gd name="connsiteY99" fmla="*/ 229995 h 585693"/>
              <a:gd name="connsiteX100" fmla="*/ 421330 w 608814"/>
              <a:gd name="connsiteY100" fmla="*/ 219319 h 585693"/>
              <a:gd name="connsiteX101" fmla="*/ 411928 w 608814"/>
              <a:gd name="connsiteY101" fmla="*/ 219319 h 585693"/>
              <a:gd name="connsiteX102" fmla="*/ 410914 w 608814"/>
              <a:gd name="connsiteY102" fmla="*/ 214257 h 585693"/>
              <a:gd name="connsiteX103" fmla="*/ 410914 w 608814"/>
              <a:gd name="connsiteY103" fmla="*/ 198059 h 585693"/>
              <a:gd name="connsiteX104" fmla="*/ 391373 w 608814"/>
              <a:gd name="connsiteY104" fmla="*/ 186463 h 585693"/>
              <a:gd name="connsiteX105" fmla="*/ 377086 w 608814"/>
              <a:gd name="connsiteY105" fmla="*/ 194746 h 585693"/>
              <a:gd name="connsiteX106" fmla="*/ 365104 w 608814"/>
              <a:gd name="connsiteY106" fmla="*/ 196310 h 585693"/>
              <a:gd name="connsiteX107" fmla="*/ 355610 w 608814"/>
              <a:gd name="connsiteY107" fmla="*/ 189040 h 585693"/>
              <a:gd name="connsiteX108" fmla="*/ 336530 w 608814"/>
              <a:gd name="connsiteY108" fmla="*/ 155999 h 585693"/>
              <a:gd name="connsiteX109" fmla="*/ 342245 w 608814"/>
              <a:gd name="connsiteY109" fmla="*/ 134463 h 585693"/>
              <a:gd name="connsiteX110" fmla="*/ 356716 w 608814"/>
              <a:gd name="connsiteY110" fmla="*/ 126180 h 585693"/>
              <a:gd name="connsiteX111" fmla="*/ 355518 w 608814"/>
              <a:gd name="connsiteY111" fmla="*/ 115044 h 585693"/>
              <a:gd name="connsiteX112" fmla="*/ 356716 w 608814"/>
              <a:gd name="connsiteY112" fmla="*/ 103815 h 585693"/>
              <a:gd name="connsiteX113" fmla="*/ 342245 w 608814"/>
              <a:gd name="connsiteY113" fmla="*/ 95440 h 585693"/>
              <a:gd name="connsiteX114" fmla="*/ 336530 w 608814"/>
              <a:gd name="connsiteY114" fmla="*/ 73996 h 585693"/>
              <a:gd name="connsiteX115" fmla="*/ 355610 w 608814"/>
              <a:gd name="connsiteY115" fmla="*/ 40956 h 585693"/>
              <a:gd name="connsiteX116" fmla="*/ 365104 w 608814"/>
              <a:gd name="connsiteY116" fmla="*/ 33685 h 585693"/>
              <a:gd name="connsiteX117" fmla="*/ 377086 w 608814"/>
              <a:gd name="connsiteY117" fmla="*/ 35249 h 585693"/>
              <a:gd name="connsiteX118" fmla="*/ 391373 w 608814"/>
              <a:gd name="connsiteY118" fmla="*/ 43533 h 585693"/>
              <a:gd name="connsiteX119" fmla="*/ 410914 w 608814"/>
              <a:gd name="connsiteY119" fmla="*/ 31936 h 585693"/>
              <a:gd name="connsiteX120" fmla="*/ 410914 w 608814"/>
              <a:gd name="connsiteY120" fmla="*/ 15738 h 585693"/>
              <a:gd name="connsiteX121" fmla="*/ 426676 w 608814"/>
              <a:gd name="connsiteY121" fmla="*/ 0 h 5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608814" h="585693">
                <a:moveTo>
                  <a:pt x="195114" y="351627"/>
                </a:moveTo>
                <a:lnTo>
                  <a:pt x="258290" y="351627"/>
                </a:lnTo>
                <a:cubicBezTo>
                  <a:pt x="271848" y="351627"/>
                  <a:pt x="282731" y="362580"/>
                  <a:pt x="282731" y="376018"/>
                </a:cubicBezTo>
                <a:lnTo>
                  <a:pt x="282731" y="561210"/>
                </a:lnTo>
                <a:cubicBezTo>
                  <a:pt x="282731" y="574740"/>
                  <a:pt x="271848" y="585693"/>
                  <a:pt x="258290" y="585693"/>
                </a:cubicBezTo>
                <a:lnTo>
                  <a:pt x="195114" y="585693"/>
                </a:lnTo>
                <a:cubicBezTo>
                  <a:pt x="181556" y="585693"/>
                  <a:pt x="170673" y="574740"/>
                  <a:pt x="170673" y="561210"/>
                </a:cubicBezTo>
                <a:lnTo>
                  <a:pt x="170673" y="376018"/>
                </a:lnTo>
                <a:cubicBezTo>
                  <a:pt x="170673" y="362580"/>
                  <a:pt x="181556" y="351627"/>
                  <a:pt x="195114" y="351627"/>
                </a:cubicBezTo>
                <a:close/>
                <a:moveTo>
                  <a:pt x="358100" y="249872"/>
                </a:moveTo>
                <a:lnTo>
                  <a:pt x="421316" y="249872"/>
                </a:lnTo>
                <a:cubicBezTo>
                  <a:pt x="434771" y="249872"/>
                  <a:pt x="445737" y="260735"/>
                  <a:pt x="445737" y="274267"/>
                </a:cubicBezTo>
                <a:lnTo>
                  <a:pt x="445737" y="561206"/>
                </a:lnTo>
                <a:cubicBezTo>
                  <a:pt x="445737" y="574738"/>
                  <a:pt x="434771" y="585693"/>
                  <a:pt x="421316" y="585693"/>
                </a:cubicBezTo>
                <a:lnTo>
                  <a:pt x="358100" y="585693"/>
                </a:lnTo>
                <a:cubicBezTo>
                  <a:pt x="344645" y="585693"/>
                  <a:pt x="333679" y="574738"/>
                  <a:pt x="333679" y="561206"/>
                </a:cubicBezTo>
                <a:lnTo>
                  <a:pt x="333679" y="274267"/>
                </a:lnTo>
                <a:cubicBezTo>
                  <a:pt x="333679" y="260735"/>
                  <a:pt x="344645" y="249872"/>
                  <a:pt x="358100" y="249872"/>
                </a:cubicBezTo>
                <a:close/>
                <a:moveTo>
                  <a:pt x="140260" y="224680"/>
                </a:moveTo>
                <a:cubicBezTo>
                  <a:pt x="168749" y="224680"/>
                  <a:pt x="191844" y="247711"/>
                  <a:pt x="191844" y="276122"/>
                </a:cubicBezTo>
                <a:cubicBezTo>
                  <a:pt x="191844" y="304533"/>
                  <a:pt x="168749" y="327564"/>
                  <a:pt x="140260" y="327564"/>
                </a:cubicBezTo>
                <a:cubicBezTo>
                  <a:pt x="111771" y="327564"/>
                  <a:pt x="88676" y="304533"/>
                  <a:pt x="88676" y="276122"/>
                </a:cubicBezTo>
                <a:cubicBezTo>
                  <a:pt x="88676" y="247711"/>
                  <a:pt x="111771" y="224680"/>
                  <a:pt x="140260" y="224680"/>
                </a:cubicBezTo>
                <a:close/>
                <a:moveTo>
                  <a:pt x="521177" y="148117"/>
                </a:moveTo>
                <a:lnTo>
                  <a:pt x="584301" y="148117"/>
                </a:lnTo>
                <a:cubicBezTo>
                  <a:pt x="597848" y="148117"/>
                  <a:pt x="608814" y="159070"/>
                  <a:pt x="608814" y="172601"/>
                </a:cubicBezTo>
                <a:lnTo>
                  <a:pt x="608814" y="561209"/>
                </a:lnTo>
                <a:cubicBezTo>
                  <a:pt x="608814" y="574740"/>
                  <a:pt x="597848" y="585693"/>
                  <a:pt x="584301" y="585693"/>
                </a:cubicBezTo>
                <a:lnTo>
                  <a:pt x="521177" y="585693"/>
                </a:lnTo>
                <a:cubicBezTo>
                  <a:pt x="507722" y="585693"/>
                  <a:pt x="496756" y="574740"/>
                  <a:pt x="496756" y="561209"/>
                </a:cubicBezTo>
                <a:lnTo>
                  <a:pt x="496756" y="172601"/>
                </a:lnTo>
                <a:cubicBezTo>
                  <a:pt x="496756" y="159070"/>
                  <a:pt x="507722" y="148117"/>
                  <a:pt x="521177" y="148117"/>
                </a:cubicBezTo>
                <a:close/>
                <a:moveTo>
                  <a:pt x="116229" y="131322"/>
                </a:moveTo>
                <a:lnTo>
                  <a:pt x="164246" y="131322"/>
                </a:lnTo>
                <a:cubicBezTo>
                  <a:pt x="175214" y="131322"/>
                  <a:pt x="184061" y="140159"/>
                  <a:pt x="184061" y="151113"/>
                </a:cubicBezTo>
                <a:lnTo>
                  <a:pt x="184061" y="171457"/>
                </a:lnTo>
                <a:cubicBezTo>
                  <a:pt x="193001" y="175231"/>
                  <a:pt x="201019" y="180386"/>
                  <a:pt x="208669" y="186094"/>
                </a:cubicBezTo>
                <a:lnTo>
                  <a:pt x="226641" y="175692"/>
                </a:lnTo>
                <a:cubicBezTo>
                  <a:pt x="236134" y="170261"/>
                  <a:pt x="248300" y="173482"/>
                  <a:pt x="253737" y="182964"/>
                </a:cubicBezTo>
                <a:lnTo>
                  <a:pt x="277792" y="224572"/>
                </a:lnTo>
                <a:cubicBezTo>
                  <a:pt x="280465" y="229083"/>
                  <a:pt x="281110" y="234514"/>
                  <a:pt x="279727" y="239577"/>
                </a:cubicBezTo>
                <a:cubicBezTo>
                  <a:pt x="278437" y="244640"/>
                  <a:pt x="275119" y="248966"/>
                  <a:pt x="270511" y="251544"/>
                </a:cubicBezTo>
                <a:lnTo>
                  <a:pt x="252355" y="262038"/>
                </a:lnTo>
                <a:cubicBezTo>
                  <a:pt x="253000" y="266733"/>
                  <a:pt x="253829" y="271335"/>
                  <a:pt x="253829" y="276122"/>
                </a:cubicBezTo>
                <a:cubicBezTo>
                  <a:pt x="253829" y="281001"/>
                  <a:pt x="253000" y="285604"/>
                  <a:pt x="252355" y="290206"/>
                </a:cubicBezTo>
                <a:lnTo>
                  <a:pt x="270511" y="300700"/>
                </a:lnTo>
                <a:cubicBezTo>
                  <a:pt x="279174" y="305671"/>
                  <a:pt x="282308" y="316165"/>
                  <a:pt x="278714" y="325094"/>
                </a:cubicBezTo>
                <a:cubicBezTo>
                  <a:pt x="272354" y="322609"/>
                  <a:pt x="265442" y="321136"/>
                  <a:pt x="258253" y="321136"/>
                </a:cubicBezTo>
                <a:lnTo>
                  <a:pt x="195858" y="321136"/>
                </a:lnTo>
                <a:cubicBezTo>
                  <a:pt x="205904" y="308709"/>
                  <a:pt x="212171" y="293244"/>
                  <a:pt x="212171" y="276122"/>
                </a:cubicBezTo>
                <a:cubicBezTo>
                  <a:pt x="212171" y="236539"/>
                  <a:pt x="179914" y="204320"/>
                  <a:pt x="140191" y="204320"/>
                </a:cubicBezTo>
                <a:cubicBezTo>
                  <a:pt x="100561" y="204320"/>
                  <a:pt x="68304" y="236539"/>
                  <a:pt x="68304" y="276122"/>
                </a:cubicBezTo>
                <a:cubicBezTo>
                  <a:pt x="68304" y="315797"/>
                  <a:pt x="100561" y="348016"/>
                  <a:pt x="140191" y="348016"/>
                </a:cubicBezTo>
                <a:cubicBezTo>
                  <a:pt x="143048" y="348016"/>
                  <a:pt x="145721" y="347463"/>
                  <a:pt x="148486" y="347095"/>
                </a:cubicBezTo>
                <a:cubicBezTo>
                  <a:pt x="143233" y="355564"/>
                  <a:pt x="140099" y="365414"/>
                  <a:pt x="140099" y="376000"/>
                </a:cubicBezTo>
                <a:lnTo>
                  <a:pt x="140099" y="420922"/>
                </a:lnTo>
                <a:lnTo>
                  <a:pt x="116229" y="420922"/>
                </a:lnTo>
                <a:cubicBezTo>
                  <a:pt x="105261" y="420922"/>
                  <a:pt x="96413" y="412085"/>
                  <a:pt x="96413" y="401131"/>
                </a:cubicBezTo>
                <a:lnTo>
                  <a:pt x="96413" y="380787"/>
                </a:lnTo>
                <a:cubicBezTo>
                  <a:pt x="87474" y="377013"/>
                  <a:pt x="79455" y="371950"/>
                  <a:pt x="71806" y="366150"/>
                </a:cubicBezTo>
                <a:lnTo>
                  <a:pt x="53742" y="376552"/>
                </a:lnTo>
                <a:cubicBezTo>
                  <a:pt x="49226" y="379222"/>
                  <a:pt x="43788" y="379866"/>
                  <a:pt x="38719" y="378577"/>
                </a:cubicBezTo>
                <a:cubicBezTo>
                  <a:pt x="33650" y="377197"/>
                  <a:pt x="29318" y="373883"/>
                  <a:pt x="26738" y="369372"/>
                </a:cubicBezTo>
                <a:lnTo>
                  <a:pt x="2683" y="327764"/>
                </a:lnTo>
                <a:cubicBezTo>
                  <a:pt x="-2847" y="318282"/>
                  <a:pt x="471" y="306131"/>
                  <a:pt x="9872" y="300700"/>
                </a:cubicBezTo>
                <a:lnTo>
                  <a:pt x="28120" y="290206"/>
                </a:lnTo>
                <a:cubicBezTo>
                  <a:pt x="27475" y="285604"/>
                  <a:pt x="26645" y="281001"/>
                  <a:pt x="26645" y="276122"/>
                </a:cubicBezTo>
                <a:cubicBezTo>
                  <a:pt x="26645" y="271335"/>
                  <a:pt x="27475" y="266733"/>
                  <a:pt x="28120" y="262038"/>
                </a:cubicBezTo>
                <a:lnTo>
                  <a:pt x="9872" y="251544"/>
                </a:lnTo>
                <a:cubicBezTo>
                  <a:pt x="471" y="246113"/>
                  <a:pt x="-2847" y="233962"/>
                  <a:pt x="2683" y="224572"/>
                </a:cubicBezTo>
                <a:lnTo>
                  <a:pt x="26738" y="182964"/>
                </a:lnTo>
                <a:cubicBezTo>
                  <a:pt x="29318" y="178361"/>
                  <a:pt x="33650" y="175139"/>
                  <a:pt x="38719" y="173759"/>
                </a:cubicBezTo>
                <a:cubicBezTo>
                  <a:pt x="43788" y="172378"/>
                  <a:pt x="49226" y="173114"/>
                  <a:pt x="53742" y="175692"/>
                </a:cubicBezTo>
                <a:lnTo>
                  <a:pt x="71806" y="186094"/>
                </a:lnTo>
                <a:cubicBezTo>
                  <a:pt x="79455" y="180386"/>
                  <a:pt x="87474" y="175231"/>
                  <a:pt x="96413" y="171457"/>
                </a:cubicBezTo>
                <a:lnTo>
                  <a:pt x="96413" y="151113"/>
                </a:lnTo>
                <a:cubicBezTo>
                  <a:pt x="96413" y="140159"/>
                  <a:pt x="105261" y="131322"/>
                  <a:pt x="116229" y="131322"/>
                </a:cubicBezTo>
                <a:close/>
                <a:moveTo>
                  <a:pt x="445756" y="83476"/>
                </a:moveTo>
                <a:cubicBezTo>
                  <a:pt x="428335" y="83476"/>
                  <a:pt x="414140" y="97557"/>
                  <a:pt x="414140" y="115044"/>
                </a:cubicBezTo>
                <a:cubicBezTo>
                  <a:pt x="414140" y="132438"/>
                  <a:pt x="428335" y="146520"/>
                  <a:pt x="445756" y="146520"/>
                </a:cubicBezTo>
                <a:cubicBezTo>
                  <a:pt x="463176" y="146520"/>
                  <a:pt x="477371" y="132438"/>
                  <a:pt x="477371" y="115044"/>
                </a:cubicBezTo>
                <a:cubicBezTo>
                  <a:pt x="477371" y="97557"/>
                  <a:pt x="463176" y="83476"/>
                  <a:pt x="445756" y="83476"/>
                </a:cubicBezTo>
                <a:close/>
                <a:moveTo>
                  <a:pt x="426676" y="0"/>
                </a:moveTo>
                <a:lnTo>
                  <a:pt x="464835" y="0"/>
                </a:lnTo>
                <a:cubicBezTo>
                  <a:pt x="473500" y="0"/>
                  <a:pt x="480597" y="7087"/>
                  <a:pt x="480597" y="15738"/>
                </a:cubicBezTo>
                <a:lnTo>
                  <a:pt x="480597" y="31936"/>
                </a:lnTo>
                <a:cubicBezTo>
                  <a:pt x="487694" y="34881"/>
                  <a:pt x="494054" y="38931"/>
                  <a:pt x="500138" y="43533"/>
                </a:cubicBezTo>
                <a:lnTo>
                  <a:pt x="514425" y="35249"/>
                </a:lnTo>
                <a:cubicBezTo>
                  <a:pt x="521983" y="30924"/>
                  <a:pt x="531569" y="33501"/>
                  <a:pt x="535901" y="40956"/>
                </a:cubicBezTo>
                <a:lnTo>
                  <a:pt x="554981" y="73996"/>
                </a:lnTo>
                <a:cubicBezTo>
                  <a:pt x="557101" y="77585"/>
                  <a:pt x="557654" y="81911"/>
                  <a:pt x="556640" y="85961"/>
                </a:cubicBezTo>
                <a:cubicBezTo>
                  <a:pt x="555534" y="89918"/>
                  <a:pt x="552861" y="93415"/>
                  <a:pt x="549266" y="95440"/>
                </a:cubicBezTo>
                <a:lnTo>
                  <a:pt x="534887" y="103815"/>
                </a:lnTo>
                <a:cubicBezTo>
                  <a:pt x="535348" y="107497"/>
                  <a:pt x="535993" y="111178"/>
                  <a:pt x="535993" y="115044"/>
                </a:cubicBezTo>
                <a:cubicBezTo>
                  <a:pt x="535993" y="115872"/>
                  <a:pt x="535809" y="116700"/>
                  <a:pt x="535717" y="117621"/>
                </a:cubicBezTo>
                <a:lnTo>
                  <a:pt x="521153" y="117621"/>
                </a:lnTo>
                <a:cubicBezTo>
                  <a:pt x="490828" y="117621"/>
                  <a:pt x="466126" y="142286"/>
                  <a:pt x="466126" y="172565"/>
                </a:cubicBezTo>
                <a:lnTo>
                  <a:pt x="466126" y="229719"/>
                </a:lnTo>
                <a:lnTo>
                  <a:pt x="466126" y="242604"/>
                </a:lnTo>
                <a:cubicBezTo>
                  <a:pt x="462715" y="237726"/>
                  <a:pt x="458383" y="233493"/>
                  <a:pt x="453590" y="229995"/>
                </a:cubicBezTo>
                <a:cubicBezTo>
                  <a:pt x="444465" y="223369"/>
                  <a:pt x="433404" y="219319"/>
                  <a:pt x="421330" y="219319"/>
                </a:cubicBezTo>
                <a:lnTo>
                  <a:pt x="411928" y="219319"/>
                </a:lnTo>
                <a:cubicBezTo>
                  <a:pt x="411375" y="217755"/>
                  <a:pt x="410914" y="216098"/>
                  <a:pt x="410914" y="214257"/>
                </a:cubicBezTo>
                <a:lnTo>
                  <a:pt x="410914" y="198059"/>
                </a:lnTo>
                <a:cubicBezTo>
                  <a:pt x="403817" y="195114"/>
                  <a:pt x="397457" y="191064"/>
                  <a:pt x="391373" y="186463"/>
                </a:cubicBezTo>
                <a:lnTo>
                  <a:pt x="377086" y="194746"/>
                </a:lnTo>
                <a:cubicBezTo>
                  <a:pt x="373492" y="196863"/>
                  <a:pt x="369160" y="197415"/>
                  <a:pt x="365104" y="196310"/>
                </a:cubicBezTo>
                <a:cubicBezTo>
                  <a:pt x="361140" y="195206"/>
                  <a:pt x="357638" y="192629"/>
                  <a:pt x="355610" y="189040"/>
                </a:cubicBezTo>
                <a:lnTo>
                  <a:pt x="336530" y="155999"/>
                </a:lnTo>
                <a:cubicBezTo>
                  <a:pt x="332198" y="148452"/>
                  <a:pt x="334687" y="138881"/>
                  <a:pt x="342245" y="134463"/>
                </a:cubicBezTo>
                <a:lnTo>
                  <a:pt x="356716" y="126180"/>
                </a:lnTo>
                <a:cubicBezTo>
                  <a:pt x="356163" y="122498"/>
                  <a:pt x="355518" y="118817"/>
                  <a:pt x="355518" y="115044"/>
                </a:cubicBezTo>
                <a:cubicBezTo>
                  <a:pt x="355518" y="111178"/>
                  <a:pt x="356163" y="107497"/>
                  <a:pt x="356716" y="103815"/>
                </a:cubicBezTo>
                <a:lnTo>
                  <a:pt x="342245" y="95440"/>
                </a:lnTo>
                <a:cubicBezTo>
                  <a:pt x="334687" y="91115"/>
                  <a:pt x="332198" y="81543"/>
                  <a:pt x="336530" y="73996"/>
                </a:cubicBezTo>
                <a:lnTo>
                  <a:pt x="355610" y="40956"/>
                </a:lnTo>
                <a:cubicBezTo>
                  <a:pt x="357638" y="37366"/>
                  <a:pt x="361140" y="34789"/>
                  <a:pt x="365104" y="33685"/>
                </a:cubicBezTo>
                <a:cubicBezTo>
                  <a:pt x="369160" y="32580"/>
                  <a:pt x="373492" y="33133"/>
                  <a:pt x="377086" y="35249"/>
                </a:cubicBezTo>
                <a:lnTo>
                  <a:pt x="391373" y="43533"/>
                </a:lnTo>
                <a:cubicBezTo>
                  <a:pt x="397457" y="38931"/>
                  <a:pt x="403817" y="34881"/>
                  <a:pt x="410914" y="31936"/>
                </a:cubicBezTo>
                <a:lnTo>
                  <a:pt x="410914" y="15738"/>
                </a:lnTo>
                <a:cubicBezTo>
                  <a:pt x="410914" y="7087"/>
                  <a:pt x="418011" y="0"/>
                  <a:pt x="426676" y="0"/>
                </a:cubicBezTo>
                <a:close/>
              </a:path>
            </a:pathLst>
          </a:custGeom>
          <a:solidFill>
            <a:srgbClr val="29A5D4"/>
          </a:solidFill>
          <a:ln>
            <a:solidFill>
              <a:schemeClr val="bg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92698" y="1333012"/>
            <a:ext cx="5040445" cy="154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zh-CN" altLang="en-US" sz="1600" dirty="0">
                <a:cs typeface="+mn-ea"/>
                <a:sym typeface="+mn-lt"/>
              </a:rPr>
              <a:t>两次导尿之间能自行排尿</a:t>
            </a:r>
            <a:r>
              <a:rPr lang="en-US" altLang="zh-CN" sz="1600" dirty="0">
                <a:cs typeface="+mn-ea"/>
                <a:sym typeface="+mn-lt"/>
              </a:rPr>
              <a:t>100ml</a:t>
            </a:r>
            <a:r>
              <a:rPr lang="zh-CN" altLang="en-US" sz="1600" dirty="0">
                <a:cs typeface="+mn-ea"/>
                <a:sym typeface="+mn-lt"/>
              </a:rPr>
              <a:t>以上，残余尿量</a:t>
            </a:r>
            <a:r>
              <a:rPr lang="en-US" altLang="zh-CN" sz="1600" dirty="0">
                <a:cs typeface="+mn-ea"/>
                <a:sym typeface="+mn-lt"/>
              </a:rPr>
              <a:t>300ml</a:t>
            </a:r>
            <a:r>
              <a:rPr lang="zh-CN" altLang="en-US" sz="1600" dirty="0">
                <a:cs typeface="+mn-ea"/>
                <a:sym typeface="+mn-lt"/>
              </a:rPr>
              <a:t>以下时，每</a:t>
            </a:r>
            <a:r>
              <a:rPr lang="en-US" altLang="zh-CN" sz="1600" dirty="0">
                <a:cs typeface="+mn-ea"/>
                <a:sym typeface="+mn-lt"/>
              </a:rPr>
              <a:t>6h</a:t>
            </a:r>
            <a:r>
              <a:rPr lang="zh-CN" altLang="en-US" sz="1600" dirty="0">
                <a:cs typeface="+mn-ea"/>
                <a:sym typeface="+mn-lt"/>
              </a:rPr>
              <a:t>导尿一次；</a:t>
            </a:r>
            <a:endParaRPr lang="en-US" altLang="zh-CN" sz="1600" dirty="0">
              <a:cs typeface="+mn-ea"/>
              <a:sym typeface="+mn-lt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zh-CN" altLang="en-US" sz="1600" dirty="0">
              <a:cs typeface="+mn-ea"/>
              <a:sym typeface="+mn-lt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zh-CN" altLang="en-US" sz="1600" dirty="0">
                <a:cs typeface="+mn-ea"/>
                <a:sym typeface="+mn-lt"/>
              </a:rPr>
              <a:t>两次导尿之间能自行排尿</a:t>
            </a:r>
            <a:r>
              <a:rPr lang="en-US" altLang="zh-CN" sz="1600" dirty="0">
                <a:cs typeface="+mn-ea"/>
                <a:sym typeface="+mn-lt"/>
              </a:rPr>
              <a:t>200ml</a:t>
            </a:r>
            <a:r>
              <a:rPr lang="zh-CN" altLang="en-US" sz="1600" dirty="0">
                <a:cs typeface="+mn-ea"/>
                <a:sym typeface="+mn-lt"/>
              </a:rPr>
              <a:t>以上，残余尿量</a:t>
            </a:r>
            <a:r>
              <a:rPr lang="en-US" altLang="zh-CN" sz="1600" dirty="0">
                <a:cs typeface="+mn-ea"/>
                <a:sym typeface="+mn-lt"/>
              </a:rPr>
              <a:t>200ml</a:t>
            </a:r>
            <a:r>
              <a:rPr lang="zh-CN" altLang="en-US" sz="1600" dirty="0">
                <a:cs typeface="+mn-ea"/>
                <a:sym typeface="+mn-lt"/>
              </a:rPr>
              <a:t>以下时，每</a:t>
            </a:r>
            <a:r>
              <a:rPr lang="en-US" altLang="zh-CN" sz="1600" dirty="0">
                <a:cs typeface="+mn-ea"/>
                <a:sym typeface="+mn-lt"/>
              </a:rPr>
              <a:t>8h</a:t>
            </a:r>
            <a:r>
              <a:rPr lang="zh-CN" altLang="en-US" sz="1600" dirty="0">
                <a:cs typeface="+mn-ea"/>
                <a:sym typeface="+mn-lt"/>
              </a:rPr>
              <a:t>导尿一次；</a:t>
            </a:r>
          </a:p>
        </p:txBody>
      </p:sp>
      <p:sp>
        <p:nvSpPr>
          <p:cNvPr id="23" name="矩形 22"/>
          <p:cNvSpPr/>
          <p:nvPr/>
        </p:nvSpPr>
        <p:spPr>
          <a:xfrm>
            <a:off x="6096000" y="1247511"/>
            <a:ext cx="5585758" cy="2135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zh-CN" altLang="en-US" sz="1600" dirty="0">
                <a:cs typeface="+mn-ea"/>
                <a:sym typeface="+mn-lt"/>
              </a:rPr>
              <a:t>当残余尿量少于</a:t>
            </a:r>
            <a:r>
              <a:rPr lang="en-US" altLang="zh-CN" sz="1600" dirty="0">
                <a:cs typeface="+mn-ea"/>
                <a:sym typeface="+mn-lt"/>
              </a:rPr>
              <a:t>100ml</a:t>
            </a:r>
            <a:r>
              <a:rPr lang="zh-CN" altLang="en-US" sz="1600" dirty="0">
                <a:cs typeface="+mn-ea"/>
                <a:sym typeface="+mn-lt"/>
              </a:rPr>
              <a:t>或为膀胱容量</a:t>
            </a:r>
            <a:r>
              <a:rPr lang="en-US" altLang="zh-CN" sz="1600" dirty="0">
                <a:cs typeface="+mn-ea"/>
                <a:sym typeface="+mn-lt"/>
              </a:rPr>
              <a:t>20</a:t>
            </a:r>
            <a:r>
              <a:rPr lang="zh-CN" altLang="en-US" sz="1600" dirty="0">
                <a:cs typeface="+mn-ea"/>
                <a:sym typeface="+mn-lt"/>
              </a:rPr>
              <a:t>％以下时，即膀胱功能达到平衡后，方可停止导尿。对膀胱逼尿肌无力，残余尿量持续保持在</a:t>
            </a:r>
            <a:r>
              <a:rPr lang="en-US" altLang="zh-CN" sz="1600" dirty="0">
                <a:cs typeface="+mn-ea"/>
                <a:sym typeface="+mn-lt"/>
              </a:rPr>
              <a:t>100ml</a:t>
            </a:r>
            <a:r>
              <a:rPr lang="zh-CN" altLang="en-US" sz="1600" dirty="0">
                <a:cs typeface="+mn-ea"/>
                <a:sym typeface="+mn-lt"/>
              </a:rPr>
              <a:t>以上或更多的患者，需要长期使用间歇性导尿术，则要耐心教会家属或患者本人间歇性自主导尿术，并结合不同的具体情况，协助患者及家属制定切实可行的长期使用方法，以便出院后能继续长期施行间歇性导尿，并定期复查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0" grpId="0"/>
      <p:bldP spid="21" grpId="0"/>
      <p:bldP spid="18" grpId="0"/>
      <p:bldP spid="19" grpId="0"/>
      <p:bldP spid="14" grpId="0" animBg="1"/>
      <p:bldP spid="15" grpId="0" animBg="1"/>
      <p:bldP spid="22" grpId="0" build="p"/>
      <p:bldP spid="2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CN" altLang="en-US" dirty="0">
                <a:cs typeface="+mn-ea"/>
                <a:sym typeface="+mn-lt"/>
              </a:rPr>
              <a:t>膀胱功能训练法</a:t>
            </a:r>
          </a:p>
        </p:txBody>
      </p:sp>
      <p:sp>
        <p:nvSpPr>
          <p:cNvPr id="3" name="矩形 2"/>
          <p:cNvSpPr/>
          <p:nvPr/>
        </p:nvSpPr>
        <p:spPr>
          <a:xfrm>
            <a:off x="6825378" y="4651133"/>
            <a:ext cx="3702391" cy="154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适合于逼尿肌无力患者。先用指间部对膀胱进行深部按摩，可以增加膀胱张力。再把手指握成拳状，至于脐下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3cm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处，用力向骶尾部加压，患者身体前倾，并改变加压方向，直至尿流停止。</a:t>
            </a:r>
          </a:p>
        </p:txBody>
      </p:sp>
      <p:sp>
        <p:nvSpPr>
          <p:cNvPr id="4" name="矩形 3"/>
          <p:cNvSpPr/>
          <p:nvPr/>
        </p:nvSpPr>
        <p:spPr>
          <a:xfrm>
            <a:off x="1131641" y="2383369"/>
            <a:ext cx="2414599" cy="1248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患者用手指轻叩耻骨上区，引起逼尿肌收缩而不伴尿道括约肌同时收缩，即可产生排尿。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3799333" y="1723345"/>
            <a:ext cx="4390201" cy="3905969"/>
            <a:chOff x="4243088" y="2675589"/>
            <a:chExt cx="3264319" cy="2902758"/>
          </a:xfrm>
        </p:grpSpPr>
        <p:sp>
          <p:nvSpPr>
            <p:cNvPr id="6" name="Oval 274"/>
            <p:cNvSpPr>
              <a:spLocks noChangeArrowheads="1"/>
            </p:cNvSpPr>
            <p:nvPr/>
          </p:nvSpPr>
          <p:spPr bwMode="auto">
            <a:xfrm>
              <a:off x="4243088" y="2771472"/>
              <a:ext cx="1653905" cy="1654300"/>
            </a:xfrm>
            <a:prstGeom prst="ellipse">
              <a:avLst/>
            </a:prstGeom>
            <a:solidFill>
              <a:srgbClr val="29A5D4"/>
            </a:solidFill>
            <a:ln w="28575">
              <a:solidFill>
                <a:schemeClr val="bg1"/>
              </a:solidFill>
              <a:round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7" name="Oval 276"/>
            <p:cNvSpPr>
              <a:spLocks noChangeArrowheads="1"/>
            </p:cNvSpPr>
            <p:nvPr/>
          </p:nvSpPr>
          <p:spPr bwMode="auto">
            <a:xfrm>
              <a:off x="5490859" y="2675589"/>
              <a:ext cx="2016548" cy="2016000"/>
            </a:xfrm>
            <a:prstGeom prst="ellipse">
              <a:avLst/>
            </a:prstGeom>
            <a:solidFill>
              <a:srgbClr val="29A5D4"/>
            </a:solidFill>
            <a:ln w="28575">
              <a:solidFill>
                <a:schemeClr val="bg1"/>
              </a:solidFill>
              <a:round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600">
                <a:solidFill>
                  <a:srgbClr val="F8F8F8"/>
                </a:solidFill>
                <a:cs typeface="+mn-ea"/>
                <a:sym typeface="+mn-lt"/>
              </a:endParaRPr>
            </a:p>
          </p:txBody>
        </p:sp>
        <p:sp>
          <p:nvSpPr>
            <p:cNvPr id="8" name="Oval 277"/>
            <p:cNvSpPr>
              <a:spLocks noChangeArrowheads="1"/>
            </p:cNvSpPr>
            <p:nvPr/>
          </p:nvSpPr>
          <p:spPr bwMode="auto">
            <a:xfrm>
              <a:off x="4720440" y="3884932"/>
              <a:ext cx="1694223" cy="1693415"/>
            </a:xfrm>
            <a:prstGeom prst="ellipse">
              <a:avLst/>
            </a:prstGeom>
            <a:solidFill>
              <a:srgbClr val="29A5D4"/>
            </a:solidFill>
            <a:ln w="19050">
              <a:solidFill>
                <a:schemeClr val="bg1"/>
              </a:solidFill>
              <a:round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4782367" y="4587063"/>
              <a:ext cx="1648800" cy="507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3200" b="1" dirty="0">
                  <a:solidFill>
                    <a:srgbClr val="F8F8F8"/>
                  </a:solidFill>
                  <a:cs typeface="+mn-ea"/>
                  <a:sym typeface="+mn-lt"/>
                </a:rPr>
                <a:t>挤压法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4445710" y="3352283"/>
              <a:ext cx="969238" cy="5414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rgbClr val="F8F8F8"/>
                  </a:solidFill>
                  <a:cs typeface="+mn-ea"/>
                  <a:sym typeface="+mn-lt"/>
                </a:rPr>
                <a:t>耻骨上区轻叩法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5912752" y="3377439"/>
              <a:ext cx="1097697" cy="507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3200" b="1" dirty="0">
                  <a:solidFill>
                    <a:srgbClr val="F8F8F8"/>
                  </a:solidFill>
                  <a:cs typeface="+mn-ea"/>
                  <a:sym typeface="+mn-lt"/>
                </a:rPr>
                <a:t>屏气法</a:t>
              </a:r>
            </a:p>
          </p:txBody>
        </p:sp>
      </p:grpSp>
      <p:sp>
        <p:nvSpPr>
          <p:cNvPr id="12" name="矩形 11"/>
          <p:cNvSpPr/>
          <p:nvPr/>
        </p:nvSpPr>
        <p:spPr>
          <a:xfrm>
            <a:off x="8445593" y="1972702"/>
            <a:ext cx="2846521" cy="183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患者身体前倾，快速呼吸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－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4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次延长屏气增加腹压的时间，作一次深吸气，然后屏住呼吸，向下用力作排便动作。这样反复数次，直到没有尿液排出为止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CN" altLang="en-US" dirty="0">
                <a:cs typeface="+mn-ea"/>
                <a:sym typeface="+mn-lt"/>
              </a:rPr>
              <a:t>膀胱功能训练法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1576826" y="1838325"/>
            <a:ext cx="2687638" cy="3613150"/>
            <a:chOff x="1753733" y="1687513"/>
            <a:chExt cx="2687638" cy="3613150"/>
          </a:xfrm>
        </p:grpSpPr>
        <p:sp>
          <p:nvSpPr>
            <p:cNvPr id="3" name="箭头1"/>
            <p:cNvSpPr>
              <a:spLocks noChangeArrowheads="1"/>
            </p:cNvSpPr>
            <p:nvPr/>
          </p:nvSpPr>
          <p:spPr bwMode="ltGray">
            <a:xfrm>
              <a:off x="1753733" y="1997076"/>
              <a:ext cx="2687638" cy="3303587"/>
            </a:xfrm>
            <a:prstGeom prst="flowChartOffpageConnector">
              <a:avLst/>
            </a:prstGeom>
            <a:solidFill>
              <a:srgbClr val="F2F2F2"/>
            </a:solidFill>
            <a:ln w="3175" cap="flat" cmpd="sng" algn="ctr">
              <a:solidFill>
                <a:srgbClr val="29A5D4"/>
              </a:solidFill>
              <a:prstDash val="solid"/>
            </a:ln>
            <a:effectLst/>
          </p:spPr>
          <p:txBody>
            <a:bodyPr anchor="b" anchorCtr="0"/>
            <a:lstStyle/>
            <a:p>
              <a:pPr lvl="0"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嘱患者在不收缩下肢，腹部及臀部肌肉的情况下自主收缩耻骨、尾骨周围的肌肉（会阴及肛门括约肌），每次收缩维持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10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秒，重复做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10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次，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3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次／天。这种训练可以减少漏尿的发生，适用于压力性尿失禁的患者。</a:t>
              </a: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" name="椭圆1"/>
            <p:cNvSpPr>
              <a:spLocks noChangeArrowheads="1"/>
            </p:cNvSpPr>
            <p:nvPr/>
          </p:nvSpPr>
          <p:spPr bwMode="gray">
            <a:xfrm>
              <a:off x="1922008" y="1687513"/>
              <a:ext cx="2345192" cy="565150"/>
            </a:xfrm>
            <a:prstGeom prst="ellipse">
              <a:avLst/>
            </a:prstGeom>
            <a:solidFill>
              <a:srgbClr val="29A5D4"/>
            </a:solidFill>
            <a:ln w="28575" cap="flat" cmpd="sng" algn="ctr">
              <a:solidFill>
                <a:schemeClr val="bg1"/>
              </a:solidFill>
              <a:prstDash val="solid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lvl="0" algn="ctr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b="1" kern="0" dirty="0">
                  <a:solidFill>
                    <a:sysClr val="window" lastClr="FFFFFF">
                      <a:lumMod val="95000"/>
                    </a:sysClr>
                  </a:solidFill>
                  <a:cs typeface="+mn-ea"/>
                  <a:sym typeface="+mn-lt"/>
                </a:rPr>
                <a:t>盆底肌肉训练</a:t>
              </a:r>
              <a:endParaRPr kumimoji="0" lang="zh-CN" altLang="zh-CN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95000"/>
                  </a:sys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8050198" y="1838325"/>
            <a:ext cx="2687638" cy="3613150"/>
            <a:chOff x="8227105" y="1687513"/>
            <a:chExt cx="2687638" cy="3613150"/>
          </a:xfrm>
        </p:grpSpPr>
        <p:sp>
          <p:nvSpPr>
            <p:cNvPr id="5" name="箭头1"/>
            <p:cNvSpPr>
              <a:spLocks noChangeArrowheads="1"/>
            </p:cNvSpPr>
            <p:nvPr/>
          </p:nvSpPr>
          <p:spPr bwMode="ltGray">
            <a:xfrm>
              <a:off x="8227105" y="1997076"/>
              <a:ext cx="2687638" cy="3303587"/>
            </a:xfrm>
            <a:prstGeom prst="flowChartOffpageConnector">
              <a:avLst/>
            </a:prstGeom>
            <a:solidFill>
              <a:srgbClr val="F2F2F2"/>
            </a:solidFill>
            <a:ln w="3175" cap="flat" cmpd="sng" algn="ctr">
              <a:solidFill>
                <a:srgbClr val="29A5D4"/>
              </a:solidFill>
              <a:prstDash val="solid"/>
            </a:ln>
            <a:effectLst/>
          </p:spPr>
          <p:txBody>
            <a:bodyPr anchor="b" anchorCtr="0"/>
            <a:lstStyle/>
            <a:p>
              <a:pPr lvl="0"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训练应在特定的时间进行，如餐前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30min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，晨起或睡前，鼓励患者入厕排尿，白天每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3h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排尿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1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次，夜间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次，可结合患者具体情况进行调整。这种训练同样可减少尿失禁的发生，并能逐渐帮助患者建立良好的排尿习惯。</a:t>
              </a: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" name="椭圆1"/>
            <p:cNvSpPr>
              <a:spLocks noChangeArrowheads="1"/>
            </p:cNvSpPr>
            <p:nvPr/>
          </p:nvSpPr>
          <p:spPr bwMode="gray">
            <a:xfrm>
              <a:off x="8395380" y="1687513"/>
              <a:ext cx="2345192" cy="565150"/>
            </a:xfrm>
            <a:prstGeom prst="ellipse">
              <a:avLst/>
            </a:prstGeom>
            <a:solidFill>
              <a:srgbClr val="29A5D4"/>
            </a:solidFill>
            <a:ln w="28575" cap="flat" cmpd="sng" algn="ctr">
              <a:solidFill>
                <a:schemeClr val="bg1"/>
              </a:solidFill>
              <a:prstDash val="solid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lvl="0" algn="ctr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b="1" kern="0" dirty="0">
                  <a:solidFill>
                    <a:sysClr val="window" lastClr="FFFFFF">
                      <a:lumMod val="95000"/>
                    </a:sysClr>
                  </a:solidFill>
                  <a:cs typeface="+mn-ea"/>
                  <a:sym typeface="+mn-lt"/>
                </a:rPr>
                <a:t>尿意习惯训练</a:t>
              </a:r>
              <a:endParaRPr kumimoji="0" lang="zh-CN" altLang="zh-CN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95000"/>
                  </a:sys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0" name="右箭头 9"/>
          <p:cNvSpPr/>
          <p:nvPr/>
        </p:nvSpPr>
        <p:spPr>
          <a:xfrm>
            <a:off x="5051297" y="2147888"/>
            <a:ext cx="2206172" cy="1092777"/>
          </a:xfrm>
          <a:prstGeom prst="rightArrow">
            <a:avLst/>
          </a:prstGeom>
          <a:solidFill>
            <a:srgbClr val="29A5D4"/>
          </a:solidFill>
          <a:ln w="38100">
            <a:solidFill>
              <a:schemeClr val="bg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右箭头 10"/>
          <p:cNvSpPr/>
          <p:nvPr/>
        </p:nvSpPr>
        <p:spPr>
          <a:xfrm flipH="1">
            <a:off x="5051297" y="3799681"/>
            <a:ext cx="2206172" cy="1092777"/>
          </a:xfrm>
          <a:prstGeom prst="rightArrow">
            <a:avLst/>
          </a:prstGeom>
          <a:solidFill>
            <a:srgbClr val="29A5D4"/>
          </a:solidFill>
          <a:ln w="38100">
            <a:solidFill>
              <a:schemeClr val="bg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CN" altLang="en-US" dirty="0">
                <a:cs typeface="+mn-ea"/>
                <a:sym typeface="+mn-lt"/>
              </a:rPr>
              <a:t>褥疮的护理</a:t>
            </a:r>
          </a:p>
        </p:txBody>
      </p:sp>
      <p:sp>
        <p:nvSpPr>
          <p:cNvPr id="4" name="ïṡľîďè"/>
          <p:cNvSpPr/>
          <p:nvPr/>
        </p:nvSpPr>
        <p:spPr bwMode="auto">
          <a:xfrm>
            <a:off x="4120793" y="4603850"/>
            <a:ext cx="928540" cy="940334"/>
          </a:xfrm>
          <a:prstGeom prst="ellipse">
            <a:avLst/>
          </a:prstGeom>
          <a:solidFill>
            <a:srgbClr val="29A5D4"/>
          </a:solidFill>
          <a:ln w="28575">
            <a:solidFill>
              <a:schemeClr val="bg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none" lIns="90000" tIns="46800" rIns="90000" bIns="46800" anchor="ctr">
            <a:normAutofit/>
          </a:bodyPr>
          <a:lstStyle/>
          <a:p>
            <a:pPr marL="0" marR="0" lvl="0" indent="0" algn="ctr" defTabSz="1151255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lang="en-US" altLang="zh-CN" sz="2800" dirty="0">
                <a:solidFill>
                  <a:srgbClr val="FFFFFF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5" name="îṩlïďè"/>
          <p:cNvSpPr/>
          <p:nvPr/>
        </p:nvSpPr>
        <p:spPr bwMode="auto">
          <a:xfrm>
            <a:off x="2837326" y="2852524"/>
            <a:ext cx="1174447" cy="1189365"/>
          </a:xfrm>
          <a:prstGeom prst="ellipse">
            <a:avLst/>
          </a:prstGeom>
          <a:solidFill>
            <a:srgbClr val="29A5D4"/>
          </a:solidFill>
          <a:ln w="28575">
            <a:solidFill>
              <a:schemeClr val="bg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none" lIns="90000" tIns="46800" rIns="90000" bIns="46800" anchor="ctr">
            <a:normAutofit/>
          </a:bodyPr>
          <a:lstStyle/>
          <a:p>
            <a:pPr marL="0" marR="0" lvl="0" indent="0" algn="ctr" defTabSz="1151255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</a:p>
        </p:txBody>
      </p:sp>
      <p:sp>
        <p:nvSpPr>
          <p:cNvPr id="6" name="îṣľíḋe"/>
          <p:cNvSpPr/>
          <p:nvPr/>
        </p:nvSpPr>
        <p:spPr bwMode="auto">
          <a:xfrm>
            <a:off x="4612929" y="2503777"/>
            <a:ext cx="1064965" cy="1080508"/>
          </a:xfrm>
          <a:prstGeom prst="ellipse">
            <a:avLst/>
          </a:prstGeom>
          <a:solidFill>
            <a:srgbClr val="29A5D4"/>
          </a:solidFill>
          <a:ln w="28575">
            <a:solidFill>
              <a:schemeClr val="bg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none" lIns="90000" tIns="46800" rIns="90000" bIns="46800" anchor="ctr">
            <a:normAutofit/>
          </a:bodyPr>
          <a:lstStyle/>
          <a:p>
            <a:pPr marL="0" marR="0" lvl="0" indent="0" algn="ctr" defTabSz="1151255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lang="en-US" altLang="zh-CN" sz="2800" dirty="0">
                <a:solidFill>
                  <a:srgbClr val="FFFFFF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7" name="íšlïḓè"/>
          <p:cNvSpPr/>
          <p:nvPr/>
        </p:nvSpPr>
        <p:spPr bwMode="auto">
          <a:xfrm>
            <a:off x="7782143" y="3025578"/>
            <a:ext cx="1362704" cy="1380014"/>
          </a:xfrm>
          <a:prstGeom prst="ellipse">
            <a:avLst/>
          </a:prstGeom>
          <a:solidFill>
            <a:srgbClr val="29A5D4"/>
          </a:solidFill>
          <a:ln w="28575">
            <a:solidFill>
              <a:schemeClr val="bg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none" lIns="90000" tIns="46800" rIns="90000" bIns="46800" anchor="ctr">
            <a:normAutofit/>
          </a:bodyPr>
          <a:lstStyle/>
          <a:p>
            <a:pPr marL="0" marR="0" lvl="0" indent="0" algn="ctr" defTabSz="1151255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lang="en-US" altLang="zh-CN" sz="2800" dirty="0">
                <a:solidFill>
                  <a:srgbClr val="FFFFFF"/>
                </a:solidFill>
                <a:cs typeface="+mn-ea"/>
                <a:sym typeface="+mn-lt"/>
              </a:rPr>
              <a:t>05</a:t>
            </a:r>
          </a:p>
        </p:txBody>
      </p:sp>
      <p:sp>
        <p:nvSpPr>
          <p:cNvPr id="8" name="iŝḷïḑê"/>
          <p:cNvSpPr/>
          <p:nvPr/>
        </p:nvSpPr>
        <p:spPr bwMode="auto">
          <a:xfrm>
            <a:off x="6122030" y="1286190"/>
            <a:ext cx="1672093" cy="1693333"/>
          </a:xfrm>
          <a:prstGeom prst="ellipse">
            <a:avLst/>
          </a:prstGeom>
          <a:solidFill>
            <a:srgbClr val="29A5D4"/>
          </a:solidFill>
          <a:ln w="28575">
            <a:solidFill>
              <a:schemeClr val="bg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none" lIns="90000" tIns="46800" rIns="90000" bIns="46800" anchor="ctr">
            <a:normAutofit/>
          </a:bodyPr>
          <a:lstStyle/>
          <a:p>
            <a:pPr marL="0" marR="0" lvl="0" indent="0" algn="ctr" defTabSz="1151255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lang="en-US" altLang="zh-CN" sz="4000" dirty="0">
                <a:solidFill>
                  <a:srgbClr val="FFFFFF"/>
                </a:solidFill>
                <a:cs typeface="+mn-ea"/>
                <a:sym typeface="+mn-lt"/>
              </a:rPr>
              <a:t>04</a:t>
            </a:r>
          </a:p>
        </p:txBody>
      </p:sp>
      <p:cxnSp>
        <p:nvCxnSpPr>
          <p:cNvPr id="9" name="直接连接符 8"/>
          <p:cNvCxnSpPr>
            <a:stCxn id="4" idx="1"/>
            <a:endCxn id="5" idx="5"/>
          </p:cNvCxnSpPr>
          <p:nvPr/>
        </p:nvCxnSpPr>
        <p:spPr>
          <a:xfrm flipH="1" flipV="1">
            <a:off x="3839779" y="3867711"/>
            <a:ext cx="416996" cy="873848"/>
          </a:xfrm>
          <a:prstGeom prst="line">
            <a:avLst/>
          </a:prstGeom>
          <a:ln w="6350" cap="rnd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>
            <a:stCxn id="5" idx="6"/>
            <a:endCxn id="6" idx="2"/>
          </p:cNvCxnSpPr>
          <p:nvPr/>
        </p:nvCxnSpPr>
        <p:spPr>
          <a:xfrm flipV="1">
            <a:off x="4011773" y="3044031"/>
            <a:ext cx="601156" cy="403176"/>
          </a:xfrm>
          <a:prstGeom prst="line">
            <a:avLst/>
          </a:prstGeom>
          <a:ln w="6350" cap="rnd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>
            <a:stCxn id="6" idx="7"/>
            <a:endCxn id="8" idx="2"/>
          </p:cNvCxnSpPr>
          <p:nvPr/>
        </p:nvCxnSpPr>
        <p:spPr>
          <a:xfrm flipV="1">
            <a:off x="5521933" y="2132857"/>
            <a:ext cx="600097" cy="529157"/>
          </a:xfrm>
          <a:prstGeom prst="line">
            <a:avLst/>
          </a:prstGeom>
          <a:ln w="6350" cap="rnd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>
            <a:stCxn id="8" idx="6"/>
            <a:endCxn id="7" idx="0"/>
          </p:cNvCxnSpPr>
          <p:nvPr/>
        </p:nvCxnSpPr>
        <p:spPr>
          <a:xfrm>
            <a:off x="7794123" y="2132857"/>
            <a:ext cx="669372" cy="892721"/>
          </a:xfrm>
          <a:prstGeom prst="line">
            <a:avLst/>
          </a:prstGeom>
          <a:ln w="6350" cap="rnd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>
            <a:stCxn id="4" idx="2"/>
          </p:cNvCxnSpPr>
          <p:nvPr/>
        </p:nvCxnSpPr>
        <p:spPr>
          <a:xfrm flipH="1">
            <a:off x="3089979" y="5074017"/>
            <a:ext cx="1030814" cy="0"/>
          </a:xfrm>
          <a:prstGeom prst="line">
            <a:avLst/>
          </a:prstGeom>
          <a:ln w="6350" cap="rnd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ïş1îḓé"/>
          <p:cNvSpPr/>
          <p:nvPr/>
        </p:nvSpPr>
        <p:spPr bwMode="auto">
          <a:xfrm>
            <a:off x="965972" y="4613921"/>
            <a:ext cx="2195910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床褥平整柔软，可用气垫床，保持皮肤清洁干燥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ïṥḻïḓê"/>
          <p:cNvSpPr/>
          <p:nvPr/>
        </p:nvSpPr>
        <p:spPr bwMode="auto">
          <a:xfrm>
            <a:off x="9145766" y="3288418"/>
            <a:ext cx="2195910" cy="657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深度褥疮应剪除坏死组织，侵勤敷料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iSḷiḑe"/>
          <p:cNvSpPr/>
          <p:nvPr/>
        </p:nvSpPr>
        <p:spPr bwMode="auto">
          <a:xfrm>
            <a:off x="850324" y="2895138"/>
            <a:ext cx="2195910" cy="657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每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2-3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小时翻身一次，日夜坚持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íSḻïḓe"/>
          <p:cNvSpPr/>
          <p:nvPr/>
        </p:nvSpPr>
        <p:spPr bwMode="auto">
          <a:xfrm>
            <a:off x="3320033" y="1191918"/>
            <a:ext cx="2195910" cy="953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对骨隆突部分每日用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50%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红花酒精擦洗，滑石粉按摩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î$ḻïde"/>
          <p:cNvSpPr/>
          <p:nvPr/>
        </p:nvSpPr>
        <p:spPr bwMode="auto">
          <a:xfrm>
            <a:off x="8015248" y="1135242"/>
            <a:ext cx="2195910" cy="953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浅表褥疮可以用红外线灯烘烤，但需注意发生积继发性灼伤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ïṩḷiḓé"/>
          <p:cNvSpPr/>
          <p:nvPr/>
        </p:nvSpPr>
        <p:spPr bwMode="auto">
          <a:xfrm>
            <a:off x="6486856" y="4615760"/>
            <a:ext cx="1103372" cy="1117387"/>
          </a:xfrm>
          <a:prstGeom prst="ellipse">
            <a:avLst/>
          </a:prstGeom>
          <a:solidFill>
            <a:srgbClr val="29A5D4"/>
          </a:solidFill>
          <a:ln w="28575">
            <a:solidFill>
              <a:schemeClr val="bg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none" lIns="90000" tIns="46800" rIns="90000" bIns="46800" anchor="ctr">
            <a:normAutofit/>
          </a:bodyPr>
          <a:lstStyle/>
          <a:p>
            <a:pPr marL="0" marR="0" lvl="0" indent="0" algn="ctr" defTabSz="1151255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lang="en-US" altLang="zh-CN" sz="2800" dirty="0">
                <a:solidFill>
                  <a:srgbClr val="FFFFFF"/>
                </a:solidFill>
                <a:cs typeface="+mn-ea"/>
                <a:sym typeface="+mn-lt"/>
              </a:rPr>
              <a:t>06</a:t>
            </a:r>
          </a:p>
        </p:txBody>
      </p:sp>
      <p:cxnSp>
        <p:nvCxnSpPr>
          <p:cNvPr id="25" name="直接连接符 24"/>
          <p:cNvCxnSpPr>
            <a:stCxn id="7" idx="4"/>
            <a:endCxn id="24" idx="6"/>
          </p:cNvCxnSpPr>
          <p:nvPr/>
        </p:nvCxnSpPr>
        <p:spPr>
          <a:xfrm flipH="1">
            <a:off x="7590228" y="4405592"/>
            <a:ext cx="873267" cy="768862"/>
          </a:xfrm>
          <a:prstGeom prst="line">
            <a:avLst/>
          </a:prstGeom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6" name="îśľïḍé"/>
          <p:cNvSpPr/>
          <p:nvPr/>
        </p:nvSpPr>
        <p:spPr bwMode="auto">
          <a:xfrm>
            <a:off x="8693600" y="4817224"/>
            <a:ext cx="2195910" cy="657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炎症控制，肉芽新鲜时，作转移皮瓣缝合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28" name="直接连接符 27"/>
          <p:cNvCxnSpPr>
            <a:stCxn id="24" idx="6"/>
          </p:cNvCxnSpPr>
          <p:nvPr/>
        </p:nvCxnSpPr>
        <p:spPr>
          <a:xfrm>
            <a:off x="7590228" y="5174454"/>
            <a:ext cx="1026052" cy="0"/>
          </a:xfrm>
          <a:prstGeom prst="line">
            <a:avLst/>
          </a:prstGeom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4" grpId="0"/>
      <p:bldP spid="16" grpId="0"/>
      <p:bldP spid="18" grpId="0"/>
      <p:bldP spid="20" grpId="0"/>
      <p:bldP spid="22" grpId="0"/>
      <p:bldP spid="24" grpId="0" animBg="1"/>
      <p:bldP spid="2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CN" altLang="en-US" dirty="0">
                <a:cs typeface="+mn-ea"/>
                <a:sym typeface="+mn-lt"/>
              </a:rPr>
              <a:t>心理护理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121148" y="1502233"/>
            <a:ext cx="3239324" cy="4422346"/>
            <a:chOff x="7681774" y="2874412"/>
            <a:chExt cx="2700795" cy="3687142"/>
          </a:xfrm>
          <a:solidFill>
            <a:srgbClr val="29A5D4"/>
          </a:solidFill>
        </p:grpSpPr>
        <p:sp>
          <p:nvSpPr>
            <p:cNvPr id="4" name="Freeform 161"/>
            <p:cNvSpPr/>
            <p:nvPr/>
          </p:nvSpPr>
          <p:spPr bwMode="auto">
            <a:xfrm>
              <a:off x="9564618" y="3572970"/>
              <a:ext cx="817951" cy="1282173"/>
            </a:xfrm>
            <a:custGeom>
              <a:avLst/>
              <a:gdLst>
                <a:gd name="T0" fmla="*/ 111 w 731"/>
                <a:gd name="T1" fmla="*/ 870 h 1146"/>
                <a:gd name="T2" fmla="*/ 507 w 731"/>
                <a:gd name="T3" fmla="*/ 1086 h 1146"/>
                <a:gd name="T4" fmla="*/ 649 w 731"/>
                <a:gd name="T5" fmla="*/ 917 h 1146"/>
                <a:gd name="T6" fmla="*/ 617 w 731"/>
                <a:gd name="T7" fmla="*/ 140 h 1146"/>
                <a:gd name="T8" fmla="*/ 484 w 731"/>
                <a:gd name="T9" fmla="*/ 52 h 1146"/>
                <a:gd name="T10" fmla="*/ 75 w 731"/>
                <a:gd name="T11" fmla="*/ 302 h 1146"/>
                <a:gd name="T12" fmla="*/ 23 w 731"/>
                <a:gd name="T13" fmla="*/ 401 h 1146"/>
                <a:gd name="T14" fmla="*/ 41 w 731"/>
                <a:gd name="T15" fmla="*/ 692 h 1146"/>
                <a:gd name="T16" fmla="*/ 111 w 731"/>
                <a:gd name="T17" fmla="*/ 87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1" h="1146">
                  <a:moveTo>
                    <a:pt x="111" y="870"/>
                  </a:moveTo>
                  <a:cubicBezTo>
                    <a:pt x="176" y="904"/>
                    <a:pt x="507" y="1086"/>
                    <a:pt x="507" y="1086"/>
                  </a:cubicBezTo>
                  <a:cubicBezTo>
                    <a:pt x="507" y="1086"/>
                    <a:pt x="584" y="1146"/>
                    <a:pt x="649" y="917"/>
                  </a:cubicBezTo>
                  <a:cubicBezTo>
                    <a:pt x="714" y="689"/>
                    <a:pt x="731" y="416"/>
                    <a:pt x="617" y="140"/>
                  </a:cubicBezTo>
                  <a:cubicBezTo>
                    <a:pt x="602" y="104"/>
                    <a:pt x="565" y="0"/>
                    <a:pt x="484" y="52"/>
                  </a:cubicBezTo>
                  <a:cubicBezTo>
                    <a:pt x="403" y="103"/>
                    <a:pt x="75" y="302"/>
                    <a:pt x="75" y="302"/>
                  </a:cubicBezTo>
                  <a:cubicBezTo>
                    <a:pt x="75" y="302"/>
                    <a:pt x="11" y="338"/>
                    <a:pt x="23" y="401"/>
                  </a:cubicBezTo>
                  <a:cubicBezTo>
                    <a:pt x="36" y="463"/>
                    <a:pt x="60" y="594"/>
                    <a:pt x="41" y="692"/>
                  </a:cubicBezTo>
                  <a:cubicBezTo>
                    <a:pt x="23" y="782"/>
                    <a:pt x="0" y="813"/>
                    <a:pt x="111" y="87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>
                <a:cs typeface="+mn-ea"/>
                <a:sym typeface="+mn-lt"/>
              </a:endParaRPr>
            </a:p>
          </p:txBody>
        </p:sp>
        <p:sp>
          <p:nvSpPr>
            <p:cNvPr id="5" name="Freeform 162"/>
            <p:cNvSpPr/>
            <p:nvPr/>
          </p:nvSpPr>
          <p:spPr bwMode="auto">
            <a:xfrm>
              <a:off x="9074441" y="2880344"/>
              <a:ext cx="1113837" cy="1007051"/>
            </a:xfrm>
            <a:custGeom>
              <a:avLst/>
              <a:gdLst>
                <a:gd name="T0" fmla="*/ 517 w 995"/>
                <a:gd name="T1" fmla="*/ 834 h 900"/>
                <a:gd name="T2" fmla="*/ 905 w 995"/>
                <a:gd name="T3" fmla="*/ 604 h 900"/>
                <a:gd name="T4" fmla="*/ 831 w 995"/>
                <a:gd name="T5" fmla="*/ 395 h 900"/>
                <a:gd name="T6" fmla="*/ 147 w 995"/>
                <a:gd name="T7" fmla="*/ 26 h 900"/>
                <a:gd name="T8" fmla="*/ 3 w 995"/>
                <a:gd name="T9" fmla="*/ 96 h 900"/>
                <a:gd name="T10" fmla="*/ 9 w 995"/>
                <a:gd name="T11" fmla="*/ 576 h 900"/>
                <a:gd name="T12" fmla="*/ 68 w 995"/>
                <a:gd name="T13" fmla="*/ 670 h 900"/>
                <a:gd name="T14" fmla="*/ 328 w 995"/>
                <a:gd name="T15" fmla="*/ 804 h 900"/>
                <a:gd name="T16" fmla="*/ 517 w 995"/>
                <a:gd name="T17" fmla="*/ 834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5" h="900">
                  <a:moveTo>
                    <a:pt x="517" y="834"/>
                  </a:moveTo>
                  <a:cubicBezTo>
                    <a:pt x="579" y="796"/>
                    <a:pt x="905" y="604"/>
                    <a:pt x="905" y="604"/>
                  </a:cubicBezTo>
                  <a:cubicBezTo>
                    <a:pt x="905" y="604"/>
                    <a:pt x="995" y="568"/>
                    <a:pt x="831" y="395"/>
                  </a:cubicBezTo>
                  <a:cubicBezTo>
                    <a:pt x="669" y="223"/>
                    <a:pt x="442" y="70"/>
                    <a:pt x="147" y="26"/>
                  </a:cubicBezTo>
                  <a:cubicBezTo>
                    <a:pt x="108" y="21"/>
                    <a:pt x="0" y="0"/>
                    <a:pt x="3" y="96"/>
                  </a:cubicBezTo>
                  <a:cubicBezTo>
                    <a:pt x="6" y="192"/>
                    <a:pt x="9" y="576"/>
                    <a:pt x="9" y="576"/>
                  </a:cubicBezTo>
                  <a:cubicBezTo>
                    <a:pt x="9" y="576"/>
                    <a:pt x="8" y="649"/>
                    <a:pt x="68" y="670"/>
                  </a:cubicBezTo>
                  <a:cubicBezTo>
                    <a:pt x="128" y="692"/>
                    <a:pt x="253" y="737"/>
                    <a:pt x="328" y="804"/>
                  </a:cubicBezTo>
                  <a:cubicBezTo>
                    <a:pt x="396" y="865"/>
                    <a:pt x="411" y="900"/>
                    <a:pt x="517" y="834"/>
                  </a:cubicBez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>
                <a:cs typeface="+mn-ea"/>
                <a:sym typeface="+mn-lt"/>
              </a:endParaRPr>
            </a:p>
          </p:txBody>
        </p:sp>
        <p:sp>
          <p:nvSpPr>
            <p:cNvPr id="6" name="Freeform 165"/>
            <p:cNvSpPr/>
            <p:nvPr/>
          </p:nvSpPr>
          <p:spPr bwMode="auto">
            <a:xfrm>
              <a:off x="7681774" y="3575937"/>
              <a:ext cx="817951" cy="1282915"/>
            </a:xfrm>
            <a:custGeom>
              <a:avLst/>
              <a:gdLst>
                <a:gd name="T0" fmla="*/ 620 w 731"/>
                <a:gd name="T1" fmla="*/ 276 h 1146"/>
                <a:gd name="T2" fmla="*/ 224 w 731"/>
                <a:gd name="T3" fmla="*/ 59 h 1146"/>
                <a:gd name="T4" fmla="*/ 81 w 731"/>
                <a:gd name="T5" fmla="*/ 229 h 1146"/>
                <a:gd name="T6" fmla="*/ 113 w 731"/>
                <a:gd name="T7" fmla="*/ 1006 h 1146"/>
                <a:gd name="T8" fmla="*/ 246 w 731"/>
                <a:gd name="T9" fmla="*/ 1094 h 1146"/>
                <a:gd name="T10" fmla="*/ 656 w 731"/>
                <a:gd name="T11" fmla="*/ 844 h 1146"/>
                <a:gd name="T12" fmla="*/ 707 w 731"/>
                <a:gd name="T13" fmla="*/ 745 h 1146"/>
                <a:gd name="T14" fmla="*/ 690 w 731"/>
                <a:gd name="T15" fmla="*/ 453 h 1146"/>
                <a:gd name="T16" fmla="*/ 620 w 731"/>
                <a:gd name="T17" fmla="*/ 276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1" h="1146">
                  <a:moveTo>
                    <a:pt x="620" y="276"/>
                  </a:moveTo>
                  <a:cubicBezTo>
                    <a:pt x="555" y="242"/>
                    <a:pt x="224" y="59"/>
                    <a:pt x="224" y="59"/>
                  </a:cubicBezTo>
                  <a:cubicBezTo>
                    <a:pt x="224" y="59"/>
                    <a:pt x="147" y="0"/>
                    <a:pt x="81" y="229"/>
                  </a:cubicBezTo>
                  <a:cubicBezTo>
                    <a:pt x="17" y="456"/>
                    <a:pt x="0" y="730"/>
                    <a:pt x="113" y="1006"/>
                  </a:cubicBezTo>
                  <a:cubicBezTo>
                    <a:pt x="128" y="1042"/>
                    <a:pt x="166" y="1146"/>
                    <a:pt x="246" y="1094"/>
                  </a:cubicBezTo>
                  <a:cubicBezTo>
                    <a:pt x="327" y="1042"/>
                    <a:pt x="656" y="844"/>
                    <a:pt x="656" y="844"/>
                  </a:cubicBezTo>
                  <a:cubicBezTo>
                    <a:pt x="656" y="844"/>
                    <a:pt x="719" y="807"/>
                    <a:pt x="707" y="745"/>
                  </a:cubicBezTo>
                  <a:cubicBezTo>
                    <a:pt x="695" y="682"/>
                    <a:pt x="670" y="552"/>
                    <a:pt x="690" y="453"/>
                  </a:cubicBezTo>
                  <a:cubicBezTo>
                    <a:pt x="708" y="363"/>
                    <a:pt x="731" y="333"/>
                    <a:pt x="620" y="276"/>
                  </a:cubicBez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>
                <a:cs typeface="+mn-ea"/>
                <a:sym typeface="+mn-lt"/>
              </a:endParaRPr>
            </a:p>
          </p:txBody>
        </p:sp>
        <p:sp>
          <p:nvSpPr>
            <p:cNvPr id="7" name="Freeform 166"/>
            <p:cNvSpPr/>
            <p:nvPr/>
          </p:nvSpPr>
          <p:spPr bwMode="auto">
            <a:xfrm>
              <a:off x="7887189" y="2874412"/>
              <a:ext cx="1114579" cy="995927"/>
            </a:xfrm>
            <a:custGeom>
              <a:avLst/>
              <a:gdLst>
                <a:gd name="T0" fmla="*/ 982 w 996"/>
                <a:gd name="T1" fmla="*/ 547 h 890"/>
                <a:gd name="T2" fmla="*/ 982 w 996"/>
                <a:gd name="T3" fmla="*/ 96 h 890"/>
                <a:gd name="T4" fmla="*/ 764 w 996"/>
                <a:gd name="T5" fmla="*/ 53 h 890"/>
                <a:gd name="T6" fmla="*/ 98 w 996"/>
                <a:gd name="T7" fmla="*/ 453 h 890"/>
                <a:gd name="T8" fmla="*/ 85 w 996"/>
                <a:gd name="T9" fmla="*/ 613 h 890"/>
                <a:gd name="T10" fmla="*/ 501 w 996"/>
                <a:gd name="T11" fmla="*/ 852 h 890"/>
                <a:gd name="T12" fmla="*/ 612 w 996"/>
                <a:gd name="T13" fmla="*/ 849 h 890"/>
                <a:gd name="T14" fmla="*/ 859 w 996"/>
                <a:gd name="T15" fmla="*/ 694 h 890"/>
                <a:gd name="T16" fmla="*/ 982 w 996"/>
                <a:gd name="T17" fmla="*/ 547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6" h="890">
                  <a:moveTo>
                    <a:pt x="982" y="547"/>
                  </a:moveTo>
                  <a:cubicBezTo>
                    <a:pt x="980" y="474"/>
                    <a:pt x="982" y="96"/>
                    <a:pt x="982" y="96"/>
                  </a:cubicBezTo>
                  <a:cubicBezTo>
                    <a:pt x="982" y="96"/>
                    <a:pt x="996" y="0"/>
                    <a:pt x="764" y="53"/>
                  </a:cubicBezTo>
                  <a:cubicBezTo>
                    <a:pt x="534" y="105"/>
                    <a:pt x="286" y="222"/>
                    <a:pt x="98" y="453"/>
                  </a:cubicBezTo>
                  <a:cubicBezTo>
                    <a:pt x="73" y="484"/>
                    <a:pt x="0" y="567"/>
                    <a:pt x="85" y="613"/>
                  </a:cubicBezTo>
                  <a:cubicBezTo>
                    <a:pt x="169" y="659"/>
                    <a:pt x="501" y="852"/>
                    <a:pt x="501" y="852"/>
                  </a:cubicBezTo>
                  <a:cubicBezTo>
                    <a:pt x="501" y="852"/>
                    <a:pt x="563" y="890"/>
                    <a:pt x="612" y="849"/>
                  </a:cubicBezTo>
                  <a:cubicBezTo>
                    <a:pt x="661" y="808"/>
                    <a:pt x="764" y="724"/>
                    <a:pt x="859" y="694"/>
                  </a:cubicBezTo>
                  <a:cubicBezTo>
                    <a:pt x="947" y="667"/>
                    <a:pt x="984" y="672"/>
                    <a:pt x="982" y="547"/>
                  </a:cubicBez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>
                <a:cs typeface="+mn-ea"/>
                <a:sym typeface="+mn-lt"/>
              </a:endParaRPr>
            </a:p>
          </p:txBody>
        </p:sp>
        <p:sp>
          <p:nvSpPr>
            <p:cNvPr id="8" name="Freeform 56"/>
            <p:cNvSpPr/>
            <p:nvPr/>
          </p:nvSpPr>
          <p:spPr bwMode="auto">
            <a:xfrm flipH="1">
              <a:off x="8104082" y="4720624"/>
              <a:ext cx="1633423" cy="1840930"/>
            </a:xfrm>
            <a:custGeom>
              <a:avLst/>
              <a:gdLst>
                <a:gd name="T0" fmla="*/ 240 w 1330"/>
                <a:gd name="T1" fmla="*/ 1082 h 1500"/>
                <a:gd name="T2" fmla="*/ 166 w 1330"/>
                <a:gd name="T3" fmla="*/ 1500 h 1500"/>
                <a:gd name="T4" fmla="*/ 824 w 1330"/>
                <a:gd name="T5" fmla="*/ 1500 h 1500"/>
                <a:gd name="T6" fmla="*/ 866 w 1330"/>
                <a:gd name="T7" fmla="*/ 1322 h 1500"/>
                <a:gd name="T8" fmla="*/ 1134 w 1330"/>
                <a:gd name="T9" fmla="*/ 1293 h 1500"/>
                <a:gd name="T10" fmla="*/ 1188 w 1330"/>
                <a:gd name="T11" fmla="*/ 1207 h 1500"/>
                <a:gd name="T12" fmla="*/ 1195 w 1330"/>
                <a:gd name="T13" fmla="*/ 1123 h 1500"/>
                <a:gd name="T14" fmla="*/ 1206 w 1330"/>
                <a:gd name="T15" fmla="*/ 1055 h 1500"/>
                <a:gd name="T16" fmla="*/ 1226 w 1330"/>
                <a:gd name="T17" fmla="*/ 978 h 1500"/>
                <a:gd name="T18" fmla="*/ 1254 w 1330"/>
                <a:gd name="T19" fmla="*/ 922 h 1500"/>
                <a:gd name="T20" fmla="*/ 1319 w 1330"/>
                <a:gd name="T21" fmla="*/ 869 h 1500"/>
                <a:gd name="T22" fmla="*/ 1225 w 1330"/>
                <a:gd name="T23" fmla="*/ 727 h 1500"/>
                <a:gd name="T24" fmla="*/ 1169 w 1330"/>
                <a:gd name="T25" fmla="*/ 629 h 1500"/>
                <a:gd name="T26" fmla="*/ 1193 w 1330"/>
                <a:gd name="T27" fmla="*/ 552 h 1500"/>
                <a:gd name="T28" fmla="*/ 628 w 1330"/>
                <a:gd name="T29" fmla="*/ 0 h 1500"/>
                <a:gd name="T30" fmla="*/ 0 w 1330"/>
                <a:gd name="T31" fmla="*/ 544 h 1500"/>
                <a:gd name="T32" fmla="*/ 240 w 1330"/>
                <a:gd name="T33" fmla="*/ 1082 h 1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30" h="1500">
                  <a:moveTo>
                    <a:pt x="240" y="1082"/>
                  </a:moveTo>
                  <a:cubicBezTo>
                    <a:pt x="296" y="1206"/>
                    <a:pt x="216" y="1374"/>
                    <a:pt x="166" y="1500"/>
                  </a:cubicBezTo>
                  <a:cubicBezTo>
                    <a:pt x="362" y="1500"/>
                    <a:pt x="824" y="1500"/>
                    <a:pt x="824" y="1500"/>
                  </a:cubicBezTo>
                  <a:cubicBezTo>
                    <a:pt x="824" y="1500"/>
                    <a:pt x="825" y="1358"/>
                    <a:pt x="866" y="1322"/>
                  </a:cubicBezTo>
                  <a:cubicBezTo>
                    <a:pt x="907" y="1286"/>
                    <a:pt x="1089" y="1308"/>
                    <a:pt x="1134" y="1293"/>
                  </a:cubicBezTo>
                  <a:cubicBezTo>
                    <a:pt x="1179" y="1278"/>
                    <a:pt x="1196" y="1242"/>
                    <a:pt x="1188" y="1207"/>
                  </a:cubicBezTo>
                  <a:cubicBezTo>
                    <a:pt x="1180" y="1172"/>
                    <a:pt x="1170" y="1143"/>
                    <a:pt x="1195" y="1123"/>
                  </a:cubicBezTo>
                  <a:cubicBezTo>
                    <a:pt x="1220" y="1103"/>
                    <a:pt x="1224" y="1081"/>
                    <a:pt x="1206" y="1055"/>
                  </a:cubicBezTo>
                  <a:cubicBezTo>
                    <a:pt x="1249" y="1038"/>
                    <a:pt x="1245" y="1003"/>
                    <a:pt x="1226" y="978"/>
                  </a:cubicBezTo>
                  <a:cubicBezTo>
                    <a:pt x="1207" y="953"/>
                    <a:pt x="1208" y="931"/>
                    <a:pt x="1254" y="922"/>
                  </a:cubicBezTo>
                  <a:cubicBezTo>
                    <a:pt x="1300" y="913"/>
                    <a:pt x="1330" y="895"/>
                    <a:pt x="1319" y="869"/>
                  </a:cubicBezTo>
                  <a:cubicBezTo>
                    <a:pt x="1308" y="843"/>
                    <a:pt x="1262" y="774"/>
                    <a:pt x="1225" y="727"/>
                  </a:cubicBezTo>
                  <a:cubicBezTo>
                    <a:pt x="1188" y="680"/>
                    <a:pt x="1166" y="642"/>
                    <a:pt x="1169" y="629"/>
                  </a:cubicBezTo>
                  <a:cubicBezTo>
                    <a:pt x="1172" y="616"/>
                    <a:pt x="1193" y="588"/>
                    <a:pt x="1193" y="552"/>
                  </a:cubicBezTo>
                  <a:cubicBezTo>
                    <a:pt x="1193" y="451"/>
                    <a:pt x="1076" y="0"/>
                    <a:pt x="628" y="0"/>
                  </a:cubicBezTo>
                  <a:cubicBezTo>
                    <a:pt x="180" y="0"/>
                    <a:pt x="0" y="208"/>
                    <a:pt x="0" y="544"/>
                  </a:cubicBezTo>
                  <a:cubicBezTo>
                    <a:pt x="0" y="806"/>
                    <a:pt x="184" y="958"/>
                    <a:pt x="240" y="1082"/>
                  </a:cubicBez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916099" y="1609578"/>
            <a:ext cx="4795443" cy="953252"/>
            <a:chOff x="6177356" y="1197580"/>
            <a:chExt cx="4795443" cy="953252"/>
          </a:xfrm>
        </p:grpSpPr>
        <p:sp>
          <p:nvSpPr>
            <p:cNvPr id="14" name="Oval 1"/>
            <p:cNvSpPr/>
            <p:nvPr/>
          </p:nvSpPr>
          <p:spPr>
            <a:xfrm>
              <a:off x="6177356" y="1302067"/>
              <a:ext cx="769734" cy="769732"/>
            </a:xfrm>
            <a:prstGeom prst="ellipse">
              <a:avLst/>
            </a:prstGeom>
            <a:solidFill>
              <a:srgbClr val="29A5D4"/>
            </a:solidFill>
            <a:ln w="28575" cmpd="sng">
              <a:solidFill>
                <a:schemeClr val="bg1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>
                <a:cs typeface="+mn-ea"/>
                <a:sym typeface="+mn-lt"/>
              </a:endParaRPr>
            </a:p>
          </p:txBody>
        </p:sp>
        <p:sp>
          <p:nvSpPr>
            <p:cNvPr id="15" name="Subtitle 2"/>
            <p:cNvSpPr txBox="1"/>
            <p:nvPr/>
          </p:nvSpPr>
          <p:spPr>
            <a:xfrm>
              <a:off x="7125984" y="1197580"/>
              <a:ext cx="3846815" cy="953252"/>
            </a:xfrm>
            <a:prstGeom prst="rect">
              <a:avLst/>
            </a:prstGeom>
          </p:spPr>
          <p:txBody>
            <a:bodyPr vert="horz" wrap="square" lIns="91420" tIns="45709" rIns="91420" bIns="45709" rtlCol="0">
              <a:sp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根据病人的心理承受能力告知病情，针对患者的心理特点进行心理疏导，通过对患者病情的分析使患者增强康复的信心</a:t>
              </a:r>
              <a:endPara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Subtitle 2"/>
            <p:cNvSpPr txBox="1"/>
            <p:nvPr/>
          </p:nvSpPr>
          <p:spPr>
            <a:xfrm>
              <a:off x="6197909" y="1439569"/>
              <a:ext cx="755552" cy="494729"/>
            </a:xfrm>
            <a:prstGeom prst="rect">
              <a:avLst/>
            </a:prstGeom>
          </p:spPr>
          <p:txBody>
            <a:bodyPr vert="horz" wrap="square" lIns="91420" tIns="45709" rIns="91420" bIns="45709" rtlCol="0">
              <a:sp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en-US" sz="24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916099" y="2847672"/>
            <a:ext cx="4566337" cy="769732"/>
            <a:chOff x="6177356" y="2652571"/>
            <a:chExt cx="4566337" cy="769732"/>
          </a:xfrm>
        </p:grpSpPr>
        <p:sp>
          <p:nvSpPr>
            <p:cNvPr id="18" name="Oval 2"/>
            <p:cNvSpPr/>
            <p:nvPr/>
          </p:nvSpPr>
          <p:spPr>
            <a:xfrm>
              <a:off x="6177356" y="2652571"/>
              <a:ext cx="769734" cy="769732"/>
            </a:xfrm>
            <a:prstGeom prst="ellipse">
              <a:avLst/>
            </a:prstGeom>
            <a:solidFill>
              <a:srgbClr val="29A5D4"/>
            </a:solidFill>
            <a:ln w="38100" cmpd="sng"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>
                <a:cs typeface="+mn-ea"/>
                <a:sym typeface="+mn-lt"/>
              </a:endParaRPr>
            </a:p>
          </p:txBody>
        </p:sp>
        <p:sp>
          <p:nvSpPr>
            <p:cNvPr id="19" name="Subtitle 2"/>
            <p:cNvSpPr txBox="1"/>
            <p:nvPr/>
          </p:nvSpPr>
          <p:spPr>
            <a:xfrm>
              <a:off x="7125985" y="2667778"/>
              <a:ext cx="3617708" cy="657787"/>
            </a:xfrm>
            <a:prstGeom prst="rect">
              <a:avLst/>
            </a:prstGeom>
          </p:spPr>
          <p:txBody>
            <a:bodyPr vert="horz" wrap="square" lIns="91420" tIns="45709" rIns="91420" bIns="45709" rtlCol="0">
              <a:sp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通过以前类似患者的康复经历让患者重新燃起对生活的希望</a:t>
              </a:r>
              <a:endPara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Subtitle 2"/>
            <p:cNvSpPr txBox="1"/>
            <p:nvPr/>
          </p:nvSpPr>
          <p:spPr>
            <a:xfrm>
              <a:off x="6188502" y="2749308"/>
              <a:ext cx="755552" cy="494729"/>
            </a:xfrm>
            <a:prstGeom prst="rect">
              <a:avLst/>
            </a:prstGeom>
          </p:spPr>
          <p:txBody>
            <a:bodyPr vert="horz" wrap="square" lIns="91420" tIns="45709" rIns="91420" bIns="45709" rtlCol="0">
              <a:sp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en-US" sz="24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916099" y="3876791"/>
            <a:ext cx="4566337" cy="953252"/>
            <a:chOff x="6177356" y="3800381"/>
            <a:chExt cx="4566337" cy="953252"/>
          </a:xfrm>
        </p:grpSpPr>
        <p:sp>
          <p:nvSpPr>
            <p:cNvPr id="22" name="Oval 3"/>
            <p:cNvSpPr/>
            <p:nvPr/>
          </p:nvSpPr>
          <p:spPr>
            <a:xfrm>
              <a:off x="6177356" y="3904868"/>
              <a:ext cx="769734" cy="769732"/>
            </a:xfrm>
            <a:prstGeom prst="ellipse">
              <a:avLst/>
            </a:prstGeom>
            <a:solidFill>
              <a:srgbClr val="29A5D4"/>
            </a:solidFill>
            <a:ln w="38100" cmpd="sng"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>
                <a:cs typeface="+mn-ea"/>
                <a:sym typeface="+mn-lt"/>
              </a:endParaRPr>
            </a:p>
          </p:txBody>
        </p:sp>
        <p:sp>
          <p:nvSpPr>
            <p:cNvPr id="23" name="Subtitle 2"/>
            <p:cNvSpPr txBox="1"/>
            <p:nvPr/>
          </p:nvSpPr>
          <p:spPr>
            <a:xfrm>
              <a:off x="7125985" y="3800381"/>
              <a:ext cx="3617708" cy="953252"/>
            </a:xfrm>
            <a:prstGeom prst="rect">
              <a:avLst/>
            </a:prstGeom>
          </p:spPr>
          <p:txBody>
            <a:bodyPr vert="horz" wrap="square" lIns="91420" tIns="45709" rIns="91420" bIns="45709" rtlCol="0">
              <a:sp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热情周到的护理使患者对医护人员产生信任，缩短护患间的心理距离，以增加其战胜疾病的信心</a:t>
              </a:r>
              <a:endPara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Subtitle 2"/>
            <p:cNvSpPr txBox="1"/>
            <p:nvPr/>
          </p:nvSpPr>
          <p:spPr>
            <a:xfrm>
              <a:off x="6197909" y="4042370"/>
              <a:ext cx="755552" cy="494729"/>
            </a:xfrm>
            <a:prstGeom prst="rect">
              <a:avLst/>
            </a:prstGeom>
          </p:spPr>
          <p:txBody>
            <a:bodyPr vert="horz" wrap="square" lIns="91420" tIns="45709" rIns="91420" bIns="45709" rtlCol="0">
              <a:sp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en-US" sz="240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916099" y="5089429"/>
            <a:ext cx="4566337" cy="769732"/>
            <a:chOff x="6177356" y="5098665"/>
            <a:chExt cx="4566337" cy="769732"/>
          </a:xfrm>
        </p:grpSpPr>
        <p:sp>
          <p:nvSpPr>
            <p:cNvPr id="26" name="Oval 4"/>
            <p:cNvSpPr/>
            <p:nvPr/>
          </p:nvSpPr>
          <p:spPr>
            <a:xfrm>
              <a:off x="6177356" y="5098665"/>
              <a:ext cx="769734" cy="769732"/>
            </a:xfrm>
            <a:prstGeom prst="ellipse">
              <a:avLst/>
            </a:prstGeom>
            <a:solidFill>
              <a:srgbClr val="29A5D4"/>
            </a:solidFill>
            <a:ln w="38100" cmpd="sng"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>
                <a:cs typeface="+mn-ea"/>
                <a:sym typeface="+mn-lt"/>
              </a:endParaRPr>
            </a:p>
          </p:txBody>
        </p:sp>
        <p:sp>
          <p:nvSpPr>
            <p:cNvPr id="27" name="Subtitle 2"/>
            <p:cNvSpPr txBox="1"/>
            <p:nvPr/>
          </p:nvSpPr>
          <p:spPr>
            <a:xfrm>
              <a:off x="7125985" y="5161243"/>
              <a:ext cx="3617708" cy="657787"/>
            </a:xfrm>
            <a:prstGeom prst="rect">
              <a:avLst/>
            </a:prstGeom>
          </p:spPr>
          <p:txBody>
            <a:bodyPr vert="horz" wrap="square" lIns="91420" tIns="45709" rIns="91420" bIns="45709" rtlCol="0">
              <a:sp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充分与患者家属交谈，打消患者顾虑，进一步增加康复的信心，</a:t>
              </a:r>
              <a:endPara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Subtitle 2"/>
            <p:cNvSpPr txBox="1"/>
            <p:nvPr/>
          </p:nvSpPr>
          <p:spPr>
            <a:xfrm>
              <a:off x="6197909" y="5267456"/>
              <a:ext cx="755552" cy="494729"/>
            </a:xfrm>
            <a:prstGeom prst="rect">
              <a:avLst/>
            </a:prstGeom>
          </p:spPr>
          <p:txBody>
            <a:bodyPr vert="horz" wrap="square" lIns="91420" tIns="45709" rIns="91420" bIns="45709" rtlCol="0">
              <a:sp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en-US" sz="2400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1371111" y="2753751"/>
            <a:ext cx="520398" cy="728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恐惧</a:t>
            </a:r>
          </a:p>
        </p:txBody>
      </p:sp>
      <p:sp>
        <p:nvSpPr>
          <p:cNvPr id="30" name="矩形 29"/>
          <p:cNvSpPr/>
          <p:nvPr/>
        </p:nvSpPr>
        <p:spPr>
          <a:xfrm rot="19956615">
            <a:off x="1796756" y="1954874"/>
            <a:ext cx="701180" cy="396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绝望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 rot="1463307">
            <a:off x="2908130" y="1900865"/>
            <a:ext cx="697720" cy="396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焦虑</a:t>
            </a:r>
          </a:p>
        </p:txBody>
      </p:sp>
      <p:sp>
        <p:nvSpPr>
          <p:cNvPr id="39" name="矩形 38"/>
          <p:cNvSpPr/>
          <p:nvPr/>
        </p:nvSpPr>
        <p:spPr>
          <a:xfrm>
            <a:off x="3584174" y="2753751"/>
            <a:ext cx="520398" cy="728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愤怒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048626" y="1973921"/>
            <a:ext cx="1243489" cy="1071973"/>
            <a:chOff x="10048626" y="1973921"/>
            <a:chExt cx="1243489" cy="1071973"/>
          </a:xfrm>
        </p:grpSpPr>
        <p:sp>
          <p:nvSpPr>
            <p:cNvPr id="25" name="六边形 24"/>
            <p:cNvSpPr/>
            <p:nvPr/>
          </p:nvSpPr>
          <p:spPr>
            <a:xfrm>
              <a:off x="10048626" y="1973921"/>
              <a:ext cx="1243489" cy="1071973"/>
            </a:xfrm>
            <a:prstGeom prst="hexagon">
              <a:avLst/>
            </a:prstGeom>
            <a:solidFill>
              <a:srgbClr val="F2F2F2"/>
            </a:solidFill>
            <a:ln w="38100">
              <a:solidFill>
                <a:srgbClr val="00B0F0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endParaRPr>
            </a:p>
          </p:txBody>
        </p:sp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295448" y="2186357"/>
              <a:ext cx="776643" cy="661002"/>
            </a:xfrm>
            <a:prstGeom prst="rect">
              <a:avLst/>
            </a:prstGeom>
          </p:spPr>
        </p:pic>
      </p:grpSp>
      <p:grpSp>
        <p:nvGrpSpPr>
          <p:cNvPr id="4" name="组合 3"/>
          <p:cNvGrpSpPr/>
          <p:nvPr/>
        </p:nvGrpSpPr>
        <p:grpSpPr>
          <a:xfrm>
            <a:off x="10048627" y="3320589"/>
            <a:ext cx="1243489" cy="1071973"/>
            <a:chOff x="10048627" y="3320589"/>
            <a:chExt cx="1243489" cy="1071973"/>
          </a:xfrm>
        </p:grpSpPr>
        <p:sp>
          <p:nvSpPr>
            <p:cNvPr id="24" name="六边形 23"/>
            <p:cNvSpPr/>
            <p:nvPr/>
          </p:nvSpPr>
          <p:spPr>
            <a:xfrm>
              <a:off x="10048627" y="3320589"/>
              <a:ext cx="1243489" cy="1071973"/>
            </a:xfrm>
            <a:prstGeom prst="hexagon">
              <a:avLst/>
            </a:prstGeom>
            <a:solidFill>
              <a:srgbClr val="F2F2F2"/>
            </a:solidFill>
            <a:ln w="38100">
              <a:solidFill>
                <a:srgbClr val="00B0F0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endParaRPr>
            </a:p>
          </p:txBody>
        </p:sp>
        <p:pic>
          <p:nvPicPr>
            <p:cNvPr id="60" name="图片 5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451853" y="3493542"/>
              <a:ext cx="437036" cy="726066"/>
            </a:xfrm>
            <a:prstGeom prst="rect">
              <a:avLst/>
            </a:prstGeom>
          </p:spPr>
        </p:pic>
      </p:grpSp>
      <p:sp>
        <p:nvSpPr>
          <p:cNvPr id="27" name="文本框 26"/>
          <p:cNvSpPr txBox="1"/>
          <p:nvPr/>
        </p:nvSpPr>
        <p:spPr>
          <a:xfrm>
            <a:off x="271077" y="4429980"/>
            <a:ext cx="7109639" cy="11049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6000" b="1" dirty="0">
                <a:solidFill>
                  <a:srgbClr val="3AACC2"/>
                </a:solidFill>
                <a:cs typeface="+mn-ea"/>
                <a:sym typeface="+mn-lt"/>
              </a:rPr>
              <a:t>脊髓损伤的护理查房</a:t>
            </a:r>
          </a:p>
        </p:txBody>
      </p:sp>
      <p:sp>
        <p:nvSpPr>
          <p:cNvPr id="15" name="六边形 14"/>
          <p:cNvSpPr/>
          <p:nvPr/>
        </p:nvSpPr>
        <p:spPr>
          <a:xfrm>
            <a:off x="3462792" y="1163243"/>
            <a:ext cx="2451773" cy="2039830"/>
          </a:xfrm>
          <a:prstGeom prst="hexagon">
            <a:avLst/>
          </a:prstGeom>
          <a:pattFill prst="ltDnDiag">
            <a:fgClr>
              <a:srgbClr val="3AACC2"/>
            </a:fgClr>
            <a:bgClr>
              <a:schemeClr val="bg1"/>
            </a:bgClr>
          </a:pattFill>
          <a:ln>
            <a:solidFill>
              <a:srgbClr val="00B0F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六边形 2"/>
          <p:cNvSpPr/>
          <p:nvPr/>
        </p:nvSpPr>
        <p:spPr>
          <a:xfrm>
            <a:off x="5461067" y="665018"/>
            <a:ext cx="3837179" cy="3116769"/>
          </a:xfrm>
          <a:prstGeom prst="hexagon">
            <a:avLst/>
          </a:prstGeom>
          <a:blipFill>
            <a:blip r:embed="rId6"/>
            <a:stretch>
              <a:fillRect/>
            </a:stretch>
          </a:blip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blipFill>
                <a:blip r:embed="rId3"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7379657" y="3035302"/>
            <a:ext cx="3290713" cy="1515622"/>
            <a:chOff x="7379657" y="3035302"/>
            <a:chExt cx="3290713" cy="1515622"/>
          </a:xfrm>
        </p:grpSpPr>
        <p:cxnSp>
          <p:nvCxnSpPr>
            <p:cNvPr id="12" name="直接连接符 11"/>
            <p:cNvCxnSpPr/>
            <p:nvPr/>
          </p:nvCxnSpPr>
          <p:spPr>
            <a:xfrm flipV="1">
              <a:off x="9898763" y="4111170"/>
              <a:ext cx="313677" cy="166278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7379657" y="3781787"/>
              <a:ext cx="0" cy="769137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>
              <a:endCxn id="10" idx="3"/>
            </p:cNvCxnSpPr>
            <p:nvPr/>
          </p:nvCxnSpPr>
          <p:spPr>
            <a:xfrm flipV="1">
              <a:off x="7379657" y="4526560"/>
              <a:ext cx="1425481" cy="24364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V="1">
              <a:off x="10670370" y="3035302"/>
              <a:ext cx="0" cy="277435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"/>
          <p:cNvGrpSpPr/>
          <p:nvPr/>
        </p:nvGrpSpPr>
        <p:grpSpPr>
          <a:xfrm>
            <a:off x="8805138" y="3990573"/>
            <a:ext cx="1243489" cy="1071973"/>
            <a:chOff x="8805138" y="3990573"/>
            <a:chExt cx="1243489" cy="1071973"/>
          </a:xfrm>
        </p:grpSpPr>
        <p:sp>
          <p:nvSpPr>
            <p:cNvPr id="10" name="六边形 9"/>
            <p:cNvSpPr/>
            <p:nvPr/>
          </p:nvSpPr>
          <p:spPr>
            <a:xfrm>
              <a:off x="8805138" y="3990573"/>
              <a:ext cx="1243489" cy="1071973"/>
            </a:xfrm>
            <a:prstGeom prst="hexagon">
              <a:avLst/>
            </a:prstGeom>
            <a:solidFill>
              <a:srgbClr val="F2F2F2"/>
            </a:solidFill>
            <a:ln w="38100">
              <a:solidFill>
                <a:srgbClr val="00B0F0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endParaRP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054657" y="4194309"/>
              <a:ext cx="681230" cy="646051"/>
            </a:xfrm>
            <a:prstGeom prst="rect">
              <a:avLst/>
            </a:prstGeom>
          </p:spPr>
        </p:pic>
      </p:grpSp>
      <p:grpSp>
        <p:nvGrpSpPr>
          <p:cNvPr id="8" name="组合 7"/>
          <p:cNvGrpSpPr/>
          <p:nvPr/>
        </p:nvGrpSpPr>
        <p:grpSpPr>
          <a:xfrm>
            <a:off x="4603512" y="5624019"/>
            <a:ext cx="2559301" cy="473049"/>
            <a:chOff x="3923435" y="4230919"/>
            <a:chExt cx="2559301" cy="473049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012580" y="4231643"/>
              <a:ext cx="470156" cy="471600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968007" y="4230919"/>
              <a:ext cx="471600" cy="473049"/>
            </a:xfrm>
            <a:prstGeom prst="rect">
              <a:avLst/>
            </a:prstGeom>
          </p:spPr>
        </p:pic>
        <p:pic>
          <p:nvPicPr>
            <p:cNvPr id="2048" name="图片 204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490293" y="4232485"/>
              <a:ext cx="471600" cy="469917"/>
            </a:xfrm>
            <a:prstGeom prst="rect">
              <a:avLst/>
            </a:prstGeom>
          </p:spPr>
        </p:pic>
        <p:pic>
          <p:nvPicPr>
            <p:cNvPr id="2049" name="图片 204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445721" y="4230919"/>
              <a:ext cx="471600" cy="473049"/>
            </a:xfrm>
            <a:prstGeom prst="rect">
              <a:avLst/>
            </a:prstGeom>
          </p:spPr>
        </p:pic>
        <p:pic>
          <p:nvPicPr>
            <p:cNvPr id="2061" name="图片 2060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923435" y="4230919"/>
              <a:ext cx="471600" cy="473049"/>
            </a:xfrm>
            <a:prstGeom prst="rect">
              <a:avLst/>
            </a:prstGeom>
          </p:spPr>
        </p:pic>
      </p:grpSp>
      <p:sp>
        <p:nvSpPr>
          <p:cNvPr id="2062" name="文本框 2061"/>
          <p:cNvSpPr txBox="1"/>
          <p:nvPr/>
        </p:nvSpPr>
        <p:spPr>
          <a:xfrm>
            <a:off x="216196" y="295686"/>
            <a:ext cx="2326278" cy="3961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rgbClr val="3AACC2"/>
                </a:solidFill>
                <a:cs typeface="+mn-ea"/>
                <a:sym typeface="+mn-lt"/>
              </a:rPr>
              <a:t>请输入机构</a:t>
            </a:r>
            <a:r>
              <a:rPr lang="en-US" altLang="zh-CN" b="1" dirty="0">
                <a:solidFill>
                  <a:srgbClr val="3AACC2"/>
                </a:solidFill>
                <a:cs typeface="+mn-ea"/>
                <a:sym typeface="+mn-lt"/>
              </a:rPr>
              <a:t>/</a:t>
            </a:r>
            <a:r>
              <a:rPr lang="zh-CN" altLang="en-US" b="1" dirty="0">
                <a:solidFill>
                  <a:srgbClr val="3AACC2"/>
                </a:solidFill>
                <a:cs typeface="+mn-ea"/>
                <a:sym typeface="+mn-lt"/>
              </a:rPr>
              <a:t>医院名称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5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014909" y="1266826"/>
            <a:ext cx="2162182" cy="2162174"/>
            <a:chOff x="9843328" y="4704899"/>
            <a:chExt cx="1068944" cy="1068940"/>
          </a:xfrm>
        </p:grpSpPr>
        <p:sp>
          <p:nvSpPr>
            <p:cNvPr id="3" name="AutoShape 13"/>
            <p:cNvSpPr>
              <a:spLocks noChangeAspect="1" noChangeArrowheads="1" noTextEdit="1"/>
            </p:cNvSpPr>
            <p:nvPr/>
          </p:nvSpPr>
          <p:spPr bwMode="auto">
            <a:xfrm>
              <a:off x="9843328" y="4704899"/>
              <a:ext cx="1068944" cy="1068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Oval 15"/>
            <p:cNvSpPr>
              <a:spLocks noChangeArrowheads="1"/>
            </p:cNvSpPr>
            <p:nvPr/>
          </p:nvSpPr>
          <p:spPr bwMode="auto">
            <a:xfrm>
              <a:off x="9843328" y="4708486"/>
              <a:ext cx="1065357" cy="1065353"/>
            </a:xfrm>
            <a:prstGeom prst="ellipse">
              <a:avLst/>
            </a:prstGeom>
            <a:solidFill>
              <a:srgbClr val="3EBBDD"/>
            </a:solidFill>
            <a:ln w="63500">
              <a:solidFill>
                <a:schemeClr val="bg1"/>
              </a:solidFill>
              <a:round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Freeform 16"/>
            <p:cNvSpPr/>
            <p:nvPr/>
          </p:nvSpPr>
          <p:spPr bwMode="auto">
            <a:xfrm>
              <a:off x="10047790" y="4979069"/>
              <a:ext cx="656432" cy="634907"/>
            </a:xfrm>
            <a:custGeom>
              <a:avLst/>
              <a:gdLst>
                <a:gd name="T0" fmla="*/ 274 w 277"/>
                <a:gd name="T1" fmla="*/ 71 h 267"/>
                <a:gd name="T2" fmla="*/ 204 w 277"/>
                <a:gd name="T3" fmla="*/ 3 h 267"/>
                <a:gd name="T4" fmla="*/ 138 w 277"/>
                <a:gd name="T5" fmla="*/ 43 h 267"/>
                <a:gd name="T6" fmla="*/ 72 w 277"/>
                <a:gd name="T7" fmla="*/ 3 h 267"/>
                <a:gd name="T8" fmla="*/ 2 w 277"/>
                <a:gd name="T9" fmla="*/ 71 h 267"/>
                <a:gd name="T10" fmla="*/ 9 w 277"/>
                <a:gd name="T11" fmla="*/ 117 h 267"/>
                <a:gd name="T12" fmla="*/ 18 w 277"/>
                <a:gd name="T13" fmla="*/ 136 h 267"/>
                <a:gd name="T14" fmla="*/ 59 w 277"/>
                <a:gd name="T15" fmla="*/ 187 h 267"/>
                <a:gd name="T16" fmla="*/ 138 w 277"/>
                <a:gd name="T17" fmla="*/ 267 h 267"/>
                <a:gd name="T18" fmla="*/ 217 w 277"/>
                <a:gd name="T19" fmla="*/ 187 h 267"/>
                <a:gd name="T20" fmla="*/ 258 w 277"/>
                <a:gd name="T21" fmla="*/ 136 h 267"/>
                <a:gd name="T22" fmla="*/ 274 w 277"/>
                <a:gd name="T23" fmla="*/ 71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7" h="267">
                  <a:moveTo>
                    <a:pt x="274" y="71"/>
                  </a:moveTo>
                  <a:cubicBezTo>
                    <a:pt x="270" y="37"/>
                    <a:pt x="241" y="5"/>
                    <a:pt x="204" y="3"/>
                  </a:cubicBezTo>
                  <a:cubicBezTo>
                    <a:pt x="152" y="0"/>
                    <a:pt x="138" y="43"/>
                    <a:pt x="138" y="43"/>
                  </a:cubicBezTo>
                  <a:cubicBezTo>
                    <a:pt x="138" y="43"/>
                    <a:pt x="124" y="0"/>
                    <a:pt x="72" y="3"/>
                  </a:cubicBezTo>
                  <a:cubicBezTo>
                    <a:pt x="36" y="5"/>
                    <a:pt x="6" y="37"/>
                    <a:pt x="2" y="71"/>
                  </a:cubicBezTo>
                  <a:cubicBezTo>
                    <a:pt x="0" y="86"/>
                    <a:pt x="4" y="102"/>
                    <a:pt x="9" y="117"/>
                  </a:cubicBezTo>
                  <a:cubicBezTo>
                    <a:pt x="12" y="124"/>
                    <a:pt x="15" y="130"/>
                    <a:pt x="18" y="136"/>
                  </a:cubicBezTo>
                  <a:cubicBezTo>
                    <a:pt x="28" y="155"/>
                    <a:pt x="44" y="172"/>
                    <a:pt x="59" y="187"/>
                  </a:cubicBezTo>
                  <a:cubicBezTo>
                    <a:pt x="110" y="239"/>
                    <a:pt x="138" y="267"/>
                    <a:pt x="138" y="267"/>
                  </a:cubicBezTo>
                  <a:cubicBezTo>
                    <a:pt x="138" y="267"/>
                    <a:pt x="166" y="239"/>
                    <a:pt x="217" y="187"/>
                  </a:cubicBezTo>
                  <a:cubicBezTo>
                    <a:pt x="232" y="172"/>
                    <a:pt x="248" y="155"/>
                    <a:pt x="258" y="136"/>
                  </a:cubicBezTo>
                  <a:cubicBezTo>
                    <a:pt x="268" y="117"/>
                    <a:pt x="277" y="93"/>
                    <a:pt x="274" y="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Freeform 17"/>
            <p:cNvSpPr/>
            <p:nvPr/>
          </p:nvSpPr>
          <p:spPr bwMode="auto">
            <a:xfrm>
              <a:off x="10090835" y="5124583"/>
              <a:ext cx="444795" cy="236745"/>
            </a:xfrm>
            <a:custGeom>
              <a:avLst/>
              <a:gdLst>
                <a:gd name="T0" fmla="*/ 137 w 187"/>
                <a:gd name="T1" fmla="*/ 95 h 101"/>
                <a:gd name="T2" fmla="*/ 141 w 187"/>
                <a:gd name="T3" fmla="*/ 91 h 101"/>
                <a:gd name="T4" fmla="*/ 151 w 187"/>
                <a:gd name="T5" fmla="*/ 54 h 101"/>
                <a:gd name="T6" fmla="*/ 157 w 187"/>
                <a:gd name="T7" fmla="*/ 97 h 101"/>
                <a:gd name="T8" fmla="*/ 162 w 187"/>
                <a:gd name="T9" fmla="*/ 101 h 101"/>
                <a:gd name="T10" fmla="*/ 162 w 187"/>
                <a:gd name="T11" fmla="*/ 101 h 101"/>
                <a:gd name="T12" fmla="*/ 166 w 187"/>
                <a:gd name="T13" fmla="*/ 98 h 101"/>
                <a:gd name="T14" fmla="*/ 186 w 187"/>
                <a:gd name="T15" fmla="*/ 30 h 101"/>
                <a:gd name="T16" fmla="*/ 183 w 187"/>
                <a:gd name="T17" fmla="*/ 25 h 101"/>
                <a:gd name="T18" fmla="*/ 177 w 187"/>
                <a:gd name="T19" fmla="*/ 28 h 101"/>
                <a:gd name="T20" fmla="*/ 163 w 187"/>
                <a:gd name="T21" fmla="*/ 76 h 101"/>
                <a:gd name="T22" fmla="*/ 157 w 187"/>
                <a:gd name="T23" fmla="*/ 31 h 101"/>
                <a:gd name="T24" fmla="*/ 153 w 187"/>
                <a:gd name="T25" fmla="*/ 28 h 101"/>
                <a:gd name="T26" fmla="*/ 148 w 187"/>
                <a:gd name="T27" fmla="*/ 31 h 101"/>
                <a:gd name="T28" fmla="*/ 138 w 187"/>
                <a:gd name="T29" fmla="*/ 70 h 101"/>
                <a:gd name="T30" fmla="*/ 127 w 187"/>
                <a:gd name="T31" fmla="*/ 3 h 101"/>
                <a:gd name="T32" fmla="*/ 122 w 187"/>
                <a:gd name="T33" fmla="*/ 0 h 101"/>
                <a:gd name="T34" fmla="*/ 118 w 187"/>
                <a:gd name="T35" fmla="*/ 3 h 101"/>
                <a:gd name="T36" fmla="*/ 101 w 187"/>
                <a:gd name="T37" fmla="*/ 69 h 101"/>
                <a:gd name="T38" fmla="*/ 87 w 187"/>
                <a:gd name="T39" fmla="*/ 36 h 101"/>
                <a:gd name="T40" fmla="*/ 83 w 187"/>
                <a:gd name="T41" fmla="*/ 33 h 101"/>
                <a:gd name="T42" fmla="*/ 79 w 187"/>
                <a:gd name="T43" fmla="*/ 36 h 101"/>
                <a:gd name="T44" fmla="*/ 68 w 187"/>
                <a:gd name="T45" fmla="*/ 78 h 101"/>
                <a:gd name="T46" fmla="*/ 58 w 187"/>
                <a:gd name="T47" fmla="*/ 27 h 101"/>
                <a:gd name="T48" fmla="*/ 54 w 187"/>
                <a:gd name="T49" fmla="*/ 24 h 101"/>
                <a:gd name="T50" fmla="*/ 49 w 187"/>
                <a:gd name="T51" fmla="*/ 26 h 101"/>
                <a:gd name="T52" fmla="*/ 36 w 187"/>
                <a:gd name="T53" fmla="*/ 63 h 101"/>
                <a:gd name="T54" fmla="*/ 0 w 187"/>
                <a:gd name="T55" fmla="*/ 63 h 101"/>
                <a:gd name="T56" fmla="*/ 0 w 187"/>
                <a:gd name="T57" fmla="*/ 63 h 101"/>
                <a:gd name="T58" fmla="*/ 5 w 187"/>
                <a:gd name="T59" fmla="*/ 71 h 101"/>
                <a:gd name="T60" fmla="*/ 39 w 187"/>
                <a:gd name="T61" fmla="*/ 71 h 101"/>
                <a:gd name="T62" fmla="*/ 43 w 187"/>
                <a:gd name="T63" fmla="*/ 68 h 101"/>
                <a:gd name="T64" fmla="*/ 52 w 187"/>
                <a:gd name="T65" fmla="*/ 44 h 101"/>
                <a:gd name="T66" fmla="*/ 62 w 187"/>
                <a:gd name="T67" fmla="*/ 97 h 101"/>
                <a:gd name="T68" fmla="*/ 67 w 187"/>
                <a:gd name="T69" fmla="*/ 101 h 101"/>
                <a:gd name="T70" fmla="*/ 71 w 187"/>
                <a:gd name="T71" fmla="*/ 98 h 101"/>
                <a:gd name="T72" fmla="*/ 84 w 187"/>
                <a:gd name="T73" fmla="*/ 51 h 101"/>
                <a:gd name="T74" fmla="*/ 98 w 187"/>
                <a:gd name="T75" fmla="*/ 85 h 101"/>
                <a:gd name="T76" fmla="*/ 102 w 187"/>
                <a:gd name="T77" fmla="*/ 87 h 101"/>
                <a:gd name="T78" fmla="*/ 106 w 187"/>
                <a:gd name="T79" fmla="*/ 84 h 101"/>
                <a:gd name="T80" fmla="*/ 121 w 187"/>
                <a:gd name="T81" fmla="*/ 25 h 101"/>
                <a:gd name="T82" fmla="*/ 133 w 187"/>
                <a:gd name="T83" fmla="*/ 91 h 101"/>
                <a:gd name="T84" fmla="*/ 137 w 187"/>
                <a:gd name="T85" fmla="*/ 9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7" h="101">
                  <a:moveTo>
                    <a:pt x="137" y="95"/>
                  </a:moveTo>
                  <a:cubicBezTo>
                    <a:pt x="139" y="95"/>
                    <a:pt x="141" y="93"/>
                    <a:pt x="141" y="91"/>
                  </a:cubicBezTo>
                  <a:cubicBezTo>
                    <a:pt x="151" y="54"/>
                    <a:pt x="151" y="54"/>
                    <a:pt x="151" y="54"/>
                  </a:cubicBezTo>
                  <a:cubicBezTo>
                    <a:pt x="157" y="97"/>
                    <a:pt x="157" y="97"/>
                    <a:pt x="157" y="97"/>
                  </a:cubicBezTo>
                  <a:cubicBezTo>
                    <a:pt x="158" y="99"/>
                    <a:pt x="159" y="101"/>
                    <a:pt x="162" y="101"/>
                  </a:cubicBezTo>
                  <a:cubicBezTo>
                    <a:pt x="162" y="101"/>
                    <a:pt x="162" y="101"/>
                    <a:pt x="162" y="101"/>
                  </a:cubicBezTo>
                  <a:cubicBezTo>
                    <a:pt x="164" y="101"/>
                    <a:pt x="166" y="100"/>
                    <a:pt x="166" y="98"/>
                  </a:cubicBezTo>
                  <a:cubicBezTo>
                    <a:pt x="186" y="30"/>
                    <a:pt x="186" y="30"/>
                    <a:pt x="186" y="30"/>
                  </a:cubicBezTo>
                  <a:cubicBezTo>
                    <a:pt x="187" y="28"/>
                    <a:pt x="185" y="25"/>
                    <a:pt x="183" y="25"/>
                  </a:cubicBezTo>
                  <a:cubicBezTo>
                    <a:pt x="181" y="24"/>
                    <a:pt x="178" y="25"/>
                    <a:pt x="177" y="28"/>
                  </a:cubicBezTo>
                  <a:cubicBezTo>
                    <a:pt x="163" y="76"/>
                    <a:pt x="163" y="76"/>
                    <a:pt x="163" y="76"/>
                  </a:cubicBezTo>
                  <a:cubicBezTo>
                    <a:pt x="157" y="31"/>
                    <a:pt x="157" y="31"/>
                    <a:pt x="157" y="31"/>
                  </a:cubicBezTo>
                  <a:cubicBezTo>
                    <a:pt x="157" y="29"/>
                    <a:pt x="155" y="28"/>
                    <a:pt x="153" y="28"/>
                  </a:cubicBezTo>
                  <a:cubicBezTo>
                    <a:pt x="151" y="28"/>
                    <a:pt x="149" y="29"/>
                    <a:pt x="148" y="31"/>
                  </a:cubicBezTo>
                  <a:cubicBezTo>
                    <a:pt x="138" y="70"/>
                    <a:pt x="138" y="70"/>
                    <a:pt x="138" y="70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6" y="1"/>
                    <a:pt x="124" y="0"/>
                    <a:pt x="122" y="0"/>
                  </a:cubicBezTo>
                  <a:cubicBezTo>
                    <a:pt x="120" y="0"/>
                    <a:pt x="118" y="1"/>
                    <a:pt x="118" y="3"/>
                  </a:cubicBezTo>
                  <a:cubicBezTo>
                    <a:pt x="101" y="69"/>
                    <a:pt x="101" y="69"/>
                    <a:pt x="101" y="69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7" y="34"/>
                    <a:pt x="85" y="33"/>
                    <a:pt x="83" y="33"/>
                  </a:cubicBezTo>
                  <a:cubicBezTo>
                    <a:pt x="81" y="33"/>
                    <a:pt x="80" y="34"/>
                    <a:pt x="79" y="36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57" y="25"/>
                    <a:pt x="56" y="24"/>
                    <a:pt x="54" y="24"/>
                  </a:cubicBezTo>
                  <a:cubicBezTo>
                    <a:pt x="51" y="23"/>
                    <a:pt x="50" y="25"/>
                    <a:pt x="49" y="26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" y="66"/>
                    <a:pt x="3" y="69"/>
                    <a:pt x="5" y="71"/>
                  </a:cubicBezTo>
                  <a:cubicBezTo>
                    <a:pt x="39" y="71"/>
                    <a:pt x="39" y="71"/>
                    <a:pt x="39" y="71"/>
                  </a:cubicBezTo>
                  <a:cubicBezTo>
                    <a:pt x="41" y="71"/>
                    <a:pt x="43" y="70"/>
                    <a:pt x="43" y="68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62" y="97"/>
                    <a:pt x="62" y="97"/>
                    <a:pt x="62" y="97"/>
                  </a:cubicBezTo>
                  <a:cubicBezTo>
                    <a:pt x="63" y="99"/>
                    <a:pt x="65" y="101"/>
                    <a:pt x="67" y="101"/>
                  </a:cubicBezTo>
                  <a:cubicBezTo>
                    <a:pt x="68" y="101"/>
                    <a:pt x="71" y="100"/>
                    <a:pt x="71" y="98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98" y="85"/>
                    <a:pt x="98" y="85"/>
                    <a:pt x="98" y="85"/>
                  </a:cubicBezTo>
                  <a:cubicBezTo>
                    <a:pt x="99" y="86"/>
                    <a:pt x="100" y="87"/>
                    <a:pt x="102" y="87"/>
                  </a:cubicBezTo>
                  <a:cubicBezTo>
                    <a:pt x="104" y="87"/>
                    <a:pt x="106" y="86"/>
                    <a:pt x="106" y="84"/>
                  </a:cubicBezTo>
                  <a:cubicBezTo>
                    <a:pt x="121" y="25"/>
                    <a:pt x="121" y="25"/>
                    <a:pt x="121" y="25"/>
                  </a:cubicBezTo>
                  <a:cubicBezTo>
                    <a:pt x="133" y="91"/>
                    <a:pt x="133" y="91"/>
                    <a:pt x="133" y="91"/>
                  </a:cubicBezTo>
                  <a:cubicBezTo>
                    <a:pt x="133" y="93"/>
                    <a:pt x="135" y="95"/>
                    <a:pt x="137" y="95"/>
                  </a:cubicBezTo>
                  <a:close/>
                </a:path>
              </a:pathLst>
            </a:custGeom>
            <a:solidFill>
              <a:srgbClr val="3EBB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4875153" y="4416586"/>
            <a:ext cx="2441694" cy="8348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病例介绍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424181" y="3636977"/>
            <a:ext cx="1343638" cy="561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dirty="0">
                <a:cs typeface="+mn-ea"/>
                <a:sym typeface="+mn-lt"/>
              </a:rPr>
              <a:t>Part 01</a:t>
            </a:r>
            <a:endParaRPr lang="zh-CN" altLang="en-US" sz="2800" dirty="0">
              <a:cs typeface="+mn-ea"/>
              <a:sym typeface="+mn-lt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4948659" y="4257675"/>
            <a:ext cx="2294682" cy="0"/>
          </a:xfrm>
          <a:prstGeom prst="line">
            <a:avLst/>
          </a:prstGeom>
          <a:ln w="28575">
            <a:solidFill>
              <a:srgbClr val="3AACC2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 rot="20797267">
            <a:off x="11147524" y="5703560"/>
            <a:ext cx="940590" cy="1008254"/>
            <a:chOff x="0" y="4557006"/>
            <a:chExt cx="2122890" cy="2275606"/>
          </a:xfrm>
        </p:grpSpPr>
        <p:sp>
          <p:nvSpPr>
            <p:cNvPr id="13" name="六边形 12"/>
            <p:cNvSpPr/>
            <p:nvPr/>
          </p:nvSpPr>
          <p:spPr>
            <a:xfrm>
              <a:off x="27582" y="4557006"/>
              <a:ext cx="645449" cy="556422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endParaRPr>
            </a:p>
          </p:txBody>
        </p:sp>
        <p:sp>
          <p:nvSpPr>
            <p:cNvPr id="14" name="六边形 13"/>
            <p:cNvSpPr/>
            <p:nvPr/>
          </p:nvSpPr>
          <p:spPr>
            <a:xfrm>
              <a:off x="527787" y="4835217"/>
              <a:ext cx="645449" cy="556422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endParaRPr>
            </a:p>
          </p:txBody>
        </p:sp>
        <p:sp>
          <p:nvSpPr>
            <p:cNvPr id="15" name="六边形 14"/>
            <p:cNvSpPr/>
            <p:nvPr/>
          </p:nvSpPr>
          <p:spPr>
            <a:xfrm>
              <a:off x="995756" y="5113428"/>
              <a:ext cx="645449" cy="556422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endParaRPr>
            </a:p>
          </p:txBody>
        </p:sp>
        <p:sp>
          <p:nvSpPr>
            <p:cNvPr id="16" name="六边形 15"/>
            <p:cNvSpPr/>
            <p:nvPr/>
          </p:nvSpPr>
          <p:spPr>
            <a:xfrm>
              <a:off x="995756" y="5684484"/>
              <a:ext cx="645449" cy="556422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endParaRPr>
            </a:p>
          </p:txBody>
        </p:sp>
        <p:sp>
          <p:nvSpPr>
            <p:cNvPr id="17" name="六边形 16"/>
            <p:cNvSpPr/>
            <p:nvPr/>
          </p:nvSpPr>
          <p:spPr>
            <a:xfrm>
              <a:off x="1477441" y="5406273"/>
              <a:ext cx="645449" cy="556422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endParaRPr>
            </a:p>
          </p:txBody>
        </p:sp>
        <p:sp>
          <p:nvSpPr>
            <p:cNvPr id="18" name="六边形 17"/>
            <p:cNvSpPr/>
            <p:nvPr/>
          </p:nvSpPr>
          <p:spPr>
            <a:xfrm>
              <a:off x="497878" y="5406629"/>
              <a:ext cx="645449" cy="556422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endParaRPr>
            </a:p>
          </p:txBody>
        </p:sp>
        <p:sp>
          <p:nvSpPr>
            <p:cNvPr id="19" name="六边形 18"/>
            <p:cNvSpPr/>
            <p:nvPr/>
          </p:nvSpPr>
          <p:spPr>
            <a:xfrm>
              <a:off x="0" y="5113428"/>
              <a:ext cx="645449" cy="556422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endParaRPr>
            </a:p>
          </p:txBody>
        </p:sp>
        <p:sp>
          <p:nvSpPr>
            <p:cNvPr id="20" name="六边形 19"/>
            <p:cNvSpPr/>
            <p:nvPr/>
          </p:nvSpPr>
          <p:spPr>
            <a:xfrm>
              <a:off x="27582" y="5699830"/>
              <a:ext cx="645449" cy="556422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endParaRPr>
            </a:p>
          </p:txBody>
        </p:sp>
        <p:sp>
          <p:nvSpPr>
            <p:cNvPr id="21" name="六边形 20"/>
            <p:cNvSpPr/>
            <p:nvPr/>
          </p:nvSpPr>
          <p:spPr>
            <a:xfrm>
              <a:off x="533682" y="5993031"/>
              <a:ext cx="645449" cy="556422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endParaRPr>
            </a:p>
          </p:txBody>
        </p:sp>
        <p:sp>
          <p:nvSpPr>
            <p:cNvPr id="22" name="六边形 21"/>
            <p:cNvSpPr/>
            <p:nvPr/>
          </p:nvSpPr>
          <p:spPr>
            <a:xfrm>
              <a:off x="34632" y="6276190"/>
              <a:ext cx="645449" cy="556422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 rot="9265211">
            <a:off x="-91330" y="153646"/>
            <a:ext cx="940590" cy="1008254"/>
            <a:chOff x="0" y="4557006"/>
            <a:chExt cx="2122890" cy="2275606"/>
          </a:xfrm>
        </p:grpSpPr>
        <p:sp>
          <p:nvSpPr>
            <p:cNvPr id="24" name="六边形 23"/>
            <p:cNvSpPr/>
            <p:nvPr/>
          </p:nvSpPr>
          <p:spPr>
            <a:xfrm>
              <a:off x="27582" y="4557006"/>
              <a:ext cx="645449" cy="556422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endParaRPr>
            </a:p>
          </p:txBody>
        </p:sp>
        <p:sp>
          <p:nvSpPr>
            <p:cNvPr id="25" name="六边形 24"/>
            <p:cNvSpPr/>
            <p:nvPr/>
          </p:nvSpPr>
          <p:spPr>
            <a:xfrm>
              <a:off x="527787" y="4835217"/>
              <a:ext cx="645449" cy="556422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endParaRPr>
            </a:p>
          </p:txBody>
        </p:sp>
        <p:sp>
          <p:nvSpPr>
            <p:cNvPr id="26" name="六边形 25"/>
            <p:cNvSpPr/>
            <p:nvPr/>
          </p:nvSpPr>
          <p:spPr>
            <a:xfrm>
              <a:off x="995756" y="5113428"/>
              <a:ext cx="645449" cy="556422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endParaRPr>
            </a:p>
          </p:txBody>
        </p:sp>
        <p:sp>
          <p:nvSpPr>
            <p:cNvPr id="27" name="六边形 26"/>
            <p:cNvSpPr/>
            <p:nvPr/>
          </p:nvSpPr>
          <p:spPr>
            <a:xfrm>
              <a:off x="995756" y="5684484"/>
              <a:ext cx="645449" cy="556422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endParaRPr>
            </a:p>
          </p:txBody>
        </p:sp>
        <p:sp>
          <p:nvSpPr>
            <p:cNvPr id="28" name="六边形 27"/>
            <p:cNvSpPr/>
            <p:nvPr/>
          </p:nvSpPr>
          <p:spPr>
            <a:xfrm>
              <a:off x="1477441" y="5406273"/>
              <a:ext cx="645449" cy="556422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endParaRPr>
            </a:p>
          </p:txBody>
        </p:sp>
        <p:sp>
          <p:nvSpPr>
            <p:cNvPr id="29" name="六边形 28"/>
            <p:cNvSpPr/>
            <p:nvPr/>
          </p:nvSpPr>
          <p:spPr>
            <a:xfrm>
              <a:off x="497878" y="5406629"/>
              <a:ext cx="645449" cy="556422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endParaRPr>
            </a:p>
          </p:txBody>
        </p:sp>
        <p:sp>
          <p:nvSpPr>
            <p:cNvPr id="30" name="六边形 29"/>
            <p:cNvSpPr/>
            <p:nvPr/>
          </p:nvSpPr>
          <p:spPr>
            <a:xfrm>
              <a:off x="0" y="5113428"/>
              <a:ext cx="645449" cy="556422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endParaRPr>
            </a:p>
          </p:txBody>
        </p:sp>
        <p:sp>
          <p:nvSpPr>
            <p:cNvPr id="31" name="六边形 30"/>
            <p:cNvSpPr/>
            <p:nvPr/>
          </p:nvSpPr>
          <p:spPr>
            <a:xfrm>
              <a:off x="27582" y="5699830"/>
              <a:ext cx="645449" cy="556422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endParaRPr>
            </a:p>
          </p:txBody>
        </p:sp>
        <p:sp>
          <p:nvSpPr>
            <p:cNvPr id="32" name="六边形 31"/>
            <p:cNvSpPr/>
            <p:nvPr/>
          </p:nvSpPr>
          <p:spPr>
            <a:xfrm>
              <a:off x="533682" y="5993031"/>
              <a:ext cx="645449" cy="556422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endParaRPr>
            </a:p>
          </p:txBody>
        </p:sp>
        <p:sp>
          <p:nvSpPr>
            <p:cNvPr id="33" name="六边形 32"/>
            <p:cNvSpPr/>
            <p:nvPr/>
          </p:nvSpPr>
          <p:spPr>
            <a:xfrm>
              <a:off x="34632" y="6276190"/>
              <a:ext cx="645449" cy="556422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398542" y="1693889"/>
            <a:ext cx="3987383" cy="3987383"/>
          </a:xfrm>
          <a:prstGeom prst="ellipse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37000"/>
                      </a14:imgEffect>
                      <a14:imgEffect>
                        <a14:sharpenSoften amount="2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 w="28575">
            <a:solidFill>
              <a:srgbClr val="3AAC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CN" altLang="en-US" b="1" dirty="0">
                <a:cs typeface="+mn-ea"/>
                <a:sym typeface="+mn-lt"/>
              </a:rPr>
              <a:t>病人介绍</a:t>
            </a:r>
          </a:p>
        </p:txBody>
      </p:sp>
      <p:sp>
        <p:nvSpPr>
          <p:cNvPr id="15" name="矩形 14"/>
          <p:cNvSpPr/>
          <p:nvPr/>
        </p:nvSpPr>
        <p:spPr>
          <a:xfrm>
            <a:off x="5571343" y="1506479"/>
            <a:ext cx="5636301" cy="728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b="1" dirty="0">
                <a:cs typeface="+mn-ea"/>
                <a:sym typeface="+mn-lt"/>
              </a:rPr>
              <a:t>基本资料</a:t>
            </a:r>
            <a:r>
              <a:rPr lang="zh-CN" altLang="en-US" dirty="0">
                <a:cs typeface="+mn-ea"/>
                <a:sym typeface="+mn-lt"/>
              </a:rPr>
              <a:t>：患者，朱光琴，女性，</a:t>
            </a:r>
            <a:r>
              <a:rPr lang="en-US" altLang="zh-CN" dirty="0">
                <a:cs typeface="+mn-ea"/>
                <a:sym typeface="+mn-lt"/>
              </a:rPr>
              <a:t>59</a:t>
            </a:r>
            <a:r>
              <a:rPr lang="zh-CN" altLang="en-US" dirty="0">
                <a:cs typeface="+mn-ea"/>
                <a:sym typeface="+mn-lt"/>
              </a:rPr>
              <a:t>岁，因外伤后颈部疼痛伴四肢活动受限</a:t>
            </a:r>
            <a:r>
              <a:rPr lang="en-US" altLang="zh-CN" dirty="0">
                <a:cs typeface="+mn-ea"/>
                <a:sym typeface="+mn-lt"/>
              </a:rPr>
              <a:t>4</a:t>
            </a:r>
            <a:r>
              <a:rPr lang="zh-CN" altLang="en-US" dirty="0">
                <a:cs typeface="+mn-ea"/>
                <a:sym typeface="+mn-lt"/>
              </a:rPr>
              <a:t>小时余于</a:t>
            </a:r>
            <a:r>
              <a:rPr lang="en-US" altLang="zh-CN" dirty="0">
                <a:cs typeface="+mn-ea"/>
                <a:sym typeface="+mn-lt"/>
              </a:rPr>
              <a:t>2</a:t>
            </a:r>
            <a:r>
              <a:rPr lang="zh-CN" altLang="en-US" dirty="0">
                <a:cs typeface="+mn-ea"/>
                <a:sym typeface="+mn-lt"/>
              </a:rPr>
              <a:t>月</a:t>
            </a:r>
            <a:r>
              <a:rPr lang="en-US" altLang="zh-CN" dirty="0">
                <a:cs typeface="+mn-ea"/>
                <a:sym typeface="+mn-lt"/>
              </a:rPr>
              <a:t>12</a:t>
            </a:r>
            <a:r>
              <a:rPr lang="zh-CN" altLang="en-US" dirty="0">
                <a:cs typeface="+mn-ea"/>
                <a:sym typeface="+mn-lt"/>
              </a:rPr>
              <a:t>日</a:t>
            </a:r>
            <a:r>
              <a:rPr lang="en-US" altLang="zh-CN" dirty="0">
                <a:cs typeface="+mn-ea"/>
                <a:sym typeface="+mn-lt"/>
              </a:rPr>
              <a:t>18:41</a:t>
            </a:r>
            <a:r>
              <a:rPr lang="zh-CN" altLang="en-US" dirty="0">
                <a:cs typeface="+mn-ea"/>
                <a:sym typeface="+mn-lt"/>
              </a:rPr>
              <a:t>入院</a:t>
            </a:r>
            <a:endParaRPr lang="en-US" altLang="zh-CN" dirty="0"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921115" y="2690659"/>
            <a:ext cx="5876144" cy="106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b="1" dirty="0">
                <a:cs typeface="+mn-ea"/>
                <a:sym typeface="+mn-lt"/>
              </a:rPr>
              <a:t>现病史：</a:t>
            </a:r>
            <a:r>
              <a:rPr lang="zh-CN" altLang="en-US" dirty="0">
                <a:cs typeface="+mn-ea"/>
                <a:sym typeface="+mn-lt"/>
              </a:rPr>
              <a:t>患者于</a:t>
            </a:r>
            <a:r>
              <a:rPr lang="en-US" altLang="zh-CN" dirty="0">
                <a:cs typeface="+mn-ea"/>
                <a:sym typeface="+mn-lt"/>
              </a:rPr>
              <a:t>2014</a:t>
            </a:r>
            <a:r>
              <a:rPr lang="zh-CN" altLang="en-US" dirty="0">
                <a:cs typeface="+mn-ea"/>
                <a:sym typeface="+mn-lt"/>
              </a:rPr>
              <a:t>年</a:t>
            </a:r>
            <a:r>
              <a:rPr lang="en-US" altLang="zh-CN" dirty="0">
                <a:cs typeface="+mn-ea"/>
                <a:sym typeface="+mn-lt"/>
              </a:rPr>
              <a:t>2</a:t>
            </a:r>
            <a:r>
              <a:rPr lang="zh-CN" altLang="en-US" dirty="0">
                <a:cs typeface="+mn-ea"/>
                <a:sym typeface="+mn-lt"/>
              </a:rPr>
              <a:t>月</a:t>
            </a:r>
            <a:r>
              <a:rPr lang="en-US" altLang="zh-CN" dirty="0">
                <a:cs typeface="+mn-ea"/>
                <a:sym typeface="+mn-lt"/>
              </a:rPr>
              <a:t>12</a:t>
            </a:r>
            <a:r>
              <a:rPr lang="zh-CN" altLang="en-US" dirty="0">
                <a:cs typeface="+mn-ea"/>
                <a:sym typeface="+mn-lt"/>
              </a:rPr>
              <a:t>日</a:t>
            </a:r>
            <a:r>
              <a:rPr lang="en-US" altLang="zh-CN" dirty="0">
                <a:cs typeface="+mn-ea"/>
                <a:sym typeface="+mn-lt"/>
              </a:rPr>
              <a:t>15</a:t>
            </a:r>
            <a:r>
              <a:rPr lang="zh-CN" altLang="en-US" dirty="0">
                <a:cs typeface="+mn-ea"/>
                <a:sym typeface="+mn-lt"/>
              </a:rPr>
              <a:t>时左右，不慎摔倒，面部着地，当时即感觉颈部疼痛，活动受限，伴四肢麻木活动不能，大小便未解，急送入我院。</a:t>
            </a:r>
            <a:endParaRPr lang="en-US" altLang="zh-CN" dirty="0"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921115" y="4237272"/>
            <a:ext cx="6096000" cy="396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b="1" dirty="0">
                <a:cs typeface="+mn-ea"/>
                <a:sym typeface="+mn-lt"/>
              </a:rPr>
              <a:t>生命体征</a:t>
            </a:r>
            <a:r>
              <a:rPr lang="zh-CN" altLang="en-US" dirty="0">
                <a:cs typeface="+mn-ea"/>
                <a:sym typeface="+mn-lt"/>
              </a:rPr>
              <a:t>：</a:t>
            </a:r>
            <a:r>
              <a:rPr lang="en-US" altLang="zh-CN" dirty="0">
                <a:cs typeface="+mn-ea"/>
                <a:sym typeface="+mn-lt"/>
              </a:rPr>
              <a:t>T36.5℃  P76</a:t>
            </a:r>
            <a:r>
              <a:rPr lang="zh-CN" altLang="en-US" dirty="0">
                <a:cs typeface="+mn-ea"/>
                <a:sym typeface="+mn-lt"/>
              </a:rPr>
              <a:t>次</a:t>
            </a:r>
            <a:r>
              <a:rPr lang="en-US" altLang="zh-CN" dirty="0">
                <a:cs typeface="+mn-ea"/>
                <a:sym typeface="+mn-lt"/>
              </a:rPr>
              <a:t>/</a:t>
            </a:r>
            <a:r>
              <a:rPr lang="zh-CN" altLang="en-US" dirty="0">
                <a:cs typeface="+mn-ea"/>
                <a:sym typeface="+mn-lt"/>
              </a:rPr>
              <a:t>分  </a:t>
            </a:r>
            <a:r>
              <a:rPr lang="en-US" altLang="zh-CN" dirty="0">
                <a:cs typeface="+mn-ea"/>
                <a:sym typeface="+mn-lt"/>
              </a:rPr>
              <a:t>R21</a:t>
            </a:r>
            <a:r>
              <a:rPr lang="zh-CN" altLang="en-US" dirty="0">
                <a:cs typeface="+mn-ea"/>
                <a:sym typeface="+mn-lt"/>
              </a:rPr>
              <a:t>次</a:t>
            </a:r>
            <a:r>
              <a:rPr lang="en-US" altLang="zh-CN" dirty="0">
                <a:cs typeface="+mn-ea"/>
                <a:sym typeface="+mn-lt"/>
              </a:rPr>
              <a:t>/</a:t>
            </a:r>
            <a:r>
              <a:rPr lang="zh-CN" altLang="en-US" dirty="0">
                <a:cs typeface="+mn-ea"/>
                <a:sym typeface="+mn-lt"/>
              </a:rPr>
              <a:t>分</a:t>
            </a:r>
            <a:r>
              <a:rPr lang="en-US" altLang="zh-CN" dirty="0">
                <a:cs typeface="+mn-ea"/>
                <a:sym typeface="+mn-lt"/>
              </a:rPr>
              <a:t>Bp182/95mmHg</a:t>
            </a:r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3395964" y="5561352"/>
            <a:ext cx="2068643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lgDash"/>
            <a:headEnd type="oval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5571343" y="5003692"/>
            <a:ext cx="6096000" cy="139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b="1" dirty="0">
                <a:cs typeface="+mn-ea"/>
                <a:sym typeface="+mn-lt"/>
              </a:rPr>
              <a:t>望闻切诊</a:t>
            </a:r>
            <a:r>
              <a:rPr lang="zh-CN" altLang="en-US" dirty="0">
                <a:cs typeface="+mn-ea"/>
                <a:sym typeface="+mn-lt"/>
              </a:rPr>
              <a:t>：神清，动作反应可，面色少华，呼吸平稳，发育正常，体型正常，舌质暗红、苔薄白、脉弦。查体合作，对答切题，言语清晰。头颅外观无畸形、双眼睑无肿胀，结膜无充血，巩膜无黄染，双瞳孔等大，光反射灵敏。</a:t>
            </a:r>
          </a:p>
        </p:txBody>
      </p:sp>
      <p:cxnSp>
        <p:nvCxnSpPr>
          <p:cNvPr id="28" name="直接连接符 27"/>
          <p:cNvCxnSpPr/>
          <p:nvPr/>
        </p:nvCxnSpPr>
        <p:spPr>
          <a:xfrm>
            <a:off x="4430285" y="4422100"/>
            <a:ext cx="1370908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lgDash"/>
            <a:headEnd type="oval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4430285" y="3141663"/>
            <a:ext cx="1370908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lgDash"/>
            <a:headEnd type="oval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3395964" y="1882489"/>
            <a:ext cx="2068643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lgDash"/>
            <a:headEnd type="oval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/>
      <p:bldP spid="17" grpId="0"/>
      <p:bldP spid="23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CN" altLang="en-US" b="1" dirty="0">
                <a:cs typeface="+mn-ea"/>
                <a:sym typeface="+mn-lt"/>
              </a:rPr>
              <a:t>检查情况</a:t>
            </a:r>
          </a:p>
        </p:txBody>
      </p:sp>
      <p:sp>
        <p:nvSpPr>
          <p:cNvPr id="5" name="iŝlïḋé"/>
          <p:cNvSpPr/>
          <p:nvPr/>
        </p:nvSpPr>
        <p:spPr>
          <a:xfrm>
            <a:off x="6176393" y="3736990"/>
            <a:ext cx="2555845" cy="239869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</a:pPr>
            <a:endParaRPr>
              <a:cs typeface="+mn-ea"/>
              <a:sym typeface="+mn-lt"/>
            </a:endParaRPr>
          </a:p>
        </p:txBody>
      </p:sp>
      <p:sp>
        <p:nvSpPr>
          <p:cNvPr id="6" name="í$1îḍê"/>
          <p:cNvSpPr/>
          <p:nvPr/>
        </p:nvSpPr>
        <p:spPr>
          <a:xfrm>
            <a:off x="743129" y="3736990"/>
            <a:ext cx="2555844" cy="239869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</a:pPr>
            <a:endParaRPr>
              <a:cs typeface="+mn-ea"/>
              <a:sym typeface="+mn-lt"/>
            </a:endParaRPr>
          </a:p>
        </p:txBody>
      </p:sp>
      <p:sp>
        <p:nvSpPr>
          <p:cNvPr id="7" name="iš1íḋe"/>
          <p:cNvSpPr/>
          <p:nvPr/>
        </p:nvSpPr>
        <p:spPr>
          <a:xfrm>
            <a:off x="3459762" y="1143001"/>
            <a:ext cx="2555844" cy="2398698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</a:pPr>
            <a:endParaRPr>
              <a:cs typeface="+mn-ea"/>
              <a:sym typeface="+mn-lt"/>
            </a:endParaRPr>
          </a:p>
        </p:txBody>
      </p:sp>
      <p:sp>
        <p:nvSpPr>
          <p:cNvPr id="8" name="îṧ1ïḑè"/>
          <p:cNvSpPr/>
          <p:nvPr/>
        </p:nvSpPr>
        <p:spPr>
          <a:xfrm>
            <a:off x="8893027" y="1143001"/>
            <a:ext cx="2555844" cy="2398698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</a:pPr>
            <a:endParaRPr>
              <a:cs typeface="+mn-ea"/>
              <a:sym typeface="+mn-lt"/>
            </a:endParaRPr>
          </a:p>
        </p:txBody>
      </p:sp>
      <p:sp>
        <p:nvSpPr>
          <p:cNvPr id="9" name="îṩḻîḓê"/>
          <p:cNvSpPr/>
          <p:nvPr/>
        </p:nvSpPr>
        <p:spPr>
          <a:xfrm>
            <a:off x="736102" y="1143000"/>
            <a:ext cx="2569898" cy="2930400"/>
          </a:xfrm>
          <a:prstGeom prst="downArrowCallout">
            <a:avLst>
              <a:gd name="adj1" fmla="val 23554"/>
              <a:gd name="adj2" fmla="val 10346"/>
              <a:gd name="adj3" fmla="val 10003"/>
              <a:gd name="adj4" fmla="val 89997"/>
            </a:avLst>
          </a:prstGeom>
          <a:solidFill>
            <a:srgbClr val="3EBBDD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</a:pPr>
            <a:endParaRPr>
              <a:cs typeface="+mn-ea"/>
              <a:sym typeface="+mn-lt"/>
            </a:endParaRPr>
          </a:p>
        </p:txBody>
      </p:sp>
      <p:grpSp>
        <p:nvGrpSpPr>
          <p:cNvPr id="10" name="ïşľïḍè"/>
          <p:cNvGrpSpPr/>
          <p:nvPr/>
        </p:nvGrpSpPr>
        <p:grpSpPr>
          <a:xfrm>
            <a:off x="778193" y="1347638"/>
            <a:ext cx="2485716" cy="2067350"/>
            <a:chOff x="982233" y="1508588"/>
            <a:chExt cx="2485716" cy="2067350"/>
          </a:xfrm>
        </p:grpSpPr>
        <p:sp>
          <p:nvSpPr>
            <p:cNvPr id="23" name="ïšḷiḋé"/>
            <p:cNvSpPr/>
            <p:nvPr/>
          </p:nvSpPr>
          <p:spPr bwMode="auto">
            <a:xfrm>
              <a:off x="982233" y="1896186"/>
              <a:ext cx="2485716" cy="1679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脊柱生理弯曲存在，颈部疼痛肿胀，局部压痛、叩击痛（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+</a:t>
              </a: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），活动受限，屈伸不能，双上肢活动不能伴麻木，肌力约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II</a:t>
              </a: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级；</a:t>
              </a:r>
            </a:p>
          </p:txBody>
        </p:sp>
        <p:sp>
          <p:nvSpPr>
            <p:cNvPr id="24" name="iŝḷïďè"/>
            <p:cNvSpPr txBox="1"/>
            <p:nvPr/>
          </p:nvSpPr>
          <p:spPr bwMode="auto">
            <a:xfrm>
              <a:off x="1171060" y="1508588"/>
              <a:ext cx="2108063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 fontScale="92500" lnSpcReduction="10000"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solidFill>
                    <a:schemeClr val="bg1"/>
                  </a:solidFill>
                  <a:cs typeface="+mn-ea"/>
                  <a:sym typeface="+mn-lt"/>
                </a:rPr>
                <a:t>专科检查</a:t>
              </a:r>
              <a:endParaRPr lang="en-US" altLang="zh-CN" sz="1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1" name="íślíḍe"/>
          <p:cNvSpPr/>
          <p:nvPr/>
        </p:nvSpPr>
        <p:spPr>
          <a:xfrm>
            <a:off x="6169368" y="1143000"/>
            <a:ext cx="2569898" cy="2930400"/>
          </a:xfrm>
          <a:prstGeom prst="downArrowCallout">
            <a:avLst>
              <a:gd name="adj1" fmla="val 23554"/>
              <a:gd name="adj2" fmla="val 10346"/>
              <a:gd name="adj3" fmla="val 10003"/>
              <a:gd name="adj4" fmla="val 89997"/>
            </a:avLst>
          </a:prstGeom>
          <a:solidFill>
            <a:srgbClr val="3EBBDD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</a:pPr>
            <a:endParaRPr>
              <a:cs typeface="+mn-ea"/>
              <a:sym typeface="+mn-lt"/>
            </a:endParaRPr>
          </a:p>
        </p:txBody>
      </p:sp>
      <p:grpSp>
        <p:nvGrpSpPr>
          <p:cNvPr id="12" name="íṣļîḑè"/>
          <p:cNvGrpSpPr/>
          <p:nvPr/>
        </p:nvGrpSpPr>
        <p:grpSpPr>
          <a:xfrm>
            <a:off x="6400286" y="1347638"/>
            <a:ext cx="2108063" cy="1425542"/>
            <a:chOff x="1171060" y="2169000"/>
            <a:chExt cx="2108063" cy="1425542"/>
          </a:xfrm>
        </p:grpSpPr>
        <p:sp>
          <p:nvSpPr>
            <p:cNvPr id="21" name="ïşlïḋé"/>
            <p:cNvSpPr/>
            <p:nvPr/>
          </p:nvSpPr>
          <p:spPr bwMode="auto">
            <a:xfrm>
              <a:off x="1171060" y="2556598"/>
              <a:ext cx="2108063" cy="1037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头颅 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CT+</a:t>
              </a: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颈部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CT</a:t>
              </a: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示：脑实质未见明显异常，颈椎椎管骨性占位；</a:t>
              </a:r>
            </a:p>
          </p:txBody>
        </p:sp>
        <p:sp>
          <p:nvSpPr>
            <p:cNvPr id="22" name="ï$1îḋê"/>
            <p:cNvSpPr txBox="1"/>
            <p:nvPr/>
          </p:nvSpPr>
          <p:spPr bwMode="auto">
            <a:xfrm>
              <a:off x="1171060" y="2169000"/>
              <a:ext cx="2108063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 fontScale="92500" lnSpcReduction="10000"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solidFill>
                    <a:schemeClr val="bg1"/>
                  </a:solidFill>
                  <a:cs typeface="+mn-ea"/>
                  <a:sym typeface="+mn-lt"/>
                </a:rPr>
                <a:t>辅助检查</a:t>
              </a:r>
              <a:endParaRPr lang="en-US" altLang="zh-CN" sz="1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3" name="îŝľíďè"/>
          <p:cNvSpPr/>
          <p:nvPr/>
        </p:nvSpPr>
        <p:spPr>
          <a:xfrm>
            <a:off x="3452734" y="3206873"/>
            <a:ext cx="2569898" cy="2928815"/>
          </a:xfrm>
          <a:prstGeom prst="upArrowCallout">
            <a:avLst>
              <a:gd name="adj1" fmla="val 25000"/>
              <a:gd name="adj2" fmla="val 9346"/>
              <a:gd name="adj3" fmla="val 11156"/>
              <a:gd name="adj4" fmla="val 88844"/>
            </a:avLst>
          </a:prstGeom>
          <a:solidFill>
            <a:srgbClr val="3EBBDD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</a:pPr>
            <a:endParaRPr>
              <a:cs typeface="+mn-ea"/>
              <a:sym typeface="+mn-lt"/>
            </a:endParaRPr>
          </a:p>
        </p:txBody>
      </p:sp>
      <p:grpSp>
        <p:nvGrpSpPr>
          <p:cNvPr id="14" name="ïšľïḑê"/>
          <p:cNvGrpSpPr/>
          <p:nvPr/>
        </p:nvGrpSpPr>
        <p:grpSpPr>
          <a:xfrm>
            <a:off x="3606771" y="4124078"/>
            <a:ext cx="2261824" cy="1624521"/>
            <a:chOff x="1094179" y="2169000"/>
            <a:chExt cx="2261824" cy="1624521"/>
          </a:xfrm>
        </p:grpSpPr>
        <p:sp>
          <p:nvSpPr>
            <p:cNvPr id="19" name="iSļíḋé"/>
            <p:cNvSpPr/>
            <p:nvPr/>
          </p:nvSpPr>
          <p:spPr bwMode="auto">
            <a:xfrm>
              <a:off x="1094179" y="2556598"/>
              <a:ext cx="2261824" cy="1236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双下肢活动受限伴麻木，肌力约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III</a:t>
              </a: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级，面部上唇部见３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×</a:t>
              </a: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２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cm²</a:t>
              </a: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皮肤擦伤，末梢血运及感觉未见异常。</a:t>
              </a:r>
            </a:p>
          </p:txBody>
        </p:sp>
        <p:sp>
          <p:nvSpPr>
            <p:cNvPr id="20" name="íšḻïḓè"/>
            <p:cNvSpPr txBox="1"/>
            <p:nvPr/>
          </p:nvSpPr>
          <p:spPr bwMode="auto">
            <a:xfrm>
              <a:off x="1171060" y="2169000"/>
              <a:ext cx="2108063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 fontScale="92500" lnSpcReduction="10000"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solidFill>
                    <a:schemeClr val="bg1"/>
                  </a:solidFill>
                  <a:cs typeface="+mn-ea"/>
                  <a:sym typeface="+mn-lt"/>
                </a:rPr>
                <a:t>专科检查</a:t>
              </a:r>
              <a:endParaRPr lang="en-US" altLang="zh-CN" sz="1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5" name="iś1ïḓê"/>
          <p:cNvSpPr/>
          <p:nvPr/>
        </p:nvSpPr>
        <p:spPr>
          <a:xfrm>
            <a:off x="8886000" y="3206873"/>
            <a:ext cx="2569898" cy="2928815"/>
          </a:xfrm>
          <a:prstGeom prst="upArrowCallout">
            <a:avLst>
              <a:gd name="adj1" fmla="val 25000"/>
              <a:gd name="adj2" fmla="val 9346"/>
              <a:gd name="adj3" fmla="val 11156"/>
              <a:gd name="adj4" fmla="val 88844"/>
            </a:avLst>
          </a:prstGeom>
          <a:solidFill>
            <a:srgbClr val="3EBBDD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</a:pPr>
            <a:endParaRPr>
              <a:cs typeface="+mn-ea"/>
              <a:sym typeface="+mn-lt"/>
            </a:endParaRPr>
          </a:p>
        </p:txBody>
      </p:sp>
      <p:grpSp>
        <p:nvGrpSpPr>
          <p:cNvPr id="16" name="ïš1îḓê"/>
          <p:cNvGrpSpPr/>
          <p:nvPr/>
        </p:nvGrpSpPr>
        <p:grpSpPr>
          <a:xfrm>
            <a:off x="9116917" y="4124078"/>
            <a:ext cx="2108064" cy="954335"/>
            <a:chOff x="1171059" y="2169000"/>
            <a:chExt cx="2108064" cy="954335"/>
          </a:xfrm>
        </p:grpSpPr>
        <p:sp>
          <p:nvSpPr>
            <p:cNvPr id="17" name="îşḷiḋe"/>
            <p:cNvSpPr/>
            <p:nvPr/>
          </p:nvSpPr>
          <p:spPr bwMode="auto">
            <a:xfrm>
              <a:off x="1171059" y="2565936"/>
              <a:ext cx="2108063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颈椎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MRI</a:t>
              </a: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示：</a:t>
              </a:r>
              <a:r>
                <a:rPr lang="en-GB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C2-T2</a:t>
              </a: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水平脊髓损伤，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C3-T2</a:t>
              </a: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椎体后纵韧带增厚、钙化致椎管狭窄。</a:t>
              </a:r>
            </a:p>
          </p:txBody>
        </p:sp>
        <p:sp>
          <p:nvSpPr>
            <p:cNvPr id="18" name="îṡļïde"/>
            <p:cNvSpPr txBox="1"/>
            <p:nvPr/>
          </p:nvSpPr>
          <p:spPr bwMode="auto">
            <a:xfrm>
              <a:off x="1171060" y="2169000"/>
              <a:ext cx="2108063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 fontScale="92500" lnSpcReduction="10000"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辅助检查</a:t>
              </a:r>
              <a:endParaRPr lang="en-US" altLang="zh-CN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3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组合 48"/>
          <p:cNvGrpSpPr/>
          <p:nvPr/>
        </p:nvGrpSpPr>
        <p:grpSpPr>
          <a:xfrm>
            <a:off x="10222464" y="1622116"/>
            <a:ext cx="1030823" cy="2079727"/>
            <a:chOff x="10222464" y="1622116"/>
            <a:chExt cx="1030823" cy="2079727"/>
          </a:xfrm>
        </p:grpSpPr>
        <p:sp>
          <p:nvSpPr>
            <p:cNvPr id="18" name="Freeform 18"/>
            <p:cNvSpPr/>
            <p:nvPr/>
          </p:nvSpPr>
          <p:spPr bwMode="auto">
            <a:xfrm>
              <a:off x="10306106" y="1710279"/>
              <a:ext cx="947181" cy="1907923"/>
            </a:xfrm>
            <a:custGeom>
              <a:avLst/>
              <a:gdLst>
                <a:gd name="T0" fmla="*/ 0 w 227"/>
                <a:gd name="T1" fmla="*/ 0 h 454"/>
                <a:gd name="T2" fmla="*/ 227 w 227"/>
                <a:gd name="T3" fmla="*/ 227 h 454"/>
                <a:gd name="T4" fmla="*/ 0 w 227"/>
                <a:gd name="T5" fmla="*/ 454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7" h="454">
                  <a:moveTo>
                    <a:pt x="0" y="0"/>
                  </a:moveTo>
                  <a:cubicBezTo>
                    <a:pt x="125" y="0"/>
                    <a:pt x="227" y="101"/>
                    <a:pt x="227" y="227"/>
                  </a:cubicBezTo>
                  <a:cubicBezTo>
                    <a:pt x="227" y="352"/>
                    <a:pt x="125" y="454"/>
                    <a:pt x="0" y="454"/>
                  </a:cubicBezTo>
                </a:path>
              </a:pathLst>
            </a:custGeom>
            <a:noFill/>
            <a:ln w="23813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" name="Oval 19"/>
            <p:cNvSpPr>
              <a:spLocks noChangeArrowheads="1"/>
            </p:cNvSpPr>
            <p:nvPr/>
          </p:nvSpPr>
          <p:spPr bwMode="auto">
            <a:xfrm>
              <a:off x="10222464" y="1622116"/>
              <a:ext cx="167282" cy="17180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0" name="Oval 20"/>
            <p:cNvSpPr>
              <a:spLocks noChangeArrowheads="1"/>
            </p:cNvSpPr>
            <p:nvPr/>
          </p:nvSpPr>
          <p:spPr bwMode="auto">
            <a:xfrm>
              <a:off x="10222464" y="3534561"/>
              <a:ext cx="167282" cy="16728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1002696" y="1954421"/>
            <a:ext cx="1408338" cy="1415119"/>
            <a:chOff x="1026454" y="1954421"/>
            <a:chExt cx="1408338" cy="1415119"/>
          </a:xfrm>
        </p:grpSpPr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1026454" y="1954421"/>
              <a:ext cx="1408338" cy="1415119"/>
            </a:xfrm>
            <a:prstGeom prst="ellipse">
              <a:avLst/>
            </a:prstGeom>
            <a:solidFill>
              <a:srgbClr val="3EBBDD"/>
            </a:solidFill>
            <a:ln w="1270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381810" y="2313968"/>
              <a:ext cx="697627" cy="6960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36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3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1611943" y="1622116"/>
            <a:ext cx="3693777" cy="2079727"/>
            <a:chOff x="1611943" y="1622116"/>
            <a:chExt cx="3693777" cy="2079727"/>
          </a:xfrm>
        </p:grpSpPr>
        <p:sp>
          <p:nvSpPr>
            <p:cNvPr id="6" name="Freeform 6"/>
            <p:cNvSpPr/>
            <p:nvPr/>
          </p:nvSpPr>
          <p:spPr bwMode="auto">
            <a:xfrm>
              <a:off x="1695584" y="1710279"/>
              <a:ext cx="949441" cy="1907923"/>
            </a:xfrm>
            <a:custGeom>
              <a:avLst/>
              <a:gdLst>
                <a:gd name="T0" fmla="*/ 0 w 227"/>
                <a:gd name="T1" fmla="*/ 0 h 454"/>
                <a:gd name="T2" fmla="*/ 227 w 227"/>
                <a:gd name="T3" fmla="*/ 227 h 454"/>
                <a:gd name="T4" fmla="*/ 0 w 227"/>
                <a:gd name="T5" fmla="*/ 454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7" h="454">
                  <a:moveTo>
                    <a:pt x="0" y="0"/>
                  </a:moveTo>
                  <a:cubicBezTo>
                    <a:pt x="125" y="0"/>
                    <a:pt x="227" y="101"/>
                    <a:pt x="227" y="227"/>
                  </a:cubicBezTo>
                  <a:cubicBezTo>
                    <a:pt x="227" y="352"/>
                    <a:pt x="125" y="454"/>
                    <a:pt x="0" y="454"/>
                  </a:cubicBezTo>
                </a:path>
              </a:pathLst>
            </a:custGeom>
            <a:noFill/>
            <a:ln w="23813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1611943" y="1622116"/>
              <a:ext cx="167282" cy="17180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1611943" y="3534561"/>
              <a:ext cx="167282" cy="16728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3897382" y="1954421"/>
              <a:ext cx="1408338" cy="1415119"/>
            </a:xfrm>
            <a:prstGeom prst="ellipse">
              <a:avLst/>
            </a:prstGeom>
            <a:solidFill>
              <a:srgbClr val="3EBBDD"/>
            </a:solidFill>
            <a:ln w="1270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18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>
              <a:off x="2645024" y="2664241"/>
              <a:ext cx="1252357" cy="0"/>
            </a:xfrm>
            <a:prstGeom prst="line">
              <a:avLst/>
            </a:prstGeom>
            <a:noFill/>
            <a:ln w="23813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4252738" y="2313968"/>
              <a:ext cx="697627" cy="6960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36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3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4478349" y="1622116"/>
            <a:ext cx="3700559" cy="2079727"/>
            <a:chOff x="4478349" y="1622116"/>
            <a:chExt cx="3700559" cy="2079727"/>
          </a:xfrm>
        </p:grpSpPr>
        <p:sp>
          <p:nvSpPr>
            <p:cNvPr id="10" name="Freeform 10"/>
            <p:cNvSpPr/>
            <p:nvPr/>
          </p:nvSpPr>
          <p:spPr bwMode="auto">
            <a:xfrm>
              <a:off x="4566511" y="1710279"/>
              <a:ext cx="949441" cy="1907923"/>
            </a:xfrm>
            <a:custGeom>
              <a:avLst/>
              <a:gdLst>
                <a:gd name="T0" fmla="*/ 0 w 227"/>
                <a:gd name="T1" fmla="*/ 0 h 454"/>
                <a:gd name="T2" fmla="*/ 227 w 227"/>
                <a:gd name="T3" fmla="*/ 227 h 454"/>
                <a:gd name="T4" fmla="*/ 0 w 227"/>
                <a:gd name="T5" fmla="*/ 454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7" h="454">
                  <a:moveTo>
                    <a:pt x="0" y="0"/>
                  </a:moveTo>
                  <a:cubicBezTo>
                    <a:pt x="125" y="0"/>
                    <a:pt x="227" y="101"/>
                    <a:pt x="227" y="227"/>
                  </a:cubicBezTo>
                  <a:cubicBezTo>
                    <a:pt x="227" y="352"/>
                    <a:pt x="125" y="454"/>
                    <a:pt x="0" y="454"/>
                  </a:cubicBezTo>
                </a:path>
              </a:pathLst>
            </a:custGeom>
            <a:noFill/>
            <a:ln w="23813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4478349" y="1622116"/>
              <a:ext cx="171804" cy="17180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" name="Oval 12"/>
            <p:cNvSpPr>
              <a:spLocks noChangeArrowheads="1"/>
            </p:cNvSpPr>
            <p:nvPr/>
          </p:nvSpPr>
          <p:spPr bwMode="auto">
            <a:xfrm>
              <a:off x="4478349" y="3534561"/>
              <a:ext cx="171804" cy="16728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Oval 13"/>
            <p:cNvSpPr>
              <a:spLocks noChangeArrowheads="1"/>
            </p:cNvSpPr>
            <p:nvPr/>
          </p:nvSpPr>
          <p:spPr bwMode="auto">
            <a:xfrm>
              <a:off x="6766049" y="1954421"/>
              <a:ext cx="1412859" cy="1415119"/>
            </a:xfrm>
            <a:prstGeom prst="ellipse">
              <a:avLst/>
            </a:prstGeom>
            <a:solidFill>
              <a:srgbClr val="3EBBDD"/>
            </a:solidFill>
            <a:ln w="1270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>
              <a:off x="5515952" y="2664241"/>
              <a:ext cx="1250097" cy="0"/>
            </a:xfrm>
            <a:prstGeom prst="line">
              <a:avLst/>
            </a:prstGeom>
            <a:noFill/>
            <a:ln w="23813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7123665" y="2313968"/>
              <a:ext cx="697627" cy="6960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360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3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7349277" y="1622116"/>
            <a:ext cx="3696038" cy="2079727"/>
            <a:chOff x="7349277" y="1622116"/>
            <a:chExt cx="3696038" cy="2079727"/>
          </a:xfrm>
        </p:grpSpPr>
        <p:sp>
          <p:nvSpPr>
            <p:cNvPr id="14" name="Freeform 14"/>
            <p:cNvSpPr/>
            <p:nvPr/>
          </p:nvSpPr>
          <p:spPr bwMode="auto">
            <a:xfrm>
              <a:off x="7432917" y="1710279"/>
              <a:ext cx="949441" cy="1907923"/>
            </a:xfrm>
            <a:custGeom>
              <a:avLst/>
              <a:gdLst>
                <a:gd name="T0" fmla="*/ 0 w 227"/>
                <a:gd name="T1" fmla="*/ 0 h 454"/>
                <a:gd name="T2" fmla="*/ 227 w 227"/>
                <a:gd name="T3" fmla="*/ 227 h 454"/>
                <a:gd name="T4" fmla="*/ 0 w 227"/>
                <a:gd name="T5" fmla="*/ 454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7" h="454">
                  <a:moveTo>
                    <a:pt x="0" y="0"/>
                  </a:moveTo>
                  <a:cubicBezTo>
                    <a:pt x="126" y="0"/>
                    <a:pt x="227" y="101"/>
                    <a:pt x="227" y="227"/>
                  </a:cubicBezTo>
                  <a:cubicBezTo>
                    <a:pt x="227" y="352"/>
                    <a:pt x="126" y="454"/>
                    <a:pt x="0" y="454"/>
                  </a:cubicBezTo>
                </a:path>
              </a:pathLst>
            </a:custGeom>
            <a:noFill/>
            <a:ln w="23813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7349277" y="1622116"/>
              <a:ext cx="167282" cy="17180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auto">
            <a:xfrm>
              <a:off x="7349277" y="3534561"/>
              <a:ext cx="167282" cy="16728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Oval 17"/>
            <p:cNvSpPr>
              <a:spLocks noChangeArrowheads="1"/>
            </p:cNvSpPr>
            <p:nvPr/>
          </p:nvSpPr>
          <p:spPr bwMode="auto">
            <a:xfrm>
              <a:off x="9636977" y="1954421"/>
              <a:ext cx="1408338" cy="1415119"/>
            </a:xfrm>
            <a:prstGeom prst="ellipse">
              <a:avLst/>
            </a:prstGeom>
            <a:solidFill>
              <a:srgbClr val="3EBBDD"/>
            </a:solidFill>
            <a:ln w="1270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18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" name="Line 25"/>
            <p:cNvSpPr>
              <a:spLocks noChangeShapeType="1"/>
            </p:cNvSpPr>
            <p:nvPr/>
          </p:nvSpPr>
          <p:spPr bwMode="auto">
            <a:xfrm>
              <a:off x="8386879" y="2650677"/>
              <a:ext cx="1254619" cy="0"/>
            </a:xfrm>
            <a:prstGeom prst="line">
              <a:avLst/>
            </a:prstGeom>
            <a:noFill/>
            <a:ln w="23813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9992333" y="2313968"/>
              <a:ext cx="697627" cy="6960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3600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sz="3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4" name="文本框 66"/>
          <p:cNvSpPr txBox="1">
            <a:spLocks noChangeArrowheads="1"/>
          </p:cNvSpPr>
          <p:nvPr/>
        </p:nvSpPr>
        <p:spPr bwMode="auto">
          <a:xfrm>
            <a:off x="745162" y="4298293"/>
            <a:ext cx="1896324" cy="65780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144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绝对卧床休息，给予颈部支具制动 </a:t>
            </a:r>
          </a:p>
        </p:txBody>
      </p:sp>
      <p:sp>
        <p:nvSpPr>
          <p:cNvPr id="39" name="文本框 66"/>
          <p:cNvSpPr txBox="1">
            <a:spLocks noChangeArrowheads="1"/>
          </p:cNvSpPr>
          <p:nvPr/>
        </p:nvSpPr>
        <p:spPr bwMode="auto">
          <a:xfrm>
            <a:off x="3659091" y="4298293"/>
            <a:ext cx="1896324" cy="95327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pPr algn="just"/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一级护理，心电监护，密切观察生命体征</a:t>
            </a:r>
          </a:p>
        </p:txBody>
      </p:sp>
      <p:cxnSp>
        <p:nvCxnSpPr>
          <p:cNvPr id="40" name="直接连接符 39"/>
          <p:cNvCxnSpPr/>
          <p:nvPr/>
        </p:nvCxnSpPr>
        <p:spPr>
          <a:xfrm>
            <a:off x="3771623" y="4180308"/>
            <a:ext cx="170648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本框 66"/>
          <p:cNvSpPr txBox="1">
            <a:spLocks noChangeArrowheads="1"/>
          </p:cNvSpPr>
          <p:nvPr/>
        </p:nvSpPr>
        <p:spPr bwMode="auto">
          <a:xfrm>
            <a:off x="6568397" y="4323502"/>
            <a:ext cx="1896324" cy="154247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pPr algn="just"/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中药内服，以消肿止痛、活血祛瘀为主，予大成汤活血化瘀、舒经通络</a:t>
            </a:r>
          </a:p>
          <a:p>
            <a:pPr algn="just"/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44" name="直接连接符 43"/>
          <p:cNvCxnSpPr/>
          <p:nvPr/>
        </p:nvCxnSpPr>
        <p:spPr>
          <a:xfrm>
            <a:off x="6680929" y="4205515"/>
            <a:ext cx="170648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框 66"/>
          <p:cNvSpPr txBox="1">
            <a:spLocks noChangeArrowheads="1"/>
          </p:cNvSpPr>
          <p:nvPr/>
        </p:nvSpPr>
        <p:spPr bwMode="auto">
          <a:xfrm>
            <a:off x="9441584" y="4323502"/>
            <a:ext cx="1896324" cy="213513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pPr algn="just"/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给予甲基强的松龙冲击治疗，复方甘露醇、长春西汀及奥美拉唑注射液静滴以消止痛肿、活血化瘀及保护胃黏膜</a:t>
            </a:r>
          </a:p>
        </p:txBody>
      </p:sp>
      <p:cxnSp>
        <p:nvCxnSpPr>
          <p:cNvPr id="48" name="直接连接符 47"/>
          <p:cNvCxnSpPr/>
          <p:nvPr/>
        </p:nvCxnSpPr>
        <p:spPr>
          <a:xfrm>
            <a:off x="9554116" y="4177576"/>
            <a:ext cx="170648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853625" y="4180308"/>
            <a:ext cx="170648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CN" altLang="en-US" b="1" dirty="0">
                <a:cs typeface="+mn-ea"/>
                <a:sym typeface="+mn-lt"/>
              </a:rPr>
              <a:t>诊疗措施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 p14:presetBounceEnd="28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10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11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8" fill="hold" nodeType="withEffect" p14:presetBounceEnd="28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14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15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8" fill="hold" nodeType="withEffect" p14:presetBounceEnd="42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8" dur="3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9" dur="3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8" fill="hold" nodeType="withEffect" p14:presetBounceEnd="4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2" dur="2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3" dur="2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1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6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1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9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1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2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1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10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/>
          <p:bldP spid="39" grpId="0"/>
          <p:bldP spid="43" grpId="0"/>
          <p:bldP spid="4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8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8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3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3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8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2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2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1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6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1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9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1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2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1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10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/>
          <p:bldP spid="39" grpId="0"/>
          <p:bldP spid="43" grpId="0"/>
          <p:bldP spid="47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310896" y="4416586"/>
            <a:ext cx="3570208" cy="8348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脊髓损伤知识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424181" y="3636977"/>
            <a:ext cx="1343638" cy="561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dirty="0">
                <a:cs typeface="+mn-ea"/>
                <a:sym typeface="+mn-lt"/>
              </a:rPr>
              <a:t>Part 02</a:t>
            </a:r>
            <a:endParaRPr lang="zh-CN" altLang="en-US" sz="2800" dirty="0">
              <a:cs typeface="+mn-ea"/>
              <a:sym typeface="+mn-lt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4948659" y="4257675"/>
            <a:ext cx="2294682" cy="0"/>
          </a:xfrm>
          <a:prstGeom prst="line">
            <a:avLst/>
          </a:prstGeom>
          <a:ln w="28575">
            <a:solidFill>
              <a:srgbClr val="3AACC2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 rot="20797267">
            <a:off x="11147524" y="5703560"/>
            <a:ext cx="940590" cy="1008254"/>
            <a:chOff x="0" y="4557006"/>
            <a:chExt cx="2122890" cy="2275606"/>
          </a:xfrm>
        </p:grpSpPr>
        <p:sp>
          <p:nvSpPr>
            <p:cNvPr id="12" name="六边形 11"/>
            <p:cNvSpPr/>
            <p:nvPr/>
          </p:nvSpPr>
          <p:spPr>
            <a:xfrm>
              <a:off x="27582" y="4557006"/>
              <a:ext cx="645449" cy="556422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endParaRPr>
            </a:p>
          </p:txBody>
        </p:sp>
        <p:sp>
          <p:nvSpPr>
            <p:cNvPr id="13" name="六边形 12"/>
            <p:cNvSpPr/>
            <p:nvPr/>
          </p:nvSpPr>
          <p:spPr>
            <a:xfrm>
              <a:off x="527787" y="4835217"/>
              <a:ext cx="645449" cy="556422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endParaRPr>
            </a:p>
          </p:txBody>
        </p:sp>
        <p:sp>
          <p:nvSpPr>
            <p:cNvPr id="14" name="六边形 13"/>
            <p:cNvSpPr/>
            <p:nvPr/>
          </p:nvSpPr>
          <p:spPr>
            <a:xfrm>
              <a:off x="995756" y="5113428"/>
              <a:ext cx="645449" cy="556422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endParaRPr>
            </a:p>
          </p:txBody>
        </p:sp>
        <p:sp>
          <p:nvSpPr>
            <p:cNvPr id="15" name="六边形 14"/>
            <p:cNvSpPr/>
            <p:nvPr/>
          </p:nvSpPr>
          <p:spPr>
            <a:xfrm>
              <a:off x="995756" y="5684484"/>
              <a:ext cx="645449" cy="556422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endParaRPr>
            </a:p>
          </p:txBody>
        </p:sp>
        <p:sp>
          <p:nvSpPr>
            <p:cNvPr id="16" name="六边形 15"/>
            <p:cNvSpPr/>
            <p:nvPr/>
          </p:nvSpPr>
          <p:spPr>
            <a:xfrm>
              <a:off x="1477441" y="5406273"/>
              <a:ext cx="645449" cy="556422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endParaRPr>
            </a:p>
          </p:txBody>
        </p:sp>
        <p:sp>
          <p:nvSpPr>
            <p:cNvPr id="17" name="六边形 16"/>
            <p:cNvSpPr/>
            <p:nvPr/>
          </p:nvSpPr>
          <p:spPr>
            <a:xfrm>
              <a:off x="497878" y="5406629"/>
              <a:ext cx="645449" cy="556422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endParaRPr>
            </a:p>
          </p:txBody>
        </p:sp>
        <p:sp>
          <p:nvSpPr>
            <p:cNvPr id="18" name="六边形 17"/>
            <p:cNvSpPr/>
            <p:nvPr/>
          </p:nvSpPr>
          <p:spPr>
            <a:xfrm>
              <a:off x="0" y="5113428"/>
              <a:ext cx="645449" cy="556422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endParaRPr>
            </a:p>
          </p:txBody>
        </p:sp>
        <p:sp>
          <p:nvSpPr>
            <p:cNvPr id="19" name="六边形 18"/>
            <p:cNvSpPr/>
            <p:nvPr/>
          </p:nvSpPr>
          <p:spPr>
            <a:xfrm>
              <a:off x="27582" y="5699830"/>
              <a:ext cx="645449" cy="556422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endParaRPr>
            </a:p>
          </p:txBody>
        </p:sp>
        <p:sp>
          <p:nvSpPr>
            <p:cNvPr id="20" name="六边形 19"/>
            <p:cNvSpPr/>
            <p:nvPr/>
          </p:nvSpPr>
          <p:spPr>
            <a:xfrm>
              <a:off x="533682" y="5993031"/>
              <a:ext cx="645449" cy="556422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endParaRPr>
            </a:p>
          </p:txBody>
        </p:sp>
        <p:sp>
          <p:nvSpPr>
            <p:cNvPr id="21" name="六边形 20"/>
            <p:cNvSpPr/>
            <p:nvPr/>
          </p:nvSpPr>
          <p:spPr>
            <a:xfrm>
              <a:off x="34632" y="6276190"/>
              <a:ext cx="645449" cy="556422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 rot="9265211">
            <a:off x="-91330" y="153646"/>
            <a:ext cx="940590" cy="1008254"/>
            <a:chOff x="0" y="4557006"/>
            <a:chExt cx="2122890" cy="2275606"/>
          </a:xfrm>
        </p:grpSpPr>
        <p:sp>
          <p:nvSpPr>
            <p:cNvPr id="23" name="六边形 22"/>
            <p:cNvSpPr/>
            <p:nvPr/>
          </p:nvSpPr>
          <p:spPr>
            <a:xfrm>
              <a:off x="27582" y="4557006"/>
              <a:ext cx="645449" cy="556422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endParaRPr>
            </a:p>
          </p:txBody>
        </p:sp>
        <p:sp>
          <p:nvSpPr>
            <p:cNvPr id="24" name="六边形 23"/>
            <p:cNvSpPr/>
            <p:nvPr/>
          </p:nvSpPr>
          <p:spPr>
            <a:xfrm>
              <a:off x="527787" y="4835217"/>
              <a:ext cx="645449" cy="556422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endParaRPr>
            </a:p>
          </p:txBody>
        </p:sp>
        <p:sp>
          <p:nvSpPr>
            <p:cNvPr id="25" name="六边形 24"/>
            <p:cNvSpPr/>
            <p:nvPr/>
          </p:nvSpPr>
          <p:spPr>
            <a:xfrm>
              <a:off x="995756" y="5113428"/>
              <a:ext cx="645449" cy="556422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endParaRPr>
            </a:p>
          </p:txBody>
        </p:sp>
        <p:sp>
          <p:nvSpPr>
            <p:cNvPr id="26" name="六边形 25"/>
            <p:cNvSpPr/>
            <p:nvPr/>
          </p:nvSpPr>
          <p:spPr>
            <a:xfrm>
              <a:off x="995756" y="5684484"/>
              <a:ext cx="645449" cy="556422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endParaRPr>
            </a:p>
          </p:txBody>
        </p:sp>
        <p:sp>
          <p:nvSpPr>
            <p:cNvPr id="27" name="六边形 26"/>
            <p:cNvSpPr/>
            <p:nvPr/>
          </p:nvSpPr>
          <p:spPr>
            <a:xfrm>
              <a:off x="1477441" y="5406273"/>
              <a:ext cx="645449" cy="556422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endParaRPr>
            </a:p>
          </p:txBody>
        </p:sp>
        <p:sp>
          <p:nvSpPr>
            <p:cNvPr id="28" name="六边形 27"/>
            <p:cNvSpPr/>
            <p:nvPr/>
          </p:nvSpPr>
          <p:spPr>
            <a:xfrm>
              <a:off x="497878" y="5406629"/>
              <a:ext cx="645449" cy="556422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endParaRPr>
            </a:p>
          </p:txBody>
        </p:sp>
        <p:sp>
          <p:nvSpPr>
            <p:cNvPr id="29" name="六边形 28"/>
            <p:cNvSpPr/>
            <p:nvPr/>
          </p:nvSpPr>
          <p:spPr>
            <a:xfrm>
              <a:off x="0" y="5113428"/>
              <a:ext cx="645449" cy="556422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endParaRPr>
            </a:p>
          </p:txBody>
        </p:sp>
        <p:sp>
          <p:nvSpPr>
            <p:cNvPr id="30" name="六边形 29"/>
            <p:cNvSpPr/>
            <p:nvPr/>
          </p:nvSpPr>
          <p:spPr>
            <a:xfrm>
              <a:off x="27582" y="5699830"/>
              <a:ext cx="645449" cy="556422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endParaRPr>
            </a:p>
          </p:txBody>
        </p:sp>
        <p:sp>
          <p:nvSpPr>
            <p:cNvPr id="31" name="六边形 30"/>
            <p:cNvSpPr/>
            <p:nvPr/>
          </p:nvSpPr>
          <p:spPr>
            <a:xfrm>
              <a:off x="533682" y="5993031"/>
              <a:ext cx="645449" cy="556422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endParaRPr>
            </a:p>
          </p:txBody>
        </p:sp>
        <p:sp>
          <p:nvSpPr>
            <p:cNvPr id="32" name="六边形 31"/>
            <p:cNvSpPr/>
            <p:nvPr/>
          </p:nvSpPr>
          <p:spPr>
            <a:xfrm>
              <a:off x="34632" y="6276190"/>
              <a:ext cx="645449" cy="556422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5014200" y="1265400"/>
            <a:ext cx="2163600" cy="2163600"/>
            <a:chOff x="1468820" y="3275561"/>
            <a:chExt cx="1072530" cy="1072530"/>
          </a:xfrm>
        </p:grpSpPr>
        <p:sp>
          <p:nvSpPr>
            <p:cNvPr id="34" name="Oval 40"/>
            <p:cNvSpPr>
              <a:spLocks noChangeArrowheads="1"/>
            </p:cNvSpPr>
            <p:nvPr/>
          </p:nvSpPr>
          <p:spPr bwMode="auto">
            <a:xfrm>
              <a:off x="1468820" y="3275561"/>
              <a:ext cx="1072530" cy="1072530"/>
            </a:xfrm>
            <a:prstGeom prst="ellipse">
              <a:avLst/>
            </a:prstGeom>
            <a:solidFill>
              <a:srgbClr val="3EBBDD"/>
            </a:solidFill>
            <a:ln w="63500">
              <a:solidFill>
                <a:schemeClr val="bg1"/>
              </a:solidFill>
              <a:round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1666669" y="3511012"/>
              <a:ext cx="676832" cy="601629"/>
              <a:chOff x="1633825" y="3483610"/>
              <a:chExt cx="742521" cy="660019"/>
            </a:xfrm>
          </p:grpSpPr>
          <p:sp>
            <p:nvSpPr>
              <p:cNvPr id="36" name="Freeform 41"/>
              <p:cNvSpPr/>
              <p:nvPr/>
            </p:nvSpPr>
            <p:spPr bwMode="auto">
              <a:xfrm>
                <a:off x="1838287" y="3490784"/>
                <a:ext cx="333596" cy="114786"/>
              </a:xfrm>
              <a:custGeom>
                <a:avLst/>
                <a:gdLst>
                  <a:gd name="T0" fmla="*/ 16 w 140"/>
                  <a:gd name="T1" fmla="*/ 48 h 48"/>
                  <a:gd name="T2" fmla="*/ 16 w 140"/>
                  <a:gd name="T3" fmla="*/ 27 h 48"/>
                  <a:gd name="T4" fmla="*/ 25 w 140"/>
                  <a:gd name="T5" fmla="*/ 17 h 48"/>
                  <a:gd name="T6" fmla="*/ 115 w 140"/>
                  <a:gd name="T7" fmla="*/ 17 h 48"/>
                  <a:gd name="T8" fmla="*/ 124 w 140"/>
                  <a:gd name="T9" fmla="*/ 27 h 48"/>
                  <a:gd name="T10" fmla="*/ 124 w 140"/>
                  <a:gd name="T11" fmla="*/ 48 h 48"/>
                  <a:gd name="T12" fmla="*/ 140 w 140"/>
                  <a:gd name="T13" fmla="*/ 48 h 48"/>
                  <a:gd name="T14" fmla="*/ 140 w 140"/>
                  <a:gd name="T15" fmla="*/ 13 h 48"/>
                  <a:gd name="T16" fmla="*/ 128 w 140"/>
                  <a:gd name="T17" fmla="*/ 0 h 48"/>
                  <a:gd name="T18" fmla="*/ 12 w 140"/>
                  <a:gd name="T19" fmla="*/ 0 h 48"/>
                  <a:gd name="T20" fmla="*/ 0 w 140"/>
                  <a:gd name="T21" fmla="*/ 13 h 48"/>
                  <a:gd name="T22" fmla="*/ 0 w 140"/>
                  <a:gd name="T23" fmla="*/ 48 h 48"/>
                  <a:gd name="T24" fmla="*/ 16 w 140"/>
                  <a:gd name="T2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0" h="48">
                    <a:moveTo>
                      <a:pt x="16" y="48"/>
                    </a:moveTo>
                    <a:cubicBezTo>
                      <a:pt x="16" y="27"/>
                      <a:pt x="16" y="27"/>
                      <a:pt x="16" y="27"/>
                    </a:cubicBezTo>
                    <a:cubicBezTo>
                      <a:pt x="16" y="22"/>
                      <a:pt x="20" y="17"/>
                      <a:pt x="25" y="17"/>
                    </a:cubicBezTo>
                    <a:cubicBezTo>
                      <a:pt x="115" y="17"/>
                      <a:pt x="115" y="17"/>
                      <a:pt x="115" y="17"/>
                    </a:cubicBezTo>
                    <a:cubicBezTo>
                      <a:pt x="120" y="17"/>
                      <a:pt x="124" y="22"/>
                      <a:pt x="124" y="27"/>
                    </a:cubicBezTo>
                    <a:cubicBezTo>
                      <a:pt x="124" y="48"/>
                      <a:pt x="124" y="48"/>
                      <a:pt x="124" y="48"/>
                    </a:cubicBezTo>
                    <a:cubicBezTo>
                      <a:pt x="140" y="48"/>
                      <a:pt x="140" y="48"/>
                      <a:pt x="140" y="48"/>
                    </a:cubicBezTo>
                    <a:cubicBezTo>
                      <a:pt x="140" y="13"/>
                      <a:pt x="140" y="13"/>
                      <a:pt x="140" y="13"/>
                    </a:cubicBezTo>
                    <a:cubicBezTo>
                      <a:pt x="140" y="6"/>
                      <a:pt x="134" y="0"/>
                      <a:pt x="128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3"/>
                    </a:cubicBezTo>
                    <a:cubicBezTo>
                      <a:pt x="0" y="48"/>
                      <a:pt x="0" y="48"/>
                      <a:pt x="0" y="48"/>
                    </a:cubicBezTo>
                    <a:lnTo>
                      <a:pt x="16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" name="Freeform 42"/>
              <p:cNvSpPr/>
              <p:nvPr/>
            </p:nvSpPr>
            <p:spPr bwMode="auto">
              <a:xfrm>
                <a:off x="1892093" y="3483610"/>
                <a:ext cx="225985" cy="57393"/>
              </a:xfrm>
              <a:custGeom>
                <a:avLst/>
                <a:gdLst>
                  <a:gd name="T0" fmla="*/ 92 w 95"/>
                  <a:gd name="T1" fmla="*/ 24 h 24"/>
                  <a:gd name="T2" fmla="*/ 4 w 95"/>
                  <a:gd name="T3" fmla="*/ 24 h 24"/>
                  <a:gd name="T4" fmla="*/ 0 w 95"/>
                  <a:gd name="T5" fmla="*/ 20 h 24"/>
                  <a:gd name="T6" fmla="*/ 0 w 95"/>
                  <a:gd name="T7" fmla="*/ 3 h 24"/>
                  <a:gd name="T8" fmla="*/ 4 w 95"/>
                  <a:gd name="T9" fmla="*/ 0 h 24"/>
                  <a:gd name="T10" fmla="*/ 92 w 95"/>
                  <a:gd name="T11" fmla="*/ 0 h 24"/>
                  <a:gd name="T12" fmla="*/ 95 w 95"/>
                  <a:gd name="T13" fmla="*/ 3 h 24"/>
                  <a:gd name="T14" fmla="*/ 95 w 95"/>
                  <a:gd name="T15" fmla="*/ 20 h 24"/>
                  <a:gd name="T16" fmla="*/ 92 w 95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5" h="24">
                    <a:moveTo>
                      <a:pt x="92" y="24"/>
                    </a:moveTo>
                    <a:cubicBezTo>
                      <a:pt x="4" y="24"/>
                      <a:pt x="4" y="24"/>
                      <a:pt x="4" y="24"/>
                    </a:cubicBezTo>
                    <a:cubicBezTo>
                      <a:pt x="2" y="24"/>
                      <a:pt x="0" y="22"/>
                      <a:pt x="0" y="2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5" y="1"/>
                      <a:pt x="95" y="3"/>
                    </a:cubicBezTo>
                    <a:cubicBezTo>
                      <a:pt x="95" y="20"/>
                      <a:pt x="95" y="20"/>
                      <a:pt x="95" y="20"/>
                    </a:cubicBezTo>
                    <a:cubicBezTo>
                      <a:pt x="95" y="22"/>
                      <a:pt x="94" y="24"/>
                      <a:pt x="92" y="24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" name="Freeform 43"/>
              <p:cNvSpPr/>
              <p:nvPr/>
            </p:nvSpPr>
            <p:spPr bwMode="auto">
              <a:xfrm>
                <a:off x="1633825" y="3594809"/>
                <a:ext cx="742521" cy="548820"/>
              </a:xfrm>
              <a:custGeom>
                <a:avLst/>
                <a:gdLst>
                  <a:gd name="T0" fmla="*/ 303 w 311"/>
                  <a:gd name="T1" fmla="*/ 229 h 229"/>
                  <a:gd name="T2" fmla="*/ 9 w 311"/>
                  <a:gd name="T3" fmla="*/ 229 h 229"/>
                  <a:gd name="T4" fmla="*/ 0 w 311"/>
                  <a:gd name="T5" fmla="*/ 221 h 229"/>
                  <a:gd name="T6" fmla="*/ 0 w 311"/>
                  <a:gd name="T7" fmla="*/ 8 h 229"/>
                  <a:gd name="T8" fmla="*/ 9 w 311"/>
                  <a:gd name="T9" fmla="*/ 0 h 229"/>
                  <a:gd name="T10" fmla="*/ 303 w 311"/>
                  <a:gd name="T11" fmla="*/ 0 h 229"/>
                  <a:gd name="T12" fmla="*/ 311 w 311"/>
                  <a:gd name="T13" fmla="*/ 8 h 229"/>
                  <a:gd name="T14" fmla="*/ 311 w 311"/>
                  <a:gd name="T15" fmla="*/ 221 h 229"/>
                  <a:gd name="T16" fmla="*/ 303 w 311"/>
                  <a:gd name="T17" fmla="*/ 229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1" h="229">
                    <a:moveTo>
                      <a:pt x="303" y="229"/>
                    </a:moveTo>
                    <a:cubicBezTo>
                      <a:pt x="9" y="229"/>
                      <a:pt x="9" y="229"/>
                      <a:pt x="9" y="229"/>
                    </a:cubicBezTo>
                    <a:cubicBezTo>
                      <a:pt x="4" y="229"/>
                      <a:pt x="0" y="225"/>
                      <a:pt x="0" y="221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303" y="0"/>
                      <a:pt x="303" y="0"/>
                      <a:pt x="303" y="0"/>
                    </a:cubicBezTo>
                    <a:cubicBezTo>
                      <a:pt x="308" y="0"/>
                      <a:pt x="311" y="4"/>
                      <a:pt x="311" y="8"/>
                    </a:cubicBezTo>
                    <a:cubicBezTo>
                      <a:pt x="311" y="221"/>
                      <a:pt x="311" y="221"/>
                      <a:pt x="311" y="221"/>
                    </a:cubicBezTo>
                    <a:cubicBezTo>
                      <a:pt x="311" y="225"/>
                      <a:pt x="308" y="229"/>
                      <a:pt x="303" y="2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" name="Oval 44"/>
              <p:cNvSpPr>
                <a:spLocks noChangeArrowheads="1"/>
              </p:cNvSpPr>
              <p:nvPr/>
            </p:nvSpPr>
            <p:spPr bwMode="auto">
              <a:xfrm>
                <a:off x="1788068" y="3652202"/>
                <a:ext cx="434034" cy="434034"/>
              </a:xfrm>
              <a:prstGeom prst="ellipse">
                <a:avLst/>
              </a:prstGeom>
              <a:solidFill>
                <a:srgbClr val="3EBB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" name="Freeform 45"/>
              <p:cNvSpPr/>
              <p:nvPr/>
            </p:nvSpPr>
            <p:spPr bwMode="auto">
              <a:xfrm>
                <a:off x="1859809" y="3723943"/>
                <a:ext cx="290552" cy="290552"/>
              </a:xfrm>
              <a:custGeom>
                <a:avLst/>
                <a:gdLst>
                  <a:gd name="T0" fmla="*/ 117 w 121"/>
                  <a:gd name="T1" fmla="*/ 35 h 121"/>
                  <a:gd name="T2" fmla="*/ 86 w 121"/>
                  <a:gd name="T3" fmla="*/ 35 h 121"/>
                  <a:gd name="T4" fmla="*/ 86 w 121"/>
                  <a:gd name="T5" fmla="*/ 4 h 121"/>
                  <a:gd name="T6" fmla="*/ 82 w 121"/>
                  <a:gd name="T7" fmla="*/ 0 h 121"/>
                  <a:gd name="T8" fmla="*/ 40 w 121"/>
                  <a:gd name="T9" fmla="*/ 0 h 121"/>
                  <a:gd name="T10" fmla="*/ 36 w 121"/>
                  <a:gd name="T11" fmla="*/ 4 h 121"/>
                  <a:gd name="T12" fmla="*/ 36 w 121"/>
                  <a:gd name="T13" fmla="*/ 35 h 121"/>
                  <a:gd name="T14" fmla="*/ 4 w 121"/>
                  <a:gd name="T15" fmla="*/ 35 h 121"/>
                  <a:gd name="T16" fmla="*/ 0 w 121"/>
                  <a:gd name="T17" fmla="*/ 39 h 121"/>
                  <a:gd name="T18" fmla="*/ 0 w 121"/>
                  <a:gd name="T19" fmla="*/ 82 h 121"/>
                  <a:gd name="T20" fmla="*/ 4 w 121"/>
                  <a:gd name="T21" fmla="*/ 86 h 121"/>
                  <a:gd name="T22" fmla="*/ 36 w 121"/>
                  <a:gd name="T23" fmla="*/ 86 h 121"/>
                  <a:gd name="T24" fmla="*/ 36 w 121"/>
                  <a:gd name="T25" fmla="*/ 117 h 121"/>
                  <a:gd name="T26" fmla="*/ 40 w 121"/>
                  <a:gd name="T27" fmla="*/ 121 h 121"/>
                  <a:gd name="T28" fmla="*/ 82 w 121"/>
                  <a:gd name="T29" fmla="*/ 121 h 121"/>
                  <a:gd name="T30" fmla="*/ 86 w 121"/>
                  <a:gd name="T31" fmla="*/ 117 h 121"/>
                  <a:gd name="T32" fmla="*/ 86 w 121"/>
                  <a:gd name="T33" fmla="*/ 86 h 121"/>
                  <a:gd name="T34" fmla="*/ 117 w 121"/>
                  <a:gd name="T35" fmla="*/ 86 h 121"/>
                  <a:gd name="T36" fmla="*/ 121 w 121"/>
                  <a:gd name="T37" fmla="*/ 82 h 121"/>
                  <a:gd name="T38" fmla="*/ 121 w 121"/>
                  <a:gd name="T39" fmla="*/ 39 h 121"/>
                  <a:gd name="T40" fmla="*/ 117 w 121"/>
                  <a:gd name="T41" fmla="*/ 35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1" h="121">
                    <a:moveTo>
                      <a:pt x="117" y="35"/>
                    </a:move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4"/>
                      <a:pt x="86" y="4"/>
                      <a:pt x="86" y="4"/>
                    </a:cubicBezTo>
                    <a:cubicBezTo>
                      <a:pt x="86" y="2"/>
                      <a:pt x="84" y="0"/>
                      <a:pt x="82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37" y="0"/>
                      <a:pt x="36" y="2"/>
                      <a:pt x="36" y="4"/>
                    </a:cubicBezTo>
                    <a:cubicBezTo>
                      <a:pt x="36" y="35"/>
                      <a:pt x="36" y="35"/>
                      <a:pt x="36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2" y="35"/>
                      <a:pt x="0" y="37"/>
                      <a:pt x="0" y="39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4"/>
                      <a:pt x="2" y="86"/>
                      <a:pt x="4" y="86"/>
                    </a:cubicBezTo>
                    <a:cubicBezTo>
                      <a:pt x="36" y="86"/>
                      <a:pt x="36" y="86"/>
                      <a:pt x="36" y="86"/>
                    </a:cubicBezTo>
                    <a:cubicBezTo>
                      <a:pt x="36" y="117"/>
                      <a:pt x="36" y="117"/>
                      <a:pt x="36" y="117"/>
                    </a:cubicBezTo>
                    <a:cubicBezTo>
                      <a:pt x="36" y="119"/>
                      <a:pt x="37" y="121"/>
                      <a:pt x="40" y="121"/>
                    </a:cubicBezTo>
                    <a:cubicBezTo>
                      <a:pt x="82" y="121"/>
                      <a:pt x="82" y="121"/>
                      <a:pt x="82" y="121"/>
                    </a:cubicBezTo>
                    <a:cubicBezTo>
                      <a:pt x="84" y="121"/>
                      <a:pt x="86" y="119"/>
                      <a:pt x="86" y="117"/>
                    </a:cubicBezTo>
                    <a:cubicBezTo>
                      <a:pt x="86" y="86"/>
                      <a:pt x="86" y="86"/>
                      <a:pt x="86" y="86"/>
                    </a:cubicBezTo>
                    <a:cubicBezTo>
                      <a:pt x="117" y="86"/>
                      <a:pt x="117" y="86"/>
                      <a:pt x="117" y="86"/>
                    </a:cubicBezTo>
                    <a:cubicBezTo>
                      <a:pt x="119" y="86"/>
                      <a:pt x="121" y="84"/>
                      <a:pt x="121" y="82"/>
                    </a:cubicBezTo>
                    <a:cubicBezTo>
                      <a:pt x="121" y="39"/>
                      <a:pt x="121" y="39"/>
                      <a:pt x="121" y="39"/>
                    </a:cubicBezTo>
                    <a:cubicBezTo>
                      <a:pt x="121" y="37"/>
                      <a:pt x="119" y="35"/>
                      <a:pt x="117" y="3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288695" y="1789528"/>
            <a:ext cx="1451090" cy="1250936"/>
            <a:chOff x="812015" y="2029371"/>
            <a:chExt cx="1451090" cy="1250936"/>
          </a:xfrm>
        </p:grpSpPr>
        <p:sp>
          <p:nvSpPr>
            <p:cNvPr id="11" name="六边形 10"/>
            <p:cNvSpPr/>
            <p:nvPr/>
          </p:nvSpPr>
          <p:spPr>
            <a:xfrm>
              <a:off x="812015" y="2029371"/>
              <a:ext cx="1451090" cy="1250936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20000"/>
                </a:lnSpc>
              </a:pP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963771" y="2239340"/>
              <a:ext cx="1299334" cy="9515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dirty="0">
                  <a:solidFill>
                    <a:srgbClr val="C00000"/>
                  </a:solidFill>
                  <a:cs typeface="+mn-ea"/>
                  <a:sym typeface="+mn-lt"/>
                </a:rPr>
                <a:t>脊髓损伤</a:t>
              </a:r>
              <a:r>
                <a:rPr lang="en-US" altLang="zh-CN" sz="1600" dirty="0">
                  <a:cs typeface="+mn-ea"/>
                  <a:sym typeface="+mn-lt"/>
                </a:rPr>
                <a:t>(spinal cord injury)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</p:grpSp>
      <p:sp>
        <p:nvSpPr>
          <p:cNvPr id="6" name="六边形 5"/>
          <p:cNvSpPr/>
          <p:nvPr/>
        </p:nvSpPr>
        <p:spPr>
          <a:xfrm>
            <a:off x="1523906" y="1519456"/>
            <a:ext cx="2740558" cy="2362544"/>
          </a:xfrm>
          <a:prstGeom prst="hexagon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由于外界直接或间接因素导致脊髓损伤，在损害的相应节段出现各种运动、感觉和括约肌功能障碍，肌张力异常及病理反射等的相应改变。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CN" altLang="en-US" dirty="0">
                <a:cs typeface="+mn-ea"/>
                <a:sym typeface="+mn-lt"/>
              </a:rPr>
              <a:t>脊髓损伤</a:t>
            </a:r>
          </a:p>
        </p:txBody>
      </p:sp>
      <p:sp>
        <p:nvSpPr>
          <p:cNvPr id="10" name="六边形 9"/>
          <p:cNvSpPr/>
          <p:nvPr/>
        </p:nvSpPr>
        <p:spPr>
          <a:xfrm>
            <a:off x="1014240" y="3658069"/>
            <a:ext cx="1879945" cy="1620638"/>
          </a:xfrm>
          <a:prstGeom prst="hexagon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脊髓损伤的程度和临床表现取决于</a:t>
            </a: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原发性损伤的部位和性质。 </a:t>
            </a:r>
          </a:p>
        </p:txBody>
      </p:sp>
      <p:pic>
        <p:nvPicPr>
          <p:cNvPr id="14" name="Picture 24" descr="u=3388528530,2599629204&amp;fm=23&amp;g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904" y="1225319"/>
            <a:ext cx="3048000" cy="53133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文本框 14"/>
          <p:cNvSpPr txBox="1"/>
          <p:nvPr/>
        </p:nvSpPr>
        <p:spPr>
          <a:xfrm>
            <a:off x="6385810" y="1251425"/>
            <a:ext cx="1723549" cy="497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脊髓的结构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4989707" y="2059054"/>
            <a:ext cx="716424" cy="617605"/>
            <a:chOff x="5762206" y="3040464"/>
            <a:chExt cx="716424" cy="617605"/>
          </a:xfrm>
        </p:grpSpPr>
        <p:sp>
          <p:nvSpPr>
            <p:cNvPr id="17" name="六边形 16"/>
            <p:cNvSpPr/>
            <p:nvPr/>
          </p:nvSpPr>
          <p:spPr>
            <a:xfrm>
              <a:off x="5762206" y="3040464"/>
              <a:ext cx="716424" cy="617605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20000"/>
                </a:lnSpc>
              </a:pP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5787114" y="3179989"/>
              <a:ext cx="666609" cy="3623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dirty="0">
                  <a:cs typeface="+mn-ea"/>
                  <a:sym typeface="+mn-lt"/>
                </a:rPr>
                <a:t>形状</a:t>
              </a:r>
            </a:p>
          </p:txBody>
        </p:sp>
      </p:grpSp>
      <p:sp>
        <p:nvSpPr>
          <p:cNvPr id="20" name="矩形 19"/>
          <p:cNvSpPr/>
          <p:nvPr/>
        </p:nvSpPr>
        <p:spPr>
          <a:xfrm>
            <a:off x="5731039" y="1878492"/>
            <a:ext cx="3156957" cy="953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细细的管束状神经结构，位于椎管内。全长40-45cm，相当椎骨的2/3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4989707" y="3633919"/>
            <a:ext cx="716424" cy="617605"/>
            <a:chOff x="5762206" y="3040464"/>
            <a:chExt cx="716424" cy="617605"/>
          </a:xfrm>
        </p:grpSpPr>
        <p:sp>
          <p:nvSpPr>
            <p:cNvPr id="22" name="六边形 21"/>
            <p:cNvSpPr/>
            <p:nvPr/>
          </p:nvSpPr>
          <p:spPr>
            <a:xfrm>
              <a:off x="5762206" y="3040464"/>
              <a:ext cx="716424" cy="617605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20000"/>
                </a:lnSpc>
              </a:pP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5787114" y="3179989"/>
              <a:ext cx="666609" cy="3623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dirty="0">
                  <a:cs typeface="+mn-ea"/>
                  <a:sym typeface="+mn-lt"/>
                </a:rPr>
                <a:t>位置</a:t>
              </a:r>
            </a:p>
          </p:txBody>
        </p:sp>
      </p:grpSp>
      <p:sp>
        <p:nvSpPr>
          <p:cNvPr id="24" name="矩形 23"/>
          <p:cNvSpPr/>
          <p:nvPr/>
        </p:nvSpPr>
        <p:spPr>
          <a:xfrm>
            <a:off x="5731039" y="3316428"/>
            <a:ext cx="3156957" cy="1248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是脑干向下的延伸，是中枢神经系统的低级部位，上端与延髓相连，下端呈圆锥形，以终丝终止于第一腰椎（ 初生儿平第三腰椎）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4989707" y="5189601"/>
            <a:ext cx="716424" cy="634360"/>
            <a:chOff x="5762206" y="3100424"/>
            <a:chExt cx="716424" cy="634360"/>
          </a:xfrm>
        </p:grpSpPr>
        <p:sp>
          <p:nvSpPr>
            <p:cNvPr id="26" name="六边形 25"/>
            <p:cNvSpPr/>
            <p:nvPr/>
          </p:nvSpPr>
          <p:spPr>
            <a:xfrm>
              <a:off x="5762206" y="3100424"/>
              <a:ext cx="716424" cy="617605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20000"/>
                </a:lnSpc>
              </a:pP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5802104" y="3150009"/>
              <a:ext cx="66660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dirty="0">
                  <a:cs typeface="+mn-ea"/>
                  <a:sym typeface="+mn-lt"/>
                </a:rPr>
                <a:t>两个</a:t>
              </a:r>
            </a:p>
            <a:p>
              <a:pPr algn="ctr"/>
              <a:r>
                <a:rPr lang="zh-CN" altLang="en-US" sz="1600" dirty="0">
                  <a:cs typeface="+mn-ea"/>
                  <a:sym typeface="+mn-lt"/>
                </a:rPr>
                <a:t>膨大</a:t>
              </a:r>
            </a:p>
          </p:txBody>
        </p:sp>
      </p:grpSp>
      <p:sp>
        <p:nvSpPr>
          <p:cNvPr id="28" name="矩形 27"/>
          <p:cNvSpPr/>
          <p:nvPr/>
        </p:nvSpPr>
        <p:spPr>
          <a:xfrm>
            <a:off x="5731039" y="5028221"/>
            <a:ext cx="3156957" cy="953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颈膨大（颈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5-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胸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），发出神经根支配上肢；腰膨大（腰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1-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骶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），发出神经根支配下肢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5" grpId="0"/>
      <p:bldP spid="20" grpId="0"/>
      <p:bldP spid="24" grpId="0"/>
      <p:bldP spid="28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45549E"/>
      </a:accent1>
      <a:accent2>
        <a:srgbClr val="57B648"/>
      </a:accent2>
      <a:accent3>
        <a:srgbClr val="25B7AA"/>
      </a:accent3>
      <a:accent4>
        <a:srgbClr val="2F98CE"/>
      </a:accent4>
      <a:accent5>
        <a:srgbClr val="284A94"/>
      </a:accent5>
      <a:accent6>
        <a:srgbClr val="727171"/>
      </a:accent6>
      <a:hlink>
        <a:srgbClr val="45549E"/>
      </a:hlink>
      <a:folHlink>
        <a:srgbClr val="BFBFBF"/>
      </a:folHlink>
    </a:clrScheme>
    <a:fontScheme name="iwv0rtp0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3060</Words>
  <Application>Microsoft Office PowerPoint</Application>
  <PresentationFormat>宽屏</PresentationFormat>
  <Paragraphs>389</Paragraphs>
  <Slides>35</Slides>
  <Notes>35</Notes>
  <HiddenSlides>0</HiddenSlides>
  <MMClips>1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0" baseType="lpstr">
      <vt:lpstr>等线</vt:lpstr>
      <vt:lpstr>微软雅黑</vt:lpstr>
      <vt:lpstr>Arial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2020-06-28T04:18:25Z</dcterms:created>
  <dcterms:modified xsi:type="dcterms:W3CDTF">2021-01-05T06:22:57Z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