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4" r:id="rId2"/>
    <p:sldId id="296" r:id="rId3"/>
    <p:sldId id="294" r:id="rId4"/>
    <p:sldId id="297" r:id="rId5"/>
    <p:sldId id="298" r:id="rId6"/>
    <p:sldId id="295" r:id="rId7"/>
    <p:sldId id="302" r:id="rId8"/>
    <p:sldId id="299" r:id="rId9"/>
    <p:sldId id="320" r:id="rId10"/>
    <p:sldId id="301" r:id="rId11"/>
    <p:sldId id="303" r:id="rId12"/>
    <p:sldId id="288" r:id="rId13"/>
    <p:sldId id="319" r:id="rId14"/>
    <p:sldId id="321" r:id="rId15"/>
    <p:sldId id="306" r:id="rId16"/>
    <p:sldId id="300" r:id="rId17"/>
    <p:sldId id="307" r:id="rId18"/>
    <p:sldId id="308" r:id="rId19"/>
    <p:sldId id="323" r:id="rId20"/>
    <p:sldId id="322" r:id="rId21"/>
    <p:sldId id="309" r:id="rId22"/>
    <p:sldId id="305" r:id="rId23"/>
    <p:sldId id="317" r:id="rId24"/>
    <p:sldId id="318" r:id="rId25"/>
    <p:sldId id="31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DA"/>
    <a:srgbClr val="1997FF"/>
    <a:srgbClr val="FE93B5"/>
    <a:srgbClr val="002A4C"/>
    <a:srgbClr val="005092"/>
    <a:srgbClr val="FD90B3"/>
    <a:srgbClr val="EE82B3"/>
    <a:srgbClr val="EB69A3"/>
    <a:srgbClr val="FBC69B"/>
    <a:srgbClr val="D8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657" autoAdjust="0"/>
  </p:normalViewPr>
  <p:slideViewPr>
    <p:cSldViewPr snapToGrid="0">
      <p:cViewPr varScale="1">
        <p:scale>
          <a:sx n="101" d="100"/>
          <a:sy n="101" d="100"/>
        </p:scale>
        <p:origin x="87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销售</c:v>
                </c:pt>
              </c:strCache>
            </c:strRef>
          </c:tx>
          <c:dPt>
            <c:idx val="0"/>
            <c:bubble3D val="0"/>
            <c:spPr>
              <a:solidFill>
                <a:srgbClr val="FE93B5"/>
              </a:solidFill>
            </c:spPr>
            <c:extLst>
              <c:ext xmlns:c16="http://schemas.microsoft.com/office/drawing/2014/chart" uri="{C3380CC4-5D6E-409C-BE32-E72D297353CC}">
                <c16:uniqueId val="{00000001-33B0-439B-B145-1F9325D47D37}"/>
              </c:ext>
            </c:extLst>
          </c:dPt>
          <c:dPt>
            <c:idx val="1"/>
            <c:bubble3D val="0"/>
            <c:spPr>
              <a:solidFill>
                <a:schemeClr val="bg2">
                  <a:lumMod val="20000"/>
                  <a:lumOff val="80000"/>
                </a:schemeClr>
              </a:solidFill>
            </c:spPr>
            <c:extLst>
              <c:ext xmlns:c16="http://schemas.microsoft.com/office/drawing/2014/chart" uri="{C3380CC4-5D6E-409C-BE32-E72D297353CC}">
                <c16:uniqueId val="{00000003-33B0-439B-B145-1F9325D47D37}"/>
              </c:ext>
            </c:extLst>
          </c:dPt>
          <c:cat>
            <c:strRef>
              <c:f>工作表1!$A$2:$A$3</c:f>
              <c:strCache>
                <c:ptCount val="2"/>
                <c:pt idx="0">
                  <c:v>第一季度</c:v>
                </c:pt>
                <c:pt idx="1">
                  <c:v>第二季度</c:v>
                </c:pt>
              </c:strCache>
            </c:strRef>
          </c:cat>
          <c:val>
            <c:numRef>
              <c:f>工作表1!$B$2:$B$3</c:f>
              <c:numCache>
                <c:formatCode>General</c:formatCode>
                <c:ptCount val="2"/>
                <c:pt idx="0">
                  <c:v>8.1999999999999993</c:v>
                </c:pt>
                <c:pt idx="1">
                  <c:v>3.2</c:v>
                </c:pt>
              </c:numCache>
            </c:numRef>
          </c:val>
          <c:extLst>
            <c:ext xmlns:c16="http://schemas.microsoft.com/office/drawing/2014/chart" uri="{C3380CC4-5D6E-409C-BE32-E72D297353CC}">
              <c16:uniqueId val="{00000004-33B0-439B-B145-1F9325D47D3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销售</c:v>
                </c:pt>
              </c:strCache>
            </c:strRef>
          </c:tx>
          <c:dPt>
            <c:idx val="0"/>
            <c:bubble3D val="0"/>
            <c:spPr>
              <a:solidFill>
                <a:srgbClr val="FE93B5"/>
              </a:solidFill>
            </c:spPr>
            <c:extLst>
              <c:ext xmlns:c16="http://schemas.microsoft.com/office/drawing/2014/chart" uri="{C3380CC4-5D6E-409C-BE32-E72D297353CC}">
                <c16:uniqueId val="{00000001-0037-4628-9E7E-DE28D2B27E7F}"/>
              </c:ext>
            </c:extLst>
          </c:dPt>
          <c:dPt>
            <c:idx val="1"/>
            <c:bubble3D val="0"/>
            <c:spPr>
              <a:solidFill>
                <a:schemeClr val="bg2">
                  <a:lumMod val="20000"/>
                  <a:lumOff val="80000"/>
                </a:schemeClr>
              </a:solidFill>
            </c:spPr>
            <c:extLst>
              <c:ext xmlns:c16="http://schemas.microsoft.com/office/drawing/2014/chart" uri="{C3380CC4-5D6E-409C-BE32-E72D297353CC}">
                <c16:uniqueId val="{00000003-0037-4628-9E7E-DE28D2B27E7F}"/>
              </c:ext>
            </c:extLst>
          </c:dPt>
          <c:cat>
            <c:strRef>
              <c:f>工作表1!$A$2:$A$3</c:f>
              <c:strCache>
                <c:ptCount val="2"/>
                <c:pt idx="0">
                  <c:v>第一季度</c:v>
                </c:pt>
                <c:pt idx="1">
                  <c:v>第二季度</c:v>
                </c:pt>
              </c:strCache>
            </c:strRef>
          </c:cat>
          <c:val>
            <c:numRef>
              <c:f>工作表1!$B$2:$B$3</c:f>
              <c:numCache>
                <c:formatCode>General</c:formatCode>
                <c:ptCount val="2"/>
                <c:pt idx="0">
                  <c:v>8.1999999999999993</c:v>
                </c:pt>
                <c:pt idx="1">
                  <c:v>3.2</c:v>
                </c:pt>
              </c:numCache>
            </c:numRef>
          </c:val>
          <c:extLst>
            <c:ext xmlns:c16="http://schemas.microsoft.com/office/drawing/2014/chart" uri="{C3380CC4-5D6E-409C-BE32-E72D297353CC}">
              <c16:uniqueId val="{00000004-0037-4628-9E7E-DE28D2B27E7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销售</c:v>
                </c:pt>
              </c:strCache>
            </c:strRef>
          </c:tx>
          <c:dPt>
            <c:idx val="0"/>
            <c:bubble3D val="0"/>
            <c:spPr>
              <a:solidFill>
                <a:srgbClr val="FE93B5"/>
              </a:solidFill>
            </c:spPr>
            <c:extLst>
              <c:ext xmlns:c16="http://schemas.microsoft.com/office/drawing/2014/chart" uri="{C3380CC4-5D6E-409C-BE32-E72D297353CC}">
                <c16:uniqueId val="{00000001-5CBB-42B5-AFAD-8B6859043346}"/>
              </c:ext>
            </c:extLst>
          </c:dPt>
          <c:dPt>
            <c:idx val="1"/>
            <c:bubble3D val="0"/>
            <c:spPr>
              <a:solidFill>
                <a:schemeClr val="bg2">
                  <a:lumMod val="20000"/>
                  <a:lumOff val="80000"/>
                </a:schemeClr>
              </a:solidFill>
            </c:spPr>
            <c:extLst>
              <c:ext xmlns:c16="http://schemas.microsoft.com/office/drawing/2014/chart" uri="{C3380CC4-5D6E-409C-BE32-E72D297353CC}">
                <c16:uniqueId val="{00000003-5CBB-42B5-AFAD-8B6859043346}"/>
              </c:ext>
            </c:extLst>
          </c:dPt>
          <c:cat>
            <c:strRef>
              <c:f>工作表1!$A$2:$A$3</c:f>
              <c:strCache>
                <c:ptCount val="2"/>
                <c:pt idx="0">
                  <c:v>第一季度</c:v>
                </c:pt>
                <c:pt idx="1">
                  <c:v>第二季度</c:v>
                </c:pt>
              </c:strCache>
            </c:strRef>
          </c:cat>
          <c:val>
            <c:numRef>
              <c:f>工作表1!$B$2:$B$3</c:f>
              <c:numCache>
                <c:formatCode>General</c:formatCode>
                <c:ptCount val="2"/>
                <c:pt idx="0">
                  <c:v>8.1999999999999993</c:v>
                </c:pt>
                <c:pt idx="1">
                  <c:v>3.2</c:v>
                </c:pt>
              </c:numCache>
            </c:numRef>
          </c:val>
          <c:extLst>
            <c:ext xmlns:c16="http://schemas.microsoft.com/office/drawing/2014/chart" uri="{C3380CC4-5D6E-409C-BE32-E72D297353CC}">
              <c16:uniqueId val="{00000004-5CBB-42B5-AFAD-8B685904334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FE93B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A4F-43DC-84B6-965E477FD7E7}"/>
            </c:ext>
          </c:extLst>
        </c:ser>
        <c:dLbls>
          <c:showLegendKey val="0"/>
          <c:showVal val="0"/>
          <c:showCatName val="0"/>
          <c:showSerName val="0"/>
          <c:showPercent val="0"/>
          <c:showBubbleSize val="0"/>
        </c:dLbls>
        <c:gapWidth val="182"/>
        <c:axId val="1130501344"/>
        <c:axId val="1130500688"/>
      </c:barChart>
      <c:catAx>
        <c:axId val="113050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130500688"/>
        <c:crosses val="autoZero"/>
        <c:auto val="1"/>
        <c:lblAlgn val="ctr"/>
        <c:lblOffset val="100"/>
        <c:noMultiLvlLbl val="0"/>
      </c:catAx>
      <c:valAx>
        <c:axId val="1130500688"/>
        <c:scaling>
          <c:orientation val="minMax"/>
        </c:scaling>
        <c:delete val="1"/>
        <c:axPos val="b"/>
        <c:numFmt formatCode="General" sourceLinked="1"/>
        <c:majorTickMark val="none"/>
        <c:minorTickMark val="none"/>
        <c:tickLblPos val="nextTo"/>
        <c:crossAx val="1130501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706FD-9513-4F1A-8B61-E2665B4FA56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94242-1D94-4E38-9070-C51983485A8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FF94242-1D94-4E38-9070-C51983485A8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300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300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300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300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4.jpeg"/><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25.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6" cstate="email">
            <a:duotone>
              <a:schemeClr val="bg2">
                <a:shade val="45000"/>
                <a:satMod val="135000"/>
              </a:schemeClr>
              <a:prstClr val="white"/>
            </a:duotone>
            <a:extLst>
              <a:ext uri="{BEBA8EAE-BF5A-486C-A8C5-ECC9F3942E4B}">
                <a14:imgProps xmlns:a14="http://schemas.microsoft.com/office/drawing/2010/main">
                  <a14:imgLayer r:embed="rId7">
                    <a14:imgEffect>
                      <a14:artisticBlur/>
                    </a14:imgEffect>
                  </a14:imgLayer>
                </a14:imgProps>
              </a:ext>
            </a:extLst>
          </a:blip>
          <a:srcRect/>
          <a:stretch>
            <a:fillRect/>
          </a:stretch>
        </p:blipFill>
        <p:spPr>
          <a:xfrm>
            <a:off x="0" y="0"/>
            <a:ext cx="12192000" cy="6858000"/>
          </a:xfrm>
          <a:prstGeom prst="rect">
            <a:avLst/>
          </a:prstGeom>
        </p:spPr>
      </p:pic>
      <p:sp>
        <p:nvSpPr>
          <p:cNvPr id="29" name="PA_矩形 86"/>
          <p:cNvSpPr/>
          <p:nvPr>
            <p:custDataLst>
              <p:tags r:id="rId2"/>
            </p:custDataLst>
          </p:nvPr>
        </p:nvSpPr>
        <p:spPr>
          <a:xfrm rot="12444741">
            <a:off x="-269459" y="5313181"/>
            <a:ext cx="3632040" cy="2477138"/>
          </a:xfrm>
          <a:prstGeom prst="rect">
            <a:avLst/>
          </a:prstGeom>
          <a:blipFill dpi="0" rotWithShape="1">
            <a:blip r:embed="rId8"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0" y="318471"/>
            <a:ext cx="12192000" cy="6858000"/>
          </a:xfrm>
          <a:prstGeom prst="rect">
            <a:avLst/>
          </a:prstGeom>
          <a:gradFill flip="none" rotWithShape="1">
            <a:gsLst>
              <a:gs pos="68000">
                <a:srgbClr val="FFFFFF">
                  <a:alpha val="13000"/>
                </a:srgbClr>
              </a:gs>
              <a:gs pos="100000">
                <a:srgbClr val="FFFFFF"/>
              </a:gs>
              <a:gs pos="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PA_矩形 86"/>
          <p:cNvSpPr/>
          <p:nvPr>
            <p:custDataLst>
              <p:tags r:id="rId3"/>
            </p:custDataLst>
          </p:nvPr>
        </p:nvSpPr>
        <p:spPr>
          <a:xfrm rot="12444741">
            <a:off x="8049987" y="-878730"/>
            <a:ext cx="4178113" cy="2849573"/>
          </a:xfrm>
          <a:prstGeom prst="rect">
            <a:avLst/>
          </a:prstGeom>
          <a:blipFill dpi="0" rotWithShape="1">
            <a:blip r:embed="rId9"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0" y="773641"/>
            <a:ext cx="12192000" cy="3672114"/>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53" name="图片 52"/>
          <p:cNvPicPr>
            <a:picLocks noChangeAspect="1"/>
          </p:cNvPicPr>
          <p:nvPr/>
        </p:nvPicPr>
        <p:blipFill>
          <a:blip r:embed="rId10" cstate="email"/>
          <a:stretch>
            <a:fillRect/>
          </a:stretch>
        </p:blipFill>
        <p:spPr>
          <a:xfrm>
            <a:off x="-38100" y="927100"/>
            <a:ext cx="12573000" cy="4859867"/>
          </a:xfrm>
          <a:prstGeom prst="rect">
            <a:avLst/>
          </a:prstGeom>
        </p:spPr>
      </p:pic>
      <p:grpSp>
        <p:nvGrpSpPr>
          <p:cNvPr id="2" name="组合 1"/>
          <p:cNvGrpSpPr/>
          <p:nvPr/>
        </p:nvGrpSpPr>
        <p:grpSpPr>
          <a:xfrm>
            <a:off x="0" y="1796010"/>
            <a:ext cx="7402520" cy="2979928"/>
            <a:chOff x="0" y="1796010"/>
            <a:chExt cx="7402520" cy="2979928"/>
          </a:xfrm>
        </p:grpSpPr>
        <p:sp>
          <p:nvSpPr>
            <p:cNvPr id="34" name="矩形 33"/>
            <p:cNvSpPr/>
            <p:nvPr/>
          </p:nvSpPr>
          <p:spPr>
            <a:xfrm>
              <a:off x="0" y="1796010"/>
              <a:ext cx="7402520" cy="2979928"/>
            </a:xfrm>
            <a:prstGeom prst="rect">
              <a:avLst/>
            </a:prstGeom>
            <a:gradFill flip="none" rotWithShape="1">
              <a:gsLst>
                <a:gs pos="21000">
                  <a:srgbClr val="0079DA"/>
                </a:gs>
                <a:gs pos="0">
                  <a:srgbClr val="0079DA"/>
                </a:gs>
                <a:gs pos="100000">
                  <a:srgbClr val="0079D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文本框 34"/>
            <p:cNvSpPr txBox="1"/>
            <p:nvPr/>
          </p:nvSpPr>
          <p:spPr>
            <a:xfrm>
              <a:off x="210811" y="2218780"/>
              <a:ext cx="5877569"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12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康复病例工作汇报</a:t>
              </a:r>
              <a:endParaRPr kumimoji="0" lang="en-US" altLang="zh-CN" sz="5400" b="1" i="0" u="none" strike="noStrike" kern="1200" cap="none" spc="12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41" name="直接连接符 40"/>
            <p:cNvCxnSpPr/>
            <p:nvPr/>
          </p:nvCxnSpPr>
          <p:spPr>
            <a:xfrm>
              <a:off x="338797" y="3294357"/>
              <a:ext cx="565447" cy="0"/>
            </a:xfrm>
            <a:prstGeom prst="line">
              <a:avLst/>
            </a:prstGeom>
            <a:ln w="19050">
              <a:solidFill>
                <a:schemeClr val="bg1">
                  <a:alpha val="96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64106" y="3563550"/>
              <a:ext cx="2044404" cy="5365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45" name="文本框 44"/>
          <p:cNvSpPr txBox="1"/>
          <p:nvPr/>
        </p:nvSpPr>
        <p:spPr>
          <a:xfrm>
            <a:off x="466824" y="3577893"/>
            <a:ext cx="1838969" cy="458459"/>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汇报人：</a:t>
            </a:r>
            <a:r>
              <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xiazaii</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pic>
        <p:nvPicPr>
          <p:cNvPr id="8" name="图片 7"/>
          <p:cNvPicPr>
            <a:picLocks noChangeAspect="1"/>
          </p:cNvPicPr>
          <p:nvPr/>
        </p:nvPicPr>
        <p:blipFill>
          <a:blip r:embed="rId3" cstate="email"/>
          <a:stretch>
            <a:fillRect/>
          </a:stretch>
        </p:blipFill>
        <p:spPr>
          <a:xfrm>
            <a:off x="4305300" y="499533"/>
            <a:ext cx="4394200" cy="5858934"/>
          </a:xfrm>
          <a:prstGeom prst="rect">
            <a:avLst/>
          </a:prstGeom>
        </p:spPr>
      </p:pic>
      <p:grpSp>
        <p:nvGrpSpPr>
          <p:cNvPr id="41" name="组合 40"/>
          <p:cNvGrpSpPr/>
          <p:nvPr/>
        </p:nvGrpSpPr>
        <p:grpSpPr>
          <a:xfrm>
            <a:off x="7094279" y="1571123"/>
            <a:ext cx="4401176" cy="1288919"/>
            <a:chOff x="7094279" y="1571123"/>
            <a:chExt cx="4401176" cy="1288919"/>
          </a:xfrm>
        </p:grpSpPr>
        <p:grpSp>
          <p:nvGrpSpPr>
            <p:cNvPr id="18" name="组合 17"/>
            <p:cNvGrpSpPr/>
            <p:nvPr/>
          </p:nvGrpSpPr>
          <p:grpSpPr>
            <a:xfrm>
              <a:off x="7094279" y="1828800"/>
              <a:ext cx="1286082" cy="186813"/>
              <a:chOff x="6687879" y="1828800"/>
              <a:chExt cx="1286082" cy="186813"/>
            </a:xfrm>
          </p:grpSpPr>
          <p:cxnSp>
            <p:nvCxnSpPr>
              <p:cNvPr id="14" name="直接连接符 13"/>
              <p:cNvCxnSpPr/>
              <p:nvPr/>
            </p:nvCxnSpPr>
            <p:spPr>
              <a:xfrm>
                <a:off x="6687879" y="1924493"/>
                <a:ext cx="1118934" cy="0"/>
              </a:xfrm>
              <a:prstGeom prst="line">
                <a:avLst/>
              </a:prstGeom>
              <a:ln w="19050">
                <a:solidFill>
                  <a:srgbClr val="1997FF"/>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787148" y="1828800"/>
                <a:ext cx="186813" cy="186813"/>
              </a:xfrm>
              <a:prstGeom prst="ellipse">
                <a:avLst/>
              </a:prstGeom>
              <a:solidFill>
                <a:srgbClr val="19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8333108" y="1571123"/>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sp>
          <p:nvSpPr>
            <p:cNvPr id="20" name="文本框 19"/>
            <p:cNvSpPr txBox="1"/>
            <p:nvPr/>
          </p:nvSpPr>
          <p:spPr>
            <a:xfrm>
              <a:off x="8313272" y="1838609"/>
              <a:ext cx="3182183"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grpSp>
        <p:nvGrpSpPr>
          <p:cNvPr id="42" name="组合 41"/>
          <p:cNvGrpSpPr/>
          <p:nvPr/>
        </p:nvGrpSpPr>
        <p:grpSpPr>
          <a:xfrm>
            <a:off x="6917299" y="4235665"/>
            <a:ext cx="4401176" cy="1288919"/>
            <a:chOff x="6917299" y="4235665"/>
            <a:chExt cx="4401176" cy="1288919"/>
          </a:xfrm>
        </p:grpSpPr>
        <p:grpSp>
          <p:nvGrpSpPr>
            <p:cNvPr id="21" name="组合 20"/>
            <p:cNvGrpSpPr/>
            <p:nvPr/>
          </p:nvGrpSpPr>
          <p:grpSpPr>
            <a:xfrm>
              <a:off x="6917299" y="4493342"/>
              <a:ext cx="1286082" cy="186813"/>
              <a:chOff x="6687879" y="1828800"/>
              <a:chExt cx="1286082" cy="186813"/>
            </a:xfrm>
          </p:grpSpPr>
          <p:cxnSp>
            <p:nvCxnSpPr>
              <p:cNvPr id="22" name="直接连接符 21"/>
              <p:cNvCxnSpPr/>
              <p:nvPr/>
            </p:nvCxnSpPr>
            <p:spPr>
              <a:xfrm>
                <a:off x="6687879" y="1924493"/>
                <a:ext cx="1118934" cy="0"/>
              </a:xfrm>
              <a:prstGeom prst="line">
                <a:avLst/>
              </a:prstGeom>
              <a:ln w="19050">
                <a:solidFill>
                  <a:srgbClr val="1997FF"/>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7787148" y="1828800"/>
                <a:ext cx="186813" cy="186813"/>
              </a:xfrm>
              <a:prstGeom prst="ellipse">
                <a:avLst/>
              </a:prstGeom>
              <a:solidFill>
                <a:srgbClr val="19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8156128" y="4235665"/>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sp>
          <p:nvSpPr>
            <p:cNvPr id="25" name="文本框 24"/>
            <p:cNvSpPr txBox="1"/>
            <p:nvPr/>
          </p:nvSpPr>
          <p:spPr>
            <a:xfrm>
              <a:off x="8136292" y="4503151"/>
              <a:ext cx="3182183"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grpSp>
        <p:nvGrpSpPr>
          <p:cNvPr id="43" name="组合 42"/>
          <p:cNvGrpSpPr/>
          <p:nvPr/>
        </p:nvGrpSpPr>
        <p:grpSpPr>
          <a:xfrm>
            <a:off x="1656834" y="5110736"/>
            <a:ext cx="4442443" cy="1259423"/>
            <a:chOff x="1656834" y="5110736"/>
            <a:chExt cx="4442443" cy="1259423"/>
          </a:xfrm>
        </p:grpSpPr>
        <p:grpSp>
          <p:nvGrpSpPr>
            <p:cNvPr id="26" name="组合 25"/>
            <p:cNvGrpSpPr/>
            <p:nvPr/>
          </p:nvGrpSpPr>
          <p:grpSpPr>
            <a:xfrm flipH="1">
              <a:off x="4813195" y="5368413"/>
              <a:ext cx="1286082" cy="186813"/>
              <a:chOff x="6687879" y="1828800"/>
              <a:chExt cx="1286082" cy="186813"/>
            </a:xfrm>
          </p:grpSpPr>
          <p:cxnSp>
            <p:nvCxnSpPr>
              <p:cNvPr id="27" name="直接连接符 26"/>
              <p:cNvCxnSpPr/>
              <p:nvPr/>
            </p:nvCxnSpPr>
            <p:spPr>
              <a:xfrm>
                <a:off x="6687879" y="1924493"/>
                <a:ext cx="1118934" cy="0"/>
              </a:xfrm>
              <a:prstGeom prst="line">
                <a:avLst/>
              </a:prstGeom>
              <a:ln w="19050">
                <a:solidFill>
                  <a:srgbClr val="1997FF"/>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7787148" y="1828800"/>
                <a:ext cx="186813" cy="186813"/>
              </a:xfrm>
              <a:prstGeom prst="ellipse">
                <a:avLst/>
              </a:prstGeom>
              <a:solidFill>
                <a:srgbClr val="19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3082683" y="5110736"/>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sp>
          <p:nvSpPr>
            <p:cNvPr id="30" name="文本框 29"/>
            <p:cNvSpPr txBox="1"/>
            <p:nvPr/>
          </p:nvSpPr>
          <p:spPr>
            <a:xfrm>
              <a:off x="1656834" y="5348726"/>
              <a:ext cx="3182183"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grpSp>
        <p:nvGrpSpPr>
          <p:cNvPr id="44" name="组合 43"/>
          <p:cNvGrpSpPr/>
          <p:nvPr/>
        </p:nvGrpSpPr>
        <p:grpSpPr>
          <a:xfrm>
            <a:off x="988241" y="3262270"/>
            <a:ext cx="4442443" cy="1259423"/>
            <a:chOff x="988241" y="3262270"/>
            <a:chExt cx="4442443" cy="1259423"/>
          </a:xfrm>
        </p:grpSpPr>
        <p:grpSp>
          <p:nvGrpSpPr>
            <p:cNvPr id="31" name="组合 30"/>
            <p:cNvGrpSpPr/>
            <p:nvPr/>
          </p:nvGrpSpPr>
          <p:grpSpPr>
            <a:xfrm flipH="1">
              <a:off x="4144602" y="3519947"/>
              <a:ext cx="1286082" cy="186813"/>
              <a:chOff x="6687879" y="1828800"/>
              <a:chExt cx="1286082" cy="186813"/>
            </a:xfrm>
          </p:grpSpPr>
          <p:cxnSp>
            <p:nvCxnSpPr>
              <p:cNvPr id="32" name="直接连接符 31"/>
              <p:cNvCxnSpPr/>
              <p:nvPr/>
            </p:nvCxnSpPr>
            <p:spPr>
              <a:xfrm>
                <a:off x="6687879" y="1924493"/>
                <a:ext cx="1118934" cy="0"/>
              </a:xfrm>
              <a:prstGeom prst="line">
                <a:avLst/>
              </a:prstGeom>
              <a:ln w="19050">
                <a:solidFill>
                  <a:srgbClr val="1997FF"/>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7787148" y="1828800"/>
                <a:ext cx="186813" cy="186813"/>
              </a:xfrm>
              <a:prstGeom prst="ellipse">
                <a:avLst/>
              </a:prstGeom>
              <a:solidFill>
                <a:srgbClr val="19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2414090" y="3262270"/>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sp>
          <p:nvSpPr>
            <p:cNvPr id="35" name="文本框 34"/>
            <p:cNvSpPr txBox="1"/>
            <p:nvPr/>
          </p:nvSpPr>
          <p:spPr>
            <a:xfrm>
              <a:off x="988241" y="3500260"/>
              <a:ext cx="3182183"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grpSp>
        <p:nvGrpSpPr>
          <p:cNvPr id="45" name="组合 44"/>
          <p:cNvGrpSpPr/>
          <p:nvPr/>
        </p:nvGrpSpPr>
        <p:grpSpPr>
          <a:xfrm>
            <a:off x="1755157" y="1394141"/>
            <a:ext cx="4442443" cy="1259423"/>
            <a:chOff x="1755157" y="1394141"/>
            <a:chExt cx="4442443" cy="1259423"/>
          </a:xfrm>
        </p:grpSpPr>
        <p:grpSp>
          <p:nvGrpSpPr>
            <p:cNvPr id="36" name="组合 35"/>
            <p:cNvGrpSpPr/>
            <p:nvPr/>
          </p:nvGrpSpPr>
          <p:grpSpPr>
            <a:xfrm flipH="1">
              <a:off x="4911518" y="1651818"/>
              <a:ext cx="1286082" cy="186813"/>
              <a:chOff x="6687879" y="1828800"/>
              <a:chExt cx="1286082" cy="186813"/>
            </a:xfrm>
          </p:grpSpPr>
          <p:cxnSp>
            <p:nvCxnSpPr>
              <p:cNvPr id="37" name="直接连接符 36"/>
              <p:cNvCxnSpPr/>
              <p:nvPr/>
            </p:nvCxnSpPr>
            <p:spPr>
              <a:xfrm>
                <a:off x="6687879" y="1924493"/>
                <a:ext cx="1118934" cy="0"/>
              </a:xfrm>
              <a:prstGeom prst="line">
                <a:avLst/>
              </a:prstGeom>
              <a:ln w="19050">
                <a:solidFill>
                  <a:srgbClr val="1997FF"/>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787148" y="1828800"/>
                <a:ext cx="186813" cy="186813"/>
              </a:xfrm>
              <a:prstGeom prst="ellipse">
                <a:avLst/>
              </a:prstGeom>
              <a:solidFill>
                <a:srgbClr val="19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3181006" y="1394141"/>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sp>
          <p:nvSpPr>
            <p:cNvPr id="40" name="文本框 39"/>
            <p:cNvSpPr txBox="1"/>
            <p:nvPr/>
          </p:nvSpPr>
          <p:spPr>
            <a:xfrm>
              <a:off x="1755157" y="1632131"/>
              <a:ext cx="3182183"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airplan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14" name="组合 13"/>
          <p:cNvGrpSpPr/>
          <p:nvPr/>
        </p:nvGrpSpPr>
        <p:grpSpPr>
          <a:xfrm>
            <a:off x="538747" y="1454751"/>
            <a:ext cx="3609741" cy="4373419"/>
            <a:chOff x="1539774" y="1397000"/>
            <a:chExt cx="3609741" cy="4373419"/>
          </a:xfrm>
        </p:grpSpPr>
        <p:pic>
          <p:nvPicPr>
            <p:cNvPr id="10" name="图片 9"/>
            <p:cNvPicPr>
              <a:picLocks noChangeAspect="1"/>
            </p:cNvPicPr>
            <p:nvPr/>
          </p:nvPicPr>
          <p:blipFill>
            <a:blip r:embed="rId3" cstate="email"/>
            <a:stretch>
              <a:fillRect/>
            </a:stretch>
          </p:blipFill>
          <p:spPr>
            <a:xfrm>
              <a:off x="1544898" y="1397000"/>
              <a:ext cx="3570986" cy="4318000"/>
            </a:xfrm>
            <a:prstGeom prst="rect">
              <a:avLst/>
            </a:prstGeom>
            <a:effectLst>
              <a:outerShdw blurRad="50800" dist="38100" dir="2700000" algn="tl" rotWithShape="0">
                <a:prstClr val="black">
                  <a:alpha val="40000"/>
                </a:prstClr>
              </a:outerShdw>
            </a:effectLst>
          </p:spPr>
        </p:pic>
        <p:sp>
          <p:nvSpPr>
            <p:cNvPr id="11" name="矩形 10"/>
            <p:cNvSpPr/>
            <p:nvPr/>
          </p:nvSpPr>
          <p:spPr>
            <a:xfrm>
              <a:off x="1539774" y="4794450"/>
              <a:ext cx="3609741" cy="927100"/>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39774" y="4794450"/>
              <a:ext cx="103135" cy="927100"/>
            </a:xfrm>
            <a:prstGeom prst="rect">
              <a:avLst/>
            </a:prstGeom>
            <a:solidFill>
              <a:srgbClr val="FE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740745" y="4854601"/>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chemeClr val="bg1"/>
                  </a:solidFill>
                </a:rPr>
                <a:t>请输入标题</a:t>
              </a:r>
            </a:p>
          </p:txBody>
        </p:sp>
        <p:sp>
          <p:nvSpPr>
            <p:cNvPr id="26" name="文本框 25"/>
            <p:cNvSpPr txBox="1"/>
            <p:nvPr/>
          </p:nvSpPr>
          <p:spPr>
            <a:xfrm>
              <a:off x="1732548" y="5069073"/>
              <a:ext cx="2646948" cy="70134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grpSp>
        <p:nvGrpSpPr>
          <p:cNvPr id="13" name="组合 12"/>
          <p:cNvGrpSpPr/>
          <p:nvPr/>
        </p:nvGrpSpPr>
        <p:grpSpPr>
          <a:xfrm>
            <a:off x="4316663" y="1454751"/>
            <a:ext cx="3609741" cy="4373419"/>
            <a:chOff x="5322502" y="1397000"/>
            <a:chExt cx="3609741" cy="4373419"/>
          </a:xfrm>
        </p:grpSpPr>
        <p:pic>
          <p:nvPicPr>
            <p:cNvPr id="27" name="图片 26"/>
            <p:cNvPicPr>
              <a:picLocks noChangeAspect="1"/>
            </p:cNvPicPr>
            <p:nvPr/>
          </p:nvPicPr>
          <p:blipFill>
            <a:blip r:embed="rId3" cstate="email"/>
            <a:stretch>
              <a:fillRect/>
            </a:stretch>
          </p:blipFill>
          <p:spPr>
            <a:xfrm>
              <a:off x="5327626" y="1397000"/>
              <a:ext cx="3570986" cy="4318000"/>
            </a:xfrm>
            <a:prstGeom prst="rect">
              <a:avLst/>
            </a:prstGeom>
            <a:effectLst>
              <a:outerShdw blurRad="50800" dist="38100" dir="2700000" algn="tl" rotWithShape="0">
                <a:prstClr val="black">
                  <a:alpha val="40000"/>
                </a:prstClr>
              </a:outerShdw>
            </a:effectLst>
          </p:spPr>
        </p:pic>
        <p:sp>
          <p:nvSpPr>
            <p:cNvPr id="28" name="矩形 27"/>
            <p:cNvSpPr/>
            <p:nvPr/>
          </p:nvSpPr>
          <p:spPr>
            <a:xfrm>
              <a:off x="5322502" y="4794450"/>
              <a:ext cx="3609741" cy="927100"/>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322502" y="4794450"/>
              <a:ext cx="103135" cy="927100"/>
            </a:xfrm>
            <a:prstGeom prst="rect">
              <a:avLst/>
            </a:prstGeom>
            <a:solidFill>
              <a:srgbClr val="FE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523473" y="4854601"/>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chemeClr val="bg1"/>
                  </a:solidFill>
                </a:rPr>
                <a:t>请输入标题</a:t>
              </a:r>
            </a:p>
          </p:txBody>
        </p:sp>
        <p:sp>
          <p:nvSpPr>
            <p:cNvPr id="31" name="文本框 30"/>
            <p:cNvSpPr txBox="1"/>
            <p:nvPr/>
          </p:nvSpPr>
          <p:spPr>
            <a:xfrm>
              <a:off x="5515276" y="5069073"/>
              <a:ext cx="2646948" cy="70134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grpSp>
        <p:nvGrpSpPr>
          <p:cNvPr id="12" name="组合 11"/>
          <p:cNvGrpSpPr/>
          <p:nvPr/>
        </p:nvGrpSpPr>
        <p:grpSpPr>
          <a:xfrm>
            <a:off x="8094579" y="1454751"/>
            <a:ext cx="3609741" cy="4373419"/>
            <a:chOff x="9095606" y="1397000"/>
            <a:chExt cx="3609741" cy="4373419"/>
          </a:xfrm>
        </p:grpSpPr>
        <p:pic>
          <p:nvPicPr>
            <p:cNvPr id="32" name="图片 31"/>
            <p:cNvPicPr>
              <a:picLocks noChangeAspect="1"/>
            </p:cNvPicPr>
            <p:nvPr/>
          </p:nvPicPr>
          <p:blipFill>
            <a:blip r:embed="rId3" cstate="email"/>
            <a:stretch>
              <a:fillRect/>
            </a:stretch>
          </p:blipFill>
          <p:spPr>
            <a:xfrm>
              <a:off x="9100730" y="1397000"/>
              <a:ext cx="3570986" cy="4318000"/>
            </a:xfrm>
            <a:prstGeom prst="rect">
              <a:avLst/>
            </a:prstGeom>
            <a:effectLst>
              <a:outerShdw blurRad="50800" dist="38100" dir="2700000" algn="tl" rotWithShape="0">
                <a:prstClr val="black">
                  <a:alpha val="40000"/>
                </a:prstClr>
              </a:outerShdw>
            </a:effectLst>
          </p:spPr>
        </p:pic>
        <p:sp>
          <p:nvSpPr>
            <p:cNvPr id="33" name="矩形 32"/>
            <p:cNvSpPr/>
            <p:nvPr/>
          </p:nvSpPr>
          <p:spPr>
            <a:xfrm>
              <a:off x="9095606" y="4794450"/>
              <a:ext cx="3609741" cy="927100"/>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095606" y="4794450"/>
              <a:ext cx="103135" cy="927100"/>
            </a:xfrm>
            <a:prstGeom prst="rect">
              <a:avLst/>
            </a:prstGeom>
            <a:solidFill>
              <a:srgbClr val="FE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296577" y="4854601"/>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chemeClr val="bg1"/>
                  </a:solidFill>
                </a:rPr>
                <a:t>请输入标题</a:t>
              </a:r>
            </a:p>
          </p:txBody>
        </p:sp>
        <p:sp>
          <p:nvSpPr>
            <p:cNvPr id="36" name="文本框 35"/>
            <p:cNvSpPr txBox="1"/>
            <p:nvPr/>
          </p:nvSpPr>
          <p:spPr>
            <a:xfrm>
              <a:off x="9288380" y="5069073"/>
              <a:ext cx="2646948" cy="70134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cxnSp>
        <p:nvCxnSpPr>
          <p:cNvPr id="22" name="直接连接符 20"/>
          <p:cNvCxnSpPr/>
          <p:nvPr/>
        </p:nvCxnSpPr>
        <p:spPr bwMode="auto">
          <a:xfrm>
            <a:off x="6096000" y="1183006"/>
            <a:ext cx="0" cy="5010150"/>
          </a:xfrm>
          <a:prstGeom prst="line">
            <a:avLst/>
          </a:prstGeom>
          <a:noFill/>
          <a:ln w="28575" algn="ctr">
            <a:solidFill>
              <a:srgbClr val="0079DA"/>
            </a:solidFill>
            <a:round/>
            <a:headEnd type="oval" w="med" len="med"/>
            <a:tailEnd type="oval" w="med" len="med"/>
          </a:ln>
        </p:spPr>
      </p:cxnSp>
      <p:grpSp>
        <p:nvGrpSpPr>
          <p:cNvPr id="43" name="组合 42"/>
          <p:cNvGrpSpPr/>
          <p:nvPr/>
        </p:nvGrpSpPr>
        <p:grpSpPr>
          <a:xfrm>
            <a:off x="712269" y="1276720"/>
            <a:ext cx="5383731" cy="1021433"/>
            <a:chOff x="712269" y="1276720"/>
            <a:chExt cx="5383731" cy="1021433"/>
          </a:xfrm>
        </p:grpSpPr>
        <p:cxnSp>
          <p:nvCxnSpPr>
            <p:cNvPr id="23" name="直接连接符 24"/>
            <p:cNvCxnSpPr/>
            <p:nvPr/>
          </p:nvCxnSpPr>
          <p:spPr bwMode="auto">
            <a:xfrm>
              <a:off x="4655820" y="1786890"/>
              <a:ext cx="1440180" cy="0"/>
            </a:xfrm>
            <a:prstGeom prst="line">
              <a:avLst/>
            </a:prstGeom>
            <a:noFill/>
            <a:ln w="19050" algn="ctr">
              <a:solidFill>
                <a:srgbClr val="0079DA"/>
              </a:solidFill>
              <a:round/>
              <a:headEnd type="oval" w="med" len="med"/>
              <a:tailEnd type="oval" w="med" len="med"/>
            </a:ln>
          </p:spPr>
        </p:cxnSp>
        <p:pic>
          <p:nvPicPr>
            <p:cNvPr id="12" name="图形 11"/>
            <p:cNvPicPr>
              <a:picLocks noChangeAspect="1"/>
            </p:cNvPicPr>
            <p:nvPr/>
          </p:nvPicPr>
          <p:blipFill>
            <a:blip r:embed="rId3" cstate="email"/>
            <a:stretch>
              <a:fillRect/>
            </a:stretch>
          </p:blipFill>
          <p:spPr>
            <a:xfrm>
              <a:off x="4309534" y="1439334"/>
              <a:ext cx="381665" cy="381665"/>
            </a:xfrm>
            <a:prstGeom prst="rect">
              <a:avLst/>
            </a:prstGeom>
          </p:spPr>
        </p:pic>
        <p:sp>
          <p:nvSpPr>
            <p:cNvPr id="35" name="文本框 34"/>
            <p:cNvSpPr txBox="1"/>
            <p:nvPr/>
          </p:nvSpPr>
          <p:spPr>
            <a:xfrm>
              <a:off x="4618699" y="1428007"/>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36" name="文本框 35"/>
            <p:cNvSpPr txBox="1"/>
            <p:nvPr/>
          </p:nvSpPr>
          <p:spPr>
            <a:xfrm>
              <a:off x="712269" y="1276720"/>
              <a:ext cx="3548231"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grpSp>
        <p:nvGrpSpPr>
          <p:cNvPr id="45" name="组合 44"/>
          <p:cNvGrpSpPr/>
          <p:nvPr/>
        </p:nvGrpSpPr>
        <p:grpSpPr>
          <a:xfrm>
            <a:off x="712269" y="3663785"/>
            <a:ext cx="5383731" cy="1021433"/>
            <a:chOff x="712269" y="3663785"/>
            <a:chExt cx="5383731" cy="1021433"/>
          </a:xfrm>
        </p:grpSpPr>
        <p:cxnSp>
          <p:nvCxnSpPr>
            <p:cNvPr id="25" name="直接连接符 39"/>
            <p:cNvCxnSpPr/>
            <p:nvPr/>
          </p:nvCxnSpPr>
          <p:spPr bwMode="auto">
            <a:xfrm>
              <a:off x="4655820" y="4164330"/>
              <a:ext cx="1440180" cy="0"/>
            </a:xfrm>
            <a:prstGeom prst="line">
              <a:avLst/>
            </a:prstGeom>
            <a:noFill/>
            <a:ln w="19050" algn="ctr">
              <a:solidFill>
                <a:srgbClr val="0079DA"/>
              </a:solidFill>
              <a:round/>
              <a:headEnd type="oval" w="med" len="med"/>
              <a:tailEnd type="oval" w="med" len="med"/>
            </a:ln>
          </p:spPr>
        </p:cxnSp>
        <p:pic>
          <p:nvPicPr>
            <p:cNvPr id="32" name="图形 31"/>
            <p:cNvPicPr>
              <a:picLocks noChangeAspect="1"/>
            </p:cNvPicPr>
            <p:nvPr/>
          </p:nvPicPr>
          <p:blipFill>
            <a:blip r:embed="rId3" cstate="email"/>
            <a:stretch>
              <a:fillRect/>
            </a:stretch>
          </p:blipFill>
          <p:spPr>
            <a:xfrm>
              <a:off x="4301067" y="3810001"/>
              <a:ext cx="381665" cy="381665"/>
            </a:xfrm>
            <a:prstGeom prst="rect">
              <a:avLst/>
            </a:prstGeom>
          </p:spPr>
        </p:pic>
        <p:sp>
          <p:nvSpPr>
            <p:cNvPr id="37" name="文本框 36"/>
            <p:cNvSpPr txBox="1"/>
            <p:nvPr/>
          </p:nvSpPr>
          <p:spPr>
            <a:xfrm>
              <a:off x="4618699" y="3815072"/>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38" name="文本框 37"/>
            <p:cNvSpPr txBox="1"/>
            <p:nvPr/>
          </p:nvSpPr>
          <p:spPr>
            <a:xfrm>
              <a:off x="712269" y="3663785"/>
              <a:ext cx="3548231"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grpSp>
        <p:nvGrpSpPr>
          <p:cNvPr id="44" name="组合 43"/>
          <p:cNvGrpSpPr/>
          <p:nvPr/>
        </p:nvGrpSpPr>
        <p:grpSpPr>
          <a:xfrm>
            <a:off x="6096000" y="2181494"/>
            <a:ext cx="5441199" cy="1021433"/>
            <a:chOff x="6096000" y="2181494"/>
            <a:chExt cx="5441199" cy="1021433"/>
          </a:xfrm>
        </p:grpSpPr>
        <p:cxnSp>
          <p:nvCxnSpPr>
            <p:cNvPr id="26" name="直接连接符 40"/>
            <p:cNvCxnSpPr/>
            <p:nvPr/>
          </p:nvCxnSpPr>
          <p:spPr bwMode="auto">
            <a:xfrm>
              <a:off x="6096000" y="2882266"/>
              <a:ext cx="1440180" cy="0"/>
            </a:xfrm>
            <a:prstGeom prst="line">
              <a:avLst/>
            </a:prstGeom>
            <a:noFill/>
            <a:ln w="19050" algn="ctr">
              <a:solidFill>
                <a:srgbClr val="0079DA"/>
              </a:solidFill>
              <a:round/>
              <a:headEnd type="oval" w="med" len="med"/>
              <a:tailEnd type="oval" w="med" len="med"/>
            </a:ln>
          </p:spPr>
        </p:cxnSp>
        <p:pic>
          <p:nvPicPr>
            <p:cNvPr id="34" name="图形 33"/>
            <p:cNvPicPr>
              <a:picLocks noChangeAspect="1"/>
            </p:cNvPicPr>
            <p:nvPr/>
          </p:nvPicPr>
          <p:blipFill>
            <a:blip r:embed="rId3" cstate="email"/>
            <a:stretch>
              <a:fillRect/>
            </a:stretch>
          </p:blipFill>
          <p:spPr>
            <a:xfrm flipH="1">
              <a:off x="7526868" y="2497668"/>
              <a:ext cx="381665" cy="381665"/>
            </a:xfrm>
            <a:prstGeom prst="rect">
              <a:avLst/>
            </a:prstGeom>
          </p:spPr>
        </p:pic>
        <p:sp>
          <p:nvSpPr>
            <p:cNvPr id="39" name="文本框 38"/>
            <p:cNvSpPr txBox="1"/>
            <p:nvPr/>
          </p:nvSpPr>
          <p:spPr>
            <a:xfrm>
              <a:off x="6110615" y="2534912"/>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40" name="文本框 39"/>
            <p:cNvSpPr txBox="1"/>
            <p:nvPr/>
          </p:nvSpPr>
          <p:spPr>
            <a:xfrm>
              <a:off x="7988968" y="2181494"/>
              <a:ext cx="3548231"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grpSp>
        <p:nvGrpSpPr>
          <p:cNvPr id="46" name="组合 45"/>
          <p:cNvGrpSpPr/>
          <p:nvPr/>
        </p:nvGrpSpPr>
        <p:grpSpPr>
          <a:xfrm>
            <a:off x="6096000" y="4549309"/>
            <a:ext cx="5441199" cy="1021433"/>
            <a:chOff x="6096000" y="4549309"/>
            <a:chExt cx="5441199" cy="1021433"/>
          </a:xfrm>
        </p:grpSpPr>
        <p:cxnSp>
          <p:nvCxnSpPr>
            <p:cNvPr id="24" name="直接连接符 38"/>
            <p:cNvCxnSpPr/>
            <p:nvPr/>
          </p:nvCxnSpPr>
          <p:spPr bwMode="auto">
            <a:xfrm>
              <a:off x="6096000" y="5273040"/>
              <a:ext cx="1440180" cy="0"/>
            </a:xfrm>
            <a:prstGeom prst="line">
              <a:avLst/>
            </a:prstGeom>
            <a:noFill/>
            <a:ln w="19050" algn="ctr">
              <a:solidFill>
                <a:srgbClr val="0079DA"/>
              </a:solidFill>
              <a:round/>
              <a:headEnd type="oval" w="med" len="med"/>
              <a:tailEnd type="oval" w="med" len="med"/>
            </a:ln>
          </p:spPr>
        </p:cxnSp>
        <p:pic>
          <p:nvPicPr>
            <p:cNvPr id="33" name="图形 32"/>
            <p:cNvPicPr>
              <a:picLocks noChangeAspect="1"/>
            </p:cNvPicPr>
            <p:nvPr/>
          </p:nvPicPr>
          <p:blipFill>
            <a:blip r:embed="rId3" cstate="email"/>
            <a:stretch>
              <a:fillRect/>
            </a:stretch>
          </p:blipFill>
          <p:spPr>
            <a:xfrm flipH="1">
              <a:off x="7518401" y="4910669"/>
              <a:ext cx="381665" cy="381665"/>
            </a:xfrm>
            <a:prstGeom prst="rect">
              <a:avLst/>
            </a:prstGeom>
          </p:spPr>
        </p:pic>
        <p:sp>
          <p:nvSpPr>
            <p:cNvPr id="41" name="文本框 40"/>
            <p:cNvSpPr txBox="1"/>
            <p:nvPr/>
          </p:nvSpPr>
          <p:spPr>
            <a:xfrm>
              <a:off x="6110615" y="4902727"/>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42" name="文本框 41"/>
            <p:cNvSpPr txBox="1"/>
            <p:nvPr/>
          </p:nvSpPr>
          <p:spPr>
            <a:xfrm>
              <a:off x="7988968" y="4549309"/>
              <a:ext cx="3548231"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wind"/>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1000"/>
                                        <p:tgtEl>
                                          <p:spTgt spid="4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1000"/>
                                        <p:tgtEl>
                                          <p:spTgt spid="44"/>
                                        </p:tgtEl>
                                      </p:cBhvr>
                                    </p:animEffect>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right)">
                                      <p:cBhvr>
                                        <p:cTn id="19" dur="1000"/>
                                        <p:tgtEl>
                                          <p:spTgt spid="45"/>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5909912" cy="6858000"/>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pic>
        <p:nvPicPr>
          <p:cNvPr id="22" name="图片 21"/>
          <p:cNvPicPr>
            <a:picLocks noChangeAspect="1"/>
          </p:cNvPicPr>
          <p:nvPr/>
        </p:nvPicPr>
        <p:blipFill>
          <a:blip r:embed="rId3" cstate="email"/>
          <a:stretch>
            <a:fillRect/>
          </a:stretch>
        </p:blipFill>
        <p:spPr>
          <a:xfrm>
            <a:off x="4761297" y="1467585"/>
            <a:ext cx="6461760" cy="4307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文本框 22"/>
          <p:cNvSpPr txBox="1"/>
          <p:nvPr/>
        </p:nvSpPr>
        <p:spPr>
          <a:xfrm>
            <a:off x="1480864" y="2246153"/>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solidFill>
              </a:rPr>
              <a:t>请输入标题</a:t>
            </a:r>
          </a:p>
        </p:txBody>
      </p:sp>
      <p:sp>
        <p:nvSpPr>
          <p:cNvPr id="24" name="文本框 23"/>
          <p:cNvSpPr txBox="1"/>
          <p:nvPr/>
        </p:nvSpPr>
        <p:spPr>
          <a:xfrm>
            <a:off x="654517" y="2730134"/>
            <a:ext cx="4004110" cy="1661609"/>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93110" y="2560144"/>
            <a:ext cx="2576052" cy="1344422"/>
            <a:chOff x="5093110" y="2526890"/>
            <a:chExt cx="2576052" cy="1344422"/>
          </a:xfrm>
        </p:grpSpPr>
        <p:sp>
          <p:nvSpPr>
            <p:cNvPr id="8" name="文本框 7"/>
            <p:cNvSpPr txBox="1"/>
            <p:nvPr/>
          </p:nvSpPr>
          <p:spPr>
            <a:xfrm>
              <a:off x="5093110" y="2526890"/>
              <a:ext cx="1848464" cy="707886"/>
            </a:xfrm>
            <a:prstGeom prst="rect">
              <a:avLst/>
            </a:prstGeom>
            <a:noFill/>
          </p:spPr>
          <p:txBody>
            <a:bodyPr wrap="square" rtlCol="0">
              <a:spAutoFit/>
            </a:bodyPr>
            <a:lstStyle/>
            <a:p>
              <a:pPr algn="l"/>
              <a:r>
                <a:rPr lang="en-US" altLang="zh-CN" sz="4000" b="1" dirty="0">
                  <a:latin typeface="微软雅黑" panose="020B0503020204020204" pitchFamily="34" charset="-122"/>
                  <a:ea typeface="微软雅黑" panose="020B0503020204020204" pitchFamily="34" charset="-122"/>
                </a:rPr>
                <a:t>Part 3</a:t>
              </a:r>
              <a:endParaRPr lang="zh-CN" altLang="en-US" sz="4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093110" y="3224981"/>
              <a:ext cx="2576052" cy="646331"/>
            </a:xfrm>
            <a:prstGeom prst="rect">
              <a:avLst/>
            </a:prstGeom>
            <a:noFill/>
          </p:spPr>
          <p:txBody>
            <a:bodyPr wrap="square" rtlCol="0">
              <a:spAutoFit/>
            </a:bodyPr>
            <a:lstStyle/>
            <a:p>
              <a:pPr algn="l"/>
              <a:r>
                <a:rPr lang="zh-CN" altLang="en-US" sz="3600" dirty="0">
                  <a:latin typeface="微软雅黑" panose="020B0503020204020204" pitchFamily="34" charset="-122"/>
                  <a:ea typeface="微软雅黑" panose="020B0503020204020204" pitchFamily="34" charset="-122"/>
                </a:rPr>
                <a:t>请输入标题</a:t>
              </a:r>
            </a:p>
          </p:txBody>
        </p:sp>
      </p:grpSp>
      <p:sp>
        <p:nvSpPr>
          <p:cNvPr id="10" name="圆角矩形 71"/>
          <p:cNvSpPr/>
          <p:nvPr/>
        </p:nvSpPr>
        <p:spPr>
          <a:xfrm>
            <a:off x="874888" y="5630183"/>
            <a:ext cx="10514597" cy="497824"/>
          </a:xfrm>
          <a:prstGeom prst="round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874888" y="1023137"/>
            <a:ext cx="105145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flipV="1">
            <a:off x="5951621" y="1026695"/>
            <a:ext cx="288758" cy="248929"/>
          </a:xfrm>
          <a:prstGeom prst="triangl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组合 2"/>
          <p:cNvGrpSpPr/>
          <p:nvPr/>
        </p:nvGrpSpPr>
        <p:grpSpPr>
          <a:xfrm>
            <a:off x="3527324" y="2620299"/>
            <a:ext cx="1440424" cy="1440424"/>
            <a:chOff x="3527324" y="2620299"/>
            <a:chExt cx="1440424" cy="1440424"/>
          </a:xfrm>
        </p:grpSpPr>
        <p:grpSp>
          <p:nvGrpSpPr>
            <p:cNvPr id="14" name="组合 13"/>
            <p:cNvGrpSpPr/>
            <p:nvPr/>
          </p:nvGrpSpPr>
          <p:grpSpPr>
            <a:xfrm>
              <a:off x="3527324" y="2620299"/>
              <a:ext cx="1440424" cy="1440424"/>
              <a:chOff x="3637936" y="2937388"/>
              <a:chExt cx="983226" cy="983226"/>
            </a:xfrm>
          </p:grpSpPr>
          <p:sp>
            <p:nvSpPr>
              <p:cNvPr id="4" name="椭圆 3"/>
              <p:cNvSpPr/>
              <p:nvPr/>
            </p:nvSpPr>
            <p:spPr>
              <a:xfrm>
                <a:off x="3682178" y="2981630"/>
                <a:ext cx="894741" cy="894741"/>
              </a:xfrm>
              <a:prstGeom prst="ellipse">
                <a:avLst/>
              </a:prstGeom>
              <a:noFill/>
              <a:ln w="28575">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637936" y="2937388"/>
                <a:ext cx="983226" cy="983226"/>
              </a:xfrm>
              <a:prstGeom prst="ellipse">
                <a:avLst/>
              </a:prstGeom>
              <a:noFill/>
              <a:ln>
                <a:solidFill>
                  <a:srgbClr val="0079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形 1"/>
            <p:cNvPicPr>
              <a:picLocks noChangeAspect="1"/>
            </p:cNvPicPr>
            <p:nvPr/>
          </p:nvPicPr>
          <p:blipFill>
            <a:blip r:embed="rId3" cstate="email"/>
            <a:stretch>
              <a:fillRect/>
            </a:stretch>
          </p:blipFill>
          <p:spPr>
            <a:xfrm>
              <a:off x="3775588" y="2868563"/>
              <a:ext cx="943896" cy="94389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29" name="组合 28"/>
          <p:cNvGrpSpPr/>
          <p:nvPr/>
        </p:nvGrpSpPr>
        <p:grpSpPr>
          <a:xfrm>
            <a:off x="1209368" y="1868130"/>
            <a:ext cx="4788309" cy="3529780"/>
            <a:chOff x="1209368" y="1868130"/>
            <a:chExt cx="4788309" cy="3529780"/>
          </a:xfrm>
        </p:grpSpPr>
        <p:sp>
          <p:nvSpPr>
            <p:cNvPr id="6" name="矩形 5"/>
            <p:cNvSpPr/>
            <p:nvPr/>
          </p:nvSpPr>
          <p:spPr>
            <a:xfrm>
              <a:off x="1209368" y="1868130"/>
              <a:ext cx="4601497" cy="3293806"/>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email"/>
            <a:stretch>
              <a:fillRect/>
            </a:stretch>
          </p:blipFill>
          <p:spPr>
            <a:xfrm>
              <a:off x="1356852" y="2027547"/>
              <a:ext cx="4640825" cy="3370363"/>
            </a:xfrm>
            <a:prstGeom prst="rect">
              <a:avLst/>
            </a:prstGeom>
          </p:spPr>
        </p:pic>
      </p:grpSp>
      <p:grpSp>
        <p:nvGrpSpPr>
          <p:cNvPr id="30" name="组合 29"/>
          <p:cNvGrpSpPr/>
          <p:nvPr/>
        </p:nvGrpSpPr>
        <p:grpSpPr>
          <a:xfrm>
            <a:off x="7157884" y="1651820"/>
            <a:ext cx="3392129" cy="688258"/>
            <a:chOff x="7157884" y="1651820"/>
            <a:chExt cx="3392129" cy="688258"/>
          </a:xfrm>
        </p:grpSpPr>
        <p:sp>
          <p:nvSpPr>
            <p:cNvPr id="10" name="矩形: 圆角 9"/>
            <p:cNvSpPr/>
            <p:nvPr/>
          </p:nvSpPr>
          <p:spPr>
            <a:xfrm>
              <a:off x="7157884" y="1651820"/>
              <a:ext cx="3392129" cy="688258"/>
            </a:xfrm>
            <a:prstGeom prst="roundRect">
              <a:avLst>
                <a:gd name="adj" fmla="val 50000"/>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文本框 19"/>
            <p:cNvSpPr txBox="1"/>
            <p:nvPr/>
          </p:nvSpPr>
          <p:spPr>
            <a:xfrm>
              <a:off x="7842335" y="1921689"/>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solidFill>
                </a:rPr>
                <a:t>请输入标题</a:t>
              </a:r>
            </a:p>
          </p:txBody>
        </p:sp>
      </p:grpSp>
      <p:sp>
        <p:nvSpPr>
          <p:cNvPr id="21" name="文本框 20"/>
          <p:cNvSpPr txBox="1"/>
          <p:nvPr/>
        </p:nvSpPr>
        <p:spPr>
          <a:xfrm>
            <a:off x="6459793" y="2523657"/>
            <a:ext cx="4983091" cy="1341521"/>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a:t>
            </a:r>
          </a:p>
        </p:txBody>
      </p:sp>
      <p:cxnSp>
        <p:nvCxnSpPr>
          <p:cNvPr id="23" name="直接连接符 22"/>
          <p:cNvCxnSpPr/>
          <p:nvPr/>
        </p:nvCxnSpPr>
        <p:spPr>
          <a:xfrm>
            <a:off x="6548283" y="4109885"/>
            <a:ext cx="4689988" cy="0"/>
          </a:xfrm>
          <a:prstGeom prst="line">
            <a:avLst/>
          </a:prstGeom>
          <a:ln w="28575">
            <a:solidFill>
              <a:srgbClr val="0079D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774425" y="4293465"/>
            <a:ext cx="4208207"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23" name="矩形 22"/>
          <p:cNvSpPr/>
          <p:nvPr/>
        </p:nvSpPr>
        <p:spPr>
          <a:xfrm>
            <a:off x="10324736" y="0"/>
            <a:ext cx="1348509" cy="6858000"/>
          </a:xfrm>
          <a:prstGeom prst="rect">
            <a:avLst/>
          </a:prstGeom>
          <a:pattFill prst="narHorz">
            <a:fgClr>
              <a:schemeClr val="bg2">
                <a:lumMod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4" name="图片 23"/>
          <p:cNvPicPr>
            <a:picLocks noChangeAspect="1"/>
          </p:cNvPicPr>
          <p:nvPr/>
        </p:nvPicPr>
        <p:blipFill>
          <a:blip r:embed="rId3" cstate="email"/>
          <a:stretch>
            <a:fillRect/>
          </a:stretch>
        </p:blipFill>
        <p:spPr>
          <a:xfrm>
            <a:off x="5396396" y="1811714"/>
            <a:ext cx="5865990" cy="391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组合 7"/>
          <p:cNvGrpSpPr/>
          <p:nvPr/>
        </p:nvGrpSpPr>
        <p:grpSpPr>
          <a:xfrm>
            <a:off x="1288027" y="1643498"/>
            <a:ext cx="5174038" cy="4160938"/>
            <a:chOff x="1288027" y="1643498"/>
            <a:chExt cx="5174038" cy="4160938"/>
          </a:xfrm>
        </p:grpSpPr>
        <p:sp>
          <p:nvSpPr>
            <p:cNvPr id="25" name="矩形 24"/>
            <p:cNvSpPr/>
            <p:nvPr/>
          </p:nvSpPr>
          <p:spPr>
            <a:xfrm>
              <a:off x="2964873" y="1643498"/>
              <a:ext cx="3497192" cy="4160938"/>
            </a:xfrm>
            <a:prstGeom prst="rect">
              <a:avLst/>
            </a:prstGeom>
            <a:noFill/>
            <a:ln w="19050">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1288027" y="2897282"/>
              <a:ext cx="3805084" cy="1661609"/>
            </a:xfrm>
            <a:prstGeom prst="rect">
              <a:avLst/>
            </a:prstGeom>
            <a:solidFill>
              <a:schemeClr val="bg1"/>
            </a:solid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a:t>
              </a:r>
            </a:p>
          </p:txBody>
        </p:sp>
        <p:sp>
          <p:nvSpPr>
            <p:cNvPr id="28" name="文本框 27"/>
            <p:cNvSpPr txBox="1"/>
            <p:nvPr/>
          </p:nvSpPr>
          <p:spPr>
            <a:xfrm>
              <a:off x="1903651" y="2629611"/>
              <a:ext cx="1980029" cy="341312"/>
            </a:xfrm>
            <a:prstGeom prst="rect">
              <a:avLst/>
            </a:prstGeom>
            <a:solidFill>
              <a:schemeClr val="bg1"/>
            </a:solidFill>
          </p:spPr>
          <p:txBody>
            <a:bodyPr wrap="squar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rgbClr val="0079DA"/>
                  </a:solidFill>
                </a:rPr>
                <a:t>请输入标题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2487223"/>
            <a:ext cx="12192000" cy="322131"/>
            <a:chOff x="0" y="2487223"/>
            <a:chExt cx="12192000" cy="322131"/>
          </a:xfrm>
        </p:grpSpPr>
        <p:cxnSp>
          <p:nvCxnSpPr>
            <p:cNvPr id="18" name="直接连接符 17"/>
            <p:cNvCxnSpPr/>
            <p:nvPr/>
          </p:nvCxnSpPr>
          <p:spPr>
            <a:xfrm>
              <a:off x="0" y="2636525"/>
              <a:ext cx="12192000" cy="0"/>
            </a:xfrm>
            <a:prstGeom prst="line">
              <a:avLst/>
            </a:prstGeom>
            <a:noFill/>
            <a:ln w="19050" cap="flat" cmpd="sng" algn="ctr">
              <a:solidFill>
                <a:srgbClr val="0079DA"/>
              </a:solidFill>
              <a:prstDash val="solid"/>
              <a:miter lim="800000"/>
            </a:ln>
            <a:effectLst/>
          </p:spPr>
        </p:cxnSp>
        <p:grpSp>
          <p:nvGrpSpPr>
            <p:cNvPr id="3" name="组合 2"/>
            <p:cNvGrpSpPr/>
            <p:nvPr/>
          </p:nvGrpSpPr>
          <p:grpSpPr>
            <a:xfrm>
              <a:off x="3570028" y="2487223"/>
              <a:ext cx="308609" cy="322131"/>
              <a:chOff x="4616508" y="1378180"/>
              <a:chExt cx="308609" cy="322131"/>
            </a:xfrm>
          </p:grpSpPr>
          <p:sp>
            <p:nvSpPr>
              <p:cNvPr id="27" name="矩形 26"/>
              <p:cNvSpPr/>
              <p:nvPr/>
            </p:nvSpPr>
            <p:spPr>
              <a:xfrm>
                <a:off x="4616508" y="1468546"/>
                <a:ext cx="308606" cy="14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9DA"/>
                  </a:solidFill>
                  <a:effectLst/>
                  <a:uLnTx/>
                  <a:uFillTx/>
                  <a:latin typeface="Lucida Sans Unicode" panose="020B0602030504020204"/>
                  <a:ea typeface="黑体" panose="02010609060101010101" pitchFamily="49" charset="-122"/>
                  <a:cs typeface="+mn-cs"/>
                </a:endParaRPr>
              </a:p>
            </p:txBody>
          </p:sp>
          <p:grpSp>
            <p:nvGrpSpPr>
              <p:cNvPr id="28" name="组合 27"/>
              <p:cNvGrpSpPr/>
              <p:nvPr/>
            </p:nvGrpSpPr>
            <p:grpSpPr>
              <a:xfrm>
                <a:off x="4616511" y="1378180"/>
                <a:ext cx="308606" cy="322131"/>
                <a:chOff x="2855640" y="1196752"/>
                <a:chExt cx="474044" cy="322131"/>
              </a:xfrm>
              <a:solidFill>
                <a:schemeClr val="bg1"/>
              </a:solidFill>
            </p:grpSpPr>
            <p:grpSp>
              <p:nvGrpSpPr>
                <p:cNvPr id="29" name="组合 28"/>
                <p:cNvGrpSpPr/>
                <p:nvPr/>
              </p:nvGrpSpPr>
              <p:grpSpPr>
                <a:xfrm>
                  <a:off x="2855640" y="1340768"/>
                  <a:ext cx="288032" cy="178115"/>
                  <a:chOff x="2855640" y="1340768"/>
                  <a:chExt cx="288032" cy="178115"/>
                </a:xfrm>
                <a:grpFill/>
              </p:grpSpPr>
              <p:cxnSp>
                <p:nvCxnSpPr>
                  <p:cNvPr id="34" name="直接连接符 33"/>
                  <p:cNvCxnSpPr/>
                  <p:nvPr/>
                </p:nvCxnSpPr>
                <p:spPr>
                  <a:xfrm flipH="1">
                    <a:off x="2927648" y="1340768"/>
                    <a:ext cx="144016" cy="178115"/>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855640" y="1340768"/>
                    <a:ext cx="72008" cy="178114"/>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71664" y="1340768"/>
                    <a:ext cx="72008" cy="178114"/>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071664" y="1196752"/>
                  <a:ext cx="258020" cy="322131"/>
                  <a:chOff x="2855640" y="1340768"/>
                  <a:chExt cx="258020" cy="178115"/>
                </a:xfrm>
                <a:grpFill/>
              </p:grpSpPr>
              <p:cxnSp>
                <p:nvCxnSpPr>
                  <p:cNvPr id="31" name="直接连接符 30"/>
                  <p:cNvCxnSpPr/>
                  <p:nvPr/>
                </p:nvCxnSpPr>
                <p:spPr>
                  <a:xfrm flipH="1">
                    <a:off x="2927648" y="1340768"/>
                    <a:ext cx="144016" cy="178115"/>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5640" y="1420397"/>
                    <a:ext cx="72008" cy="98485"/>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27" idx="3"/>
                  </p:cNvCxnSpPr>
                  <p:nvPr/>
                </p:nvCxnSpPr>
                <p:spPr>
                  <a:xfrm>
                    <a:off x="3071662" y="1340768"/>
                    <a:ext cx="41998" cy="89058"/>
                  </a:xfrm>
                  <a:prstGeom prst="line">
                    <a:avLst/>
                  </a:prstGeom>
                  <a:grpFill/>
                  <a:ln w="19050">
                    <a:solidFill>
                      <a:srgbClr val="0079DA"/>
                    </a:solidFill>
                  </a:ln>
                </p:spPr>
                <p:style>
                  <a:lnRef idx="1">
                    <a:schemeClr val="accent1"/>
                  </a:lnRef>
                  <a:fillRef idx="0">
                    <a:schemeClr val="accent1"/>
                  </a:fillRef>
                  <a:effectRef idx="0">
                    <a:schemeClr val="accent1"/>
                  </a:effectRef>
                  <a:fontRef idx="minor">
                    <a:schemeClr val="tx1"/>
                  </a:fontRef>
                </p:style>
              </p:cxnSp>
            </p:grpSp>
          </p:grpSp>
        </p:grpSp>
      </p:grpSp>
      <p:sp>
        <p:nvSpPr>
          <p:cNvPr id="17" name="文本框 16"/>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43" name="文本框 42"/>
          <p:cNvSpPr txBox="1"/>
          <p:nvPr/>
        </p:nvSpPr>
        <p:spPr>
          <a:xfrm>
            <a:off x="1230606" y="2092150"/>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grpSp>
        <p:nvGrpSpPr>
          <p:cNvPr id="59" name="组合 58"/>
          <p:cNvGrpSpPr/>
          <p:nvPr/>
        </p:nvGrpSpPr>
        <p:grpSpPr>
          <a:xfrm>
            <a:off x="708555" y="2565825"/>
            <a:ext cx="2569623" cy="2968870"/>
            <a:chOff x="708555" y="2565825"/>
            <a:chExt cx="2569623" cy="2968870"/>
          </a:xfrm>
        </p:grpSpPr>
        <p:cxnSp>
          <p:nvCxnSpPr>
            <p:cNvPr id="21" name="直接连接符 20"/>
            <p:cNvCxnSpPr/>
            <p:nvPr/>
          </p:nvCxnSpPr>
          <p:spPr>
            <a:xfrm>
              <a:off x="1996843" y="2611259"/>
              <a:ext cx="0" cy="1592751"/>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922913" y="2565825"/>
              <a:ext cx="141400" cy="141400"/>
            </a:xfrm>
            <a:prstGeom prst="ellipse">
              <a:avLst/>
            </a:prstGeom>
            <a:solidFill>
              <a:sysClr val="window" lastClr="FFFFFF"/>
            </a:solidFill>
            <a:ln w="28575" cap="flat" cmpd="sng" algn="ctr">
              <a:solidFill>
                <a:srgbClr val="FE93B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矩形 39"/>
            <p:cNvSpPr/>
            <p:nvPr/>
          </p:nvSpPr>
          <p:spPr>
            <a:xfrm>
              <a:off x="708555" y="4183508"/>
              <a:ext cx="2569623" cy="1282369"/>
            </a:xfrm>
            <a:prstGeom prst="rect">
              <a:avLst/>
            </a:prstGeom>
            <a:solidFill>
              <a:srgbClr val="0079DA"/>
            </a:solidFill>
            <a:ln>
              <a:noFill/>
            </a:ln>
            <a:effectLst>
              <a:outerShdw blurRad="3683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44" name="文本框 43"/>
            <p:cNvSpPr txBox="1"/>
            <p:nvPr/>
          </p:nvSpPr>
          <p:spPr>
            <a:xfrm>
              <a:off x="798896" y="4193174"/>
              <a:ext cx="2435193" cy="1341521"/>
            </a:xfrm>
            <a:prstGeom prst="rect">
              <a:avLst/>
            </a:prstGeom>
            <a:noFill/>
          </p:spPr>
          <p:txBody>
            <a:bodyPr wrap="square" rtlCol="0">
              <a:spAutoFit/>
            </a:bodyPr>
            <a:lstStyle/>
            <a:p>
              <a:pPr algn="ct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grpSp>
        <p:nvGrpSpPr>
          <p:cNvPr id="58" name="组合 57"/>
          <p:cNvGrpSpPr/>
          <p:nvPr/>
        </p:nvGrpSpPr>
        <p:grpSpPr>
          <a:xfrm>
            <a:off x="4847418" y="2565825"/>
            <a:ext cx="2569623" cy="2968870"/>
            <a:chOff x="4847418" y="2565825"/>
            <a:chExt cx="2569623" cy="2968870"/>
          </a:xfrm>
        </p:grpSpPr>
        <p:cxnSp>
          <p:nvCxnSpPr>
            <p:cNvPr id="38" name="直接连接符 37"/>
            <p:cNvCxnSpPr>
              <a:endCxn id="45" idx="0"/>
            </p:cNvCxnSpPr>
            <p:nvPr/>
          </p:nvCxnSpPr>
          <p:spPr>
            <a:xfrm>
              <a:off x="6126081" y="2611259"/>
              <a:ext cx="399" cy="1581915"/>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042795" y="2565825"/>
              <a:ext cx="141400" cy="141400"/>
            </a:xfrm>
            <a:prstGeom prst="ellipse">
              <a:avLst/>
            </a:prstGeom>
            <a:solidFill>
              <a:sysClr val="window" lastClr="FFFFFF"/>
            </a:solidFill>
            <a:ln w="28575" cap="flat" cmpd="sng" algn="ctr">
              <a:solidFill>
                <a:srgbClr val="FE93B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矩形 40"/>
            <p:cNvSpPr/>
            <p:nvPr/>
          </p:nvSpPr>
          <p:spPr>
            <a:xfrm>
              <a:off x="4847418" y="4173883"/>
              <a:ext cx="2569623" cy="1282369"/>
            </a:xfrm>
            <a:prstGeom prst="rect">
              <a:avLst/>
            </a:prstGeom>
            <a:solidFill>
              <a:srgbClr val="0079DA"/>
            </a:solidFill>
            <a:ln>
              <a:noFill/>
            </a:ln>
            <a:effectLst>
              <a:outerShdw blurRad="3683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45" name="文本框 44"/>
            <p:cNvSpPr txBox="1"/>
            <p:nvPr/>
          </p:nvSpPr>
          <p:spPr>
            <a:xfrm>
              <a:off x="4908883" y="4193174"/>
              <a:ext cx="2435193" cy="1341521"/>
            </a:xfrm>
            <a:prstGeom prst="rect">
              <a:avLst/>
            </a:prstGeom>
            <a:noFill/>
          </p:spPr>
          <p:txBody>
            <a:bodyPr wrap="square" rtlCol="0">
              <a:spAutoFit/>
            </a:bodyPr>
            <a:lstStyle/>
            <a:p>
              <a:pPr algn="ct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grpSp>
        <p:nvGrpSpPr>
          <p:cNvPr id="57" name="组合 56"/>
          <p:cNvGrpSpPr/>
          <p:nvPr/>
        </p:nvGrpSpPr>
        <p:grpSpPr>
          <a:xfrm>
            <a:off x="8838381" y="2565825"/>
            <a:ext cx="2573659" cy="2968870"/>
            <a:chOff x="8838381" y="2565825"/>
            <a:chExt cx="2573659" cy="2968870"/>
          </a:xfrm>
        </p:grpSpPr>
        <p:cxnSp>
          <p:nvCxnSpPr>
            <p:cNvPr id="39" name="直接连接符 38"/>
            <p:cNvCxnSpPr/>
            <p:nvPr/>
          </p:nvCxnSpPr>
          <p:spPr>
            <a:xfrm>
              <a:off x="10120565" y="2611259"/>
              <a:ext cx="0" cy="1536995"/>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0045858" y="2565825"/>
              <a:ext cx="141400" cy="141400"/>
            </a:xfrm>
            <a:prstGeom prst="ellipse">
              <a:avLst/>
            </a:prstGeom>
            <a:solidFill>
              <a:sysClr val="window" lastClr="FFFFFF"/>
            </a:solidFill>
            <a:ln w="28575" cap="flat" cmpd="sng" algn="ctr">
              <a:solidFill>
                <a:srgbClr val="FE93B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矩形 41"/>
            <p:cNvSpPr/>
            <p:nvPr/>
          </p:nvSpPr>
          <p:spPr>
            <a:xfrm>
              <a:off x="8838381" y="4154632"/>
              <a:ext cx="2569623" cy="1282369"/>
            </a:xfrm>
            <a:prstGeom prst="rect">
              <a:avLst/>
            </a:prstGeom>
            <a:solidFill>
              <a:srgbClr val="0079DA"/>
            </a:solidFill>
            <a:ln>
              <a:noFill/>
            </a:ln>
            <a:effectLst>
              <a:outerShdw blurRad="3683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46" name="文本框 45"/>
            <p:cNvSpPr txBox="1"/>
            <p:nvPr/>
          </p:nvSpPr>
          <p:spPr>
            <a:xfrm>
              <a:off x="8976847" y="4193174"/>
              <a:ext cx="2435193" cy="1341521"/>
            </a:xfrm>
            <a:prstGeom prst="rect">
              <a:avLst/>
            </a:prstGeom>
            <a:noFill/>
          </p:spPr>
          <p:txBody>
            <a:bodyPr wrap="square" rtlCol="0">
              <a:spAutoFit/>
            </a:bodyPr>
            <a:lstStyle/>
            <a:p>
              <a:pPr algn="ct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grpSp>
      <p:sp>
        <p:nvSpPr>
          <p:cNvPr id="47" name="文本框 46"/>
          <p:cNvSpPr txBox="1"/>
          <p:nvPr/>
        </p:nvSpPr>
        <p:spPr>
          <a:xfrm>
            <a:off x="5369469" y="2092150"/>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48" name="文本框 47"/>
          <p:cNvSpPr txBox="1"/>
          <p:nvPr/>
        </p:nvSpPr>
        <p:spPr>
          <a:xfrm>
            <a:off x="9383204" y="2092150"/>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fractur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1000"/>
                                        <p:tgtEl>
                                          <p:spTgt spid="59"/>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1000"/>
                                        <p:tgtEl>
                                          <p:spTgt spid="5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stretch>
            <a:fillRect/>
          </a:stretch>
        </p:blipFill>
        <p:spPr>
          <a:xfrm>
            <a:off x="0" y="0"/>
            <a:ext cx="12192000" cy="6858000"/>
          </a:xfrm>
          <a:prstGeom prst="rect">
            <a:avLst/>
          </a:prstGeom>
        </p:spPr>
      </p:pic>
      <p:sp>
        <p:nvSpPr>
          <p:cNvPr id="20" name="矩形 19"/>
          <p:cNvSpPr/>
          <p:nvPr/>
        </p:nvSpPr>
        <p:spPr>
          <a:xfrm>
            <a:off x="0" y="0"/>
            <a:ext cx="12192000" cy="6858000"/>
          </a:xfrm>
          <a:prstGeom prst="rect">
            <a:avLst/>
          </a:prstGeom>
          <a:gradFill flip="none" rotWithShape="1">
            <a:gsLst>
              <a:gs pos="0">
                <a:srgbClr val="0079DA">
                  <a:alpha val="80000"/>
                </a:srgbClr>
              </a:gs>
              <a:gs pos="86000">
                <a:srgbClr val="0079DA">
                  <a:alpha val="36000"/>
                </a:srgbClr>
              </a:gs>
              <a:gs pos="100000">
                <a:srgbClr val="0079DA">
                  <a:alpha val="1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1162690" y="2334467"/>
            <a:ext cx="4736665" cy="70134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sp>
        <p:nvSpPr>
          <p:cNvPr id="23" name="文本框 22"/>
          <p:cNvSpPr txBox="1"/>
          <p:nvPr/>
        </p:nvSpPr>
        <p:spPr>
          <a:xfrm>
            <a:off x="1181445" y="2072077"/>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solidFill>
              </a:rPr>
              <a:t>请输入标题</a:t>
            </a:r>
          </a:p>
        </p:txBody>
      </p:sp>
      <p:sp>
        <p:nvSpPr>
          <p:cNvPr id="24" name="文本框 23"/>
          <p:cNvSpPr txBox="1"/>
          <p:nvPr/>
        </p:nvSpPr>
        <p:spPr>
          <a:xfrm>
            <a:off x="1137290" y="4074367"/>
            <a:ext cx="4736665" cy="70134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sp>
        <p:nvSpPr>
          <p:cNvPr id="25" name="文本框 24"/>
          <p:cNvSpPr txBox="1"/>
          <p:nvPr/>
        </p:nvSpPr>
        <p:spPr>
          <a:xfrm>
            <a:off x="1156045" y="3811977"/>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solidFill>
              </a:rPr>
              <a:t>请输入标题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2" name="矩形 1"/>
          <p:cNvSpPr/>
          <p:nvPr/>
        </p:nvSpPr>
        <p:spPr>
          <a:xfrm>
            <a:off x="0" y="1740308"/>
            <a:ext cx="12192000" cy="1976285"/>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cstate="email"/>
          <a:stretch>
            <a:fillRect/>
          </a:stretch>
        </p:blipFill>
        <p:spPr>
          <a:xfrm>
            <a:off x="6721579" y="816076"/>
            <a:ext cx="4998474" cy="5181601"/>
          </a:xfrm>
          <a:prstGeom prst="rect">
            <a:avLst/>
          </a:prstGeom>
        </p:spPr>
      </p:pic>
      <p:pic>
        <p:nvPicPr>
          <p:cNvPr id="3" name="图形 2"/>
          <p:cNvPicPr>
            <a:picLocks noChangeAspect="1"/>
          </p:cNvPicPr>
          <p:nvPr/>
        </p:nvPicPr>
        <p:blipFill>
          <a:blip r:embed="rId4" cstate="email"/>
          <a:stretch>
            <a:fillRect/>
          </a:stretch>
        </p:blipFill>
        <p:spPr>
          <a:xfrm>
            <a:off x="875071" y="2229964"/>
            <a:ext cx="686650" cy="936024"/>
          </a:xfrm>
          <a:prstGeom prst="rect">
            <a:avLst/>
          </a:prstGeom>
        </p:spPr>
      </p:pic>
      <p:sp>
        <p:nvSpPr>
          <p:cNvPr id="29" name="文本框 28"/>
          <p:cNvSpPr txBox="1"/>
          <p:nvPr/>
        </p:nvSpPr>
        <p:spPr>
          <a:xfrm>
            <a:off x="1859871" y="2583763"/>
            <a:ext cx="2492990" cy="365678"/>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600" dirty="0">
                <a:solidFill>
                  <a:schemeClr val="bg1"/>
                </a:solidFill>
              </a:rPr>
              <a:t>请输入标题</a:t>
            </a:r>
          </a:p>
        </p:txBody>
      </p:sp>
      <p:sp>
        <p:nvSpPr>
          <p:cNvPr id="30" name="文本框 29"/>
          <p:cNvSpPr txBox="1"/>
          <p:nvPr/>
        </p:nvSpPr>
        <p:spPr>
          <a:xfrm>
            <a:off x="1467490" y="4252167"/>
            <a:ext cx="4736665" cy="701346"/>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sp>
        <p:nvSpPr>
          <p:cNvPr id="33" name="文本框 32"/>
          <p:cNvSpPr txBox="1"/>
          <p:nvPr/>
        </p:nvSpPr>
        <p:spPr>
          <a:xfrm>
            <a:off x="1486245" y="3989777"/>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
        <p:nvSpPr>
          <p:cNvPr id="34" name="文本框 33"/>
          <p:cNvSpPr txBox="1"/>
          <p:nvPr/>
        </p:nvSpPr>
        <p:spPr>
          <a:xfrm>
            <a:off x="1467490" y="5471367"/>
            <a:ext cx="4736665" cy="701346"/>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a:t>
            </a:r>
          </a:p>
        </p:txBody>
      </p:sp>
      <p:sp>
        <p:nvSpPr>
          <p:cNvPr id="35" name="文本框 34"/>
          <p:cNvSpPr txBox="1"/>
          <p:nvPr/>
        </p:nvSpPr>
        <p:spPr>
          <a:xfrm>
            <a:off x="1486245" y="5208977"/>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71"/>
          <p:cNvSpPr/>
          <p:nvPr/>
        </p:nvSpPr>
        <p:spPr>
          <a:xfrm>
            <a:off x="874888" y="5630183"/>
            <a:ext cx="10514597" cy="497824"/>
          </a:xfrm>
          <a:prstGeom prst="round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文本框 20"/>
          <p:cNvSpPr txBox="1">
            <a:spLocks noChangeArrowheads="1"/>
          </p:cNvSpPr>
          <p:nvPr>
            <p:custDataLst>
              <p:tags r:id="rId1"/>
            </p:custDataLst>
          </p:nvPr>
        </p:nvSpPr>
        <p:spPr bwMode="auto">
          <a:xfrm>
            <a:off x="5390148" y="311384"/>
            <a:ext cx="1411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0079DA"/>
                </a:solidFill>
                <a:effectLst/>
                <a:uLnTx/>
                <a:uFillTx/>
                <a:latin typeface="微软雅黑 Light" panose="020B0502040204020203" pitchFamily="34" charset="-122"/>
                <a:ea typeface="微软雅黑 Light" panose="020B0502040204020203" pitchFamily="34" charset="-122"/>
                <a:cs typeface="+mn-cs"/>
              </a:rPr>
              <a:t>目录</a:t>
            </a:r>
          </a:p>
        </p:txBody>
      </p:sp>
      <p:grpSp>
        <p:nvGrpSpPr>
          <p:cNvPr id="4" name="组合 3"/>
          <p:cNvGrpSpPr/>
          <p:nvPr/>
        </p:nvGrpSpPr>
        <p:grpSpPr>
          <a:xfrm>
            <a:off x="1265003" y="1312499"/>
            <a:ext cx="2992365" cy="669925"/>
            <a:chOff x="1265003" y="1312499"/>
            <a:chExt cx="2992365" cy="669925"/>
          </a:xfrm>
        </p:grpSpPr>
        <p:sp>
          <p:nvSpPr>
            <p:cNvPr id="38" name="文本框 35"/>
            <p:cNvSpPr txBox="1">
              <a:spLocks noChangeArrowheads="1"/>
            </p:cNvSpPr>
            <p:nvPr>
              <p:custDataLst>
                <p:tags r:id="rId5"/>
              </p:custDataLst>
            </p:nvPr>
          </p:nvSpPr>
          <p:spPr bwMode="auto">
            <a:xfrm>
              <a:off x="1662273" y="1312499"/>
              <a:ext cx="259509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79DA"/>
                  </a:solidFill>
                  <a:effectLst/>
                  <a:uLnTx/>
                  <a:uFillTx/>
                  <a:latin typeface="微软雅黑 Light" panose="020B0502040204020203" pitchFamily="34" charset="-122"/>
                  <a:ea typeface="微软雅黑 Light" panose="020B0502040204020203" pitchFamily="34" charset="-122"/>
                  <a:cs typeface="+mn-cs"/>
                </a:rPr>
                <a:t>请输入标题</a:t>
              </a:r>
            </a:p>
          </p:txBody>
        </p:sp>
        <p:sp>
          <p:nvSpPr>
            <p:cNvPr id="49" name="椭圆 48"/>
            <p:cNvSpPr/>
            <p:nvPr/>
          </p:nvSpPr>
          <p:spPr>
            <a:xfrm>
              <a:off x="1265003" y="1503081"/>
              <a:ext cx="435957" cy="435957"/>
            </a:xfrm>
            <a:prstGeom prst="ellips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716867" y="1978924"/>
            <a:ext cx="3196459" cy="681920"/>
            <a:chOff x="1716867" y="1978924"/>
            <a:chExt cx="3196459" cy="681920"/>
          </a:xfrm>
        </p:grpSpPr>
        <p:cxnSp>
          <p:nvCxnSpPr>
            <p:cNvPr id="42" name="直接连接符 41"/>
            <p:cNvCxnSpPr/>
            <p:nvPr/>
          </p:nvCxnSpPr>
          <p:spPr>
            <a:xfrm>
              <a:off x="1716867" y="1978924"/>
              <a:ext cx="25024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231239" y="1978924"/>
              <a:ext cx="682087" cy="6819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716867" y="4077335"/>
            <a:ext cx="3210425" cy="594762"/>
            <a:chOff x="1716867" y="4077335"/>
            <a:chExt cx="3210425" cy="594762"/>
          </a:xfrm>
        </p:grpSpPr>
        <p:cxnSp>
          <p:nvCxnSpPr>
            <p:cNvPr id="44" name="直接连接符 43"/>
            <p:cNvCxnSpPr/>
            <p:nvPr/>
          </p:nvCxnSpPr>
          <p:spPr>
            <a:xfrm>
              <a:off x="1716867" y="4672097"/>
              <a:ext cx="23674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060587" y="4077335"/>
              <a:ext cx="866705" cy="594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530185" y="4006811"/>
            <a:ext cx="3218643" cy="594762"/>
            <a:chOff x="7530185" y="4006811"/>
            <a:chExt cx="3218643" cy="594762"/>
          </a:xfrm>
        </p:grpSpPr>
        <p:cxnSp>
          <p:nvCxnSpPr>
            <p:cNvPr id="45" name="直接连接符 44"/>
            <p:cNvCxnSpPr/>
            <p:nvPr/>
          </p:nvCxnSpPr>
          <p:spPr>
            <a:xfrm>
              <a:off x="8375982" y="4601573"/>
              <a:ext cx="23728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7530185" y="4006811"/>
              <a:ext cx="866705" cy="594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431214" y="1996642"/>
            <a:ext cx="3322697" cy="594762"/>
            <a:chOff x="7431214" y="1996642"/>
            <a:chExt cx="3322697" cy="594762"/>
          </a:xfrm>
        </p:grpSpPr>
        <p:cxnSp>
          <p:nvCxnSpPr>
            <p:cNvPr id="43" name="直接连接符 42"/>
            <p:cNvCxnSpPr/>
            <p:nvPr/>
          </p:nvCxnSpPr>
          <p:spPr>
            <a:xfrm>
              <a:off x="8251504" y="2015948"/>
              <a:ext cx="25024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7431214" y="1996642"/>
              <a:ext cx="866705" cy="594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直接连接符 59"/>
          <p:cNvCxnSpPr/>
          <p:nvPr/>
        </p:nvCxnSpPr>
        <p:spPr>
          <a:xfrm>
            <a:off x="874888" y="1023137"/>
            <a:ext cx="105145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等腰三角形 60"/>
          <p:cNvSpPr/>
          <p:nvPr/>
        </p:nvSpPr>
        <p:spPr>
          <a:xfrm flipV="1">
            <a:off x="5951621" y="1026695"/>
            <a:ext cx="288758" cy="248929"/>
          </a:xfrm>
          <a:prstGeom prst="triangl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7872332" y="1414099"/>
            <a:ext cx="2282321" cy="669925"/>
            <a:chOff x="7872332" y="1414099"/>
            <a:chExt cx="2282321" cy="669925"/>
          </a:xfrm>
        </p:grpSpPr>
        <p:sp>
          <p:nvSpPr>
            <p:cNvPr id="50" name="椭圆 49"/>
            <p:cNvSpPr/>
            <p:nvPr/>
          </p:nvSpPr>
          <p:spPr>
            <a:xfrm>
              <a:off x="7872332" y="1563757"/>
              <a:ext cx="435600" cy="435600"/>
            </a:xfrm>
            <a:prstGeom prst="ellips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2" name="文本框 35"/>
            <p:cNvSpPr txBox="1">
              <a:spLocks noChangeArrowheads="1"/>
            </p:cNvSpPr>
            <p:nvPr>
              <p:custDataLst>
                <p:tags r:id="rId4"/>
              </p:custDataLst>
            </p:nvPr>
          </p:nvSpPr>
          <p:spPr bwMode="auto">
            <a:xfrm>
              <a:off x="8278973" y="1414099"/>
              <a:ext cx="187568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79DA"/>
                  </a:solidFill>
                  <a:effectLst/>
                  <a:uLnTx/>
                  <a:uFillTx/>
                  <a:latin typeface="微软雅黑 Light" panose="020B0502040204020203" pitchFamily="34" charset="-122"/>
                  <a:ea typeface="微软雅黑 Light" panose="020B0502040204020203" pitchFamily="34" charset="-122"/>
                  <a:cs typeface="+mn-cs"/>
                </a:rPr>
                <a:t>请输入标题</a:t>
              </a:r>
            </a:p>
          </p:txBody>
        </p:sp>
      </p:grpSp>
      <p:grpSp>
        <p:nvGrpSpPr>
          <p:cNvPr id="11" name="组合 10"/>
          <p:cNvGrpSpPr/>
          <p:nvPr/>
        </p:nvGrpSpPr>
        <p:grpSpPr>
          <a:xfrm>
            <a:off x="8195597" y="3929009"/>
            <a:ext cx="2628520" cy="669925"/>
            <a:chOff x="8039480" y="3839799"/>
            <a:chExt cx="2628520" cy="669925"/>
          </a:xfrm>
        </p:grpSpPr>
        <p:sp>
          <p:nvSpPr>
            <p:cNvPr id="51" name="椭圆 50"/>
            <p:cNvSpPr/>
            <p:nvPr/>
          </p:nvSpPr>
          <p:spPr>
            <a:xfrm>
              <a:off x="8039480" y="4028486"/>
              <a:ext cx="435600" cy="435600"/>
            </a:xfrm>
            <a:prstGeom prst="ellips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3" name="文本框 35"/>
            <p:cNvSpPr txBox="1">
              <a:spLocks noChangeArrowheads="1"/>
            </p:cNvSpPr>
            <p:nvPr>
              <p:custDataLst>
                <p:tags r:id="rId3"/>
              </p:custDataLst>
            </p:nvPr>
          </p:nvSpPr>
          <p:spPr bwMode="auto">
            <a:xfrm>
              <a:off x="8469473" y="3839799"/>
              <a:ext cx="219852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79DA"/>
                  </a:solidFill>
                  <a:effectLst/>
                  <a:uLnTx/>
                  <a:uFillTx/>
                  <a:latin typeface="微软雅黑 Light" panose="020B0502040204020203" pitchFamily="34" charset="-122"/>
                  <a:ea typeface="微软雅黑 Light" panose="020B0502040204020203" pitchFamily="34" charset="-122"/>
                  <a:cs typeface="+mn-cs"/>
                </a:rPr>
                <a:t>请输入标题</a:t>
              </a:r>
            </a:p>
          </p:txBody>
        </p:sp>
      </p:grpSp>
      <p:grpSp>
        <p:nvGrpSpPr>
          <p:cNvPr id="9" name="组合 8"/>
          <p:cNvGrpSpPr/>
          <p:nvPr/>
        </p:nvGrpSpPr>
        <p:grpSpPr>
          <a:xfrm>
            <a:off x="1265360" y="4081099"/>
            <a:ext cx="2315238" cy="669925"/>
            <a:chOff x="1265360" y="4081099"/>
            <a:chExt cx="2315238" cy="669925"/>
          </a:xfrm>
        </p:grpSpPr>
        <p:sp>
          <p:nvSpPr>
            <p:cNvPr id="59" name="椭圆 58"/>
            <p:cNvSpPr/>
            <p:nvPr/>
          </p:nvSpPr>
          <p:spPr>
            <a:xfrm>
              <a:off x="1265360" y="4249778"/>
              <a:ext cx="435600" cy="435600"/>
            </a:xfrm>
            <a:prstGeom prst="ellips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4" name="文本框 35"/>
            <p:cNvSpPr txBox="1">
              <a:spLocks noChangeArrowheads="1"/>
            </p:cNvSpPr>
            <p:nvPr>
              <p:custDataLst>
                <p:tags r:id="rId2"/>
              </p:custDataLst>
            </p:nvPr>
          </p:nvSpPr>
          <p:spPr bwMode="auto">
            <a:xfrm>
              <a:off x="1687673" y="4081099"/>
              <a:ext cx="1892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79DA"/>
                  </a:solidFill>
                  <a:effectLst/>
                  <a:uLnTx/>
                  <a:uFillTx/>
                  <a:latin typeface="微软雅黑 Light" panose="020B0502040204020203" pitchFamily="34" charset="-122"/>
                  <a:ea typeface="微软雅黑 Light" panose="020B0502040204020203" pitchFamily="34" charset="-122"/>
                  <a:cs typeface="+mn-cs"/>
                </a:rPr>
                <a:t>请输入标题</a:t>
              </a:r>
            </a:p>
          </p:txBody>
        </p:sp>
      </p:grpSp>
      <p:grpSp>
        <p:nvGrpSpPr>
          <p:cNvPr id="2" name="组合 1"/>
          <p:cNvGrpSpPr/>
          <p:nvPr/>
        </p:nvGrpSpPr>
        <p:grpSpPr>
          <a:xfrm>
            <a:off x="5124109" y="2276078"/>
            <a:ext cx="1943783" cy="1943783"/>
            <a:chOff x="5124109" y="2276078"/>
            <a:chExt cx="1943783" cy="1943783"/>
          </a:xfrm>
        </p:grpSpPr>
        <p:sp>
          <p:nvSpPr>
            <p:cNvPr id="53" name="椭圆 52"/>
            <p:cNvSpPr/>
            <p:nvPr/>
          </p:nvSpPr>
          <p:spPr>
            <a:xfrm>
              <a:off x="5211573" y="2363542"/>
              <a:ext cx="1768854" cy="1768854"/>
            </a:xfrm>
            <a:prstGeom prst="ellipse">
              <a:avLst/>
            </a:prstGeom>
            <a:noFill/>
            <a:ln w="28575">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124109" y="2276078"/>
              <a:ext cx="1943783" cy="1943783"/>
            </a:xfrm>
            <a:prstGeom prst="ellipse">
              <a:avLst/>
            </a:prstGeom>
            <a:noFill/>
            <a:ln>
              <a:solidFill>
                <a:srgbClr val="0079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形 9"/>
            <p:cNvPicPr>
              <a:picLocks noChangeAspect="1"/>
            </p:cNvPicPr>
            <p:nvPr/>
          </p:nvPicPr>
          <p:blipFill>
            <a:blip r:embed="rId8" cstate="email"/>
            <a:stretch>
              <a:fillRect/>
            </a:stretch>
          </p:blipFill>
          <p:spPr>
            <a:xfrm>
              <a:off x="5418137" y="2628900"/>
              <a:ext cx="1338263" cy="127416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7000">
        <p14:prism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1"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93110" y="2560144"/>
            <a:ext cx="2576052" cy="1344422"/>
            <a:chOff x="5093110" y="2526890"/>
            <a:chExt cx="2576052" cy="1344422"/>
          </a:xfrm>
        </p:grpSpPr>
        <p:sp>
          <p:nvSpPr>
            <p:cNvPr id="8" name="文本框 7"/>
            <p:cNvSpPr txBox="1"/>
            <p:nvPr/>
          </p:nvSpPr>
          <p:spPr>
            <a:xfrm>
              <a:off x="5093110" y="2526890"/>
              <a:ext cx="1848464" cy="707886"/>
            </a:xfrm>
            <a:prstGeom prst="rect">
              <a:avLst/>
            </a:prstGeom>
            <a:noFill/>
          </p:spPr>
          <p:txBody>
            <a:bodyPr wrap="square" rtlCol="0">
              <a:spAutoFit/>
            </a:bodyPr>
            <a:lstStyle/>
            <a:p>
              <a:pPr algn="l"/>
              <a:r>
                <a:rPr lang="en-US" altLang="zh-CN" sz="4000" b="1" dirty="0">
                  <a:latin typeface="微软雅黑" panose="020B0503020204020204" pitchFamily="34" charset="-122"/>
                  <a:ea typeface="微软雅黑" panose="020B0503020204020204" pitchFamily="34" charset="-122"/>
                </a:rPr>
                <a:t>Part 4</a:t>
              </a:r>
              <a:endParaRPr lang="zh-CN" altLang="en-US" sz="4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093110" y="3224981"/>
              <a:ext cx="2576052" cy="646331"/>
            </a:xfrm>
            <a:prstGeom prst="rect">
              <a:avLst/>
            </a:prstGeom>
            <a:noFill/>
          </p:spPr>
          <p:txBody>
            <a:bodyPr wrap="square" rtlCol="0">
              <a:spAutoFit/>
            </a:bodyPr>
            <a:lstStyle/>
            <a:p>
              <a:pPr algn="l"/>
              <a:r>
                <a:rPr lang="zh-CN" altLang="en-US" sz="3600" dirty="0">
                  <a:latin typeface="微软雅黑" panose="020B0503020204020204" pitchFamily="34" charset="-122"/>
                  <a:ea typeface="微软雅黑" panose="020B0503020204020204" pitchFamily="34" charset="-122"/>
                </a:rPr>
                <a:t>请输入标题</a:t>
              </a:r>
            </a:p>
          </p:txBody>
        </p:sp>
      </p:grpSp>
      <p:sp>
        <p:nvSpPr>
          <p:cNvPr id="10" name="圆角矩形 71"/>
          <p:cNvSpPr/>
          <p:nvPr/>
        </p:nvSpPr>
        <p:spPr>
          <a:xfrm>
            <a:off x="874888" y="5630183"/>
            <a:ext cx="10514597" cy="497824"/>
          </a:xfrm>
          <a:prstGeom prst="round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874888" y="1023137"/>
            <a:ext cx="105145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flipV="1">
            <a:off x="5951621" y="1026695"/>
            <a:ext cx="288758" cy="248929"/>
          </a:xfrm>
          <a:prstGeom prst="triangl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 name="组合 5"/>
          <p:cNvGrpSpPr/>
          <p:nvPr/>
        </p:nvGrpSpPr>
        <p:grpSpPr>
          <a:xfrm>
            <a:off x="3527324" y="2620299"/>
            <a:ext cx="1440424" cy="1440424"/>
            <a:chOff x="3527324" y="2620299"/>
            <a:chExt cx="1440424" cy="1440424"/>
          </a:xfrm>
        </p:grpSpPr>
        <p:grpSp>
          <p:nvGrpSpPr>
            <p:cNvPr id="14" name="组合 13"/>
            <p:cNvGrpSpPr/>
            <p:nvPr/>
          </p:nvGrpSpPr>
          <p:grpSpPr>
            <a:xfrm>
              <a:off x="3527324" y="2620299"/>
              <a:ext cx="1440424" cy="1440424"/>
              <a:chOff x="3637936" y="2937388"/>
              <a:chExt cx="983226" cy="983226"/>
            </a:xfrm>
          </p:grpSpPr>
          <p:sp>
            <p:nvSpPr>
              <p:cNvPr id="4" name="椭圆 3"/>
              <p:cNvSpPr/>
              <p:nvPr/>
            </p:nvSpPr>
            <p:spPr>
              <a:xfrm>
                <a:off x="3682178" y="2981630"/>
                <a:ext cx="894741" cy="894741"/>
              </a:xfrm>
              <a:prstGeom prst="ellipse">
                <a:avLst/>
              </a:prstGeom>
              <a:noFill/>
              <a:ln w="28575">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637936" y="2937388"/>
                <a:ext cx="983226" cy="983226"/>
              </a:xfrm>
              <a:prstGeom prst="ellipse">
                <a:avLst/>
              </a:prstGeom>
              <a:noFill/>
              <a:ln>
                <a:solidFill>
                  <a:srgbClr val="0079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3" name="图形 2"/>
            <p:cNvPicPr>
              <a:picLocks noChangeAspect="1"/>
            </p:cNvPicPr>
            <p:nvPr/>
          </p:nvPicPr>
          <p:blipFill>
            <a:blip r:embed="rId3" cstate="email"/>
            <a:stretch>
              <a:fillRect/>
            </a:stretch>
          </p:blipFill>
          <p:spPr>
            <a:xfrm>
              <a:off x="3755967" y="2974258"/>
              <a:ext cx="983138" cy="73250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38" name="组合 37"/>
          <p:cNvGrpSpPr/>
          <p:nvPr/>
        </p:nvGrpSpPr>
        <p:grpSpPr>
          <a:xfrm>
            <a:off x="5668077" y="902633"/>
            <a:ext cx="5702300" cy="3060700"/>
            <a:chOff x="5668077" y="902633"/>
            <a:chExt cx="5702300" cy="3060700"/>
          </a:xfrm>
        </p:grpSpPr>
        <p:pic>
          <p:nvPicPr>
            <p:cNvPr id="28" name="图片 27"/>
            <p:cNvPicPr>
              <a:picLocks noChangeAspect="1"/>
            </p:cNvPicPr>
            <p:nvPr/>
          </p:nvPicPr>
          <p:blipFill>
            <a:blip r:embed="rId3" cstate="email"/>
            <a:stretch>
              <a:fillRect/>
            </a:stretch>
          </p:blipFill>
          <p:spPr>
            <a:xfrm>
              <a:off x="5668077" y="902633"/>
              <a:ext cx="5702300" cy="3060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文本框 30"/>
            <p:cNvSpPr txBox="1"/>
            <p:nvPr/>
          </p:nvSpPr>
          <p:spPr>
            <a:xfrm>
              <a:off x="5759861" y="1102198"/>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grpSp>
      <p:grpSp>
        <p:nvGrpSpPr>
          <p:cNvPr id="39" name="组合 38"/>
          <p:cNvGrpSpPr/>
          <p:nvPr/>
        </p:nvGrpSpPr>
        <p:grpSpPr>
          <a:xfrm>
            <a:off x="5642677" y="4103034"/>
            <a:ext cx="2959100" cy="2048933"/>
            <a:chOff x="5642677" y="4103034"/>
            <a:chExt cx="2959100" cy="2048933"/>
          </a:xfrm>
        </p:grpSpPr>
        <p:pic>
          <p:nvPicPr>
            <p:cNvPr id="3" name="图片 2"/>
            <p:cNvPicPr>
              <a:picLocks noChangeAspect="1"/>
            </p:cNvPicPr>
            <p:nvPr/>
          </p:nvPicPr>
          <p:blipFill>
            <a:blip r:embed="rId4" cstate="email"/>
            <a:stretch>
              <a:fillRect/>
            </a:stretch>
          </p:blipFill>
          <p:spPr>
            <a:xfrm>
              <a:off x="5642677" y="4103034"/>
              <a:ext cx="2959100" cy="204893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文本框 31"/>
            <p:cNvSpPr txBox="1"/>
            <p:nvPr/>
          </p:nvSpPr>
          <p:spPr>
            <a:xfrm>
              <a:off x="5644358" y="4268910"/>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grpSp>
      <p:grpSp>
        <p:nvGrpSpPr>
          <p:cNvPr id="40" name="组合 39"/>
          <p:cNvGrpSpPr/>
          <p:nvPr/>
        </p:nvGrpSpPr>
        <p:grpSpPr>
          <a:xfrm>
            <a:off x="8762944" y="4116493"/>
            <a:ext cx="2606745" cy="2048400"/>
            <a:chOff x="8762944" y="4116493"/>
            <a:chExt cx="2606745" cy="2048400"/>
          </a:xfrm>
        </p:grpSpPr>
        <p:pic>
          <p:nvPicPr>
            <p:cNvPr id="30" name="图片 29"/>
            <p:cNvPicPr>
              <a:picLocks noChangeAspect="1"/>
            </p:cNvPicPr>
            <p:nvPr/>
          </p:nvPicPr>
          <p:blipFill>
            <a:blip r:embed="rId5" cstate="email"/>
            <a:stretch>
              <a:fillRect/>
            </a:stretch>
          </p:blipFill>
          <p:spPr>
            <a:xfrm>
              <a:off x="8817677" y="4116493"/>
              <a:ext cx="2552012" cy="2048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文本框 33"/>
            <p:cNvSpPr txBox="1"/>
            <p:nvPr/>
          </p:nvSpPr>
          <p:spPr>
            <a:xfrm>
              <a:off x="8762944" y="4268910"/>
              <a:ext cx="1467068" cy="31688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dirty="0">
                  <a:solidFill>
                    <a:srgbClr val="0079DA"/>
                  </a:solidFill>
                </a:rPr>
                <a:t>请输入标题</a:t>
              </a:r>
            </a:p>
          </p:txBody>
        </p:sp>
      </p:grpSp>
      <p:sp>
        <p:nvSpPr>
          <p:cNvPr id="35" name="文本框 34"/>
          <p:cNvSpPr txBox="1"/>
          <p:nvPr/>
        </p:nvSpPr>
        <p:spPr>
          <a:xfrm>
            <a:off x="793723" y="1701473"/>
            <a:ext cx="4086285" cy="3003515"/>
          </a:xfrm>
          <a:prstGeom prst="rect">
            <a:avLst/>
          </a:prstGeom>
          <a:noFill/>
        </p:spPr>
        <p:txBody>
          <a:bodyPr wrap="square" rtlCol="0">
            <a:spAutoFit/>
          </a:bodyPr>
          <a:lstStyle/>
          <a:p>
            <a:pPr>
              <a:lnSpc>
                <a:spcPct val="15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点击此处添加文本信息点击此处添加文本信息点击此处添加文本信息点击此处添加文本信息点击此处添加文本信息点击此处添加文本信息</a:t>
            </a:r>
          </a:p>
        </p:txBody>
      </p:sp>
      <p:cxnSp>
        <p:nvCxnSpPr>
          <p:cNvPr id="37" name="直接连接符 36"/>
          <p:cNvCxnSpPr/>
          <p:nvPr/>
        </p:nvCxnSpPr>
        <p:spPr>
          <a:xfrm>
            <a:off x="924025" y="1636294"/>
            <a:ext cx="1511166" cy="0"/>
          </a:xfrm>
          <a:prstGeom prst="line">
            <a:avLst/>
          </a:prstGeom>
          <a:ln w="57150">
            <a:solidFill>
              <a:srgbClr val="0079D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6" name="组合 5"/>
          <p:cNvGrpSpPr/>
          <p:nvPr/>
        </p:nvGrpSpPr>
        <p:grpSpPr>
          <a:xfrm>
            <a:off x="4821843" y="2146737"/>
            <a:ext cx="1199536" cy="1199536"/>
            <a:chOff x="4821843" y="2146737"/>
            <a:chExt cx="1199536" cy="1199536"/>
          </a:xfrm>
        </p:grpSpPr>
        <p:sp>
          <p:nvSpPr>
            <p:cNvPr id="2" name="泪滴形 1"/>
            <p:cNvSpPr/>
            <p:nvPr/>
          </p:nvSpPr>
          <p:spPr>
            <a:xfrm rot="8158257">
              <a:off x="4821843" y="2146737"/>
              <a:ext cx="1199536" cy="1199536"/>
            </a:xfrm>
            <a:prstGeom prst="teardrop">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951237" y="2380588"/>
              <a:ext cx="954107" cy="853567"/>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lnSpc>
                  <a:spcPct val="130000"/>
                </a:lnSpc>
              </a:pPr>
              <a:r>
                <a:rPr lang="zh-CN" altLang="en-US" sz="2000" dirty="0">
                  <a:solidFill>
                    <a:schemeClr val="bg1"/>
                  </a:solidFill>
                </a:rPr>
                <a:t>请输入</a:t>
              </a:r>
              <a:endParaRPr lang="en-US" altLang="zh-CN" sz="2000" dirty="0">
                <a:solidFill>
                  <a:schemeClr val="bg1"/>
                </a:solidFill>
              </a:endParaRPr>
            </a:p>
            <a:p>
              <a:pPr algn="ctr">
                <a:lnSpc>
                  <a:spcPct val="130000"/>
                </a:lnSpc>
              </a:pPr>
              <a:r>
                <a:rPr lang="zh-CN" altLang="en-US" sz="2000" dirty="0">
                  <a:solidFill>
                    <a:schemeClr val="bg1"/>
                  </a:solidFill>
                </a:rPr>
                <a:t>标题</a:t>
              </a:r>
            </a:p>
          </p:txBody>
        </p:sp>
      </p:grpSp>
      <p:sp>
        <p:nvSpPr>
          <p:cNvPr id="31" name="文本框 30"/>
          <p:cNvSpPr txBox="1"/>
          <p:nvPr/>
        </p:nvSpPr>
        <p:spPr>
          <a:xfrm>
            <a:off x="2228610" y="2112039"/>
            <a:ext cx="2435193"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grpSp>
        <p:nvGrpSpPr>
          <p:cNvPr id="12" name="组合 11"/>
          <p:cNvGrpSpPr/>
          <p:nvPr/>
        </p:nvGrpSpPr>
        <p:grpSpPr>
          <a:xfrm>
            <a:off x="6119703" y="2151200"/>
            <a:ext cx="1199536" cy="1199536"/>
            <a:chOff x="6119703" y="2151200"/>
            <a:chExt cx="1199536" cy="1199536"/>
          </a:xfrm>
        </p:grpSpPr>
        <p:sp>
          <p:nvSpPr>
            <p:cNvPr id="27" name="泪滴形 26"/>
            <p:cNvSpPr/>
            <p:nvPr/>
          </p:nvSpPr>
          <p:spPr>
            <a:xfrm rot="13891374">
              <a:off x="6119703" y="2151200"/>
              <a:ext cx="1199536" cy="1199536"/>
            </a:xfrm>
            <a:prstGeom prst="teardrop">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249095" y="2380588"/>
              <a:ext cx="954107" cy="853567"/>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lnSpc>
                  <a:spcPct val="130000"/>
                </a:lnSpc>
              </a:pPr>
              <a:r>
                <a:rPr lang="zh-CN" altLang="en-US" sz="2000" dirty="0">
                  <a:solidFill>
                    <a:schemeClr val="bg1"/>
                  </a:solidFill>
                </a:rPr>
                <a:t>请输入</a:t>
              </a:r>
              <a:endParaRPr lang="en-US" altLang="zh-CN" sz="2000" dirty="0">
                <a:solidFill>
                  <a:schemeClr val="bg1"/>
                </a:solidFill>
              </a:endParaRPr>
            </a:p>
            <a:p>
              <a:pPr algn="ctr">
                <a:lnSpc>
                  <a:spcPct val="130000"/>
                </a:lnSpc>
              </a:pPr>
              <a:r>
                <a:rPr lang="zh-CN" altLang="en-US" sz="2000" dirty="0">
                  <a:solidFill>
                    <a:schemeClr val="bg1"/>
                  </a:solidFill>
                </a:rPr>
                <a:t>标题</a:t>
              </a:r>
            </a:p>
          </p:txBody>
        </p:sp>
      </p:grpSp>
      <p:grpSp>
        <p:nvGrpSpPr>
          <p:cNvPr id="8" name="组合 7"/>
          <p:cNvGrpSpPr/>
          <p:nvPr/>
        </p:nvGrpSpPr>
        <p:grpSpPr>
          <a:xfrm>
            <a:off x="6114334" y="3453815"/>
            <a:ext cx="1199536" cy="1199536"/>
            <a:chOff x="6114334" y="3453815"/>
            <a:chExt cx="1199536" cy="1199536"/>
          </a:xfrm>
        </p:grpSpPr>
        <p:sp>
          <p:nvSpPr>
            <p:cNvPr id="28" name="泪滴形 27"/>
            <p:cNvSpPr/>
            <p:nvPr/>
          </p:nvSpPr>
          <p:spPr>
            <a:xfrm rot="18823187">
              <a:off x="6114334" y="3453815"/>
              <a:ext cx="1199536" cy="1199536"/>
            </a:xfrm>
            <a:prstGeom prst="teardrop">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49095" y="3550627"/>
              <a:ext cx="954107" cy="853567"/>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lnSpc>
                  <a:spcPct val="130000"/>
                </a:lnSpc>
              </a:pPr>
              <a:r>
                <a:rPr lang="zh-CN" altLang="en-US" sz="2000" dirty="0">
                  <a:solidFill>
                    <a:schemeClr val="bg1"/>
                  </a:solidFill>
                </a:rPr>
                <a:t>请输入</a:t>
              </a:r>
              <a:endParaRPr lang="en-US" altLang="zh-CN" sz="2000" dirty="0">
                <a:solidFill>
                  <a:schemeClr val="bg1"/>
                </a:solidFill>
              </a:endParaRPr>
            </a:p>
            <a:p>
              <a:pPr algn="ctr">
                <a:lnSpc>
                  <a:spcPct val="130000"/>
                </a:lnSpc>
              </a:pPr>
              <a:r>
                <a:rPr lang="zh-CN" altLang="en-US" sz="2000" dirty="0">
                  <a:solidFill>
                    <a:schemeClr val="bg1"/>
                  </a:solidFill>
                </a:rPr>
                <a:t>标题</a:t>
              </a:r>
            </a:p>
          </p:txBody>
        </p:sp>
      </p:grpSp>
      <p:grpSp>
        <p:nvGrpSpPr>
          <p:cNvPr id="7" name="组合 6"/>
          <p:cNvGrpSpPr/>
          <p:nvPr/>
        </p:nvGrpSpPr>
        <p:grpSpPr>
          <a:xfrm>
            <a:off x="4802179" y="3464259"/>
            <a:ext cx="1199536" cy="1199536"/>
            <a:chOff x="4802179" y="3464259"/>
            <a:chExt cx="1199536" cy="1199536"/>
          </a:xfrm>
        </p:grpSpPr>
        <p:sp>
          <p:nvSpPr>
            <p:cNvPr id="29" name="泪滴形 28"/>
            <p:cNvSpPr/>
            <p:nvPr/>
          </p:nvSpPr>
          <p:spPr>
            <a:xfrm rot="2156837">
              <a:off x="4802179" y="3464259"/>
              <a:ext cx="1199536" cy="1199536"/>
            </a:xfrm>
            <a:prstGeom prst="teardrop">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961069" y="3550627"/>
              <a:ext cx="954107" cy="853567"/>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lnSpc>
                  <a:spcPct val="130000"/>
                </a:lnSpc>
              </a:pPr>
              <a:r>
                <a:rPr lang="zh-CN" altLang="en-US" sz="2000" dirty="0">
                  <a:solidFill>
                    <a:schemeClr val="bg1"/>
                  </a:solidFill>
                </a:rPr>
                <a:t>请输入</a:t>
              </a:r>
              <a:endParaRPr lang="en-US" altLang="zh-CN" sz="2000" dirty="0">
                <a:solidFill>
                  <a:schemeClr val="bg1"/>
                </a:solidFill>
              </a:endParaRPr>
            </a:p>
            <a:p>
              <a:pPr algn="ctr">
                <a:lnSpc>
                  <a:spcPct val="130000"/>
                </a:lnSpc>
              </a:pPr>
              <a:r>
                <a:rPr lang="zh-CN" altLang="en-US" sz="2000" dirty="0">
                  <a:solidFill>
                    <a:schemeClr val="bg1"/>
                  </a:solidFill>
                </a:rPr>
                <a:t>标题</a:t>
              </a:r>
            </a:p>
          </p:txBody>
        </p:sp>
      </p:grpSp>
      <p:sp>
        <p:nvSpPr>
          <p:cNvPr id="35" name="文本框 34"/>
          <p:cNvSpPr txBox="1"/>
          <p:nvPr/>
        </p:nvSpPr>
        <p:spPr>
          <a:xfrm>
            <a:off x="2228610" y="3685201"/>
            <a:ext cx="2435193" cy="1021433"/>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sp>
        <p:nvSpPr>
          <p:cNvPr id="36" name="文本框 35"/>
          <p:cNvSpPr txBox="1"/>
          <p:nvPr/>
        </p:nvSpPr>
        <p:spPr>
          <a:xfrm>
            <a:off x="7528197" y="3685201"/>
            <a:ext cx="2435193"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sp>
        <p:nvSpPr>
          <p:cNvPr id="37" name="文本框 36"/>
          <p:cNvSpPr txBox="1"/>
          <p:nvPr/>
        </p:nvSpPr>
        <p:spPr>
          <a:xfrm>
            <a:off x="7528197" y="2249691"/>
            <a:ext cx="2435193" cy="1021433"/>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241661"/>
            <a:ext cx="12192000" cy="433136"/>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pic>
        <p:nvPicPr>
          <p:cNvPr id="10" name="图片 9"/>
          <p:cNvPicPr>
            <a:picLocks noChangeAspect="1"/>
          </p:cNvPicPr>
          <p:nvPr/>
        </p:nvPicPr>
        <p:blipFill>
          <a:blip r:embed="rId3" cstate="email"/>
          <a:stretch>
            <a:fillRect/>
          </a:stretch>
        </p:blipFill>
        <p:spPr>
          <a:xfrm>
            <a:off x="0" y="1366788"/>
            <a:ext cx="12192000" cy="5491212"/>
          </a:xfrm>
          <a:prstGeom prst="rect">
            <a:avLst/>
          </a:prstGeom>
        </p:spPr>
      </p:pic>
      <p:grpSp>
        <p:nvGrpSpPr>
          <p:cNvPr id="15" name="组合 14"/>
          <p:cNvGrpSpPr/>
          <p:nvPr/>
        </p:nvGrpSpPr>
        <p:grpSpPr>
          <a:xfrm>
            <a:off x="1684421" y="1934678"/>
            <a:ext cx="3676850" cy="4408370"/>
            <a:chOff x="1684421" y="1934678"/>
            <a:chExt cx="3676850" cy="4408370"/>
          </a:xfrm>
        </p:grpSpPr>
        <p:sp>
          <p:nvSpPr>
            <p:cNvPr id="12" name="矩形 11"/>
            <p:cNvSpPr/>
            <p:nvPr/>
          </p:nvSpPr>
          <p:spPr>
            <a:xfrm>
              <a:off x="1684421" y="1934678"/>
              <a:ext cx="3676850" cy="4408370"/>
            </a:xfrm>
            <a:prstGeom prst="rect">
              <a:avLst/>
            </a:prstGeom>
            <a:solidFill>
              <a:srgbClr val="0079D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2028964" y="3296994"/>
              <a:ext cx="2851045" cy="1981696"/>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a:t>
              </a:r>
            </a:p>
          </p:txBody>
        </p:sp>
        <p:sp>
          <p:nvSpPr>
            <p:cNvPr id="14" name="文本框 13"/>
            <p:cNvSpPr txBox="1"/>
            <p:nvPr/>
          </p:nvSpPr>
          <p:spPr>
            <a:xfrm>
              <a:off x="2028468" y="2803597"/>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solidFill>
                </a:rPr>
                <a:t>请输入标题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airplan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pic>
        <p:nvPicPr>
          <p:cNvPr id="10" name="图片 9"/>
          <p:cNvPicPr>
            <a:picLocks noChangeAspect="1"/>
          </p:cNvPicPr>
          <p:nvPr/>
        </p:nvPicPr>
        <p:blipFill>
          <a:blip r:embed="rId3" cstate="email"/>
          <a:stretch>
            <a:fillRect/>
          </a:stretch>
        </p:blipFill>
        <p:spPr>
          <a:xfrm>
            <a:off x="6718434" y="317634"/>
            <a:ext cx="5204943" cy="6294922"/>
          </a:xfrm>
          <a:prstGeom prst="rect">
            <a:avLst/>
          </a:prstGeom>
          <a:effectLst>
            <a:outerShdw blurRad="50800" dist="38100" dir="2700000" algn="tl" rotWithShape="0">
              <a:prstClr val="black">
                <a:alpha val="40000"/>
              </a:prstClr>
            </a:outerShdw>
          </a:effectLst>
        </p:spPr>
      </p:pic>
      <p:sp>
        <p:nvSpPr>
          <p:cNvPr id="12" name="矩形 11"/>
          <p:cNvSpPr/>
          <p:nvPr/>
        </p:nvSpPr>
        <p:spPr>
          <a:xfrm>
            <a:off x="596766" y="1463040"/>
            <a:ext cx="11454063" cy="4716379"/>
          </a:xfrm>
          <a:prstGeom prst="rect">
            <a:avLst/>
          </a:prstGeom>
          <a:noFill/>
          <a:ln w="19050">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422573" y="2286339"/>
            <a:ext cx="4997478" cy="1341521"/>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a:t>
            </a:r>
          </a:p>
        </p:txBody>
      </p:sp>
      <p:sp>
        <p:nvSpPr>
          <p:cNvPr id="22" name="文本框 21"/>
          <p:cNvSpPr txBox="1"/>
          <p:nvPr/>
        </p:nvSpPr>
        <p:spPr>
          <a:xfrm>
            <a:off x="1450952" y="1937321"/>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rgbClr val="0079DA"/>
                </a:solidFill>
              </a:rPr>
              <a:t>请输入标题</a:t>
            </a:r>
          </a:p>
        </p:txBody>
      </p:sp>
      <p:sp>
        <p:nvSpPr>
          <p:cNvPr id="23" name="文本框 22"/>
          <p:cNvSpPr txBox="1"/>
          <p:nvPr/>
        </p:nvSpPr>
        <p:spPr>
          <a:xfrm>
            <a:off x="1422573" y="4423149"/>
            <a:ext cx="4997478" cy="1341521"/>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点击此处添加文本信息点击此处添加文本信息点击此处添加文本信息点击此处添加文本信息点击此处添加文本信息点击此处添加文本信息点击此处添加文本信息点击此处添加文本信息</a:t>
            </a:r>
          </a:p>
        </p:txBody>
      </p:sp>
      <p:sp>
        <p:nvSpPr>
          <p:cNvPr id="24" name="文本框 23"/>
          <p:cNvSpPr txBox="1"/>
          <p:nvPr/>
        </p:nvSpPr>
        <p:spPr>
          <a:xfrm>
            <a:off x="1450952" y="4074131"/>
            <a:ext cx="1980029" cy="341312"/>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rgbClr val="0079DA"/>
                </a:solidFill>
              </a:rPr>
              <a:t>请输入标题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artisticBlur/>
                    </a14:imgEffect>
                  </a14:imgLayer>
                </a14:imgProps>
              </a:ext>
            </a:extLst>
          </a:blip>
          <a:srcRect/>
          <a:stretch>
            <a:fillRect/>
          </a:stretch>
        </p:blipFill>
        <p:spPr>
          <a:xfrm>
            <a:off x="0" y="0"/>
            <a:ext cx="12192000" cy="6858000"/>
          </a:xfrm>
          <a:prstGeom prst="rect">
            <a:avLst/>
          </a:prstGeom>
        </p:spPr>
      </p:pic>
      <p:sp>
        <p:nvSpPr>
          <p:cNvPr id="16" name="PA_矩形 86"/>
          <p:cNvSpPr/>
          <p:nvPr>
            <p:custDataLst>
              <p:tags r:id="rId1"/>
            </p:custDataLst>
          </p:nvPr>
        </p:nvSpPr>
        <p:spPr>
          <a:xfrm rot="12444741">
            <a:off x="-269459" y="5313181"/>
            <a:ext cx="3632040" cy="2477138"/>
          </a:xfrm>
          <a:prstGeom prst="rect">
            <a:avLst/>
          </a:prstGeom>
          <a:blipFill dpi="0" rotWithShape="1">
            <a:blip r:embed="rId7"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0" y="318471"/>
            <a:ext cx="12192000" cy="6858000"/>
          </a:xfrm>
          <a:prstGeom prst="rect">
            <a:avLst/>
          </a:prstGeom>
          <a:gradFill flip="none" rotWithShape="1">
            <a:gsLst>
              <a:gs pos="68000">
                <a:srgbClr val="FFFFFF">
                  <a:alpha val="13000"/>
                </a:srgbClr>
              </a:gs>
              <a:gs pos="100000">
                <a:srgbClr val="FFFFFF"/>
              </a:gs>
              <a:gs pos="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PA_矩形 86"/>
          <p:cNvSpPr/>
          <p:nvPr>
            <p:custDataLst>
              <p:tags r:id="rId2"/>
            </p:custDataLst>
          </p:nvPr>
        </p:nvSpPr>
        <p:spPr>
          <a:xfrm rot="12444741">
            <a:off x="8049987" y="-878730"/>
            <a:ext cx="4178113" cy="2849573"/>
          </a:xfrm>
          <a:prstGeom prst="rect">
            <a:avLst/>
          </a:prstGeom>
          <a:blipFill dpi="0" rotWithShape="1">
            <a:blip r:embed="rId8"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0" y="773641"/>
            <a:ext cx="12192000" cy="3672114"/>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20" name="图片 19"/>
          <p:cNvPicPr>
            <a:picLocks noChangeAspect="1"/>
          </p:cNvPicPr>
          <p:nvPr/>
        </p:nvPicPr>
        <p:blipFill>
          <a:blip r:embed="rId9" cstate="email"/>
          <a:stretch>
            <a:fillRect/>
          </a:stretch>
        </p:blipFill>
        <p:spPr>
          <a:xfrm>
            <a:off x="-38100" y="927100"/>
            <a:ext cx="12573000" cy="4859867"/>
          </a:xfrm>
          <a:prstGeom prst="rect">
            <a:avLst/>
          </a:prstGeom>
        </p:spPr>
      </p:pic>
      <p:grpSp>
        <p:nvGrpSpPr>
          <p:cNvPr id="21" name="组合 20"/>
          <p:cNvGrpSpPr/>
          <p:nvPr/>
        </p:nvGrpSpPr>
        <p:grpSpPr>
          <a:xfrm>
            <a:off x="0" y="1796010"/>
            <a:ext cx="7402520" cy="2979928"/>
            <a:chOff x="0" y="1796010"/>
            <a:chExt cx="7402520" cy="2979928"/>
          </a:xfrm>
        </p:grpSpPr>
        <p:sp>
          <p:nvSpPr>
            <p:cNvPr id="22" name="矩形 21"/>
            <p:cNvSpPr/>
            <p:nvPr/>
          </p:nvSpPr>
          <p:spPr>
            <a:xfrm>
              <a:off x="0" y="1796010"/>
              <a:ext cx="7402520" cy="2979928"/>
            </a:xfrm>
            <a:prstGeom prst="rect">
              <a:avLst/>
            </a:prstGeom>
            <a:gradFill flip="none" rotWithShape="1">
              <a:gsLst>
                <a:gs pos="21000">
                  <a:srgbClr val="0079DA"/>
                </a:gs>
                <a:gs pos="0">
                  <a:srgbClr val="0079DA"/>
                </a:gs>
                <a:gs pos="100000">
                  <a:srgbClr val="0079D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210811" y="2218780"/>
              <a:ext cx="4127725"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12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感谢聆听</a:t>
              </a:r>
              <a:endParaRPr kumimoji="0" lang="en-US" altLang="zh-CN" sz="5400" b="1" i="0" u="none" strike="noStrike" kern="1200" cap="none" spc="12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24" name="直接连接符 23"/>
            <p:cNvCxnSpPr/>
            <p:nvPr/>
          </p:nvCxnSpPr>
          <p:spPr>
            <a:xfrm>
              <a:off x="338797" y="3294357"/>
              <a:ext cx="565447" cy="0"/>
            </a:xfrm>
            <a:prstGeom prst="line">
              <a:avLst/>
            </a:prstGeom>
            <a:ln w="19050">
              <a:solidFill>
                <a:schemeClr val="bg1">
                  <a:alpha val="96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64106" y="3563550"/>
              <a:ext cx="2044404" cy="5365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6" name="文本框 25"/>
          <p:cNvSpPr txBox="1"/>
          <p:nvPr/>
        </p:nvSpPr>
        <p:spPr>
          <a:xfrm>
            <a:off x="466824" y="3577893"/>
            <a:ext cx="1838969" cy="458459"/>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汇报人：</a:t>
            </a:r>
            <a:r>
              <a:rPr kumimoji="0" lang="en-US" altLang="zh-CN"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xiazaii</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93110" y="2560144"/>
            <a:ext cx="2576052" cy="1344422"/>
            <a:chOff x="5093110" y="2526890"/>
            <a:chExt cx="2576052" cy="1344422"/>
          </a:xfrm>
        </p:grpSpPr>
        <p:sp>
          <p:nvSpPr>
            <p:cNvPr id="8" name="文本框 7"/>
            <p:cNvSpPr txBox="1"/>
            <p:nvPr/>
          </p:nvSpPr>
          <p:spPr>
            <a:xfrm>
              <a:off x="5093110" y="2526890"/>
              <a:ext cx="1848464" cy="707886"/>
            </a:xfrm>
            <a:prstGeom prst="rect">
              <a:avLst/>
            </a:prstGeom>
            <a:noFill/>
          </p:spPr>
          <p:txBody>
            <a:bodyPr wrap="square" rtlCol="0">
              <a:spAutoFit/>
            </a:bodyPr>
            <a:lstStyle/>
            <a:p>
              <a:pPr algn="l"/>
              <a:r>
                <a:rPr lang="en-US" altLang="zh-CN" sz="4000" b="1" dirty="0">
                  <a:latin typeface="微软雅黑" panose="020B0503020204020204" pitchFamily="34" charset="-122"/>
                  <a:ea typeface="微软雅黑" panose="020B0503020204020204" pitchFamily="34" charset="-122"/>
                </a:rPr>
                <a:t>Part 1</a:t>
              </a:r>
              <a:endParaRPr lang="zh-CN" altLang="en-US" sz="4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093110" y="3224981"/>
              <a:ext cx="2576052" cy="646331"/>
            </a:xfrm>
            <a:prstGeom prst="rect">
              <a:avLst/>
            </a:prstGeom>
            <a:noFill/>
          </p:spPr>
          <p:txBody>
            <a:bodyPr wrap="square" rtlCol="0">
              <a:spAutoFit/>
            </a:bodyPr>
            <a:lstStyle/>
            <a:p>
              <a:pPr algn="l"/>
              <a:r>
                <a:rPr lang="zh-CN" altLang="en-US" sz="3600" dirty="0">
                  <a:latin typeface="微软雅黑" panose="020B0503020204020204" pitchFamily="34" charset="-122"/>
                  <a:ea typeface="微软雅黑" panose="020B0503020204020204" pitchFamily="34" charset="-122"/>
                </a:rPr>
                <a:t>请输入标题</a:t>
              </a:r>
            </a:p>
          </p:txBody>
        </p:sp>
      </p:grpSp>
      <p:sp>
        <p:nvSpPr>
          <p:cNvPr id="10" name="圆角矩形 71"/>
          <p:cNvSpPr/>
          <p:nvPr/>
        </p:nvSpPr>
        <p:spPr>
          <a:xfrm>
            <a:off x="874888" y="5630183"/>
            <a:ext cx="10514597" cy="497824"/>
          </a:xfrm>
          <a:prstGeom prst="round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874888" y="1023137"/>
            <a:ext cx="105145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flipV="1">
            <a:off x="5951621" y="1026695"/>
            <a:ext cx="288758" cy="248929"/>
          </a:xfrm>
          <a:prstGeom prst="triangl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 name="组合 15"/>
          <p:cNvGrpSpPr/>
          <p:nvPr/>
        </p:nvGrpSpPr>
        <p:grpSpPr>
          <a:xfrm>
            <a:off x="3527324" y="2620299"/>
            <a:ext cx="1440424" cy="1440424"/>
            <a:chOff x="3527324" y="2620299"/>
            <a:chExt cx="1440424" cy="1440424"/>
          </a:xfrm>
        </p:grpSpPr>
        <p:grpSp>
          <p:nvGrpSpPr>
            <p:cNvPr id="14" name="组合 13"/>
            <p:cNvGrpSpPr/>
            <p:nvPr/>
          </p:nvGrpSpPr>
          <p:grpSpPr>
            <a:xfrm>
              <a:off x="3527324" y="2620299"/>
              <a:ext cx="1440424" cy="1440424"/>
              <a:chOff x="3637936" y="2937388"/>
              <a:chExt cx="983226" cy="983226"/>
            </a:xfrm>
          </p:grpSpPr>
          <p:sp>
            <p:nvSpPr>
              <p:cNvPr id="4" name="椭圆 3"/>
              <p:cNvSpPr/>
              <p:nvPr/>
            </p:nvSpPr>
            <p:spPr>
              <a:xfrm>
                <a:off x="3682178" y="2981630"/>
                <a:ext cx="894741" cy="894741"/>
              </a:xfrm>
              <a:prstGeom prst="ellipse">
                <a:avLst/>
              </a:prstGeom>
              <a:noFill/>
              <a:ln w="28575">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637936" y="2937388"/>
                <a:ext cx="983226" cy="983226"/>
              </a:xfrm>
              <a:prstGeom prst="ellipse">
                <a:avLst/>
              </a:prstGeom>
              <a:noFill/>
              <a:ln>
                <a:solidFill>
                  <a:srgbClr val="0079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15" name="图形 14"/>
            <p:cNvPicPr>
              <a:picLocks noChangeAspect="1"/>
            </p:cNvPicPr>
            <p:nvPr/>
          </p:nvPicPr>
          <p:blipFill>
            <a:blip r:embed="rId3" cstate="email"/>
            <a:stretch>
              <a:fillRect/>
            </a:stretch>
          </p:blipFill>
          <p:spPr>
            <a:xfrm>
              <a:off x="3844415" y="2933758"/>
              <a:ext cx="806242" cy="81350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11" name="组合 10"/>
          <p:cNvGrpSpPr/>
          <p:nvPr/>
        </p:nvGrpSpPr>
        <p:grpSpPr>
          <a:xfrm>
            <a:off x="5849169" y="1721055"/>
            <a:ext cx="5428431" cy="2881770"/>
            <a:chOff x="5849169" y="1721055"/>
            <a:chExt cx="5428431" cy="2881770"/>
          </a:xfrm>
        </p:grpSpPr>
        <p:sp>
          <p:nvSpPr>
            <p:cNvPr id="8" name="文本框 7"/>
            <p:cNvSpPr txBox="1"/>
            <p:nvPr/>
          </p:nvSpPr>
          <p:spPr>
            <a:xfrm>
              <a:off x="5861869" y="2211849"/>
              <a:ext cx="5415731" cy="2390976"/>
            </a:xfrm>
            <a:prstGeom prst="rect">
              <a:avLst/>
            </a:prstGeom>
            <a:noFill/>
          </p:spPr>
          <p:txBody>
            <a:bodyPr wrap="square" rtlCol="0">
              <a:spAutoFit/>
            </a:bodyPr>
            <a:lstStyle/>
            <a:p>
              <a:pPr>
                <a:lnSpc>
                  <a:spcPct val="120000"/>
                </a:lnSpc>
              </a:pPr>
              <a:r>
                <a:rPr lang="zh-CN" altLang="en-US" dirty="0">
                  <a:solidFill>
                    <a:srgbClr val="0079DA"/>
                  </a:solidFill>
                  <a:latin typeface="微软雅黑" panose="020B0503020204020204" pitchFamily="34" charset="-122"/>
                  <a:ea typeface="微软雅黑" panose="020B0503020204020204" pitchFamily="34" charset="-122"/>
                </a:rPr>
                <a:t>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a:t>
              </a:r>
            </a:p>
          </p:txBody>
        </p:sp>
        <p:sp>
          <p:nvSpPr>
            <p:cNvPr id="12" name="文本框 11"/>
            <p:cNvSpPr txBox="1"/>
            <p:nvPr/>
          </p:nvSpPr>
          <p:spPr>
            <a:xfrm>
              <a:off x="5849169" y="1721055"/>
              <a:ext cx="1993900" cy="523220"/>
            </a:xfrm>
            <a:prstGeom prst="rect">
              <a:avLst/>
            </a:prstGeom>
            <a:noFill/>
          </p:spPr>
          <p:txBody>
            <a:bodyPr wrap="square" rtlCol="0">
              <a:spAutoFit/>
            </a:bodyPr>
            <a:lstStyle/>
            <a:p>
              <a:pPr algn="l"/>
              <a:r>
                <a:rPr lang="zh-CN" altLang="en-US" sz="2800" dirty="0">
                  <a:solidFill>
                    <a:srgbClr val="0079DA"/>
                  </a:solidFill>
                  <a:latin typeface="微软雅黑" panose="020B0503020204020204" pitchFamily="34" charset="-122"/>
                  <a:ea typeface="微软雅黑" panose="020B0503020204020204" pitchFamily="34" charset="-122"/>
                </a:rPr>
                <a:t>请输入标题</a:t>
              </a:r>
            </a:p>
          </p:txBody>
        </p:sp>
      </p:grpSp>
      <p:cxnSp>
        <p:nvCxnSpPr>
          <p:cNvPr id="14" name="直接箭头连接符 13"/>
          <p:cNvCxnSpPr/>
          <p:nvPr/>
        </p:nvCxnSpPr>
        <p:spPr>
          <a:xfrm>
            <a:off x="2736850" y="2667000"/>
            <a:ext cx="0" cy="8509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36850" y="4191000"/>
            <a:ext cx="0" cy="8509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cstate="email"/>
          <a:stretch>
            <a:fillRect/>
          </a:stretch>
        </p:blipFill>
        <p:spPr>
          <a:xfrm>
            <a:off x="850900" y="1706033"/>
            <a:ext cx="4826000" cy="3217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17" name="矩形 16"/>
          <p:cNvSpPr/>
          <p:nvPr/>
        </p:nvSpPr>
        <p:spPr>
          <a:xfrm>
            <a:off x="0" y="2797902"/>
            <a:ext cx="12191996" cy="175073"/>
          </a:xfrm>
          <a:prstGeom prst="rect">
            <a:avLst/>
          </a:prstGeom>
          <a:solidFill>
            <a:srgbClr val="002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758740" y="1978065"/>
            <a:ext cx="2273839" cy="2016825"/>
            <a:chOff x="7758740" y="1978065"/>
            <a:chExt cx="2273839" cy="2016825"/>
          </a:xfrm>
        </p:grpSpPr>
        <p:sp>
          <p:nvSpPr>
            <p:cNvPr id="27" name="空心弧 26"/>
            <p:cNvSpPr/>
            <p:nvPr/>
          </p:nvSpPr>
          <p:spPr>
            <a:xfrm rot="16200000">
              <a:off x="7742736" y="1994069"/>
              <a:ext cx="2016825" cy="1984818"/>
            </a:xfrm>
            <a:prstGeom prst="blockArc">
              <a:avLst>
                <a:gd name="adj1" fmla="val 6743375"/>
                <a:gd name="adj2" fmla="val 1486418"/>
                <a:gd name="adj3" fmla="val 42841"/>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a:solidFill>
                  <a:prstClr val="black"/>
                </a:solidFill>
                <a:latin typeface="Calibri" panose="020F0502020204030204"/>
                <a:ea typeface="宋体" panose="02010600030101010101" pitchFamily="2" charset="-122"/>
              </a:endParaRPr>
            </a:p>
          </p:txBody>
        </p:sp>
        <p:sp>
          <p:nvSpPr>
            <p:cNvPr id="28" name="椭圆 27"/>
            <p:cNvSpPr/>
            <p:nvPr/>
          </p:nvSpPr>
          <p:spPr>
            <a:xfrm>
              <a:off x="8004893" y="2240222"/>
              <a:ext cx="1492509" cy="1492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a:solidFill>
                  <a:prstClr val="white"/>
                </a:solidFill>
                <a:latin typeface="Calibri" panose="020F0502020204030204"/>
                <a:ea typeface="宋体" panose="02010600030101010101" pitchFamily="2" charset="-122"/>
              </a:endParaRPr>
            </a:p>
          </p:txBody>
        </p:sp>
        <p:sp>
          <p:nvSpPr>
            <p:cNvPr id="29" name="文本框 28"/>
            <p:cNvSpPr txBox="1"/>
            <p:nvPr/>
          </p:nvSpPr>
          <p:spPr>
            <a:xfrm>
              <a:off x="8151019" y="2491927"/>
              <a:ext cx="1881560" cy="830997"/>
            </a:xfrm>
            <a:prstGeom prst="rect">
              <a:avLst/>
            </a:prstGeom>
            <a:noFill/>
          </p:spPr>
          <p:txBody>
            <a:bodyPr wrap="square" rtlCol="0">
              <a:spAutoFit/>
            </a:bodyPr>
            <a:lstStyle/>
            <a:p>
              <a:pPr defTabSz="913765"/>
              <a:r>
                <a:rPr lang="en-US" altLang="zh-CN" sz="4800" b="1" dirty="0">
                  <a:solidFill>
                    <a:prstClr val="black">
                      <a:lumMod val="75000"/>
                      <a:lumOff val="25000"/>
                    </a:prstClr>
                  </a:solidFill>
                  <a:latin typeface="Calibri" panose="020F0502020204030204"/>
                  <a:ea typeface="宋体" panose="02010600030101010101" pitchFamily="2" charset="-122"/>
                </a:rPr>
                <a:t>48%</a:t>
              </a:r>
              <a:endParaRPr lang="zh-CN" altLang="en-US" sz="4800" b="1" dirty="0">
                <a:solidFill>
                  <a:prstClr val="black">
                    <a:lumMod val="75000"/>
                    <a:lumOff val="25000"/>
                  </a:prstClr>
                </a:solidFill>
                <a:latin typeface="Calibri" panose="020F0502020204030204"/>
                <a:ea typeface="宋体" panose="02010600030101010101" pitchFamily="2" charset="-122"/>
              </a:endParaRPr>
            </a:p>
          </p:txBody>
        </p:sp>
        <p:sp>
          <p:nvSpPr>
            <p:cNvPr id="36" name="文本框 35"/>
            <p:cNvSpPr txBox="1"/>
            <p:nvPr/>
          </p:nvSpPr>
          <p:spPr>
            <a:xfrm>
              <a:off x="8151019" y="3149738"/>
              <a:ext cx="1210588" cy="310341"/>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rgbClr val="0079DA"/>
                  </a:solidFill>
                </a:rPr>
                <a:t>请输入标题</a:t>
              </a:r>
            </a:p>
          </p:txBody>
        </p:sp>
      </p:grpSp>
      <p:grpSp>
        <p:nvGrpSpPr>
          <p:cNvPr id="8" name="组合 7"/>
          <p:cNvGrpSpPr/>
          <p:nvPr/>
        </p:nvGrpSpPr>
        <p:grpSpPr>
          <a:xfrm>
            <a:off x="2419873" y="1978065"/>
            <a:ext cx="2301986" cy="2016825"/>
            <a:chOff x="2419873" y="1978065"/>
            <a:chExt cx="2301986" cy="2016825"/>
          </a:xfrm>
        </p:grpSpPr>
        <p:sp>
          <p:nvSpPr>
            <p:cNvPr id="30" name="空心弧 29"/>
            <p:cNvSpPr/>
            <p:nvPr/>
          </p:nvSpPr>
          <p:spPr>
            <a:xfrm rot="5400000">
              <a:off x="2403869" y="1994069"/>
              <a:ext cx="2016825" cy="1984818"/>
            </a:xfrm>
            <a:prstGeom prst="blockArc">
              <a:avLst>
                <a:gd name="adj1" fmla="val 4797575"/>
                <a:gd name="adj2" fmla="val 1486418"/>
                <a:gd name="adj3" fmla="val 42841"/>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a:solidFill>
                  <a:prstClr val="black"/>
                </a:solidFill>
                <a:latin typeface="Calibri" panose="020F0502020204030204"/>
                <a:ea typeface="宋体" panose="02010600030101010101" pitchFamily="2" charset="-122"/>
              </a:endParaRPr>
            </a:p>
          </p:txBody>
        </p:sp>
        <p:sp>
          <p:nvSpPr>
            <p:cNvPr id="35" name="椭圆 34"/>
            <p:cNvSpPr/>
            <p:nvPr/>
          </p:nvSpPr>
          <p:spPr>
            <a:xfrm>
              <a:off x="2666026" y="2240222"/>
              <a:ext cx="1492509" cy="1492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a:solidFill>
                  <a:prstClr val="white"/>
                </a:solidFill>
                <a:latin typeface="Calibri" panose="020F0502020204030204"/>
                <a:ea typeface="宋体" panose="02010600030101010101" pitchFamily="2" charset="-122"/>
              </a:endParaRPr>
            </a:p>
          </p:txBody>
        </p:sp>
        <p:sp>
          <p:nvSpPr>
            <p:cNvPr id="31" name="文本框 30"/>
            <p:cNvSpPr txBox="1"/>
            <p:nvPr/>
          </p:nvSpPr>
          <p:spPr>
            <a:xfrm>
              <a:off x="2840299" y="2466089"/>
              <a:ext cx="1881560" cy="830997"/>
            </a:xfrm>
            <a:prstGeom prst="rect">
              <a:avLst/>
            </a:prstGeom>
            <a:noFill/>
          </p:spPr>
          <p:txBody>
            <a:bodyPr wrap="square" rtlCol="0">
              <a:spAutoFit/>
            </a:bodyPr>
            <a:lstStyle/>
            <a:p>
              <a:pPr defTabSz="913765"/>
              <a:r>
                <a:rPr lang="en-US" altLang="zh-CN" sz="4800" b="1" dirty="0">
                  <a:solidFill>
                    <a:prstClr val="black">
                      <a:lumMod val="75000"/>
                      <a:lumOff val="25000"/>
                    </a:prstClr>
                  </a:solidFill>
                  <a:latin typeface="Calibri" panose="020F0502020204030204"/>
                  <a:ea typeface="宋体" panose="02010600030101010101" pitchFamily="2" charset="-122"/>
                </a:rPr>
                <a:t>92%</a:t>
              </a:r>
              <a:endParaRPr lang="zh-CN" altLang="en-US" sz="4800" b="1" dirty="0">
                <a:solidFill>
                  <a:prstClr val="black">
                    <a:lumMod val="75000"/>
                    <a:lumOff val="25000"/>
                  </a:prstClr>
                </a:solidFill>
                <a:latin typeface="Calibri" panose="020F0502020204030204"/>
                <a:ea typeface="宋体" panose="02010600030101010101" pitchFamily="2" charset="-122"/>
              </a:endParaRPr>
            </a:p>
          </p:txBody>
        </p:sp>
        <p:sp>
          <p:nvSpPr>
            <p:cNvPr id="37" name="文本框 36"/>
            <p:cNvSpPr txBox="1"/>
            <p:nvPr/>
          </p:nvSpPr>
          <p:spPr>
            <a:xfrm>
              <a:off x="2840846" y="3118571"/>
              <a:ext cx="1210588" cy="310341"/>
            </a:xfrm>
            <a:prstGeom prst="rect">
              <a:avLst/>
            </a:prstGeom>
            <a:noFill/>
          </p:spPr>
          <p:txBody>
            <a:bodyPr wrap="none" rtlCol="0">
              <a:spAutoFit/>
            </a:bodyPr>
            <a:lstStyle/>
            <a:p>
              <a:pPr defTabSz="608965">
                <a:lnSpc>
                  <a:spcPts val="1700"/>
                </a:lnSpc>
                <a:buClr>
                  <a:prstClr val="white">
                    <a:lumMod val="65000"/>
                  </a:prstClr>
                </a:buClr>
              </a:pPr>
              <a:r>
                <a:rPr lang="zh-CN" altLang="en-US" sz="1600" b="1" dirty="0">
                  <a:solidFill>
                    <a:srgbClr val="0079DA"/>
                  </a:solidFill>
                  <a:latin typeface="微软雅黑" panose="020B0503020204020204" pitchFamily="34" charset="-122"/>
                  <a:ea typeface="微软雅黑" panose="020B0503020204020204" pitchFamily="34" charset="-122"/>
                  <a:cs typeface="Arial" panose="020B0604020202020204" pitchFamily="34" charset="0"/>
                </a:rPr>
                <a:t>请输入标题</a:t>
              </a:r>
            </a:p>
          </p:txBody>
        </p:sp>
      </p:grpSp>
      <p:grpSp>
        <p:nvGrpSpPr>
          <p:cNvPr id="12" name="组合 11"/>
          <p:cNvGrpSpPr/>
          <p:nvPr/>
        </p:nvGrpSpPr>
        <p:grpSpPr>
          <a:xfrm>
            <a:off x="4622913" y="1505207"/>
            <a:ext cx="2988708" cy="2941277"/>
            <a:chOff x="4622913" y="1505207"/>
            <a:chExt cx="2988708" cy="2941277"/>
          </a:xfrm>
        </p:grpSpPr>
        <p:sp>
          <p:nvSpPr>
            <p:cNvPr id="32" name="空心弧 31"/>
            <p:cNvSpPr/>
            <p:nvPr/>
          </p:nvSpPr>
          <p:spPr>
            <a:xfrm>
              <a:off x="4622913" y="1505207"/>
              <a:ext cx="2988708" cy="2941277"/>
            </a:xfrm>
            <a:prstGeom prst="blockArc">
              <a:avLst>
                <a:gd name="adj1" fmla="val 7863273"/>
                <a:gd name="adj2" fmla="val 1486418"/>
                <a:gd name="adj3" fmla="val 42841"/>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dirty="0">
                <a:solidFill>
                  <a:prstClr val="black"/>
                </a:solidFill>
                <a:latin typeface="Calibri" panose="020F0502020204030204"/>
                <a:ea typeface="宋体" panose="02010600030101010101" pitchFamily="2" charset="-122"/>
              </a:endParaRPr>
            </a:p>
          </p:txBody>
        </p:sp>
        <p:sp>
          <p:nvSpPr>
            <p:cNvPr id="33" name="椭圆 32"/>
            <p:cNvSpPr/>
            <p:nvPr/>
          </p:nvSpPr>
          <p:spPr>
            <a:xfrm>
              <a:off x="4977200" y="1867676"/>
              <a:ext cx="2237605" cy="223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865">
                <a:solidFill>
                  <a:prstClr val="white"/>
                </a:solidFill>
                <a:latin typeface="Calibri" panose="020F0502020204030204"/>
                <a:ea typeface="宋体" panose="02010600030101010101" pitchFamily="2" charset="-122"/>
              </a:endParaRPr>
            </a:p>
          </p:txBody>
        </p:sp>
        <p:sp>
          <p:nvSpPr>
            <p:cNvPr id="34" name="文本框 33"/>
            <p:cNvSpPr txBox="1"/>
            <p:nvPr/>
          </p:nvSpPr>
          <p:spPr>
            <a:xfrm>
              <a:off x="5260968" y="2271357"/>
              <a:ext cx="2009448" cy="1118319"/>
            </a:xfrm>
            <a:prstGeom prst="rect">
              <a:avLst/>
            </a:prstGeom>
            <a:noFill/>
          </p:spPr>
          <p:txBody>
            <a:bodyPr wrap="square" rtlCol="0">
              <a:spAutoFit/>
            </a:bodyPr>
            <a:lstStyle/>
            <a:p>
              <a:pPr defTabSz="913765"/>
              <a:r>
                <a:rPr lang="en-US" altLang="zh-CN" sz="6665" b="1" dirty="0">
                  <a:solidFill>
                    <a:prstClr val="black">
                      <a:lumMod val="75000"/>
                      <a:lumOff val="25000"/>
                    </a:prstClr>
                  </a:solidFill>
                  <a:latin typeface="Calibri" panose="020F0502020204030204"/>
                  <a:ea typeface="宋体" panose="02010600030101010101" pitchFamily="2" charset="-122"/>
                </a:rPr>
                <a:t>88%</a:t>
              </a:r>
              <a:endParaRPr lang="zh-CN" altLang="en-US" sz="6665" b="1" dirty="0">
                <a:solidFill>
                  <a:prstClr val="black">
                    <a:lumMod val="75000"/>
                    <a:lumOff val="25000"/>
                  </a:prstClr>
                </a:solidFill>
                <a:latin typeface="Calibri" panose="020F0502020204030204"/>
                <a:ea typeface="宋体" panose="02010600030101010101" pitchFamily="2" charset="-122"/>
              </a:endParaRPr>
            </a:p>
          </p:txBody>
        </p:sp>
        <p:sp>
          <p:nvSpPr>
            <p:cNvPr id="38" name="文本框 37"/>
            <p:cNvSpPr txBox="1"/>
            <p:nvPr/>
          </p:nvSpPr>
          <p:spPr>
            <a:xfrm>
              <a:off x="5262166" y="3222941"/>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rgbClr val="0079DA"/>
                  </a:solidFill>
                </a:rPr>
                <a:t>请输入标题</a:t>
              </a:r>
            </a:p>
          </p:txBody>
        </p:sp>
      </p:grpSp>
      <p:sp>
        <p:nvSpPr>
          <p:cNvPr id="39" name="文本框 38"/>
          <p:cNvSpPr txBox="1"/>
          <p:nvPr/>
        </p:nvSpPr>
        <p:spPr>
          <a:xfrm>
            <a:off x="4504910" y="4866943"/>
            <a:ext cx="3182183" cy="1661609"/>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a:t>
            </a:r>
          </a:p>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a:t>
            </a:r>
          </a:p>
        </p:txBody>
      </p:sp>
      <p:sp>
        <p:nvSpPr>
          <p:cNvPr id="40" name="文本框 39"/>
          <p:cNvSpPr txBox="1"/>
          <p:nvPr/>
        </p:nvSpPr>
        <p:spPr>
          <a:xfrm>
            <a:off x="1018979" y="4489053"/>
            <a:ext cx="3182183" cy="1661609"/>
          </a:xfrm>
          <a:prstGeom prst="rect">
            <a:avLst/>
          </a:prstGeom>
          <a:noFill/>
        </p:spPr>
        <p:txBody>
          <a:bodyPr wrap="square" rtlCol="0">
            <a:spAutoFit/>
          </a:bodyPr>
          <a:lstStyle/>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a:t>
            </a:r>
          </a:p>
          <a:p>
            <a:pPr algn="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a:t>
            </a:r>
          </a:p>
        </p:txBody>
      </p:sp>
      <p:sp>
        <p:nvSpPr>
          <p:cNvPr id="41" name="文本框 40"/>
          <p:cNvSpPr txBox="1"/>
          <p:nvPr/>
        </p:nvSpPr>
        <p:spPr>
          <a:xfrm>
            <a:off x="7914570" y="4489053"/>
            <a:ext cx="3182183" cy="1661609"/>
          </a:xfrm>
          <a:prstGeom prst="rect">
            <a:avLst/>
          </a:prstGeom>
          <a:noFill/>
        </p:spPr>
        <p:txBody>
          <a:bodyPr wrap="square" rtlCol="0">
            <a:spAutoFit/>
          </a:bodyPr>
          <a:lstStyle/>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a:t>
            </a:r>
          </a:p>
          <a:p>
            <a:pPr>
              <a:lnSpc>
                <a:spcPct val="130000"/>
              </a:lnSpc>
            </a:pPr>
            <a:r>
              <a:rPr lang="zh-CN" altLang="zh-CN" sz="1600" dirty="0">
                <a:solidFill>
                  <a:srgbClr val="0079DA"/>
                </a:solidFill>
                <a:latin typeface="微软雅黑" panose="020B0503020204020204" pitchFamily="34" charset="-122"/>
                <a:ea typeface="微软雅黑" panose="020B0503020204020204" pitchFamily="34" charset="-122"/>
              </a:rPr>
              <a:t>点击此处添加文本信息点击此处添加文本信息点击此处添加文本信息点击此处添加文本信息点击此处添加文本信息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crus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1000"/>
                                        <p:tgtEl>
                                          <p:spTgt spid="8"/>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out)">
                                      <p:cBhvr>
                                        <p:cTn id="15" dur="1000"/>
                                        <p:tgtEl>
                                          <p:spTgt spid="12"/>
                                        </p:tgtEl>
                                      </p:cBhvr>
                                    </p:animEffect>
                                  </p:childTnLst>
                                </p:cTn>
                              </p:par>
                            </p:childTnLst>
                          </p:cTn>
                        </p:par>
                        <p:par>
                          <p:cTn id="16" fill="hold">
                            <p:stCondLst>
                              <p:cond delay="2500"/>
                            </p:stCondLst>
                            <p:childTnLst>
                              <p:par>
                                <p:cTn id="17" presetID="6"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1000"/>
                                        <p:tgtEl>
                                          <p:spTgt spid="15"/>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5" name="组合 4"/>
          <p:cNvGrpSpPr/>
          <p:nvPr/>
        </p:nvGrpSpPr>
        <p:grpSpPr>
          <a:xfrm>
            <a:off x="996420" y="1276350"/>
            <a:ext cx="2270125" cy="2263181"/>
            <a:chOff x="996420" y="1276350"/>
            <a:chExt cx="2270125" cy="2263181"/>
          </a:xfrm>
        </p:grpSpPr>
        <p:sp>
          <p:nvSpPr>
            <p:cNvPr id="34" name="Freeform 3"/>
            <p:cNvSpPr>
              <a:spLocks noEditPoints="1"/>
            </p:cNvSpPr>
            <p:nvPr/>
          </p:nvSpPr>
          <p:spPr bwMode="auto">
            <a:xfrm>
              <a:off x="996420" y="1276350"/>
              <a:ext cx="2270125" cy="2263181"/>
            </a:xfrm>
            <a:custGeom>
              <a:avLst/>
              <a:gdLst>
                <a:gd name="T0" fmla="*/ 137 w 636"/>
                <a:gd name="T1" fmla="*/ 344 h 633"/>
                <a:gd name="T2" fmla="*/ 146 w 636"/>
                <a:gd name="T3" fmla="*/ 379 h 633"/>
                <a:gd name="T4" fmla="*/ 157 w 636"/>
                <a:gd name="T5" fmla="*/ 404 h 633"/>
                <a:gd name="T6" fmla="*/ 177 w 636"/>
                <a:gd name="T7" fmla="*/ 432 h 633"/>
                <a:gd name="T8" fmla="*/ 202 w 636"/>
                <a:gd name="T9" fmla="*/ 457 h 633"/>
                <a:gd name="T10" fmla="*/ 231 w 636"/>
                <a:gd name="T11" fmla="*/ 477 h 633"/>
                <a:gd name="T12" fmla="*/ 272 w 636"/>
                <a:gd name="T13" fmla="*/ 493 h 633"/>
                <a:gd name="T14" fmla="*/ 308 w 636"/>
                <a:gd name="T15" fmla="*/ 498 h 633"/>
                <a:gd name="T16" fmla="*/ 346 w 636"/>
                <a:gd name="T17" fmla="*/ 496 h 633"/>
                <a:gd name="T18" fmla="*/ 381 w 636"/>
                <a:gd name="T19" fmla="*/ 487 h 633"/>
                <a:gd name="T20" fmla="*/ 405 w 636"/>
                <a:gd name="T21" fmla="*/ 477 h 633"/>
                <a:gd name="T22" fmla="*/ 434 w 636"/>
                <a:gd name="T23" fmla="*/ 457 h 633"/>
                <a:gd name="T24" fmla="*/ 460 w 636"/>
                <a:gd name="T25" fmla="*/ 432 h 633"/>
                <a:gd name="T26" fmla="*/ 479 w 636"/>
                <a:gd name="T27" fmla="*/ 404 h 633"/>
                <a:gd name="T28" fmla="*/ 495 w 636"/>
                <a:gd name="T29" fmla="*/ 362 h 633"/>
                <a:gd name="T30" fmla="*/ 501 w 636"/>
                <a:gd name="T31" fmla="*/ 325 h 633"/>
                <a:gd name="T32" fmla="*/ 499 w 636"/>
                <a:gd name="T33" fmla="*/ 288 h 633"/>
                <a:gd name="T34" fmla="*/ 490 w 636"/>
                <a:gd name="T35" fmla="*/ 254 h 633"/>
                <a:gd name="T36" fmla="*/ 479 w 636"/>
                <a:gd name="T37" fmla="*/ 230 h 633"/>
                <a:gd name="T38" fmla="*/ 460 w 636"/>
                <a:gd name="T39" fmla="*/ 201 h 633"/>
                <a:gd name="T40" fmla="*/ 434 w 636"/>
                <a:gd name="T41" fmla="*/ 176 h 633"/>
                <a:gd name="T42" fmla="*/ 405 w 636"/>
                <a:gd name="T43" fmla="*/ 157 h 633"/>
                <a:gd name="T44" fmla="*/ 364 w 636"/>
                <a:gd name="T45" fmla="*/ 139 h 633"/>
                <a:gd name="T46" fmla="*/ 328 w 636"/>
                <a:gd name="T47" fmla="*/ 134 h 633"/>
                <a:gd name="T48" fmla="*/ 290 w 636"/>
                <a:gd name="T49" fmla="*/ 136 h 633"/>
                <a:gd name="T50" fmla="*/ 255 w 636"/>
                <a:gd name="T51" fmla="*/ 145 h 633"/>
                <a:gd name="T52" fmla="*/ 231 w 636"/>
                <a:gd name="T53" fmla="*/ 157 h 633"/>
                <a:gd name="T54" fmla="*/ 202 w 636"/>
                <a:gd name="T55" fmla="*/ 176 h 633"/>
                <a:gd name="T56" fmla="*/ 177 w 636"/>
                <a:gd name="T57" fmla="*/ 201 h 633"/>
                <a:gd name="T58" fmla="*/ 157 w 636"/>
                <a:gd name="T59" fmla="*/ 230 h 633"/>
                <a:gd name="T60" fmla="*/ 141 w 636"/>
                <a:gd name="T61" fmla="*/ 271 h 633"/>
                <a:gd name="T62" fmla="*/ 135 w 636"/>
                <a:gd name="T63" fmla="*/ 307 h 633"/>
                <a:gd name="T64" fmla="*/ 429 w 636"/>
                <a:gd name="T65" fmla="*/ 551 h 633"/>
                <a:gd name="T66" fmla="*/ 382 w 636"/>
                <a:gd name="T67" fmla="*/ 628 h 633"/>
                <a:gd name="T68" fmla="*/ 299 w 636"/>
                <a:gd name="T69" fmla="*/ 575 h 633"/>
                <a:gd name="T70" fmla="*/ 219 w 636"/>
                <a:gd name="T71" fmla="*/ 618 h 633"/>
                <a:gd name="T72" fmla="*/ 184 w 636"/>
                <a:gd name="T73" fmla="*/ 536 h 633"/>
                <a:gd name="T74" fmla="*/ 146 w 636"/>
                <a:gd name="T75" fmla="*/ 507 h 633"/>
                <a:gd name="T76" fmla="*/ 94 w 636"/>
                <a:gd name="T77" fmla="*/ 440 h 633"/>
                <a:gd name="T78" fmla="*/ 75 w 636"/>
                <a:gd name="T79" fmla="*/ 395 h 633"/>
                <a:gd name="T80" fmla="*/ 64 w 636"/>
                <a:gd name="T81" fmla="*/ 311 h 633"/>
                <a:gd name="T82" fmla="*/ 70 w 636"/>
                <a:gd name="T83" fmla="*/ 262 h 633"/>
                <a:gd name="T84" fmla="*/ 102 w 636"/>
                <a:gd name="T85" fmla="*/ 184 h 633"/>
                <a:gd name="T86" fmla="*/ 132 w 636"/>
                <a:gd name="T87" fmla="*/ 144 h 633"/>
                <a:gd name="T88" fmla="*/ 200 w 636"/>
                <a:gd name="T89" fmla="*/ 93 h 633"/>
                <a:gd name="T90" fmla="*/ 246 w 636"/>
                <a:gd name="T91" fmla="*/ 74 h 633"/>
                <a:gd name="T92" fmla="*/ 296 w 636"/>
                <a:gd name="T93" fmla="*/ 0 h 633"/>
                <a:gd name="T94" fmla="*/ 367 w 636"/>
                <a:gd name="T95" fmla="*/ 67 h 633"/>
                <a:gd name="T96" fmla="*/ 444 w 636"/>
                <a:gd name="T97" fmla="*/ 25 h 633"/>
                <a:gd name="T98" fmla="*/ 478 w 636"/>
                <a:gd name="T99" fmla="*/ 116 h 633"/>
                <a:gd name="T100" fmla="*/ 574 w 636"/>
                <a:gd name="T101" fmla="*/ 126 h 633"/>
                <a:gd name="T102" fmla="*/ 550 w 636"/>
                <a:gd name="T103" fmla="*/ 205 h 633"/>
                <a:gd name="T104" fmla="*/ 567 w 636"/>
                <a:gd name="T105" fmla="*/ 245 h 633"/>
                <a:gd name="T106" fmla="*/ 577 w 636"/>
                <a:gd name="T107" fmla="*/ 329 h 633"/>
                <a:gd name="T108" fmla="*/ 571 w 636"/>
                <a:gd name="T109" fmla="*/ 377 h 633"/>
                <a:gd name="T110" fmla="*/ 537 w 636"/>
                <a:gd name="T111" fmla="*/ 456 h 633"/>
                <a:gd name="T112" fmla="*/ 509 w 636"/>
                <a:gd name="T113" fmla="*/ 493 h 633"/>
                <a:gd name="T114" fmla="*/ 495 w 636"/>
                <a:gd name="T115" fmla="*/ 58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3">
                  <a:moveTo>
                    <a:pt x="135" y="316"/>
                  </a:moveTo>
                  <a:lnTo>
                    <a:pt x="135" y="325"/>
                  </a:lnTo>
                  <a:lnTo>
                    <a:pt x="136" y="335"/>
                  </a:lnTo>
                  <a:lnTo>
                    <a:pt x="137" y="344"/>
                  </a:lnTo>
                  <a:lnTo>
                    <a:pt x="139" y="354"/>
                  </a:lnTo>
                  <a:lnTo>
                    <a:pt x="141" y="362"/>
                  </a:lnTo>
                  <a:lnTo>
                    <a:pt x="143" y="371"/>
                  </a:lnTo>
                  <a:lnTo>
                    <a:pt x="146" y="379"/>
                  </a:lnTo>
                  <a:lnTo>
                    <a:pt x="149" y="388"/>
                  </a:lnTo>
                  <a:lnTo>
                    <a:pt x="151" y="392"/>
                  </a:lnTo>
                  <a:lnTo>
                    <a:pt x="153" y="396"/>
                  </a:lnTo>
                  <a:lnTo>
                    <a:pt x="157" y="404"/>
                  </a:lnTo>
                  <a:lnTo>
                    <a:pt x="161" y="411"/>
                  </a:lnTo>
                  <a:lnTo>
                    <a:pt x="166" y="419"/>
                  </a:lnTo>
                  <a:lnTo>
                    <a:pt x="171" y="426"/>
                  </a:lnTo>
                  <a:lnTo>
                    <a:pt x="177" y="432"/>
                  </a:lnTo>
                  <a:lnTo>
                    <a:pt x="182" y="439"/>
                  </a:lnTo>
                  <a:lnTo>
                    <a:pt x="189" y="445"/>
                  </a:lnTo>
                  <a:lnTo>
                    <a:pt x="196" y="451"/>
                  </a:lnTo>
                  <a:lnTo>
                    <a:pt x="202" y="457"/>
                  </a:lnTo>
                  <a:lnTo>
                    <a:pt x="209" y="462"/>
                  </a:lnTo>
                  <a:lnTo>
                    <a:pt x="216" y="468"/>
                  </a:lnTo>
                  <a:lnTo>
                    <a:pt x="223" y="472"/>
                  </a:lnTo>
                  <a:lnTo>
                    <a:pt x="231" y="477"/>
                  </a:lnTo>
                  <a:lnTo>
                    <a:pt x="247" y="484"/>
                  </a:lnTo>
                  <a:lnTo>
                    <a:pt x="255" y="487"/>
                  </a:lnTo>
                  <a:lnTo>
                    <a:pt x="264" y="490"/>
                  </a:lnTo>
                  <a:lnTo>
                    <a:pt x="272" y="493"/>
                  </a:lnTo>
                  <a:lnTo>
                    <a:pt x="281" y="495"/>
                  </a:lnTo>
                  <a:lnTo>
                    <a:pt x="290" y="496"/>
                  </a:lnTo>
                  <a:lnTo>
                    <a:pt x="299" y="498"/>
                  </a:lnTo>
                  <a:lnTo>
                    <a:pt x="308" y="498"/>
                  </a:lnTo>
                  <a:lnTo>
                    <a:pt x="319" y="499"/>
                  </a:lnTo>
                  <a:lnTo>
                    <a:pt x="328" y="498"/>
                  </a:lnTo>
                  <a:lnTo>
                    <a:pt x="337" y="498"/>
                  </a:lnTo>
                  <a:lnTo>
                    <a:pt x="346" y="496"/>
                  </a:lnTo>
                  <a:lnTo>
                    <a:pt x="355" y="495"/>
                  </a:lnTo>
                  <a:lnTo>
                    <a:pt x="364" y="493"/>
                  </a:lnTo>
                  <a:lnTo>
                    <a:pt x="372" y="490"/>
                  </a:lnTo>
                  <a:lnTo>
                    <a:pt x="381" y="487"/>
                  </a:lnTo>
                  <a:lnTo>
                    <a:pt x="389" y="484"/>
                  </a:lnTo>
                  <a:lnTo>
                    <a:pt x="393" y="482"/>
                  </a:lnTo>
                  <a:lnTo>
                    <a:pt x="397" y="481"/>
                  </a:lnTo>
                  <a:lnTo>
                    <a:pt x="405" y="477"/>
                  </a:lnTo>
                  <a:lnTo>
                    <a:pt x="413" y="472"/>
                  </a:lnTo>
                  <a:lnTo>
                    <a:pt x="420" y="468"/>
                  </a:lnTo>
                  <a:lnTo>
                    <a:pt x="427" y="462"/>
                  </a:lnTo>
                  <a:lnTo>
                    <a:pt x="434" y="457"/>
                  </a:lnTo>
                  <a:lnTo>
                    <a:pt x="442" y="451"/>
                  </a:lnTo>
                  <a:lnTo>
                    <a:pt x="448" y="445"/>
                  </a:lnTo>
                  <a:lnTo>
                    <a:pt x="454" y="439"/>
                  </a:lnTo>
                  <a:lnTo>
                    <a:pt x="460" y="432"/>
                  </a:lnTo>
                  <a:lnTo>
                    <a:pt x="465" y="426"/>
                  </a:lnTo>
                  <a:lnTo>
                    <a:pt x="470" y="419"/>
                  </a:lnTo>
                  <a:lnTo>
                    <a:pt x="475" y="411"/>
                  </a:lnTo>
                  <a:lnTo>
                    <a:pt x="479" y="404"/>
                  </a:lnTo>
                  <a:lnTo>
                    <a:pt x="487" y="388"/>
                  </a:lnTo>
                  <a:lnTo>
                    <a:pt x="490" y="379"/>
                  </a:lnTo>
                  <a:lnTo>
                    <a:pt x="493" y="371"/>
                  </a:lnTo>
                  <a:lnTo>
                    <a:pt x="495" y="362"/>
                  </a:lnTo>
                  <a:lnTo>
                    <a:pt x="497" y="354"/>
                  </a:lnTo>
                  <a:lnTo>
                    <a:pt x="499" y="344"/>
                  </a:lnTo>
                  <a:lnTo>
                    <a:pt x="500" y="335"/>
                  </a:lnTo>
                  <a:lnTo>
                    <a:pt x="501" y="325"/>
                  </a:lnTo>
                  <a:lnTo>
                    <a:pt x="501" y="316"/>
                  </a:lnTo>
                  <a:lnTo>
                    <a:pt x="501" y="307"/>
                  </a:lnTo>
                  <a:lnTo>
                    <a:pt x="500" y="298"/>
                  </a:lnTo>
                  <a:lnTo>
                    <a:pt x="499" y="288"/>
                  </a:lnTo>
                  <a:lnTo>
                    <a:pt x="497" y="279"/>
                  </a:lnTo>
                  <a:lnTo>
                    <a:pt x="495" y="271"/>
                  </a:lnTo>
                  <a:lnTo>
                    <a:pt x="493" y="262"/>
                  </a:lnTo>
                  <a:lnTo>
                    <a:pt x="490" y="254"/>
                  </a:lnTo>
                  <a:lnTo>
                    <a:pt x="487" y="245"/>
                  </a:lnTo>
                  <a:lnTo>
                    <a:pt x="485" y="241"/>
                  </a:lnTo>
                  <a:lnTo>
                    <a:pt x="483" y="237"/>
                  </a:lnTo>
                  <a:lnTo>
                    <a:pt x="479" y="230"/>
                  </a:lnTo>
                  <a:lnTo>
                    <a:pt x="475" y="222"/>
                  </a:lnTo>
                  <a:lnTo>
                    <a:pt x="470" y="215"/>
                  </a:lnTo>
                  <a:lnTo>
                    <a:pt x="465" y="207"/>
                  </a:lnTo>
                  <a:lnTo>
                    <a:pt x="460" y="201"/>
                  </a:lnTo>
                  <a:lnTo>
                    <a:pt x="454" y="194"/>
                  </a:lnTo>
                  <a:lnTo>
                    <a:pt x="448" y="188"/>
                  </a:lnTo>
                  <a:lnTo>
                    <a:pt x="442" y="182"/>
                  </a:lnTo>
                  <a:lnTo>
                    <a:pt x="434" y="176"/>
                  </a:lnTo>
                  <a:lnTo>
                    <a:pt x="427" y="171"/>
                  </a:lnTo>
                  <a:lnTo>
                    <a:pt x="420" y="166"/>
                  </a:lnTo>
                  <a:lnTo>
                    <a:pt x="413" y="161"/>
                  </a:lnTo>
                  <a:lnTo>
                    <a:pt x="405" y="157"/>
                  </a:lnTo>
                  <a:lnTo>
                    <a:pt x="389" y="148"/>
                  </a:lnTo>
                  <a:lnTo>
                    <a:pt x="381" y="145"/>
                  </a:lnTo>
                  <a:lnTo>
                    <a:pt x="372" y="142"/>
                  </a:lnTo>
                  <a:lnTo>
                    <a:pt x="364" y="139"/>
                  </a:lnTo>
                  <a:lnTo>
                    <a:pt x="355" y="137"/>
                  </a:lnTo>
                  <a:lnTo>
                    <a:pt x="346" y="136"/>
                  </a:lnTo>
                  <a:lnTo>
                    <a:pt x="337" y="135"/>
                  </a:lnTo>
                  <a:lnTo>
                    <a:pt x="328" y="134"/>
                  </a:lnTo>
                  <a:lnTo>
                    <a:pt x="319" y="134"/>
                  </a:lnTo>
                  <a:lnTo>
                    <a:pt x="308" y="134"/>
                  </a:lnTo>
                  <a:lnTo>
                    <a:pt x="299" y="135"/>
                  </a:lnTo>
                  <a:lnTo>
                    <a:pt x="290" y="136"/>
                  </a:lnTo>
                  <a:lnTo>
                    <a:pt x="281" y="137"/>
                  </a:lnTo>
                  <a:lnTo>
                    <a:pt x="272" y="139"/>
                  </a:lnTo>
                  <a:lnTo>
                    <a:pt x="264" y="142"/>
                  </a:lnTo>
                  <a:lnTo>
                    <a:pt x="255" y="145"/>
                  </a:lnTo>
                  <a:lnTo>
                    <a:pt x="247" y="148"/>
                  </a:lnTo>
                  <a:lnTo>
                    <a:pt x="243" y="150"/>
                  </a:lnTo>
                  <a:lnTo>
                    <a:pt x="239" y="153"/>
                  </a:lnTo>
                  <a:lnTo>
                    <a:pt x="231" y="157"/>
                  </a:lnTo>
                  <a:lnTo>
                    <a:pt x="223" y="161"/>
                  </a:lnTo>
                  <a:lnTo>
                    <a:pt x="216" y="166"/>
                  </a:lnTo>
                  <a:lnTo>
                    <a:pt x="209" y="171"/>
                  </a:lnTo>
                  <a:lnTo>
                    <a:pt x="202" y="176"/>
                  </a:lnTo>
                  <a:lnTo>
                    <a:pt x="196" y="182"/>
                  </a:lnTo>
                  <a:lnTo>
                    <a:pt x="189" y="188"/>
                  </a:lnTo>
                  <a:lnTo>
                    <a:pt x="182" y="194"/>
                  </a:lnTo>
                  <a:lnTo>
                    <a:pt x="177" y="201"/>
                  </a:lnTo>
                  <a:lnTo>
                    <a:pt x="171" y="207"/>
                  </a:lnTo>
                  <a:lnTo>
                    <a:pt x="166" y="215"/>
                  </a:lnTo>
                  <a:lnTo>
                    <a:pt x="161" y="222"/>
                  </a:lnTo>
                  <a:lnTo>
                    <a:pt x="157" y="230"/>
                  </a:lnTo>
                  <a:lnTo>
                    <a:pt x="149" y="245"/>
                  </a:lnTo>
                  <a:lnTo>
                    <a:pt x="146" y="254"/>
                  </a:lnTo>
                  <a:lnTo>
                    <a:pt x="143" y="262"/>
                  </a:lnTo>
                  <a:lnTo>
                    <a:pt x="141" y="271"/>
                  </a:lnTo>
                  <a:lnTo>
                    <a:pt x="139" y="279"/>
                  </a:lnTo>
                  <a:lnTo>
                    <a:pt x="137" y="288"/>
                  </a:lnTo>
                  <a:lnTo>
                    <a:pt x="136" y="298"/>
                  </a:lnTo>
                  <a:lnTo>
                    <a:pt x="135" y="307"/>
                  </a:lnTo>
                  <a:lnTo>
                    <a:pt x="135" y="316"/>
                  </a:lnTo>
                  <a:close/>
                  <a:moveTo>
                    <a:pt x="495" y="581"/>
                  </a:moveTo>
                  <a:lnTo>
                    <a:pt x="441" y="545"/>
                  </a:lnTo>
                  <a:lnTo>
                    <a:pt x="429" y="551"/>
                  </a:lnTo>
                  <a:lnTo>
                    <a:pt x="419" y="556"/>
                  </a:lnTo>
                  <a:lnTo>
                    <a:pt x="408" y="560"/>
                  </a:lnTo>
                  <a:lnTo>
                    <a:pt x="396" y="564"/>
                  </a:lnTo>
                  <a:lnTo>
                    <a:pt x="382" y="628"/>
                  </a:lnTo>
                  <a:lnTo>
                    <a:pt x="362" y="631"/>
                  </a:lnTo>
                  <a:lnTo>
                    <a:pt x="342" y="633"/>
                  </a:lnTo>
                  <a:lnTo>
                    <a:pt x="311" y="575"/>
                  </a:lnTo>
                  <a:lnTo>
                    <a:pt x="299" y="575"/>
                  </a:lnTo>
                  <a:lnTo>
                    <a:pt x="287" y="573"/>
                  </a:lnTo>
                  <a:lnTo>
                    <a:pt x="275" y="572"/>
                  </a:lnTo>
                  <a:lnTo>
                    <a:pt x="263" y="569"/>
                  </a:lnTo>
                  <a:lnTo>
                    <a:pt x="219" y="618"/>
                  </a:lnTo>
                  <a:lnTo>
                    <a:pt x="209" y="615"/>
                  </a:lnTo>
                  <a:lnTo>
                    <a:pt x="200" y="612"/>
                  </a:lnTo>
                  <a:lnTo>
                    <a:pt x="181" y="604"/>
                  </a:lnTo>
                  <a:lnTo>
                    <a:pt x="184" y="536"/>
                  </a:lnTo>
                  <a:lnTo>
                    <a:pt x="174" y="530"/>
                  </a:lnTo>
                  <a:lnTo>
                    <a:pt x="164" y="522"/>
                  </a:lnTo>
                  <a:lnTo>
                    <a:pt x="155" y="515"/>
                  </a:lnTo>
                  <a:lnTo>
                    <a:pt x="146" y="507"/>
                  </a:lnTo>
                  <a:lnTo>
                    <a:pt x="80" y="527"/>
                  </a:lnTo>
                  <a:lnTo>
                    <a:pt x="68" y="513"/>
                  </a:lnTo>
                  <a:lnTo>
                    <a:pt x="56" y="498"/>
                  </a:lnTo>
                  <a:lnTo>
                    <a:pt x="94" y="440"/>
                  </a:lnTo>
                  <a:lnTo>
                    <a:pt x="89" y="429"/>
                  </a:lnTo>
                  <a:lnTo>
                    <a:pt x="84" y="418"/>
                  </a:lnTo>
                  <a:lnTo>
                    <a:pt x="79" y="407"/>
                  </a:lnTo>
                  <a:lnTo>
                    <a:pt x="75" y="395"/>
                  </a:lnTo>
                  <a:lnTo>
                    <a:pt x="5" y="380"/>
                  </a:lnTo>
                  <a:lnTo>
                    <a:pt x="2" y="362"/>
                  </a:lnTo>
                  <a:lnTo>
                    <a:pt x="0" y="343"/>
                  </a:lnTo>
                  <a:lnTo>
                    <a:pt x="64" y="311"/>
                  </a:lnTo>
                  <a:lnTo>
                    <a:pt x="65" y="298"/>
                  </a:lnTo>
                  <a:lnTo>
                    <a:pt x="66" y="286"/>
                  </a:lnTo>
                  <a:lnTo>
                    <a:pt x="68" y="274"/>
                  </a:lnTo>
                  <a:lnTo>
                    <a:pt x="70" y="262"/>
                  </a:lnTo>
                  <a:lnTo>
                    <a:pt x="16" y="213"/>
                  </a:lnTo>
                  <a:lnTo>
                    <a:pt x="23" y="197"/>
                  </a:lnTo>
                  <a:lnTo>
                    <a:pt x="30" y="181"/>
                  </a:lnTo>
                  <a:lnTo>
                    <a:pt x="102" y="184"/>
                  </a:lnTo>
                  <a:lnTo>
                    <a:pt x="109" y="174"/>
                  </a:lnTo>
                  <a:lnTo>
                    <a:pt x="116" y="164"/>
                  </a:lnTo>
                  <a:lnTo>
                    <a:pt x="124" y="154"/>
                  </a:lnTo>
                  <a:lnTo>
                    <a:pt x="132" y="144"/>
                  </a:lnTo>
                  <a:lnTo>
                    <a:pt x="111" y="75"/>
                  </a:lnTo>
                  <a:lnTo>
                    <a:pt x="124" y="64"/>
                  </a:lnTo>
                  <a:lnTo>
                    <a:pt x="138" y="54"/>
                  </a:lnTo>
                  <a:lnTo>
                    <a:pt x="200" y="93"/>
                  </a:lnTo>
                  <a:lnTo>
                    <a:pt x="211" y="87"/>
                  </a:lnTo>
                  <a:lnTo>
                    <a:pt x="222" y="82"/>
                  </a:lnTo>
                  <a:lnTo>
                    <a:pt x="234" y="78"/>
                  </a:lnTo>
                  <a:lnTo>
                    <a:pt x="246" y="74"/>
                  </a:lnTo>
                  <a:lnTo>
                    <a:pt x="261" y="4"/>
                  </a:lnTo>
                  <a:lnTo>
                    <a:pt x="270" y="3"/>
                  </a:lnTo>
                  <a:lnTo>
                    <a:pt x="279" y="1"/>
                  </a:lnTo>
                  <a:lnTo>
                    <a:pt x="296" y="0"/>
                  </a:lnTo>
                  <a:lnTo>
                    <a:pt x="330" y="63"/>
                  </a:lnTo>
                  <a:lnTo>
                    <a:pt x="343" y="64"/>
                  </a:lnTo>
                  <a:lnTo>
                    <a:pt x="355" y="65"/>
                  </a:lnTo>
                  <a:lnTo>
                    <a:pt x="367" y="67"/>
                  </a:lnTo>
                  <a:lnTo>
                    <a:pt x="379" y="69"/>
                  </a:lnTo>
                  <a:lnTo>
                    <a:pt x="426" y="18"/>
                  </a:lnTo>
                  <a:lnTo>
                    <a:pt x="435" y="21"/>
                  </a:lnTo>
                  <a:lnTo>
                    <a:pt x="444" y="25"/>
                  </a:lnTo>
                  <a:lnTo>
                    <a:pt x="461" y="32"/>
                  </a:lnTo>
                  <a:lnTo>
                    <a:pt x="458" y="102"/>
                  </a:lnTo>
                  <a:lnTo>
                    <a:pt x="468" y="109"/>
                  </a:lnTo>
                  <a:lnTo>
                    <a:pt x="478" y="116"/>
                  </a:lnTo>
                  <a:lnTo>
                    <a:pt x="487" y="124"/>
                  </a:lnTo>
                  <a:lnTo>
                    <a:pt x="496" y="132"/>
                  </a:lnTo>
                  <a:lnTo>
                    <a:pt x="561" y="111"/>
                  </a:lnTo>
                  <a:lnTo>
                    <a:pt x="574" y="126"/>
                  </a:lnTo>
                  <a:lnTo>
                    <a:pt x="579" y="134"/>
                  </a:lnTo>
                  <a:lnTo>
                    <a:pt x="585" y="142"/>
                  </a:lnTo>
                  <a:lnTo>
                    <a:pt x="547" y="200"/>
                  </a:lnTo>
                  <a:lnTo>
                    <a:pt x="550" y="205"/>
                  </a:lnTo>
                  <a:lnTo>
                    <a:pt x="553" y="211"/>
                  </a:lnTo>
                  <a:lnTo>
                    <a:pt x="558" y="222"/>
                  </a:lnTo>
                  <a:lnTo>
                    <a:pt x="562" y="233"/>
                  </a:lnTo>
                  <a:lnTo>
                    <a:pt x="567" y="245"/>
                  </a:lnTo>
                  <a:lnTo>
                    <a:pt x="631" y="259"/>
                  </a:lnTo>
                  <a:lnTo>
                    <a:pt x="634" y="278"/>
                  </a:lnTo>
                  <a:lnTo>
                    <a:pt x="636" y="298"/>
                  </a:lnTo>
                  <a:lnTo>
                    <a:pt x="577" y="329"/>
                  </a:lnTo>
                  <a:lnTo>
                    <a:pt x="577" y="341"/>
                  </a:lnTo>
                  <a:lnTo>
                    <a:pt x="575" y="354"/>
                  </a:lnTo>
                  <a:lnTo>
                    <a:pt x="574" y="365"/>
                  </a:lnTo>
                  <a:lnTo>
                    <a:pt x="571" y="377"/>
                  </a:lnTo>
                  <a:lnTo>
                    <a:pt x="619" y="421"/>
                  </a:lnTo>
                  <a:lnTo>
                    <a:pt x="612" y="440"/>
                  </a:lnTo>
                  <a:lnTo>
                    <a:pt x="603" y="458"/>
                  </a:lnTo>
                  <a:lnTo>
                    <a:pt x="537" y="456"/>
                  </a:lnTo>
                  <a:lnTo>
                    <a:pt x="531" y="465"/>
                  </a:lnTo>
                  <a:lnTo>
                    <a:pt x="524" y="475"/>
                  </a:lnTo>
                  <a:lnTo>
                    <a:pt x="516" y="484"/>
                  </a:lnTo>
                  <a:lnTo>
                    <a:pt x="509" y="493"/>
                  </a:lnTo>
                  <a:lnTo>
                    <a:pt x="528" y="555"/>
                  </a:lnTo>
                  <a:lnTo>
                    <a:pt x="512" y="569"/>
                  </a:lnTo>
                  <a:lnTo>
                    <a:pt x="504" y="575"/>
                  </a:lnTo>
                  <a:lnTo>
                    <a:pt x="495" y="581"/>
                  </a:lnTo>
                  <a:close/>
                </a:path>
              </a:pathLst>
            </a:custGeom>
            <a:solidFill>
              <a:srgbClr val="0079DA"/>
            </a:solidFill>
            <a:ln w="6350">
              <a:noFill/>
              <a:round/>
            </a:ln>
            <a:effectLst/>
          </p:spPr>
          <p:txBody>
            <a:bodyPr lIns="121899" tIns="60949" rIns="121899" bIns="60949"/>
            <a:lstStyle/>
            <a:p>
              <a:endParaRPr lang="zh-CN" altLang="en-US" sz="2400"/>
            </a:p>
          </p:txBody>
        </p:sp>
        <p:graphicFrame>
          <p:nvGraphicFramePr>
            <p:cNvPr id="35" name="图表 34"/>
            <p:cNvGraphicFramePr/>
            <p:nvPr/>
          </p:nvGraphicFramePr>
          <p:xfrm>
            <a:off x="1361354" y="1647244"/>
            <a:ext cx="1540276" cy="15213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8" name="组合 17"/>
          <p:cNvGrpSpPr/>
          <p:nvPr/>
        </p:nvGrpSpPr>
        <p:grpSpPr>
          <a:xfrm>
            <a:off x="6066289" y="2042518"/>
            <a:ext cx="2270125" cy="2263184"/>
            <a:chOff x="6066289" y="2042518"/>
            <a:chExt cx="2270125" cy="2263184"/>
          </a:xfrm>
        </p:grpSpPr>
        <p:sp>
          <p:nvSpPr>
            <p:cNvPr id="32" name="Freeform 3"/>
            <p:cNvSpPr>
              <a:spLocks noEditPoints="1"/>
            </p:cNvSpPr>
            <p:nvPr/>
          </p:nvSpPr>
          <p:spPr bwMode="auto">
            <a:xfrm>
              <a:off x="6066289" y="2042518"/>
              <a:ext cx="2270125" cy="2263184"/>
            </a:xfrm>
            <a:custGeom>
              <a:avLst/>
              <a:gdLst>
                <a:gd name="T0" fmla="*/ 137 w 636"/>
                <a:gd name="T1" fmla="*/ 344 h 633"/>
                <a:gd name="T2" fmla="*/ 146 w 636"/>
                <a:gd name="T3" fmla="*/ 379 h 633"/>
                <a:gd name="T4" fmla="*/ 157 w 636"/>
                <a:gd name="T5" fmla="*/ 404 h 633"/>
                <a:gd name="T6" fmla="*/ 177 w 636"/>
                <a:gd name="T7" fmla="*/ 432 h 633"/>
                <a:gd name="T8" fmla="*/ 202 w 636"/>
                <a:gd name="T9" fmla="*/ 457 h 633"/>
                <a:gd name="T10" fmla="*/ 231 w 636"/>
                <a:gd name="T11" fmla="*/ 477 h 633"/>
                <a:gd name="T12" fmla="*/ 272 w 636"/>
                <a:gd name="T13" fmla="*/ 493 h 633"/>
                <a:gd name="T14" fmla="*/ 308 w 636"/>
                <a:gd name="T15" fmla="*/ 498 h 633"/>
                <a:gd name="T16" fmla="*/ 346 w 636"/>
                <a:gd name="T17" fmla="*/ 496 h 633"/>
                <a:gd name="T18" fmla="*/ 381 w 636"/>
                <a:gd name="T19" fmla="*/ 487 h 633"/>
                <a:gd name="T20" fmla="*/ 405 w 636"/>
                <a:gd name="T21" fmla="*/ 477 h 633"/>
                <a:gd name="T22" fmla="*/ 434 w 636"/>
                <a:gd name="T23" fmla="*/ 457 h 633"/>
                <a:gd name="T24" fmla="*/ 460 w 636"/>
                <a:gd name="T25" fmla="*/ 432 h 633"/>
                <a:gd name="T26" fmla="*/ 479 w 636"/>
                <a:gd name="T27" fmla="*/ 404 h 633"/>
                <a:gd name="T28" fmla="*/ 495 w 636"/>
                <a:gd name="T29" fmla="*/ 362 h 633"/>
                <a:gd name="T30" fmla="*/ 501 w 636"/>
                <a:gd name="T31" fmla="*/ 325 h 633"/>
                <a:gd name="T32" fmla="*/ 499 w 636"/>
                <a:gd name="T33" fmla="*/ 288 h 633"/>
                <a:gd name="T34" fmla="*/ 490 w 636"/>
                <a:gd name="T35" fmla="*/ 254 h 633"/>
                <a:gd name="T36" fmla="*/ 479 w 636"/>
                <a:gd name="T37" fmla="*/ 230 h 633"/>
                <a:gd name="T38" fmla="*/ 460 w 636"/>
                <a:gd name="T39" fmla="*/ 201 h 633"/>
                <a:gd name="T40" fmla="*/ 434 w 636"/>
                <a:gd name="T41" fmla="*/ 176 h 633"/>
                <a:gd name="T42" fmla="*/ 405 w 636"/>
                <a:gd name="T43" fmla="*/ 157 h 633"/>
                <a:gd name="T44" fmla="*/ 364 w 636"/>
                <a:gd name="T45" fmla="*/ 139 h 633"/>
                <a:gd name="T46" fmla="*/ 328 w 636"/>
                <a:gd name="T47" fmla="*/ 134 h 633"/>
                <a:gd name="T48" fmla="*/ 290 w 636"/>
                <a:gd name="T49" fmla="*/ 136 h 633"/>
                <a:gd name="T50" fmla="*/ 255 w 636"/>
                <a:gd name="T51" fmla="*/ 145 h 633"/>
                <a:gd name="T52" fmla="*/ 231 w 636"/>
                <a:gd name="T53" fmla="*/ 157 h 633"/>
                <a:gd name="T54" fmla="*/ 202 w 636"/>
                <a:gd name="T55" fmla="*/ 176 h 633"/>
                <a:gd name="T56" fmla="*/ 177 w 636"/>
                <a:gd name="T57" fmla="*/ 201 h 633"/>
                <a:gd name="T58" fmla="*/ 157 w 636"/>
                <a:gd name="T59" fmla="*/ 230 h 633"/>
                <a:gd name="T60" fmla="*/ 141 w 636"/>
                <a:gd name="T61" fmla="*/ 271 h 633"/>
                <a:gd name="T62" fmla="*/ 135 w 636"/>
                <a:gd name="T63" fmla="*/ 307 h 633"/>
                <a:gd name="T64" fmla="*/ 429 w 636"/>
                <a:gd name="T65" fmla="*/ 551 h 633"/>
                <a:gd name="T66" fmla="*/ 382 w 636"/>
                <a:gd name="T67" fmla="*/ 628 h 633"/>
                <a:gd name="T68" fmla="*/ 299 w 636"/>
                <a:gd name="T69" fmla="*/ 575 h 633"/>
                <a:gd name="T70" fmla="*/ 219 w 636"/>
                <a:gd name="T71" fmla="*/ 618 h 633"/>
                <a:gd name="T72" fmla="*/ 184 w 636"/>
                <a:gd name="T73" fmla="*/ 536 h 633"/>
                <a:gd name="T74" fmla="*/ 146 w 636"/>
                <a:gd name="T75" fmla="*/ 507 h 633"/>
                <a:gd name="T76" fmla="*/ 94 w 636"/>
                <a:gd name="T77" fmla="*/ 440 h 633"/>
                <a:gd name="T78" fmla="*/ 75 w 636"/>
                <a:gd name="T79" fmla="*/ 395 h 633"/>
                <a:gd name="T80" fmla="*/ 64 w 636"/>
                <a:gd name="T81" fmla="*/ 311 h 633"/>
                <a:gd name="T82" fmla="*/ 70 w 636"/>
                <a:gd name="T83" fmla="*/ 262 h 633"/>
                <a:gd name="T84" fmla="*/ 102 w 636"/>
                <a:gd name="T85" fmla="*/ 184 h 633"/>
                <a:gd name="T86" fmla="*/ 132 w 636"/>
                <a:gd name="T87" fmla="*/ 144 h 633"/>
                <a:gd name="T88" fmla="*/ 200 w 636"/>
                <a:gd name="T89" fmla="*/ 93 h 633"/>
                <a:gd name="T90" fmla="*/ 246 w 636"/>
                <a:gd name="T91" fmla="*/ 74 h 633"/>
                <a:gd name="T92" fmla="*/ 296 w 636"/>
                <a:gd name="T93" fmla="*/ 0 h 633"/>
                <a:gd name="T94" fmla="*/ 367 w 636"/>
                <a:gd name="T95" fmla="*/ 67 h 633"/>
                <a:gd name="T96" fmla="*/ 444 w 636"/>
                <a:gd name="T97" fmla="*/ 25 h 633"/>
                <a:gd name="T98" fmla="*/ 478 w 636"/>
                <a:gd name="T99" fmla="*/ 116 h 633"/>
                <a:gd name="T100" fmla="*/ 574 w 636"/>
                <a:gd name="T101" fmla="*/ 126 h 633"/>
                <a:gd name="T102" fmla="*/ 550 w 636"/>
                <a:gd name="T103" fmla="*/ 205 h 633"/>
                <a:gd name="T104" fmla="*/ 567 w 636"/>
                <a:gd name="T105" fmla="*/ 245 h 633"/>
                <a:gd name="T106" fmla="*/ 577 w 636"/>
                <a:gd name="T107" fmla="*/ 329 h 633"/>
                <a:gd name="T108" fmla="*/ 571 w 636"/>
                <a:gd name="T109" fmla="*/ 377 h 633"/>
                <a:gd name="T110" fmla="*/ 537 w 636"/>
                <a:gd name="T111" fmla="*/ 456 h 633"/>
                <a:gd name="T112" fmla="*/ 509 w 636"/>
                <a:gd name="T113" fmla="*/ 493 h 633"/>
                <a:gd name="T114" fmla="*/ 495 w 636"/>
                <a:gd name="T115" fmla="*/ 58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3">
                  <a:moveTo>
                    <a:pt x="135" y="316"/>
                  </a:moveTo>
                  <a:lnTo>
                    <a:pt x="135" y="325"/>
                  </a:lnTo>
                  <a:lnTo>
                    <a:pt x="136" y="335"/>
                  </a:lnTo>
                  <a:lnTo>
                    <a:pt x="137" y="344"/>
                  </a:lnTo>
                  <a:lnTo>
                    <a:pt x="139" y="354"/>
                  </a:lnTo>
                  <a:lnTo>
                    <a:pt x="141" y="362"/>
                  </a:lnTo>
                  <a:lnTo>
                    <a:pt x="143" y="371"/>
                  </a:lnTo>
                  <a:lnTo>
                    <a:pt x="146" y="379"/>
                  </a:lnTo>
                  <a:lnTo>
                    <a:pt x="149" y="388"/>
                  </a:lnTo>
                  <a:lnTo>
                    <a:pt x="151" y="392"/>
                  </a:lnTo>
                  <a:lnTo>
                    <a:pt x="153" y="396"/>
                  </a:lnTo>
                  <a:lnTo>
                    <a:pt x="157" y="404"/>
                  </a:lnTo>
                  <a:lnTo>
                    <a:pt x="161" y="411"/>
                  </a:lnTo>
                  <a:lnTo>
                    <a:pt x="166" y="419"/>
                  </a:lnTo>
                  <a:lnTo>
                    <a:pt x="171" y="426"/>
                  </a:lnTo>
                  <a:lnTo>
                    <a:pt x="177" y="432"/>
                  </a:lnTo>
                  <a:lnTo>
                    <a:pt x="182" y="439"/>
                  </a:lnTo>
                  <a:lnTo>
                    <a:pt x="189" y="445"/>
                  </a:lnTo>
                  <a:lnTo>
                    <a:pt x="196" y="451"/>
                  </a:lnTo>
                  <a:lnTo>
                    <a:pt x="202" y="457"/>
                  </a:lnTo>
                  <a:lnTo>
                    <a:pt x="209" y="462"/>
                  </a:lnTo>
                  <a:lnTo>
                    <a:pt x="216" y="468"/>
                  </a:lnTo>
                  <a:lnTo>
                    <a:pt x="223" y="472"/>
                  </a:lnTo>
                  <a:lnTo>
                    <a:pt x="231" y="477"/>
                  </a:lnTo>
                  <a:lnTo>
                    <a:pt x="247" y="484"/>
                  </a:lnTo>
                  <a:lnTo>
                    <a:pt x="255" y="487"/>
                  </a:lnTo>
                  <a:lnTo>
                    <a:pt x="264" y="490"/>
                  </a:lnTo>
                  <a:lnTo>
                    <a:pt x="272" y="493"/>
                  </a:lnTo>
                  <a:lnTo>
                    <a:pt x="281" y="495"/>
                  </a:lnTo>
                  <a:lnTo>
                    <a:pt x="290" y="496"/>
                  </a:lnTo>
                  <a:lnTo>
                    <a:pt x="299" y="498"/>
                  </a:lnTo>
                  <a:lnTo>
                    <a:pt x="308" y="498"/>
                  </a:lnTo>
                  <a:lnTo>
                    <a:pt x="319" y="499"/>
                  </a:lnTo>
                  <a:lnTo>
                    <a:pt x="328" y="498"/>
                  </a:lnTo>
                  <a:lnTo>
                    <a:pt x="337" y="498"/>
                  </a:lnTo>
                  <a:lnTo>
                    <a:pt x="346" y="496"/>
                  </a:lnTo>
                  <a:lnTo>
                    <a:pt x="355" y="495"/>
                  </a:lnTo>
                  <a:lnTo>
                    <a:pt x="364" y="493"/>
                  </a:lnTo>
                  <a:lnTo>
                    <a:pt x="372" y="490"/>
                  </a:lnTo>
                  <a:lnTo>
                    <a:pt x="381" y="487"/>
                  </a:lnTo>
                  <a:lnTo>
                    <a:pt x="389" y="484"/>
                  </a:lnTo>
                  <a:lnTo>
                    <a:pt x="393" y="482"/>
                  </a:lnTo>
                  <a:lnTo>
                    <a:pt x="397" y="481"/>
                  </a:lnTo>
                  <a:lnTo>
                    <a:pt x="405" y="477"/>
                  </a:lnTo>
                  <a:lnTo>
                    <a:pt x="413" y="472"/>
                  </a:lnTo>
                  <a:lnTo>
                    <a:pt x="420" y="468"/>
                  </a:lnTo>
                  <a:lnTo>
                    <a:pt x="427" y="462"/>
                  </a:lnTo>
                  <a:lnTo>
                    <a:pt x="434" y="457"/>
                  </a:lnTo>
                  <a:lnTo>
                    <a:pt x="442" y="451"/>
                  </a:lnTo>
                  <a:lnTo>
                    <a:pt x="448" y="445"/>
                  </a:lnTo>
                  <a:lnTo>
                    <a:pt x="454" y="439"/>
                  </a:lnTo>
                  <a:lnTo>
                    <a:pt x="460" y="432"/>
                  </a:lnTo>
                  <a:lnTo>
                    <a:pt x="465" y="426"/>
                  </a:lnTo>
                  <a:lnTo>
                    <a:pt x="470" y="419"/>
                  </a:lnTo>
                  <a:lnTo>
                    <a:pt x="475" y="411"/>
                  </a:lnTo>
                  <a:lnTo>
                    <a:pt x="479" y="404"/>
                  </a:lnTo>
                  <a:lnTo>
                    <a:pt x="487" y="388"/>
                  </a:lnTo>
                  <a:lnTo>
                    <a:pt x="490" y="379"/>
                  </a:lnTo>
                  <a:lnTo>
                    <a:pt x="493" y="371"/>
                  </a:lnTo>
                  <a:lnTo>
                    <a:pt x="495" y="362"/>
                  </a:lnTo>
                  <a:lnTo>
                    <a:pt x="497" y="354"/>
                  </a:lnTo>
                  <a:lnTo>
                    <a:pt x="499" y="344"/>
                  </a:lnTo>
                  <a:lnTo>
                    <a:pt x="500" y="335"/>
                  </a:lnTo>
                  <a:lnTo>
                    <a:pt x="501" y="325"/>
                  </a:lnTo>
                  <a:lnTo>
                    <a:pt x="501" y="316"/>
                  </a:lnTo>
                  <a:lnTo>
                    <a:pt x="501" y="307"/>
                  </a:lnTo>
                  <a:lnTo>
                    <a:pt x="500" y="298"/>
                  </a:lnTo>
                  <a:lnTo>
                    <a:pt x="499" y="288"/>
                  </a:lnTo>
                  <a:lnTo>
                    <a:pt x="497" y="279"/>
                  </a:lnTo>
                  <a:lnTo>
                    <a:pt x="495" y="271"/>
                  </a:lnTo>
                  <a:lnTo>
                    <a:pt x="493" y="262"/>
                  </a:lnTo>
                  <a:lnTo>
                    <a:pt x="490" y="254"/>
                  </a:lnTo>
                  <a:lnTo>
                    <a:pt x="487" y="245"/>
                  </a:lnTo>
                  <a:lnTo>
                    <a:pt x="485" y="241"/>
                  </a:lnTo>
                  <a:lnTo>
                    <a:pt x="483" y="237"/>
                  </a:lnTo>
                  <a:lnTo>
                    <a:pt x="479" y="230"/>
                  </a:lnTo>
                  <a:lnTo>
                    <a:pt x="475" y="222"/>
                  </a:lnTo>
                  <a:lnTo>
                    <a:pt x="470" y="215"/>
                  </a:lnTo>
                  <a:lnTo>
                    <a:pt x="465" y="207"/>
                  </a:lnTo>
                  <a:lnTo>
                    <a:pt x="460" y="201"/>
                  </a:lnTo>
                  <a:lnTo>
                    <a:pt x="454" y="194"/>
                  </a:lnTo>
                  <a:lnTo>
                    <a:pt x="448" y="188"/>
                  </a:lnTo>
                  <a:lnTo>
                    <a:pt x="442" y="182"/>
                  </a:lnTo>
                  <a:lnTo>
                    <a:pt x="434" y="176"/>
                  </a:lnTo>
                  <a:lnTo>
                    <a:pt x="427" y="171"/>
                  </a:lnTo>
                  <a:lnTo>
                    <a:pt x="420" y="166"/>
                  </a:lnTo>
                  <a:lnTo>
                    <a:pt x="413" y="161"/>
                  </a:lnTo>
                  <a:lnTo>
                    <a:pt x="405" y="157"/>
                  </a:lnTo>
                  <a:lnTo>
                    <a:pt x="389" y="148"/>
                  </a:lnTo>
                  <a:lnTo>
                    <a:pt x="381" y="145"/>
                  </a:lnTo>
                  <a:lnTo>
                    <a:pt x="372" y="142"/>
                  </a:lnTo>
                  <a:lnTo>
                    <a:pt x="364" y="139"/>
                  </a:lnTo>
                  <a:lnTo>
                    <a:pt x="355" y="137"/>
                  </a:lnTo>
                  <a:lnTo>
                    <a:pt x="346" y="136"/>
                  </a:lnTo>
                  <a:lnTo>
                    <a:pt x="337" y="135"/>
                  </a:lnTo>
                  <a:lnTo>
                    <a:pt x="328" y="134"/>
                  </a:lnTo>
                  <a:lnTo>
                    <a:pt x="319" y="134"/>
                  </a:lnTo>
                  <a:lnTo>
                    <a:pt x="308" y="134"/>
                  </a:lnTo>
                  <a:lnTo>
                    <a:pt x="299" y="135"/>
                  </a:lnTo>
                  <a:lnTo>
                    <a:pt x="290" y="136"/>
                  </a:lnTo>
                  <a:lnTo>
                    <a:pt x="281" y="137"/>
                  </a:lnTo>
                  <a:lnTo>
                    <a:pt x="272" y="139"/>
                  </a:lnTo>
                  <a:lnTo>
                    <a:pt x="264" y="142"/>
                  </a:lnTo>
                  <a:lnTo>
                    <a:pt x="255" y="145"/>
                  </a:lnTo>
                  <a:lnTo>
                    <a:pt x="247" y="148"/>
                  </a:lnTo>
                  <a:lnTo>
                    <a:pt x="243" y="150"/>
                  </a:lnTo>
                  <a:lnTo>
                    <a:pt x="239" y="153"/>
                  </a:lnTo>
                  <a:lnTo>
                    <a:pt x="231" y="157"/>
                  </a:lnTo>
                  <a:lnTo>
                    <a:pt x="223" y="161"/>
                  </a:lnTo>
                  <a:lnTo>
                    <a:pt x="216" y="166"/>
                  </a:lnTo>
                  <a:lnTo>
                    <a:pt x="209" y="171"/>
                  </a:lnTo>
                  <a:lnTo>
                    <a:pt x="202" y="176"/>
                  </a:lnTo>
                  <a:lnTo>
                    <a:pt x="196" y="182"/>
                  </a:lnTo>
                  <a:lnTo>
                    <a:pt x="189" y="188"/>
                  </a:lnTo>
                  <a:lnTo>
                    <a:pt x="182" y="194"/>
                  </a:lnTo>
                  <a:lnTo>
                    <a:pt x="177" y="201"/>
                  </a:lnTo>
                  <a:lnTo>
                    <a:pt x="171" y="207"/>
                  </a:lnTo>
                  <a:lnTo>
                    <a:pt x="166" y="215"/>
                  </a:lnTo>
                  <a:lnTo>
                    <a:pt x="161" y="222"/>
                  </a:lnTo>
                  <a:lnTo>
                    <a:pt x="157" y="230"/>
                  </a:lnTo>
                  <a:lnTo>
                    <a:pt x="149" y="245"/>
                  </a:lnTo>
                  <a:lnTo>
                    <a:pt x="146" y="254"/>
                  </a:lnTo>
                  <a:lnTo>
                    <a:pt x="143" y="262"/>
                  </a:lnTo>
                  <a:lnTo>
                    <a:pt x="141" y="271"/>
                  </a:lnTo>
                  <a:lnTo>
                    <a:pt x="139" y="279"/>
                  </a:lnTo>
                  <a:lnTo>
                    <a:pt x="137" y="288"/>
                  </a:lnTo>
                  <a:lnTo>
                    <a:pt x="136" y="298"/>
                  </a:lnTo>
                  <a:lnTo>
                    <a:pt x="135" y="307"/>
                  </a:lnTo>
                  <a:lnTo>
                    <a:pt x="135" y="316"/>
                  </a:lnTo>
                  <a:close/>
                  <a:moveTo>
                    <a:pt x="495" y="581"/>
                  </a:moveTo>
                  <a:lnTo>
                    <a:pt x="441" y="545"/>
                  </a:lnTo>
                  <a:lnTo>
                    <a:pt x="429" y="551"/>
                  </a:lnTo>
                  <a:lnTo>
                    <a:pt x="419" y="556"/>
                  </a:lnTo>
                  <a:lnTo>
                    <a:pt x="408" y="560"/>
                  </a:lnTo>
                  <a:lnTo>
                    <a:pt x="396" y="564"/>
                  </a:lnTo>
                  <a:lnTo>
                    <a:pt x="382" y="628"/>
                  </a:lnTo>
                  <a:lnTo>
                    <a:pt x="362" y="631"/>
                  </a:lnTo>
                  <a:lnTo>
                    <a:pt x="342" y="633"/>
                  </a:lnTo>
                  <a:lnTo>
                    <a:pt x="311" y="575"/>
                  </a:lnTo>
                  <a:lnTo>
                    <a:pt x="299" y="575"/>
                  </a:lnTo>
                  <a:lnTo>
                    <a:pt x="287" y="573"/>
                  </a:lnTo>
                  <a:lnTo>
                    <a:pt x="275" y="572"/>
                  </a:lnTo>
                  <a:lnTo>
                    <a:pt x="263" y="569"/>
                  </a:lnTo>
                  <a:lnTo>
                    <a:pt x="219" y="618"/>
                  </a:lnTo>
                  <a:lnTo>
                    <a:pt x="209" y="615"/>
                  </a:lnTo>
                  <a:lnTo>
                    <a:pt x="200" y="612"/>
                  </a:lnTo>
                  <a:lnTo>
                    <a:pt x="181" y="604"/>
                  </a:lnTo>
                  <a:lnTo>
                    <a:pt x="184" y="536"/>
                  </a:lnTo>
                  <a:lnTo>
                    <a:pt x="174" y="530"/>
                  </a:lnTo>
                  <a:lnTo>
                    <a:pt x="164" y="522"/>
                  </a:lnTo>
                  <a:lnTo>
                    <a:pt x="155" y="515"/>
                  </a:lnTo>
                  <a:lnTo>
                    <a:pt x="146" y="507"/>
                  </a:lnTo>
                  <a:lnTo>
                    <a:pt x="80" y="527"/>
                  </a:lnTo>
                  <a:lnTo>
                    <a:pt x="68" y="513"/>
                  </a:lnTo>
                  <a:lnTo>
                    <a:pt x="56" y="498"/>
                  </a:lnTo>
                  <a:lnTo>
                    <a:pt x="94" y="440"/>
                  </a:lnTo>
                  <a:lnTo>
                    <a:pt x="89" y="429"/>
                  </a:lnTo>
                  <a:lnTo>
                    <a:pt x="84" y="418"/>
                  </a:lnTo>
                  <a:lnTo>
                    <a:pt x="79" y="407"/>
                  </a:lnTo>
                  <a:lnTo>
                    <a:pt x="75" y="395"/>
                  </a:lnTo>
                  <a:lnTo>
                    <a:pt x="5" y="380"/>
                  </a:lnTo>
                  <a:lnTo>
                    <a:pt x="2" y="362"/>
                  </a:lnTo>
                  <a:lnTo>
                    <a:pt x="0" y="343"/>
                  </a:lnTo>
                  <a:lnTo>
                    <a:pt x="64" y="311"/>
                  </a:lnTo>
                  <a:lnTo>
                    <a:pt x="65" y="298"/>
                  </a:lnTo>
                  <a:lnTo>
                    <a:pt x="66" y="286"/>
                  </a:lnTo>
                  <a:lnTo>
                    <a:pt x="68" y="274"/>
                  </a:lnTo>
                  <a:lnTo>
                    <a:pt x="70" y="262"/>
                  </a:lnTo>
                  <a:lnTo>
                    <a:pt x="16" y="213"/>
                  </a:lnTo>
                  <a:lnTo>
                    <a:pt x="23" y="197"/>
                  </a:lnTo>
                  <a:lnTo>
                    <a:pt x="30" y="181"/>
                  </a:lnTo>
                  <a:lnTo>
                    <a:pt x="102" y="184"/>
                  </a:lnTo>
                  <a:lnTo>
                    <a:pt x="109" y="174"/>
                  </a:lnTo>
                  <a:lnTo>
                    <a:pt x="116" y="164"/>
                  </a:lnTo>
                  <a:lnTo>
                    <a:pt x="124" y="154"/>
                  </a:lnTo>
                  <a:lnTo>
                    <a:pt x="132" y="144"/>
                  </a:lnTo>
                  <a:lnTo>
                    <a:pt x="111" y="75"/>
                  </a:lnTo>
                  <a:lnTo>
                    <a:pt x="124" y="64"/>
                  </a:lnTo>
                  <a:lnTo>
                    <a:pt x="138" y="54"/>
                  </a:lnTo>
                  <a:lnTo>
                    <a:pt x="200" y="93"/>
                  </a:lnTo>
                  <a:lnTo>
                    <a:pt x="211" y="87"/>
                  </a:lnTo>
                  <a:lnTo>
                    <a:pt x="222" y="82"/>
                  </a:lnTo>
                  <a:lnTo>
                    <a:pt x="234" y="78"/>
                  </a:lnTo>
                  <a:lnTo>
                    <a:pt x="246" y="74"/>
                  </a:lnTo>
                  <a:lnTo>
                    <a:pt x="261" y="4"/>
                  </a:lnTo>
                  <a:lnTo>
                    <a:pt x="270" y="3"/>
                  </a:lnTo>
                  <a:lnTo>
                    <a:pt x="279" y="1"/>
                  </a:lnTo>
                  <a:lnTo>
                    <a:pt x="296" y="0"/>
                  </a:lnTo>
                  <a:lnTo>
                    <a:pt x="330" y="63"/>
                  </a:lnTo>
                  <a:lnTo>
                    <a:pt x="343" y="64"/>
                  </a:lnTo>
                  <a:lnTo>
                    <a:pt x="355" y="65"/>
                  </a:lnTo>
                  <a:lnTo>
                    <a:pt x="367" y="67"/>
                  </a:lnTo>
                  <a:lnTo>
                    <a:pt x="379" y="69"/>
                  </a:lnTo>
                  <a:lnTo>
                    <a:pt x="426" y="18"/>
                  </a:lnTo>
                  <a:lnTo>
                    <a:pt x="435" y="21"/>
                  </a:lnTo>
                  <a:lnTo>
                    <a:pt x="444" y="25"/>
                  </a:lnTo>
                  <a:lnTo>
                    <a:pt x="461" y="32"/>
                  </a:lnTo>
                  <a:lnTo>
                    <a:pt x="458" y="102"/>
                  </a:lnTo>
                  <a:lnTo>
                    <a:pt x="468" y="109"/>
                  </a:lnTo>
                  <a:lnTo>
                    <a:pt x="478" y="116"/>
                  </a:lnTo>
                  <a:lnTo>
                    <a:pt x="487" y="124"/>
                  </a:lnTo>
                  <a:lnTo>
                    <a:pt x="496" y="132"/>
                  </a:lnTo>
                  <a:lnTo>
                    <a:pt x="561" y="111"/>
                  </a:lnTo>
                  <a:lnTo>
                    <a:pt x="574" y="126"/>
                  </a:lnTo>
                  <a:lnTo>
                    <a:pt x="579" y="134"/>
                  </a:lnTo>
                  <a:lnTo>
                    <a:pt x="585" y="142"/>
                  </a:lnTo>
                  <a:lnTo>
                    <a:pt x="547" y="200"/>
                  </a:lnTo>
                  <a:lnTo>
                    <a:pt x="550" y="205"/>
                  </a:lnTo>
                  <a:lnTo>
                    <a:pt x="553" y="211"/>
                  </a:lnTo>
                  <a:lnTo>
                    <a:pt x="558" y="222"/>
                  </a:lnTo>
                  <a:lnTo>
                    <a:pt x="562" y="233"/>
                  </a:lnTo>
                  <a:lnTo>
                    <a:pt x="567" y="245"/>
                  </a:lnTo>
                  <a:lnTo>
                    <a:pt x="631" y="259"/>
                  </a:lnTo>
                  <a:lnTo>
                    <a:pt x="634" y="278"/>
                  </a:lnTo>
                  <a:lnTo>
                    <a:pt x="636" y="298"/>
                  </a:lnTo>
                  <a:lnTo>
                    <a:pt x="577" y="329"/>
                  </a:lnTo>
                  <a:lnTo>
                    <a:pt x="577" y="341"/>
                  </a:lnTo>
                  <a:lnTo>
                    <a:pt x="575" y="354"/>
                  </a:lnTo>
                  <a:lnTo>
                    <a:pt x="574" y="365"/>
                  </a:lnTo>
                  <a:lnTo>
                    <a:pt x="571" y="377"/>
                  </a:lnTo>
                  <a:lnTo>
                    <a:pt x="619" y="421"/>
                  </a:lnTo>
                  <a:lnTo>
                    <a:pt x="612" y="440"/>
                  </a:lnTo>
                  <a:lnTo>
                    <a:pt x="603" y="458"/>
                  </a:lnTo>
                  <a:lnTo>
                    <a:pt x="537" y="456"/>
                  </a:lnTo>
                  <a:lnTo>
                    <a:pt x="531" y="465"/>
                  </a:lnTo>
                  <a:lnTo>
                    <a:pt x="524" y="475"/>
                  </a:lnTo>
                  <a:lnTo>
                    <a:pt x="516" y="484"/>
                  </a:lnTo>
                  <a:lnTo>
                    <a:pt x="509" y="493"/>
                  </a:lnTo>
                  <a:lnTo>
                    <a:pt x="528" y="555"/>
                  </a:lnTo>
                  <a:lnTo>
                    <a:pt x="512" y="569"/>
                  </a:lnTo>
                  <a:lnTo>
                    <a:pt x="504" y="575"/>
                  </a:lnTo>
                  <a:lnTo>
                    <a:pt x="495" y="581"/>
                  </a:lnTo>
                  <a:close/>
                </a:path>
              </a:pathLst>
            </a:custGeom>
            <a:solidFill>
              <a:srgbClr val="0079DA"/>
            </a:solidFill>
            <a:ln w="6350">
              <a:noFill/>
              <a:round/>
            </a:ln>
            <a:effectLst/>
          </p:spPr>
          <p:txBody>
            <a:bodyPr lIns="121899" tIns="60949" rIns="121899" bIns="60949"/>
            <a:lstStyle/>
            <a:p>
              <a:endParaRPr lang="zh-CN" altLang="en-US" sz="2400"/>
            </a:p>
          </p:txBody>
        </p:sp>
        <p:graphicFrame>
          <p:nvGraphicFramePr>
            <p:cNvPr id="36" name="图表 35"/>
            <p:cNvGraphicFramePr/>
            <p:nvPr/>
          </p:nvGraphicFramePr>
          <p:xfrm>
            <a:off x="6438895" y="2404559"/>
            <a:ext cx="1548615" cy="152960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6" name="组合 5"/>
          <p:cNvGrpSpPr/>
          <p:nvPr/>
        </p:nvGrpSpPr>
        <p:grpSpPr>
          <a:xfrm>
            <a:off x="2752035" y="2092512"/>
            <a:ext cx="3523207" cy="3544033"/>
            <a:chOff x="2752035" y="2092512"/>
            <a:chExt cx="3523207" cy="3544033"/>
          </a:xfrm>
        </p:grpSpPr>
        <p:sp>
          <p:nvSpPr>
            <p:cNvPr id="33" name="Freeform 4"/>
            <p:cNvSpPr>
              <a:spLocks noEditPoints="1"/>
            </p:cNvSpPr>
            <p:nvPr/>
          </p:nvSpPr>
          <p:spPr bwMode="auto">
            <a:xfrm>
              <a:off x="2752035" y="2092512"/>
              <a:ext cx="3523207" cy="3544033"/>
            </a:xfrm>
            <a:custGeom>
              <a:avLst/>
              <a:gdLst>
                <a:gd name="T0" fmla="*/ 191 w 1052"/>
                <a:gd name="T1" fmla="*/ 580 h 1057"/>
                <a:gd name="T2" fmla="*/ 208 w 1052"/>
                <a:gd name="T3" fmla="*/ 646 h 1057"/>
                <a:gd name="T4" fmla="*/ 228 w 1052"/>
                <a:gd name="T5" fmla="*/ 690 h 1057"/>
                <a:gd name="T6" fmla="*/ 274 w 1052"/>
                <a:gd name="T7" fmla="*/ 757 h 1057"/>
                <a:gd name="T8" fmla="*/ 323 w 1052"/>
                <a:gd name="T9" fmla="*/ 800 h 1057"/>
                <a:gd name="T10" fmla="*/ 393 w 1052"/>
                <a:gd name="T11" fmla="*/ 841 h 1057"/>
                <a:gd name="T12" fmla="*/ 440 w 1052"/>
                <a:gd name="T13" fmla="*/ 857 h 1057"/>
                <a:gd name="T14" fmla="*/ 508 w 1052"/>
                <a:gd name="T15" fmla="*/ 867 h 1057"/>
                <a:gd name="T16" fmla="*/ 576 w 1052"/>
                <a:gd name="T17" fmla="*/ 864 h 1057"/>
                <a:gd name="T18" fmla="*/ 641 w 1052"/>
                <a:gd name="T19" fmla="*/ 847 h 1057"/>
                <a:gd name="T20" fmla="*/ 686 w 1052"/>
                <a:gd name="T21" fmla="*/ 827 h 1057"/>
                <a:gd name="T22" fmla="*/ 753 w 1052"/>
                <a:gd name="T23" fmla="*/ 780 h 1057"/>
                <a:gd name="T24" fmla="*/ 796 w 1052"/>
                <a:gd name="T25" fmla="*/ 732 h 1057"/>
                <a:gd name="T26" fmla="*/ 836 w 1052"/>
                <a:gd name="T27" fmla="*/ 661 h 1057"/>
                <a:gd name="T28" fmla="*/ 852 w 1052"/>
                <a:gd name="T29" fmla="*/ 613 h 1057"/>
                <a:gd name="T30" fmla="*/ 862 w 1052"/>
                <a:gd name="T31" fmla="*/ 545 h 1057"/>
                <a:gd name="T32" fmla="*/ 859 w 1052"/>
                <a:gd name="T33" fmla="*/ 477 h 1057"/>
                <a:gd name="T34" fmla="*/ 842 w 1052"/>
                <a:gd name="T35" fmla="*/ 412 h 1057"/>
                <a:gd name="T36" fmla="*/ 822 w 1052"/>
                <a:gd name="T37" fmla="*/ 366 h 1057"/>
                <a:gd name="T38" fmla="*/ 776 w 1052"/>
                <a:gd name="T39" fmla="*/ 300 h 1057"/>
                <a:gd name="T40" fmla="*/ 727 w 1052"/>
                <a:gd name="T41" fmla="*/ 256 h 1057"/>
                <a:gd name="T42" fmla="*/ 657 w 1052"/>
                <a:gd name="T43" fmla="*/ 216 h 1057"/>
                <a:gd name="T44" fmla="*/ 610 w 1052"/>
                <a:gd name="T45" fmla="*/ 199 h 1057"/>
                <a:gd name="T46" fmla="*/ 542 w 1052"/>
                <a:gd name="T47" fmla="*/ 189 h 1057"/>
                <a:gd name="T48" fmla="*/ 474 w 1052"/>
                <a:gd name="T49" fmla="*/ 192 h 1057"/>
                <a:gd name="T50" fmla="*/ 409 w 1052"/>
                <a:gd name="T51" fmla="*/ 209 h 1057"/>
                <a:gd name="T52" fmla="*/ 364 w 1052"/>
                <a:gd name="T53" fmla="*/ 230 h 1057"/>
                <a:gd name="T54" fmla="*/ 298 w 1052"/>
                <a:gd name="T55" fmla="*/ 276 h 1057"/>
                <a:gd name="T56" fmla="*/ 254 w 1052"/>
                <a:gd name="T57" fmla="*/ 325 h 1057"/>
                <a:gd name="T58" fmla="*/ 214 w 1052"/>
                <a:gd name="T59" fmla="*/ 396 h 1057"/>
                <a:gd name="T60" fmla="*/ 198 w 1052"/>
                <a:gd name="T61" fmla="*/ 443 h 1057"/>
                <a:gd name="T62" fmla="*/ 188 w 1052"/>
                <a:gd name="T63" fmla="*/ 511 h 1057"/>
                <a:gd name="T64" fmla="*/ 780 w 1052"/>
                <a:gd name="T65" fmla="*/ 923 h 1057"/>
                <a:gd name="T66" fmla="*/ 670 w 1052"/>
                <a:gd name="T67" fmla="*/ 975 h 1057"/>
                <a:gd name="T68" fmla="*/ 550 w 1052"/>
                <a:gd name="T69" fmla="*/ 998 h 1057"/>
                <a:gd name="T70" fmla="*/ 425 w 1052"/>
                <a:gd name="T71" fmla="*/ 1051 h 1057"/>
                <a:gd name="T72" fmla="*/ 300 w 1052"/>
                <a:gd name="T73" fmla="*/ 1011 h 1057"/>
                <a:gd name="T74" fmla="*/ 240 w 1052"/>
                <a:gd name="T75" fmla="*/ 902 h 1057"/>
                <a:gd name="T76" fmla="*/ 162 w 1052"/>
                <a:gd name="T77" fmla="*/ 825 h 1057"/>
                <a:gd name="T78" fmla="*/ 45 w 1052"/>
                <a:gd name="T79" fmla="*/ 755 h 1057"/>
                <a:gd name="T80" fmla="*/ 5 w 1052"/>
                <a:gd name="T81" fmla="*/ 628 h 1057"/>
                <a:gd name="T82" fmla="*/ 0 w 1052"/>
                <a:gd name="T83" fmla="*/ 461 h 1057"/>
                <a:gd name="T84" fmla="*/ 84 w 1052"/>
                <a:gd name="T85" fmla="*/ 371 h 1057"/>
                <a:gd name="T86" fmla="*/ 132 w 1052"/>
                <a:gd name="T87" fmla="*/ 272 h 1057"/>
                <a:gd name="T88" fmla="*/ 151 w 1052"/>
                <a:gd name="T89" fmla="*/ 152 h 1057"/>
                <a:gd name="T90" fmla="*/ 269 w 1052"/>
                <a:gd name="T91" fmla="*/ 62 h 1057"/>
                <a:gd name="T92" fmla="*/ 392 w 1052"/>
                <a:gd name="T93" fmla="*/ 77 h 1057"/>
                <a:gd name="T94" fmla="*/ 525 w 1052"/>
                <a:gd name="T95" fmla="*/ 58 h 1057"/>
                <a:gd name="T96" fmla="*/ 646 w 1052"/>
                <a:gd name="T97" fmla="*/ 74 h 1057"/>
                <a:gd name="T98" fmla="*/ 766 w 1052"/>
                <a:gd name="T99" fmla="*/ 54 h 1057"/>
                <a:gd name="T100" fmla="*/ 820 w 1052"/>
                <a:gd name="T101" fmla="*/ 163 h 1057"/>
                <a:gd name="T102" fmla="*/ 904 w 1052"/>
                <a:gd name="T103" fmla="*/ 252 h 1057"/>
                <a:gd name="T104" fmla="*/ 962 w 1052"/>
                <a:gd name="T105" fmla="*/ 359 h 1057"/>
                <a:gd name="T106" fmla="*/ 1052 w 1052"/>
                <a:gd name="T107" fmla="*/ 461 h 1057"/>
                <a:gd name="T108" fmla="*/ 1049 w 1052"/>
                <a:gd name="T109" fmla="*/ 611 h 1057"/>
                <a:gd name="T110" fmla="*/ 962 w 1052"/>
                <a:gd name="T111" fmla="*/ 697 h 1057"/>
                <a:gd name="T112" fmla="*/ 904 w 1052"/>
                <a:gd name="T113" fmla="*/ 804 h 1057"/>
                <a:gd name="T114" fmla="*/ 887 w 1052"/>
                <a:gd name="T115" fmla="*/ 91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2" h="1057">
                  <a:moveTo>
                    <a:pt x="187" y="528"/>
                  </a:moveTo>
                  <a:lnTo>
                    <a:pt x="188" y="545"/>
                  </a:lnTo>
                  <a:lnTo>
                    <a:pt x="189" y="563"/>
                  </a:lnTo>
                  <a:lnTo>
                    <a:pt x="190" y="572"/>
                  </a:lnTo>
                  <a:lnTo>
                    <a:pt x="191" y="580"/>
                  </a:lnTo>
                  <a:lnTo>
                    <a:pt x="194" y="597"/>
                  </a:lnTo>
                  <a:lnTo>
                    <a:pt x="196" y="605"/>
                  </a:lnTo>
                  <a:lnTo>
                    <a:pt x="198" y="613"/>
                  </a:lnTo>
                  <a:lnTo>
                    <a:pt x="202" y="629"/>
                  </a:lnTo>
                  <a:lnTo>
                    <a:pt x="208" y="646"/>
                  </a:lnTo>
                  <a:lnTo>
                    <a:pt x="214" y="661"/>
                  </a:lnTo>
                  <a:lnTo>
                    <a:pt x="217" y="668"/>
                  </a:lnTo>
                  <a:lnTo>
                    <a:pt x="220" y="676"/>
                  </a:lnTo>
                  <a:lnTo>
                    <a:pt x="224" y="683"/>
                  </a:lnTo>
                  <a:lnTo>
                    <a:pt x="228" y="690"/>
                  </a:lnTo>
                  <a:lnTo>
                    <a:pt x="236" y="704"/>
                  </a:lnTo>
                  <a:lnTo>
                    <a:pt x="245" y="718"/>
                  </a:lnTo>
                  <a:lnTo>
                    <a:pt x="254" y="732"/>
                  </a:lnTo>
                  <a:lnTo>
                    <a:pt x="264" y="745"/>
                  </a:lnTo>
                  <a:lnTo>
                    <a:pt x="274" y="757"/>
                  </a:lnTo>
                  <a:lnTo>
                    <a:pt x="286" y="768"/>
                  </a:lnTo>
                  <a:lnTo>
                    <a:pt x="298" y="780"/>
                  </a:lnTo>
                  <a:lnTo>
                    <a:pt x="304" y="785"/>
                  </a:lnTo>
                  <a:lnTo>
                    <a:pt x="310" y="790"/>
                  </a:lnTo>
                  <a:lnTo>
                    <a:pt x="323" y="800"/>
                  </a:lnTo>
                  <a:lnTo>
                    <a:pt x="336" y="809"/>
                  </a:lnTo>
                  <a:lnTo>
                    <a:pt x="350" y="819"/>
                  </a:lnTo>
                  <a:lnTo>
                    <a:pt x="364" y="827"/>
                  </a:lnTo>
                  <a:lnTo>
                    <a:pt x="378" y="835"/>
                  </a:lnTo>
                  <a:lnTo>
                    <a:pt x="393" y="841"/>
                  </a:lnTo>
                  <a:lnTo>
                    <a:pt x="401" y="845"/>
                  </a:lnTo>
                  <a:lnTo>
                    <a:pt x="409" y="847"/>
                  </a:lnTo>
                  <a:lnTo>
                    <a:pt x="424" y="853"/>
                  </a:lnTo>
                  <a:lnTo>
                    <a:pt x="432" y="855"/>
                  </a:lnTo>
                  <a:lnTo>
                    <a:pt x="440" y="857"/>
                  </a:lnTo>
                  <a:lnTo>
                    <a:pt x="449" y="859"/>
                  </a:lnTo>
                  <a:lnTo>
                    <a:pt x="457" y="861"/>
                  </a:lnTo>
                  <a:lnTo>
                    <a:pt x="474" y="864"/>
                  </a:lnTo>
                  <a:lnTo>
                    <a:pt x="491" y="866"/>
                  </a:lnTo>
                  <a:lnTo>
                    <a:pt x="508" y="867"/>
                  </a:lnTo>
                  <a:lnTo>
                    <a:pt x="525" y="868"/>
                  </a:lnTo>
                  <a:lnTo>
                    <a:pt x="542" y="867"/>
                  </a:lnTo>
                  <a:lnTo>
                    <a:pt x="559" y="866"/>
                  </a:lnTo>
                  <a:lnTo>
                    <a:pt x="568" y="865"/>
                  </a:lnTo>
                  <a:lnTo>
                    <a:pt x="576" y="864"/>
                  </a:lnTo>
                  <a:lnTo>
                    <a:pt x="593" y="861"/>
                  </a:lnTo>
                  <a:lnTo>
                    <a:pt x="602" y="859"/>
                  </a:lnTo>
                  <a:lnTo>
                    <a:pt x="610" y="857"/>
                  </a:lnTo>
                  <a:lnTo>
                    <a:pt x="626" y="853"/>
                  </a:lnTo>
                  <a:lnTo>
                    <a:pt x="641" y="847"/>
                  </a:lnTo>
                  <a:lnTo>
                    <a:pt x="657" y="841"/>
                  </a:lnTo>
                  <a:lnTo>
                    <a:pt x="664" y="838"/>
                  </a:lnTo>
                  <a:lnTo>
                    <a:pt x="672" y="835"/>
                  </a:lnTo>
                  <a:lnTo>
                    <a:pt x="679" y="831"/>
                  </a:lnTo>
                  <a:lnTo>
                    <a:pt x="686" y="827"/>
                  </a:lnTo>
                  <a:lnTo>
                    <a:pt x="700" y="819"/>
                  </a:lnTo>
                  <a:lnTo>
                    <a:pt x="714" y="809"/>
                  </a:lnTo>
                  <a:lnTo>
                    <a:pt x="727" y="800"/>
                  </a:lnTo>
                  <a:lnTo>
                    <a:pt x="740" y="790"/>
                  </a:lnTo>
                  <a:lnTo>
                    <a:pt x="753" y="780"/>
                  </a:lnTo>
                  <a:lnTo>
                    <a:pt x="764" y="768"/>
                  </a:lnTo>
                  <a:lnTo>
                    <a:pt x="776" y="757"/>
                  </a:lnTo>
                  <a:lnTo>
                    <a:pt x="781" y="751"/>
                  </a:lnTo>
                  <a:lnTo>
                    <a:pt x="786" y="745"/>
                  </a:lnTo>
                  <a:lnTo>
                    <a:pt x="796" y="732"/>
                  </a:lnTo>
                  <a:lnTo>
                    <a:pt x="805" y="718"/>
                  </a:lnTo>
                  <a:lnTo>
                    <a:pt x="814" y="704"/>
                  </a:lnTo>
                  <a:lnTo>
                    <a:pt x="822" y="690"/>
                  </a:lnTo>
                  <a:lnTo>
                    <a:pt x="830" y="676"/>
                  </a:lnTo>
                  <a:lnTo>
                    <a:pt x="836" y="661"/>
                  </a:lnTo>
                  <a:lnTo>
                    <a:pt x="840" y="653"/>
                  </a:lnTo>
                  <a:lnTo>
                    <a:pt x="842" y="646"/>
                  </a:lnTo>
                  <a:lnTo>
                    <a:pt x="848" y="629"/>
                  </a:lnTo>
                  <a:lnTo>
                    <a:pt x="850" y="621"/>
                  </a:lnTo>
                  <a:lnTo>
                    <a:pt x="852" y="613"/>
                  </a:lnTo>
                  <a:lnTo>
                    <a:pt x="854" y="605"/>
                  </a:lnTo>
                  <a:lnTo>
                    <a:pt x="856" y="597"/>
                  </a:lnTo>
                  <a:lnTo>
                    <a:pt x="859" y="580"/>
                  </a:lnTo>
                  <a:lnTo>
                    <a:pt x="861" y="563"/>
                  </a:lnTo>
                  <a:lnTo>
                    <a:pt x="862" y="545"/>
                  </a:lnTo>
                  <a:lnTo>
                    <a:pt x="863" y="528"/>
                  </a:lnTo>
                  <a:lnTo>
                    <a:pt x="862" y="511"/>
                  </a:lnTo>
                  <a:lnTo>
                    <a:pt x="861" y="494"/>
                  </a:lnTo>
                  <a:lnTo>
                    <a:pt x="860" y="485"/>
                  </a:lnTo>
                  <a:lnTo>
                    <a:pt x="859" y="477"/>
                  </a:lnTo>
                  <a:lnTo>
                    <a:pt x="856" y="459"/>
                  </a:lnTo>
                  <a:lnTo>
                    <a:pt x="854" y="451"/>
                  </a:lnTo>
                  <a:lnTo>
                    <a:pt x="852" y="443"/>
                  </a:lnTo>
                  <a:lnTo>
                    <a:pt x="848" y="427"/>
                  </a:lnTo>
                  <a:lnTo>
                    <a:pt x="842" y="412"/>
                  </a:lnTo>
                  <a:lnTo>
                    <a:pt x="836" y="396"/>
                  </a:lnTo>
                  <a:lnTo>
                    <a:pt x="833" y="389"/>
                  </a:lnTo>
                  <a:lnTo>
                    <a:pt x="830" y="380"/>
                  </a:lnTo>
                  <a:lnTo>
                    <a:pt x="826" y="373"/>
                  </a:lnTo>
                  <a:lnTo>
                    <a:pt x="822" y="366"/>
                  </a:lnTo>
                  <a:lnTo>
                    <a:pt x="814" y="352"/>
                  </a:lnTo>
                  <a:lnTo>
                    <a:pt x="805" y="338"/>
                  </a:lnTo>
                  <a:lnTo>
                    <a:pt x="796" y="325"/>
                  </a:lnTo>
                  <a:lnTo>
                    <a:pt x="786" y="312"/>
                  </a:lnTo>
                  <a:lnTo>
                    <a:pt x="776" y="300"/>
                  </a:lnTo>
                  <a:lnTo>
                    <a:pt x="764" y="288"/>
                  </a:lnTo>
                  <a:lnTo>
                    <a:pt x="753" y="276"/>
                  </a:lnTo>
                  <a:lnTo>
                    <a:pt x="747" y="271"/>
                  </a:lnTo>
                  <a:lnTo>
                    <a:pt x="740" y="266"/>
                  </a:lnTo>
                  <a:lnTo>
                    <a:pt x="727" y="256"/>
                  </a:lnTo>
                  <a:lnTo>
                    <a:pt x="714" y="247"/>
                  </a:lnTo>
                  <a:lnTo>
                    <a:pt x="700" y="238"/>
                  </a:lnTo>
                  <a:lnTo>
                    <a:pt x="686" y="230"/>
                  </a:lnTo>
                  <a:lnTo>
                    <a:pt x="672" y="222"/>
                  </a:lnTo>
                  <a:lnTo>
                    <a:pt x="657" y="216"/>
                  </a:lnTo>
                  <a:lnTo>
                    <a:pt x="649" y="212"/>
                  </a:lnTo>
                  <a:lnTo>
                    <a:pt x="641" y="209"/>
                  </a:lnTo>
                  <a:lnTo>
                    <a:pt x="626" y="203"/>
                  </a:lnTo>
                  <a:lnTo>
                    <a:pt x="618" y="201"/>
                  </a:lnTo>
                  <a:lnTo>
                    <a:pt x="610" y="199"/>
                  </a:lnTo>
                  <a:lnTo>
                    <a:pt x="602" y="197"/>
                  </a:lnTo>
                  <a:lnTo>
                    <a:pt x="593" y="195"/>
                  </a:lnTo>
                  <a:lnTo>
                    <a:pt x="576" y="192"/>
                  </a:lnTo>
                  <a:lnTo>
                    <a:pt x="559" y="190"/>
                  </a:lnTo>
                  <a:lnTo>
                    <a:pt x="542" y="189"/>
                  </a:lnTo>
                  <a:lnTo>
                    <a:pt x="525" y="188"/>
                  </a:lnTo>
                  <a:lnTo>
                    <a:pt x="508" y="189"/>
                  </a:lnTo>
                  <a:lnTo>
                    <a:pt x="491" y="190"/>
                  </a:lnTo>
                  <a:lnTo>
                    <a:pt x="482" y="191"/>
                  </a:lnTo>
                  <a:lnTo>
                    <a:pt x="474" y="192"/>
                  </a:lnTo>
                  <a:lnTo>
                    <a:pt x="457" y="195"/>
                  </a:lnTo>
                  <a:lnTo>
                    <a:pt x="449" y="197"/>
                  </a:lnTo>
                  <a:lnTo>
                    <a:pt x="440" y="199"/>
                  </a:lnTo>
                  <a:lnTo>
                    <a:pt x="424" y="203"/>
                  </a:lnTo>
                  <a:lnTo>
                    <a:pt x="409" y="209"/>
                  </a:lnTo>
                  <a:lnTo>
                    <a:pt x="393" y="216"/>
                  </a:lnTo>
                  <a:lnTo>
                    <a:pt x="386" y="219"/>
                  </a:lnTo>
                  <a:lnTo>
                    <a:pt x="378" y="222"/>
                  </a:lnTo>
                  <a:lnTo>
                    <a:pt x="371" y="226"/>
                  </a:lnTo>
                  <a:lnTo>
                    <a:pt x="364" y="230"/>
                  </a:lnTo>
                  <a:lnTo>
                    <a:pt x="350" y="238"/>
                  </a:lnTo>
                  <a:lnTo>
                    <a:pt x="336" y="247"/>
                  </a:lnTo>
                  <a:lnTo>
                    <a:pt x="323" y="256"/>
                  </a:lnTo>
                  <a:lnTo>
                    <a:pt x="310" y="266"/>
                  </a:lnTo>
                  <a:lnTo>
                    <a:pt x="298" y="276"/>
                  </a:lnTo>
                  <a:lnTo>
                    <a:pt x="286" y="288"/>
                  </a:lnTo>
                  <a:lnTo>
                    <a:pt x="274" y="300"/>
                  </a:lnTo>
                  <a:lnTo>
                    <a:pt x="269" y="306"/>
                  </a:lnTo>
                  <a:lnTo>
                    <a:pt x="264" y="312"/>
                  </a:lnTo>
                  <a:lnTo>
                    <a:pt x="254" y="325"/>
                  </a:lnTo>
                  <a:lnTo>
                    <a:pt x="245" y="338"/>
                  </a:lnTo>
                  <a:lnTo>
                    <a:pt x="236" y="352"/>
                  </a:lnTo>
                  <a:lnTo>
                    <a:pt x="228" y="366"/>
                  </a:lnTo>
                  <a:lnTo>
                    <a:pt x="220" y="380"/>
                  </a:lnTo>
                  <a:lnTo>
                    <a:pt x="214" y="396"/>
                  </a:lnTo>
                  <a:lnTo>
                    <a:pt x="211" y="404"/>
                  </a:lnTo>
                  <a:lnTo>
                    <a:pt x="208" y="412"/>
                  </a:lnTo>
                  <a:lnTo>
                    <a:pt x="202" y="427"/>
                  </a:lnTo>
                  <a:lnTo>
                    <a:pt x="200" y="435"/>
                  </a:lnTo>
                  <a:lnTo>
                    <a:pt x="198" y="443"/>
                  </a:lnTo>
                  <a:lnTo>
                    <a:pt x="196" y="451"/>
                  </a:lnTo>
                  <a:lnTo>
                    <a:pt x="194" y="459"/>
                  </a:lnTo>
                  <a:lnTo>
                    <a:pt x="191" y="477"/>
                  </a:lnTo>
                  <a:lnTo>
                    <a:pt x="189" y="494"/>
                  </a:lnTo>
                  <a:lnTo>
                    <a:pt x="188" y="511"/>
                  </a:lnTo>
                  <a:lnTo>
                    <a:pt x="187" y="528"/>
                  </a:lnTo>
                  <a:close/>
                  <a:moveTo>
                    <a:pt x="887" y="917"/>
                  </a:moveTo>
                  <a:lnTo>
                    <a:pt x="820" y="893"/>
                  </a:lnTo>
                  <a:lnTo>
                    <a:pt x="800" y="909"/>
                  </a:lnTo>
                  <a:lnTo>
                    <a:pt x="780" y="923"/>
                  </a:lnTo>
                  <a:lnTo>
                    <a:pt x="781" y="996"/>
                  </a:lnTo>
                  <a:lnTo>
                    <a:pt x="766" y="1003"/>
                  </a:lnTo>
                  <a:lnTo>
                    <a:pt x="751" y="1011"/>
                  </a:lnTo>
                  <a:lnTo>
                    <a:pt x="693" y="967"/>
                  </a:lnTo>
                  <a:lnTo>
                    <a:pt x="670" y="975"/>
                  </a:lnTo>
                  <a:lnTo>
                    <a:pt x="658" y="979"/>
                  </a:lnTo>
                  <a:lnTo>
                    <a:pt x="646" y="982"/>
                  </a:lnTo>
                  <a:lnTo>
                    <a:pt x="625" y="1051"/>
                  </a:lnTo>
                  <a:lnTo>
                    <a:pt x="591" y="1057"/>
                  </a:lnTo>
                  <a:lnTo>
                    <a:pt x="550" y="998"/>
                  </a:lnTo>
                  <a:lnTo>
                    <a:pt x="525" y="999"/>
                  </a:lnTo>
                  <a:lnTo>
                    <a:pt x="500" y="998"/>
                  </a:lnTo>
                  <a:lnTo>
                    <a:pt x="459" y="1057"/>
                  </a:lnTo>
                  <a:lnTo>
                    <a:pt x="442" y="1054"/>
                  </a:lnTo>
                  <a:lnTo>
                    <a:pt x="425" y="1051"/>
                  </a:lnTo>
                  <a:lnTo>
                    <a:pt x="404" y="982"/>
                  </a:lnTo>
                  <a:lnTo>
                    <a:pt x="380" y="975"/>
                  </a:lnTo>
                  <a:lnTo>
                    <a:pt x="369" y="971"/>
                  </a:lnTo>
                  <a:lnTo>
                    <a:pt x="357" y="967"/>
                  </a:lnTo>
                  <a:lnTo>
                    <a:pt x="300" y="1011"/>
                  </a:lnTo>
                  <a:lnTo>
                    <a:pt x="284" y="1003"/>
                  </a:lnTo>
                  <a:lnTo>
                    <a:pt x="269" y="996"/>
                  </a:lnTo>
                  <a:lnTo>
                    <a:pt x="270" y="923"/>
                  </a:lnTo>
                  <a:lnTo>
                    <a:pt x="250" y="909"/>
                  </a:lnTo>
                  <a:lnTo>
                    <a:pt x="240" y="902"/>
                  </a:lnTo>
                  <a:lnTo>
                    <a:pt x="230" y="893"/>
                  </a:lnTo>
                  <a:lnTo>
                    <a:pt x="163" y="917"/>
                  </a:lnTo>
                  <a:lnTo>
                    <a:pt x="151" y="905"/>
                  </a:lnTo>
                  <a:lnTo>
                    <a:pt x="138" y="892"/>
                  </a:lnTo>
                  <a:lnTo>
                    <a:pt x="162" y="825"/>
                  </a:lnTo>
                  <a:lnTo>
                    <a:pt x="147" y="804"/>
                  </a:lnTo>
                  <a:lnTo>
                    <a:pt x="132" y="784"/>
                  </a:lnTo>
                  <a:lnTo>
                    <a:pt x="61" y="785"/>
                  </a:lnTo>
                  <a:lnTo>
                    <a:pt x="53" y="770"/>
                  </a:lnTo>
                  <a:lnTo>
                    <a:pt x="45" y="755"/>
                  </a:lnTo>
                  <a:lnTo>
                    <a:pt x="88" y="697"/>
                  </a:lnTo>
                  <a:lnTo>
                    <a:pt x="80" y="674"/>
                  </a:lnTo>
                  <a:lnTo>
                    <a:pt x="76" y="662"/>
                  </a:lnTo>
                  <a:lnTo>
                    <a:pt x="73" y="650"/>
                  </a:lnTo>
                  <a:lnTo>
                    <a:pt x="5" y="628"/>
                  </a:lnTo>
                  <a:lnTo>
                    <a:pt x="0" y="595"/>
                  </a:lnTo>
                  <a:lnTo>
                    <a:pt x="58" y="553"/>
                  </a:lnTo>
                  <a:lnTo>
                    <a:pt x="57" y="528"/>
                  </a:lnTo>
                  <a:lnTo>
                    <a:pt x="58" y="503"/>
                  </a:lnTo>
                  <a:lnTo>
                    <a:pt x="0" y="461"/>
                  </a:lnTo>
                  <a:lnTo>
                    <a:pt x="2" y="445"/>
                  </a:lnTo>
                  <a:lnTo>
                    <a:pt x="5" y="428"/>
                  </a:lnTo>
                  <a:lnTo>
                    <a:pt x="73" y="407"/>
                  </a:lnTo>
                  <a:lnTo>
                    <a:pt x="80" y="382"/>
                  </a:lnTo>
                  <a:lnTo>
                    <a:pt x="84" y="371"/>
                  </a:lnTo>
                  <a:lnTo>
                    <a:pt x="88" y="359"/>
                  </a:lnTo>
                  <a:lnTo>
                    <a:pt x="45" y="302"/>
                  </a:lnTo>
                  <a:lnTo>
                    <a:pt x="53" y="286"/>
                  </a:lnTo>
                  <a:lnTo>
                    <a:pt x="61" y="271"/>
                  </a:lnTo>
                  <a:lnTo>
                    <a:pt x="132" y="272"/>
                  </a:lnTo>
                  <a:lnTo>
                    <a:pt x="147" y="252"/>
                  </a:lnTo>
                  <a:lnTo>
                    <a:pt x="154" y="242"/>
                  </a:lnTo>
                  <a:lnTo>
                    <a:pt x="162" y="232"/>
                  </a:lnTo>
                  <a:lnTo>
                    <a:pt x="138" y="164"/>
                  </a:lnTo>
                  <a:lnTo>
                    <a:pt x="151" y="152"/>
                  </a:lnTo>
                  <a:lnTo>
                    <a:pt x="163" y="140"/>
                  </a:lnTo>
                  <a:lnTo>
                    <a:pt x="230" y="163"/>
                  </a:lnTo>
                  <a:lnTo>
                    <a:pt x="250" y="148"/>
                  </a:lnTo>
                  <a:lnTo>
                    <a:pt x="270" y="134"/>
                  </a:lnTo>
                  <a:lnTo>
                    <a:pt x="269" y="62"/>
                  </a:lnTo>
                  <a:lnTo>
                    <a:pt x="284" y="54"/>
                  </a:lnTo>
                  <a:lnTo>
                    <a:pt x="300" y="46"/>
                  </a:lnTo>
                  <a:lnTo>
                    <a:pt x="357" y="89"/>
                  </a:lnTo>
                  <a:lnTo>
                    <a:pt x="380" y="81"/>
                  </a:lnTo>
                  <a:lnTo>
                    <a:pt x="392" y="77"/>
                  </a:lnTo>
                  <a:lnTo>
                    <a:pt x="404" y="74"/>
                  </a:lnTo>
                  <a:lnTo>
                    <a:pt x="425" y="5"/>
                  </a:lnTo>
                  <a:lnTo>
                    <a:pt x="459" y="0"/>
                  </a:lnTo>
                  <a:lnTo>
                    <a:pt x="500" y="59"/>
                  </a:lnTo>
                  <a:lnTo>
                    <a:pt x="525" y="58"/>
                  </a:lnTo>
                  <a:lnTo>
                    <a:pt x="550" y="59"/>
                  </a:lnTo>
                  <a:lnTo>
                    <a:pt x="591" y="0"/>
                  </a:lnTo>
                  <a:lnTo>
                    <a:pt x="608" y="2"/>
                  </a:lnTo>
                  <a:lnTo>
                    <a:pt x="625" y="5"/>
                  </a:lnTo>
                  <a:lnTo>
                    <a:pt x="646" y="74"/>
                  </a:lnTo>
                  <a:lnTo>
                    <a:pt x="670" y="81"/>
                  </a:lnTo>
                  <a:lnTo>
                    <a:pt x="682" y="85"/>
                  </a:lnTo>
                  <a:lnTo>
                    <a:pt x="693" y="89"/>
                  </a:lnTo>
                  <a:lnTo>
                    <a:pt x="751" y="46"/>
                  </a:lnTo>
                  <a:lnTo>
                    <a:pt x="766" y="54"/>
                  </a:lnTo>
                  <a:lnTo>
                    <a:pt x="781" y="62"/>
                  </a:lnTo>
                  <a:lnTo>
                    <a:pt x="780" y="134"/>
                  </a:lnTo>
                  <a:lnTo>
                    <a:pt x="800" y="148"/>
                  </a:lnTo>
                  <a:lnTo>
                    <a:pt x="810" y="155"/>
                  </a:lnTo>
                  <a:lnTo>
                    <a:pt x="820" y="163"/>
                  </a:lnTo>
                  <a:lnTo>
                    <a:pt x="887" y="140"/>
                  </a:lnTo>
                  <a:lnTo>
                    <a:pt x="900" y="152"/>
                  </a:lnTo>
                  <a:lnTo>
                    <a:pt x="912" y="164"/>
                  </a:lnTo>
                  <a:lnTo>
                    <a:pt x="888" y="232"/>
                  </a:lnTo>
                  <a:lnTo>
                    <a:pt x="904" y="252"/>
                  </a:lnTo>
                  <a:lnTo>
                    <a:pt x="918" y="272"/>
                  </a:lnTo>
                  <a:lnTo>
                    <a:pt x="990" y="271"/>
                  </a:lnTo>
                  <a:lnTo>
                    <a:pt x="997" y="286"/>
                  </a:lnTo>
                  <a:lnTo>
                    <a:pt x="1005" y="302"/>
                  </a:lnTo>
                  <a:lnTo>
                    <a:pt x="962" y="359"/>
                  </a:lnTo>
                  <a:lnTo>
                    <a:pt x="970" y="382"/>
                  </a:lnTo>
                  <a:lnTo>
                    <a:pt x="974" y="395"/>
                  </a:lnTo>
                  <a:lnTo>
                    <a:pt x="977" y="407"/>
                  </a:lnTo>
                  <a:lnTo>
                    <a:pt x="1045" y="428"/>
                  </a:lnTo>
                  <a:lnTo>
                    <a:pt x="1052" y="461"/>
                  </a:lnTo>
                  <a:lnTo>
                    <a:pt x="992" y="503"/>
                  </a:lnTo>
                  <a:lnTo>
                    <a:pt x="993" y="528"/>
                  </a:lnTo>
                  <a:lnTo>
                    <a:pt x="992" y="553"/>
                  </a:lnTo>
                  <a:lnTo>
                    <a:pt x="1052" y="595"/>
                  </a:lnTo>
                  <a:lnTo>
                    <a:pt x="1049" y="611"/>
                  </a:lnTo>
                  <a:lnTo>
                    <a:pt x="1045" y="628"/>
                  </a:lnTo>
                  <a:lnTo>
                    <a:pt x="977" y="650"/>
                  </a:lnTo>
                  <a:lnTo>
                    <a:pt x="970" y="674"/>
                  </a:lnTo>
                  <a:lnTo>
                    <a:pt x="966" y="686"/>
                  </a:lnTo>
                  <a:lnTo>
                    <a:pt x="962" y="697"/>
                  </a:lnTo>
                  <a:lnTo>
                    <a:pt x="1005" y="755"/>
                  </a:lnTo>
                  <a:lnTo>
                    <a:pt x="997" y="770"/>
                  </a:lnTo>
                  <a:lnTo>
                    <a:pt x="990" y="785"/>
                  </a:lnTo>
                  <a:lnTo>
                    <a:pt x="918" y="784"/>
                  </a:lnTo>
                  <a:lnTo>
                    <a:pt x="904" y="804"/>
                  </a:lnTo>
                  <a:lnTo>
                    <a:pt x="897" y="814"/>
                  </a:lnTo>
                  <a:lnTo>
                    <a:pt x="888" y="825"/>
                  </a:lnTo>
                  <a:lnTo>
                    <a:pt x="912" y="892"/>
                  </a:lnTo>
                  <a:lnTo>
                    <a:pt x="900" y="905"/>
                  </a:lnTo>
                  <a:lnTo>
                    <a:pt x="887" y="917"/>
                  </a:lnTo>
                  <a:close/>
                </a:path>
              </a:pathLst>
            </a:custGeom>
            <a:solidFill>
              <a:srgbClr val="0079DA"/>
            </a:solidFill>
            <a:ln w="6350">
              <a:noFill/>
              <a:round/>
            </a:ln>
            <a:effectLst/>
          </p:spPr>
          <p:txBody>
            <a:bodyPr lIns="121899" tIns="60949" rIns="121899" bIns="60949"/>
            <a:lstStyle/>
            <a:p>
              <a:endParaRPr lang="zh-CN" altLang="en-US" sz="2400"/>
            </a:p>
          </p:txBody>
        </p:sp>
        <p:graphicFrame>
          <p:nvGraphicFramePr>
            <p:cNvPr id="37" name="图表 36"/>
            <p:cNvGraphicFramePr/>
            <p:nvPr/>
          </p:nvGraphicFramePr>
          <p:xfrm>
            <a:off x="3323236" y="2676193"/>
            <a:ext cx="2406204" cy="2376667"/>
          </p:xfrm>
          <a:graphic>
            <a:graphicData uri="http://schemas.openxmlformats.org/drawingml/2006/chart">
              <c:chart xmlns:c="http://schemas.openxmlformats.org/drawingml/2006/chart" xmlns:r="http://schemas.openxmlformats.org/officeDocument/2006/relationships" r:id="rId5"/>
            </a:graphicData>
          </a:graphic>
        </p:graphicFrame>
      </p:grpSp>
      <p:sp>
        <p:nvSpPr>
          <p:cNvPr id="38" name="Freeform 3"/>
          <p:cNvSpPr>
            <a:spLocks noEditPoints="1"/>
          </p:cNvSpPr>
          <p:nvPr/>
        </p:nvSpPr>
        <p:spPr bwMode="auto">
          <a:xfrm rot="21348122">
            <a:off x="5027760" y="1180146"/>
            <a:ext cx="1243286" cy="1239483"/>
          </a:xfrm>
          <a:custGeom>
            <a:avLst/>
            <a:gdLst>
              <a:gd name="T0" fmla="*/ 137 w 636"/>
              <a:gd name="T1" fmla="*/ 344 h 633"/>
              <a:gd name="T2" fmla="*/ 146 w 636"/>
              <a:gd name="T3" fmla="*/ 379 h 633"/>
              <a:gd name="T4" fmla="*/ 157 w 636"/>
              <a:gd name="T5" fmla="*/ 404 h 633"/>
              <a:gd name="T6" fmla="*/ 177 w 636"/>
              <a:gd name="T7" fmla="*/ 432 h 633"/>
              <a:gd name="T8" fmla="*/ 202 w 636"/>
              <a:gd name="T9" fmla="*/ 457 h 633"/>
              <a:gd name="T10" fmla="*/ 231 w 636"/>
              <a:gd name="T11" fmla="*/ 477 h 633"/>
              <a:gd name="T12" fmla="*/ 272 w 636"/>
              <a:gd name="T13" fmla="*/ 493 h 633"/>
              <a:gd name="T14" fmla="*/ 308 w 636"/>
              <a:gd name="T15" fmla="*/ 498 h 633"/>
              <a:gd name="T16" fmla="*/ 346 w 636"/>
              <a:gd name="T17" fmla="*/ 496 h 633"/>
              <a:gd name="T18" fmla="*/ 381 w 636"/>
              <a:gd name="T19" fmla="*/ 487 h 633"/>
              <a:gd name="T20" fmla="*/ 405 w 636"/>
              <a:gd name="T21" fmla="*/ 477 h 633"/>
              <a:gd name="T22" fmla="*/ 434 w 636"/>
              <a:gd name="T23" fmla="*/ 457 h 633"/>
              <a:gd name="T24" fmla="*/ 460 w 636"/>
              <a:gd name="T25" fmla="*/ 432 h 633"/>
              <a:gd name="T26" fmla="*/ 479 w 636"/>
              <a:gd name="T27" fmla="*/ 404 h 633"/>
              <a:gd name="T28" fmla="*/ 495 w 636"/>
              <a:gd name="T29" fmla="*/ 362 h 633"/>
              <a:gd name="T30" fmla="*/ 501 w 636"/>
              <a:gd name="T31" fmla="*/ 325 h 633"/>
              <a:gd name="T32" fmla="*/ 499 w 636"/>
              <a:gd name="T33" fmla="*/ 288 h 633"/>
              <a:gd name="T34" fmla="*/ 490 w 636"/>
              <a:gd name="T35" fmla="*/ 254 h 633"/>
              <a:gd name="T36" fmla="*/ 479 w 636"/>
              <a:gd name="T37" fmla="*/ 230 h 633"/>
              <a:gd name="T38" fmla="*/ 460 w 636"/>
              <a:gd name="T39" fmla="*/ 201 h 633"/>
              <a:gd name="T40" fmla="*/ 434 w 636"/>
              <a:gd name="T41" fmla="*/ 176 h 633"/>
              <a:gd name="T42" fmla="*/ 405 w 636"/>
              <a:gd name="T43" fmla="*/ 157 h 633"/>
              <a:gd name="T44" fmla="*/ 364 w 636"/>
              <a:gd name="T45" fmla="*/ 139 h 633"/>
              <a:gd name="T46" fmla="*/ 328 w 636"/>
              <a:gd name="T47" fmla="*/ 134 h 633"/>
              <a:gd name="T48" fmla="*/ 290 w 636"/>
              <a:gd name="T49" fmla="*/ 136 h 633"/>
              <a:gd name="T50" fmla="*/ 255 w 636"/>
              <a:gd name="T51" fmla="*/ 145 h 633"/>
              <a:gd name="T52" fmla="*/ 231 w 636"/>
              <a:gd name="T53" fmla="*/ 157 h 633"/>
              <a:gd name="T54" fmla="*/ 202 w 636"/>
              <a:gd name="T55" fmla="*/ 176 h 633"/>
              <a:gd name="T56" fmla="*/ 177 w 636"/>
              <a:gd name="T57" fmla="*/ 201 h 633"/>
              <a:gd name="T58" fmla="*/ 157 w 636"/>
              <a:gd name="T59" fmla="*/ 230 h 633"/>
              <a:gd name="T60" fmla="*/ 141 w 636"/>
              <a:gd name="T61" fmla="*/ 271 h 633"/>
              <a:gd name="T62" fmla="*/ 135 w 636"/>
              <a:gd name="T63" fmla="*/ 307 h 633"/>
              <a:gd name="T64" fmla="*/ 429 w 636"/>
              <a:gd name="T65" fmla="*/ 551 h 633"/>
              <a:gd name="T66" fmla="*/ 382 w 636"/>
              <a:gd name="T67" fmla="*/ 628 h 633"/>
              <a:gd name="T68" fmla="*/ 299 w 636"/>
              <a:gd name="T69" fmla="*/ 575 h 633"/>
              <a:gd name="T70" fmla="*/ 219 w 636"/>
              <a:gd name="T71" fmla="*/ 618 h 633"/>
              <a:gd name="T72" fmla="*/ 184 w 636"/>
              <a:gd name="T73" fmla="*/ 536 h 633"/>
              <a:gd name="T74" fmla="*/ 146 w 636"/>
              <a:gd name="T75" fmla="*/ 507 h 633"/>
              <a:gd name="T76" fmla="*/ 94 w 636"/>
              <a:gd name="T77" fmla="*/ 440 h 633"/>
              <a:gd name="T78" fmla="*/ 75 w 636"/>
              <a:gd name="T79" fmla="*/ 395 h 633"/>
              <a:gd name="T80" fmla="*/ 64 w 636"/>
              <a:gd name="T81" fmla="*/ 311 h 633"/>
              <a:gd name="T82" fmla="*/ 70 w 636"/>
              <a:gd name="T83" fmla="*/ 262 h 633"/>
              <a:gd name="T84" fmla="*/ 102 w 636"/>
              <a:gd name="T85" fmla="*/ 184 h 633"/>
              <a:gd name="T86" fmla="*/ 132 w 636"/>
              <a:gd name="T87" fmla="*/ 144 h 633"/>
              <a:gd name="T88" fmla="*/ 200 w 636"/>
              <a:gd name="T89" fmla="*/ 93 h 633"/>
              <a:gd name="T90" fmla="*/ 246 w 636"/>
              <a:gd name="T91" fmla="*/ 74 h 633"/>
              <a:gd name="T92" fmla="*/ 296 w 636"/>
              <a:gd name="T93" fmla="*/ 0 h 633"/>
              <a:gd name="T94" fmla="*/ 367 w 636"/>
              <a:gd name="T95" fmla="*/ 67 h 633"/>
              <a:gd name="T96" fmla="*/ 444 w 636"/>
              <a:gd name="T97" fmla="*/ 25 h 633"/>
              <a:gd name="T98" fmla="*/ 478 w 636"/>
              <a:gd name="T99" fmla="*/ 116 h 633"/>
              <a:gd name="T100" fmla="*/ 574 w 636"/>
              <a:gd name="T101" fmla="*/ 126 h 633"/>
              <a:gd name="T102" fmla="*/ 550 w 636"/>
              <a:gd name="T103" fmla="*/ 205 h 633"/>
              <a:gd name="T104" fmla="*/ 567 w 636"/>
              <a:gd name="T105" fmla="*/ 245 h 633"/>
              <a:gd name="T106" fmla="*/ 577 w 636"/>
              <a:gd name="T107" fmla="*/ 329 h 633"/>
              <a:gd name="T108" fmla="*/ 571 w 636"/>
              <a:gd name="T109" fmla="*/ 377 h 633"/>
              <a:gd name="T110" fmla="*/ 537 w 636"/>
              <a:gd name="T111" fmla="*/ 456 h 633"/>
              <a:gd name="T112" fmla="*/ 509 w 636"/>
              <a:gd name="T113" fmla="*/ 493 h 633"/>
              <a:gd name="T114" fmla="*/ 495 w 636"/>
              <a:gd name="T115" fmla="*/ 58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3">
                <a:moveTo>
                  <a:pt x="135" y="316"/>
                </a:moveTo>
                <a:lnTo>
                  <a:pt x="135" y="325"/>
                </a:lnTo>
                <a:lnTo>
                  <a:pt x="136" y="335"/>
                </a:lnTo>
                <a:lnTo>
                  <a:pt x="137" y="344"/>
                </a:lnTo>
                <a:lnTo>
                  <a:pt x="139" y="354"/>
                </a:lnTo>
                <a:lnTo>
                  <a:pt x="141" y="362"/>
                </a:lnTo>
                <a:lnTo>
                  <a:pt x="143" y="371"/>
                </a:lnTo>
                <a:lnTo>
                  <a:pt x="146" y="379"/>
                </a:lnTo>
                <a:lnTo>
                  <a:pt x="149" y="388"/>
                </a:lnTo>
                <a:lnTo>
                  <a:pt x="151" y="392"/>
                </a:lnTo>
                <a:lnTo>
                  <a:pt x="153" y="396"/>
                </a:lnTo>
                <a:lnTo>
                  <a:pt x="157" y="404"/>
                </a:lnTo>
                <a:lnTo>
                  <a:pt x="161" y="411"/>
                </a:lnTo>
                <a:lnTo>
                  <a:pt x="166" y="419"/>
                </a:lnTo>
                <a:lnTo>
                  <a:pt x="171" y="426"/>
                </a:lnTo>
                <a:lnTo>
                  <a:pt x="177" y="432"/>
                </a:lnTo>
                <a:lnTo>
                  <a:pt x="182" y="439"/>
                </a:lnTo>
                <a:lnTo>
                  <a:pt x="189" y="445"/>
                </a:lnTo>
                <a:lnTo>
                  <a:pt x="196" y="451"/>
                </a:lnTo>
                <a:lnTo>
                  <a:pt x="202" y="457"/>
                </a:lnTo>
                <a:lnTo>
                  <a:pt x="209" y="462"/>
                </a:lnTo>
                <a:lnTo>
                  <a:pt x="216" y="468"/>
                </a:lnTo>
                <a:lnTo>
                  <a:pt x="223" y="472"/>
                </a:lnTo>
                <a:lnTo>
                  <a:pt x="231" y="477"/>
                </a:lnTo>
                <a:lnTo>
                  <a:pt x="247" y="484"/>
                </a:lnTo>
                <a:lnTo>
                  <a:pt x="255" y="487"/>
                </a:lnTo>
                <a:lnTo>
                  <a:pt x="264" y="490"/>
                </a:lnTo>
                <a:lnTo>
                  <a:pt x="272" y="493"/>
                </a:lnTo>
                <a:lnTo>
                  <a:pt x="281" y="495"/>
                </a:lnTo>
                <a:lnTo>
                  <a:pt x="290" y="496"/>
                </a:lnTo>
                <a:lnTo>
                  <a:pt x="299" y="498"/>
                </a:lnTo>
                <a:lnTo>
                  <a:pt x="308" y="498"/>
                </a:lnTo>
                <a:lnTo>
                  <a:pt x="319" y="499"/>
                </a:lnTo>
                <a:lnTo>
                  <a:pt x="328" y="498"/>
                </a:lnTo>
                <a:lnTo>
                  <a:pt x="337" y="498"/>
                </a:lnTo>
                <a:lnTo>
                  <a:pt x="346" y="496"/>
                </a:lnTo>
                <a:lnTo>
                  <a:pt x="355" y="495"/>
                </a:lnTo>
                <a:lnTo>
                  <a:pt x="364" y="493"/>
                </a:lnTo>
                <a:lnTo>
                  <a:pt x="372" y="490"/>
                </a:lnTo>
                <a:lnTo>
                  <a:pt x="381" y="487"/>
                </a:lnTo>
                <a:lnTo>
                  <a:pt x="389" y="484"/>
                </a:lnTo>
                <a:lnTo>
                  <a:pt x="393" y="482"/>
                </a:lnTo>
                <a:lnTo>
                  <a:pt x="397" y="481"/>
                </a:lnTo>
                <a:lnTo>
                  <a:pt x="405" y="477"/>
                </a:lnTo>
                <a:lnTo>
                  <a:pt x="413" y="472"/>
                </a:lnTo>
                <a:lnTo>
                  <a:pt x="420" y="468"/>
                </a:lnTo>
                <a:lnTo>
                  <a:pt x="427" y="462"/>
                </a:lnTo>
                <a:lnTo>
                  <a:pt x="434" y="457"/>
                </a:lnTo>
                <a:lnTo>
                  <a:pt x="442" y="451"/>
                </a:lnTo>
                <a:lnTo>
                  <a:pt x="448" y="445"/>
                </a:lnTo>
                <a:lnTo>
                  <a:pt x="454" y="439"/>
                </a:lnTo>
                <a:lnTo>
                  <a:pt x="460" y="432"/>
                </a:lnTo>
                <a:lnTo>
                  <a:pt x="465" y="426"/>
                </a:lnTo>
                <a:lnTo>
                  <a:pt x="470" y="419"/>
                </a:lnTo>
                <a:lnTo>
                  <a:pt x="475" y="411"/>
                </a:lnTo>
                <a:lnTo>
                  <a:pt x="479" y="404"/>
                </a:lnTo>
                <a:lnTo>
                  <a:pt x="487" y="388"/>
                </a:lnTo>
                <a:lnTo>
                  <a:pt x="490" y="379"/>
                </a:lnTo>
                <a:lnTo>
                  <a:pt x="493" y="371"/>
                </a:lnTo>
                <a:lnTo>
                  <a:pt x="495" y="362"/>
                </a:lnTo>
                <a:lnTo>
                  <a:pt x="497" y="354"/>
                </a:lnTo>
                <a:lnTo>
                  <a:pt x="499" y="344"/>
                </a:lnTo>
                <a:lnTo>
                  <a:pt x="500" y="335"/>
                </a:lnTo>
                <a:lnTo>
                  <a:pt x="501" y="325"/>
                </a:lnTo>
                <a:lnTo>
                  <a:pt x="501" y="316"/>
                </a:lnTo>
                <a:lnTo>
                  <a:pt x="501" y="307"/>
                </a:lnTo>
                <a:lnTo>
                  <a:pt x="500" y="298"/>
                </a:lnTo>
                <a:lnTo>
                  <a:pt x="499" y="288"/>
                </a:lnTo>
                <a:lnTo>
                  <a:pt x="497" y="279"/>
                </a:lnTo>
                <a:lnTo>
                  <a:pt x="495" y="271"/>
                </a:lnTo>
                <a:lnTo>
                  <a:pt x="493" y="262"/>
                </a:lnTo>
                <a:lnTo>
                  <a:pt x="490" y="254"/>
                </a:lnTo>
                <a:lnTo>
                  <a:pt x="487" y="245"/>
                </a:lnTo>
                <a:lnTo>
                  <a:pt x="485" y="241"/>
                </a:lnTo>
                <a:lnTo>
                  <a:pt x="483" y="237"/>
                </a:lnTo>
                <a:lnTo>
                  <a:pt x="479" y="230"/>
                </a:lnTo>
                <a:lnTo>
                  <a:pt x="475" y="222"/>
                </a:lnTo>
                <a:lnTo>
                  <a:pt x="470" y="215"/>
                </a:lnTo>
                <a:lnTo>
                  <a:pt x="465" y="207"/>
                </a:lnTo>
                <a:lnTo>
                  <a:pt x="460" y="201"/>
                </a:lnTo>
                <a:lnTo>
                  <a:pt x="454" y="194"/>
                </a:lnTo>
                <a:lnTo>
                  <a:pt x="448" y="188"/>
                </a:lnTo>
                <a:lnTo>
                  <a:pt x="442" y="182"/>
                </a:lnTo>
                <a:lnTo>
                  <a:pt x="434" y="176"/>
                </a:lnTo>
                <a:lnTo>
                  <a:pt x="427" y="171"/>
                </a:lnTo>
                <a:lnTo>
                  <a:pt x="420" y="166"/>
                </a:lnTo>
                <a:lnTo>
                  <a:pt x="413" y="161"/>
                </a:lnTo>
                <a:lnTo>
                  <a:pt x="405" y="157"/>
                </a:lnTo>
                <a:lnTo>
                  <a:pt x="389" y="148"/>
                </a:lnTo>
                <a:lnTo>
                  <a:pt x="381" y="145"/>
                </a:lnTo>
                <a:lnTo>
                  <a:pt x="372" y="142"/>
                </a:lnTo>
                <a:lnTo>
                  <a:pt x="364" y="139"/>
                </a:lnTo>
                <a:lnTo>
                  <a:pt x="355" y="137"/>
                </a:lnTo>
                <a:lnTo>
                  <a:pt x="346" y="136"/>
                </a:lnTo>
                <a:lnTo>
                  <a:pt x="337" y="135"/>
                </a:lnTo>
                <a:lnTo>
                  <a:pt x="328" y="134"/>
                </a:lnTo>
                <a:lnTo>
                  <a:pt x="319" y="134"/>
                </a:lnTo>
                <a:lnTo>
                  <a:pt x="308" y="134"/>
                </a:lnTo>
                <a:lnTo>
                  <a:pt x="299" y="135"/>
                </a:lnTo>
                <a:lnTo>
                  <a:pt x="290" y="136"/>
                </a:lnTo>
                <a:lnTo>
                  <a:pt x="281" y="137"/>
                </a:lnTo>
                <a:lnTo>
                  <a:pt x="272" y="139"/>
                </a:lnTo>
                <a:lnTo>
                  <a:pt x="264" y="142"/>
                </a:lnTo>
                <a:lnTo>
                  <a:pt x="255" y="145"/>
                </a:lnTo>
                <a:lnTo>
                  <a:pt x="247" y="148"/>
                </a:lnTo>
                <a:lnTo>
                  <a:pt x="243" y="150"/>
                </a:lnTo>
                <a:lnTo>
                  <a:pt x="239" y="153"/>
                </a:lnTo>
                <a:lnTo>
                  <a:pt x="231" y="157"/>
                </a:lnTo>
                <a:lnTo>
                  <a:pt x="223" y="161"/>
                </a:lnTo>
                <a:lnTo>
                  <a:pt x="216" y="166"/>
                </a:lnTo>
                <a:lnTo>
                  <a:pt x="209" y="171"/>
                </a:lnTo>
                <a:lnTo>
                  <a:pt x="202" y="176"/>
                </a:lnTo>
                <a:lnTo>
                  <a:pt x="196" y="182"/>
                </a:lnTo>
                <a:lnTo>
                  <a:pt x="189" y="188"/>
                </a:lnTo>
                <a:lnTo>
                  <a:pt x="182" y="194"/>
                </a:lnTo>
                <a:lnTo>
                  <a:pt x="177" y="201"/>
                </a:lnTo>
                <a:lnTo>
                  <a:pt x="171" y="207"/>
                </a:lnTo>
                <a:lnTo>
                  <a:pt x="166" y="215"/>
                </a:lnTo>
                <a:lnTo>
                  <a:pt x="161" y="222"/>
                </a:lnTo>
                <a:lnTo>
                  <a:pt x="157" y="230"/>
                </a:lnTo>
                <a:lnTo>
                  <a:pt x="149" y="245"/>
                </a:lnTo>
                <a:lnTo>
                  <a:pt x="146" y="254"/>
                </a:lnTo>
                <a:lnTo>
                  <a:pt x="143" y="262"/>
                </a:lnTo>
                <a:lnTo>
                  <a:pt x="141" y="271"/>
                </a:lnTo>
                <a:lnTo>
                  <a:pt x="139" y="279"/>
                </a:lnTo>
                <a:lnTo>
                  <a:pt x="137" y="288"/>
                </a:lnTo>
                <a:lnTo>
                  <a:pt x="136" y="298"/>
                </a:lnTo>
                <a:lnTo>
                  <a:pt x="135" y="307"/>
                </a:lnTo>
                <a:lnTo>
                  <a:pt x="135" y="316"/>
                </a:lnTo>
                <a:close/>
                <a:moveTo>
                  <a:pt x="495" y="581"/>
                </a:moveTo>
                <a:lnTo>
                  <a:pt x="441" y="545"/>
                </a:lnTo>
                <a:lnTo>
                  <a:pt x="429" y="551"/>
                </a:lnTo>
                <a:lnTo>
                  <a:pt x="419" y="556"/>
                </a:lnTo>
                <a:lnTo>
                  <a:pt x="408" y="560"/>
                </a:lnTo>
                <a:lnTo>
                  <a:pt x="396" y="564"/>
                </a:lnTo>
                <a:lnTo>
                  <a:pt x="382" y="628"/>
                </a:lnTo>
                <a:lnTo>
                  <a:pt x="362" y="631"/>
                </a:lnTo>
                <a:lnTo>
                  <a:pt x="342" y="633"/>
                </a:lnTo>
                <a:lnTo>
                  <a:pt x="311" y="575"/>
                </a:lnTo>
                <a:lnTo>
                  <a:pt x="299" y="575"/>
                </a:lnTo>
                <a:lnTo>
                  <a:pt x="287" y="573"/>
                </a:lnTo>
                <a:lnTo>
                  <a:pt x="275" y="572"/>
                </a:lnTo>
                <a:lnTo>
                  <a:pt x="263" y="569"/>
                </a:lnTo>
                <a:lnTo>
                  <a:pt x="219" y="618"/>
                </a:lnTo>
                <a:lnTo>
                  <a:pt x="209" y="615"/>
                </a:lnTo>
                <a:lnTo>
                  <a:pt x="200" y="612"/>
                </a:lnTo>
                <a:lnTo>
                  <a:pt x="181" y="604"/>
                </a:lnTo>
                <a:lnTo>
                  <a:pt x="184" y="536"/>
                </a:lnTo>
                <a:lnTo>
                  <a:pt x="174" y="530"/>
                </a:lnTo>
                <a:lnTo>
                  <a:pt x="164" y="522"/>
                </a:lnTo>
                <a:lnTo>
                  <a:pt x="155" y="515"/>
                </a:lnTo>
                <a:lnTo>
                  <a:pt x="146" y="507"/>
                </a:lnTo>
                <a:lnTo>
                  <a:pt x="80" y="527"/>
                </a:lnTo>
                <a:lnTo>
                  <a:pt x="68" y="513"/>
                </a:lnTo>
                <a:lnTo>
                  <a:pt x="56" y="498"/>
                </a:lnTo>
                <a:lnTo>
                  <a:pt x="94" y="440"/>
                </a:lnTo>
                <a:lnTo>
                  <a:pt x="89" y="429"/>
                </a:lnTo>
                <a:lnTo>
                  <a:pt x="84" y="418"/>
                </a:lnTo>
                <a:lnTo>
                  <a:pt x="79" y="407"/>
                </a:lnTo>
                <a:lnTo>
                  <a:pt x="75" y="395"/>
                </a:lnTo>
                <a:lnTo>
                  <a:pt x="5" y="380"/>
                </a:lnTo>
                <a:lnTo>
                  <a:pt x="2" y="362"/>
                </a:lnTo>
                <a:lnTo>
                  <a:pt x="0" y="343"/>
                </a:lnTo>
                <a:lnTo>
                  <a:pt x="64" y="311"/>
                </a:lnTo>
                <a:lnTo>
                  <a:pt x="65" y="298"/>
                </a:lnTo>
                <a:lnTo>
                  <a:pt x="66" y="286"/>
                </a:lnTo>
                <a:lnTo>
                  <a:pt x="68" y="274"/>
                </a:lnTo>
                <a:lnTo>
                  <a:pt x="70" y="262"/>
                </a:lnTo>
                <a:lnTo>
                  <a:pt x="16" y="213"/>
                </a:lnTo>
                <a:lnTo>
                  <a:pt x="23" y="197"/>
                </a:lnTo>
                <a:lnTo>
                  <a:pt x="30" y="181"/>
                </a:lnTo>
                <a:lnTo>
                  <a:pt x="102" y="184"/>
                </a:lnTo>
                <a:lnTo>
                  <a:pt x="109" y="174"/>
                </a:lnTo>
                <a:lnTo>
                  <a:pt x="116" y="164"/>
                </a:lnTo>
                <a:lnTo>
                  <a:pt x="124" y="154"/>
                </a:lnTo>
                <a:lnTo>
                  <a:pt x="132" y="144"/>
                </a:lnTo>
                <a:lnTo>
                  <a:pt x="111" y="75"/>
                </a:lnTo>
                <a:lnTo>
                  <a:pt x="124" y="64"/>
                </a:lnTo>
                <a:lnTo>
                  <a:pt x="138" y="54"/>
                </a:lnTo>
                <a:lnTo>
                  <a:pt x="200" y="93"/>
                </a:lnTo>
                <a:lnTo>
                  <a:pt x="211" y="87"/>
                </a:lnTo>
                <a:lnTo>
                  <a:pt x="222" y="82"/>
                </a:lnTo>
                <a:lnTo>
                  <a:pt x="234" y="78"/>
                </a:lnTo>
                <a:lnTo>
                  <a:pt x="246" y="74"/>
                </a:lnTo>
                <a:lnTo>
                  <a:pt x="261" y="4"/>
                </a:lnTo>
                <a:lnTo>
                  <a:pt x="270" y="3"/>
                </a:lnTo>
                <a:lnTo>
                  <a:pt x="279" y="1"/>
                </a:lnTo>
                <a:lnTo>
                  <a:pt x="296" y="0"/>
                </a:lnTo>
                <a:lnTo>
                  <a:pt x="330" y="63"/>
                </a:lnTo>
                <a:lnTo>
                  <a:pt x="343" y="64"/>
                </a:lnTo>
                <a:lnTo>
                  <a:pt x="355" y="65"/>
                </a:lnTo>
                <a:lnTo>
                  <a:pt x="367" y="67"/>
                </a:lnTo>
                <a:lnTo>
                  <a:pt x="379" y="69"/>
                </a:lnTo>
                <a:lnTo>
                  <a:pt x="426" y="18"/>
                </a:lnTo>
                <a:lnTo>
                  <a:pt x="435" y="21"/>
                </a:lnTo>
                <a:lnTo>
                  <a:pt x="444" y="25"/>
                </a:lnTo>
                <a:lnTo>
                  <a:pt x="461" y="32"/>
                </a:lnTo>
                <a:lnTo>
                  <a:pt x="458" y="102"/>
                </a:lnTo>
                <a:lnTo>
                  <a:pt x="468" y="109"/>
                </a:lnTo>
                <a:lnTo>
                  <a:pt x="478" y="116"/>
                </a:lnTo>
                <a:lnTo>
                  <a:pt x="487" y="124"/>
                </a:lnTo>
                <a:lnTo>
                  <a:pt x="496" y="132"/>
                </a:lnTo>
                <a:lnTo>
                  <a:pt x="561" y="111"/>
                </a:lnTo>
                <a:lnTo>
                  <a:pt x="574" y="126"/>
                </a:lnTo>
                <a:lnTo>
                  <a:pt x="579" y="134"/>
                </a:lnTo>
                <a:lnTo>
                  <a:pt x="585" y="142"/>
                </a:lnTo>
                <a:lnTo>
                  <a:pt x="547" y="200"/>
                </a:lnTo>
                <a:lnTo>
                  <a:pt x="550" y="205"/>
                </a:lnTo>
                <a:lnTo>
                  <a:pt x="553" y="211"/>
                </a:lnTo>
                <a:lnTo>
                  <a:pt x="558" y="222"/>
                </a:lnTo>
                <a:lnTo>
                  <a:pt x="562" y="233"/>
                </a:lnTo>
                <a:lnTo>
                  <a:pt x="567" y="245"/>
                </a:lnTo>
                <a:lnTo>
                  <a:pt x="631" y="259"/>
                </a:lnTo>
                <a:lnTo>
                  <a:pt x="634" y="278"/>
                </a:lnTo>
                <a:lnTo>
                  <a:pt x="636" y="298"/>
                </a:lnTo>
                <a:lnTo>
                  <a:pt x="577" y="329"/>
                </a:lnTo>
                <a:lnTo>
                  <a:pt x="577" y="341"/>
                </a:lnTo>
                <a:lnTo>
                  <a:pt x="575" y="354"/>
                </a:lnTo>
                <a:lnTo>
                  <a:pt x="574" y="365"/>
                </a:lnTo>
                <a:lnTo>
                  <a:pt x="571" y="377"/>
                </a:lnTo>
                <a:lnTo>
                  <a:pt x="619" y="421"/>
                </a:lnTo>
                <a:lnTo>
                  <a:pt x="612" y="440"/>
                </a:lnTo>
                <a:lnTo>
                  <a:pt x="603" y="458"/>
                </a:lnTo>
                <a:lnTo>
                  <a:pt x="537" y="456"/>
                </a:lnTo>
                <a:lnTo>
                  <a:pt x="531" y="465"/>
                </a:lnTo>
                <a:lnTo>
                  <a:pt x="524" y="475"/>
                </a:lnTo>
                <a:lnTo>
                  <a:pt x="516" y="484"/>
                </a:lnTo>
                <a:lnTo>
                  <a:pt x="509" y="493"/>
                </a:lnTo>
                <a:lnTo>
                  <a:pt x="528" y="555"/>
                </a:lnTo>
                <a:lnTo>
                  <a:pt x="512" y="569"/>
                </a:lnTo>
                <a:lnTo>
                  <a:pt x="504" y="575"/>
                </a:lnTo>
                <a:lnTo>
                  <a:pt x="495" y="581"/>
                </a:lnTo>
                <a:close/>
              </a:path>
            </a:pathLst>
          </a:custGeom>
          <a:solidFill>
            <a:srgbClr val="0079DA"/>
          </a:solidFill>
          <a:ln w="6350">
            <a:noFill/>
            <a:round/>
          </a:ln>
          <a:effectLst/>
        </p:spPr>
        <p:txBody>
          <a:bodyPr lIns="121899" tIns="60949" rIns="121899" bIns="60949"/>
          <a:lstStyle/>
          <a:p>
            <a:endParaRPr lang="zh-CN" altLang="en-US" sz="2400"/>
          </a:p>
        </p:txBody>
      </p:sp>
      <p:sp>
        <p:nvSpPr>
          <p:cNvPr id="39" name="Freeform 3"/>
          <p:cNvSpPr>
            <a:spLocks noEditPoints="1"/>
          </p:cNvSpPr>
          <p:nvPr/>
        </p:nvSpPr>
        <p:spPr bwMode="auto">
          <a:xfrm>
            <a:off x="2255342" y="4982843"/>
            <a:ext cx="1243286" cy="1239483"/>
          </a:xfrm>
          <a:custGeom>
            <a:avLst/>
            <a:gdLst>
              <a:gd name="T0" fmla="*/ 137 w 636"/>
              <a:gd name="T1" fmla="*/ 344 h 633"/>
              <a:gd name="T2" fmla="*/ 146 w 636"/>
              <a:gd name="T3" fmla="*/ 379 h 633"/>
              <a:gd name="T4" fmla="*/ 157 w 636"/>
              <a:gd name="T5" fmla="*/ 404 h 633"/>
              <a:gd name="T6" fmla="*/ 177 w 636"/>
              <a:gd name="T7" fmla="*/ 432 h 633"/>
              <a:gd name="T8" fmla="*/ 202 w 636"/>
              <a:gd name="T9" fmla="*/ 457 h 633"/>
              <a:gd name="T10" fmla="*/ 231 w 636"/>
              <a:gd name="T11" fmla="*/ 477 h 633"/>
              <a:gd name="T12" fmla="*/ 272 w 636"/>
              <a:gd name="T13" fmla="*/ 493 h 633"/>
              <a:gd name="T14" fmla="*/ 308 w 636"/>
              <a:gd name="T15" fmla="*/ 498 h 633"/>
              <a:gd name="T16" fmla="*/ 346 w 636"/>
              <a:gd name="T17" fmla="*/ 496 h 633"/>
              <a:gd name="T18" fmla="*/ 381 w 636"/>
              <a:gd name="T19" fmla="*/ 487 h 633"/>
              <a:gd name="T20" fmla="*/ 405 w 636"/>
              <a:gd name="T21" fmla="*/ 477 h 633"/>
              <a:gd name="T22" fmla="*/ 434 w 636"/>
              <a:gd name="T23" fmla="*/ 457 h 633"/>
              <a:gd name="T24" fmla="*/ 460 w 636"/>
              <a:gd name="T25" fmla="*/ 432 h 633"/>
              <a:gd name="T26" fmla="*/ 479 w 636"/>
              <a:gd name="T27" fmla="*/ 404 h 633"/>
              <a:gd name="T28" fmla="*/ 495 w 636"/>
              <a:gd name="T29" fmla="*/ 362 h 633"/>
              <a:gd name="T30" fmla="*/ 501 w 636"/>
              <a:gd name="T31" fmla="*/ 325 h 633"/>
              <a:gd name="T32" fmla="*/ 499 w 636"/>
              <a:gd name="T33" fmla="*/ 288 h 633"/>
              <a:gd name="T34" fmla="*/ 490 w 636"/>
              <a:gd name="T35" fmla="*/ 254 h 633"/>
              <a:gd name="T36" fmla="*/ 479 w 636"/>
              <a:gd name="T37" fmla="*/ 230 h 633"/>
              <a:gd name="T38" fmla="*/ 460 w 636"/>
              <a:gd name="T39" fmla="*/ 201 h 633"/>
              <a:gd name="T40" fmla="*/ 434 w 636"/>
              <a:gd name="T41" fmla="*/ 176 h 633"/>
              <a:gd name="T42" fmla="*/ 405 w 636"/>
              <a:gd name="T43" fmla="*/ 157 h 633"/>
              <a:gd name="T44" fmla="*/ 364 w 636"/>
              <a:gd name="T45" fmla="*/ 139 h 633"/>
              <a:gd name="T46" fmla="*/ 328 w 636"/>
              <a:gd name="T47" fmla="*/ 134 h 633"/>
              <a:gd name="T48" fmla="*/ 290 w 636"/>
              <a:gd name="T49" fmla="*/ 136 h 633"/>
              <a:gd name="T50" fmla="*/ 255 w 636"/>
              <a:gd name="T51" fmla="*/ 145 h 633"/>
              <a:gd name="T52" fmla="*/ 231 w 636"/>
              <a:gd name="T53" fmla="*/ 157 h 633"/>
              <a:gd name="T54" fmla="*/ 202 w 636"/>
              <a:gd name="T55" fmla="*/ 176 h 633"/>
              <a:gd name="T56" fmla="*/ 177 w 636"/>
              <a:gd name="T57" fmla="*/ 201 h 633"/>
              <a:gd name="T58" fmla="*/ 157 w 636"/>
              <a:gd name="T59" fmla="*/ 230 h 633"/>
              <a:gd name="T60" fmla="*/ 141 w 636"/>
              <a:gd name="T61" fmla="*/ 271 h 633"/>
              <a:gd name="T62" fmla="*/ 135 w 636"/>
              <a:gd name="T63" fmla="*/ 307 h 633"/>
              <a:gd name="T64" fmla="*/ 429 w 636"/>
              <a:gd name="T65" fmla="*/ 551 h 633"/>
              <a:gd name="T66" fmla="*/ 382 w 636"/>
              <a:gd name="T67" fmla="*/ 628 h 633"/>
              <a:gd name="T68" fmla="*/ 299 w 636"/>
              <a:gd name="T69" fmla="*/ 575 h 633"/>
              <a:gd name="T70" fmla="*/ 219 w 636"/>
              <a:gd name="T71" fmla="*/ 618 h 633"/>
              <a:gd name="T72" fmla="*/ 184 w 636"/>
              <a:gd name="T73" fmla="*/ 536 h 633"/>
              <a:gd name="T74" fmla="*/ 146 w 636"/>
              <a:gd name="T75" fmla="*/ 507 h 633"/>
              <a:gd name="T76" fmla="*/ 94 w 636"/>
              <a:gd name="T77" fmla="*/ 440 h 633"/>
              <a:gd name="T78" fmla="*/ 75 w 636"/>
              <a:gd name="T79" fmla="*/ 395 h 633"/>
              <a:gd name="T80" fmla="*/ 64 w 636"/>
              <a:gd name="T81" fmla="*/ 311 h 633"/>
              <a:gd name="T82" fmla="*/ 70 w 636"/>
              <a:gd name="T83" fmla="*/ 262 h 633"/>
              <a:gd name="T84" fmla="*/ 102 w 636"/>
              <a:gd name="T85" fmla="*/ 184 h 633"/>
              <a:gd name="T86" fmla="*/ 132 w 636"/>
              <a:gd name="T87" fmla="*/ 144 h 633"/>
              <a:gd name="T88" fmla="*/ 200 w 636"/>
              <a:gd name="T89" fmla="*/ 93 h 633"/>
              <a:gd name="T90" fmla="*/ 246 w 636"/>
              <a:gd name="T91" fmla="*/ 74 h 633"/>
              <a:gd name="T92" fmla="*/ 296 w 636"/>
              <a:gd name="T93" fmla="*/ 0 h 633"/>
              <a:gd name="T94" fmla="*/ 367 w 636"/>
              <a:gd name="T95" fmla="*/ 67 h 633"/>
              <a:gd name="T96" fmla="*/ 444 w 636"/>
              <a:gd name="T97" fmla="*/ 25 h 633"/>
              <a:gd name="T98" fmla="*/ 478 w 636"/>
              <a:gd name="T99" fmla="*/ 116 h 633"/>
              <a:gd name="T100" fmla="*/ 574 w 636"/>
              <a:gd name="T101" fmla="*/ 126 h 633"/>
              <a:gd name="T102" fmla="*/ 550 w 636"/>
              <a:gd name="T103" fmla="*/ 205 h 633"/>
              <a:gd name="T104" fmla="*/ 567 w 636"/>
              <a:gd name="T105" fmla="*/ 245 h 633"/>
              <a:gd name="T106" fmla="*/ 577 w 636"/>
              <a:gd name="T107" fmla="*/ 329 h 633"/>
              <a:gd name="T108" fmla="*/ 571 w 636"/>
              <a:gd name="T109" fmla="*/ 377 h 633"/>
              <a:gd name="T110" fmla="*/ 537 w 636"/>
              <a:gd name="T111" fmla="*/ 456 h 633"/>
              <a:gd name="T112" fmla="*/ 509 w 636"/>
              <a:gd name="T113" fmla="*/ 493 h 633"/>
              <a:gd name="T114" fmla="*/ 495 w 636"/>
              <a:gd name="T115" fmla="*/ 58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3">
                <a:moveTo>
                  <a:pt x="135" y="316"/>
                </a:moveTo>
                <a:lnTo>
                  <a:pt x="135" y="325"/>
                </a:lnTo>
                <a:lnTo>
                  <a:pt x="136" y="335"/>
                </a:lnTo>
                <a:lnTo>
                  <a:pt x="137" y="344"/>
                </a:lnTo>
                <a:lnTo>
                  <a:pt x="139" y="354"/>
                </a:lnTo>
                <a:lnTo>
                  <a:pt x="141" y="362"/>
                </a:lnTo>
                <a:lnTo>
                  <a:pt x="143" y="371"/>
                </a:lnTo>
                <a:lnTo>
                  <a:pt x="146" y="379"/>
                </a:lnTo>
                <a:lnTo>
                  <a:pt x="149" y="388"/>
                </a:lnTo>
                <a:lnTo>
                  <a:pt x="151" y="392"/>
                </a:lnTo>
                <a:lnTo>
                  <a:pt x="153" y="396"/>
                </a:lnTo>
                <a:lnTo>
                  <a:pt x="157" y="404"/>
                </a:lnTo>
                <a:lnTo>
                  <a:pt x="161" y="411"/>
                </a:lnTo>
                <a:lnTo>
                  <a:pt x="166" y="419"/>
                </a:lnTo>
                <a:lnTo>
                  <a:pt x="171" y="426"/>
                </a:lnTo>
                <a:lnTo>
                  <a:pt x="177" y="432"/>
                </a:lnTo>
                <a:lnTo>
                  <a:pt x="182" y="439"/>
                </a:lnTo>
                <a:lnTo>
                  <a:pt x="189" y="445"/>
                </a:lnTo>
                <a:lnTo>
                  <a:pt x="196" y="451"/>
                </a:lnTo>
                <a:lnTo>
                  <a:pt x="202" y="457"/>
                </a:lnTo>
                <a:lnTo>
                  <a:pt x="209" y="462"/>
                </a:lnTo>
                <a:lnTo>
                  <a:pt x="216" y="468"/>
                </a:lnTo>
                <a:lnTo>
                  <a:pt x="223" y="472"/>
                </a:lnTo>
                <a:lnTo>
                  <a:pt x="231" y="477"/>
                </a:lnTo>
                <a:lnTo>
                  <a:pt x="247" y="484"/>
                </a:lnTo>
                <a:lnTo>
                  <a:pt x="255" y="487"/>
                </a:lnTo>
                <a:lnTo>
                  <a:pt x="264" y="490"/>
                </a:lnTo>
                <a:lnTo>
                  <a:pt x="272" y="493"/>
                </a:lnTo>
                <a:lnTo>
                  <a:pt x="281" y="495"/>
                </a:lnTo>
                <a:lnTo>
                  <a:pt x="290" y="496"/>
                </a:lnTo>
                <a:lnTo>
                  <a:pt x="299" y="498"/>
                </a:lnTo>
                <a:lnTo>
                  <a:pt x="308" y="498"/>
                </a:lnTo>
                <a:lnTo>
                  <a:pt x="319" y="499"/>
                </a:lnTo>
                <a:lnTo>
                  <a:pt x="328" y="498"/>
                </a:lnTo>
                <a:lnTo>
                  <a:pt x="337" y="498"/>
                </a:lnTo>
                <a:lnTo>
                  <a:pt x="346" y="496"/>
                </a:lnTo>
                <a:lnTo>
                  <a:pt x="355" y="495"/>
                </a:lnTo>
                <a:lnTo>
                  <a:pt x="364" y="493"/>
                </a:lnTo>
                <a:lnTo>
                  <a:pt x="372" y="490"/>
                </a:lnTo>
                <a:lnTo>
                  <a:pt x="381" y="487"/>
                </a:lnTo>
                <a:lnTo>
                  <a:pt x="389" y="484"/>
                </a:lnTo>
                <a:lnTo>
                  <a:pt x="393" y="482"/>
                </a:lnTo>
                <a:lnTo>
                  <a:pt x="397" y="481"/>
                </a:lnTo>
                <a:lnTo>
                  <a:pt x="405" y="477"/>
                </a:lnTo>
                <a:lnTo>
                  <a:pt x="413" y="472"/>
                </a:lnTo>
                <a:lnTo>
                  <a:pt x="420" y="468"/>
                </a:lnTo>
                <a:lnTo>
                  <a:pt x="427" y="462"/>
                </a:lnTo>
                <a:lnTo>
                  <a:pt x="434" y="457"/>
                </a:lnTo>
                <a:lnTo>
                  <a:pt x="442" y="451"/>
                </a:lnTo>
                <a:lnTo>
                  <a:pt x="448" y="445"/>
                </a:lnTo>
                <a:lnTo>
                  <a:pt x="454" y="439"/>
                </a:lnTo>
                <a:lnTo>
                  <a:pt x="460" y="432"/>
                </a:lnTo>
                <a:lnTo>
                  <a:pt x="465" y="426"/>
                </a:lnTo>
                <a:lnTo>
                  <a:pt x="470" y="419"/>
                </a:lnTo>
                <a:lnTo>
                  <a:pt x="475" y="411"/>
                </a:lnTo>
                <a:lnTo>
                  <a:pt x="479" y="404"/>
                </a:lnTo>
                <a:lnTo>
                  <a:pt x="487" y="388"/>
                </a:lnTo>
                <a:lnTo>
                  <a:pt x="490" y="379"/>
                </a:lnTo>
                <a:lnTo>
                  <a:pt x="493" y="371"/>
                </a:lnTo>
                <a:lnTo>
                  <a:pt x="495" y="362"/>
                </a:lnTo>
                <a:lnTo>
                  <a:pt x="497" y="354"/>
                </a:lnTo>
                <a:lnTo>
                  <a:pt x="499" y="344"/>
                </a:lnTo>
                <a:lnTo>
                  <a:pt x="500" y="335"/>
                </a:lnTo>
                <a:lnTo>
                  <a:pt x="501" y="325"/>
                </a:lnTo>
                <a:lnTo>
                  <a:pt x="501" y="316"/>
                </a:lnTo>
                <a:lnTo>
                  <a:pt x="501" y="307"/>
                </a:lnTo>
                <a:lnTo>
                  <a:pt x="500" y="298"/>
                </a:lnTo>
                <a:lnTo>
                  <a:pt x="499" y="288"/>
                </a:lnTo>
                <a:lnTo>
                  <a:pt x="497" y="279"/>
                </a:lnTo>
                <a:lnTo>
                  <a:pt x="495" y="271"/>
                </a:lnTo>
                <a:lnTo>
                  <a:pt x="493" y="262"/>
                </a:lnTo>
                <a:lnTo>
                  <a:pt x="490" y="254"/>
                </a:lnTo>
                <a:lnTo>
                  <a:pt x="487" y="245"/>
                </a:lnTo>
                <a:lnTo>
                  <a:pt x="485" y="241"/>
                </a:lnTo>
                <a:lnTo>
                  <a:pt x="483" y="237"/>
                </a:lnTo>
                <a:lnTo>
                  <a:pt x="479" y="230"/>
                </a:lnTo>
                <a:lnTo>
                  <a:pt x="475" y="222"/>
                </a:lnTo>
                <a:lnTo>
                  <a:pt x="470" y="215"/>
                </a:lnTo>
                <a:lnTo>
                  <a:pt x="465" y="207"/>
                </a:lnTo>
                <a:lnTo>
                  <a:pt x="460" y="201"/>
                </a:lnTo>
                <a:lnTo>
                  <a:pt x="454" y="194"/>
                </a:lnTo>
                <a:lnTo>
                  <a:pt x="448" y="188"/>
                </a:lnTo>
                <a:lnTo>
                  <a:pt x="442" y="182"/>
                </a:lnTo>
                <a:lnTo>
                  <a:pt x="434" y="176"/>
                </a:lnTo>
                <a:lnTo>
                  <a:pt x="427" y="171"/>
                </a:lnTo>
                <a:lnTo>
                  <a:pt x="420" y="166"/>
                </a:lnTo>
                <a:lnTo>
                  <a:pt x="413" y="161"/>
                </a:lnTo>
                <a:lnTo>
                  <a:pt x="405" y="157"/>
                </a:lnTo>
                <a:lnTo>
                  <a:pt x="389" y="148"/>
                </a:lnTo>
                <a:lnTo>
                  <a:pt x="381" y="145"/>
                </a:lnTo>
                <a:lnTo>
                  <a:pt x="372" y="142"/>
                </a:lnTo>
                <a:lnTo>
                  <a:pt x="364" y="139"/>
                </a:lnTo>
                <a:lnTo>
                  <a:pt x="355" y="137"/>
                </a:lnTo>
                <a:lnTo>
                  <a:pt x="346" y="136"/>
                </a:lnTo>
                <a:lnTo>
                  <a:pt x="337" y="135"/>
                </a:lnTo>
                <a:lnTo>
                  <a:pt x="328" y="134"/>
                </a:lnTo>
                <a:lnTo>
                  <a:pt x="319" y="134"/>
                </a:lnTo>
                <a:lnTo>
                  <a:pt x="308" y="134"/>
                </a:lnTo>
                <a:lnTo>
                  <a:pt x="299" y="135"/>
                </a:lnTo>
                <a:lnTo>
                  <a:pt x="290" y="136"/>
                </a:lnTo>
                <a:lnTo>
                  <a:pt x="281" y="137"/>
                </a:lnTo>
                <a:lnTo>
                  <a:pt x="272" y="139"/>
                </a:lnTo>
                <a:lnTo>
                  <a:pt x="264" y="142"/>
                </a:lnTo>
                <a:lnTo>
                  <a:pt x="255" y="145"/>
                </a:lnTo>
                <a:lnTo>
                  <a:pt x="247" y="148"/>
                </a:lnTo>
                <a:lnTo>
                  <a:pt x="243" y="150"/>
                </a:lnTo>
                <a:lnTo>
                  <a:pt x="239" y="153"/>
                </a:lnTo>
                <a:lnTo>
                  <a:pt x="231" y="157"/>
                </a:lnTo>
                <a:lnTo>
                  <a:pt x="223" y="161"/>
                </a:lnTo>
                <a:lnTo>
                  <a:pt x="216" y="166"/>
                </a:lnTo>
                <a:lnTo>
                  <a:pt x="209" y="171"/>
                </a:lnTo>
                <a:lnTo>
                  <a:pt x="202" y="176"/>
                </a:lnTo>
                <a:lnTo>
                  <a:pt x="196" y="182"/>
                </a:lnTo>
                <a:lnTo>
                  <a:pt x="189" y="188"/>
                </a:lnTo>
                <a:lnTo>
                  <a:pt x="182" y="194"/>
                </a:lnTo>
                <a:lnTo>
                  <a:pt x="177" y="201"/>
                </a:lnTo>
                <a:lnTo>
                  <a:pt x="171" y="207"/>
                </a:lnTo>
                <a:lnTo>
                  <a:pt x="166" y="215"/>
                </a:lnTo>
                <a:lnTo>
                  <a:pt x="161" y="222"/>
                </a:lnTo>
                <a:lnTo>
                  <a:pt x="157" y="230"/>
                </a:lnTo>
                <a:lnTo>
                  <a:pt x="149" y="245"/>
                </a:lnTo>
                <a:lnTo>
                  <a:pt x="146" y="254"/>
                </a:lnTo>
                <a:lnTo>
                  <a:pt x="143" y="262"/>
                </a:lnTo>
                <a:lnTo>
                  <a:pt x="141" y="271"/>
                </a:lnTo>
                <a:lnTo>
                  <a:pt x="139" y="279"/>
                </a:lnTo>
                <a:lnTo>
                  <a:pt x="137" y="288"/>
                </a:lnTo>
                <a:lnTo>
                  <a:pt x="136" y="298"/>
                </a:lnTo>
                <a:lnTo>
                  <a:pt x="135" y="307"/>
                </a:lnTo>
                <a:lnTo>
                  <a:pt x="135" y="316"/>
                </a:lnTo>
                <a:close/>
                <a:moveTo>
                  <a:pt x="495" y="581"/>
                </a:moveTo>
                <a:lnTo>
                  <a:pt x="441" y="545"/>
                </a:lnTo>
                <a:lnTo>
                  <a:pt x="429" y="551"/>
                </a:lnTo>
                <a:lnTo>
                  <a:pt x="419" y="556"/>
                </a:lnTo>
                <a:lnTo>
                  <a:pt x="408" y="560"/>
                </a:lnTo>
                <a:lnTo>
                  <a:pt x="396" y="564"/>
                </a:lnTo>
                <a:lnTo>
                  <a:pt x="382" y="628"/>
                </a:lnTo>
                <a:lnTo>
                  <a:pt x="362" y="631"/>
                </a:lnTo>
                <a:lnTo>
                  <a:pt x="342" y="633"/>
                </a:lnTo>
                <a:lnTo>
                  <a:pt x="311" y="575"/>
                </a:lnTo>
                <a:lnTo>
                  <a:pt x="299" y="575"/>
                </a:lnTo>
                <a:lnTo>
                  <a:pt x="287" y="573"/>
                </a:lnTo>
                <a:lnTo>
                  <a:pt x="275" y="572"/>
                </a:lnTo>
                <a:lnTo>
                  <a:pt x="263" y="569"/>
                </a:lnTo>
                <a:lnTo>
                  <a:pt x="219" y="618"/>
                </a:lnTo>
                <a:lnTo>
                  <a:pt x="209" y="615"/>
                </a:lnTo>
                <a:lnTo>
                  <a:pt x="200" y="612"/>
                </a:lnTo>
                <a:lnTo>
                  <a:pt x="181" y="604"/>
                </a:lnTo>
                <a:lnTo>
                  <a:pt x="184" y="536"/>
                </a:lnTo>
                <a:lnTo>
                  <a:pt x="174" y="530"/>
                </a:lnTo>
                <a:lnTo>
                  <a:pt x="164" y="522"/>
                </a:lnTo>
                <a:lnTo>
                  <a:pt x="155" y="515"/>
                </a:lnTo>
                <a:lnTo>
                  <a:pt x="146" y="507"/>
                </a:lnTo>
                <a:lnTo>
                  <a:pt x="80" y="527"/>
                </a:lnTo>
                <a:lnTo>
                  <a:pt x="68" y="513"/>
                </a:lnTo>
                <a:lnTo>
                  <a:pt x="56" y="498"/>
                </a:lnTo>
                <a:lnTo>
                  <a:pt x="94" y="440"/>
                </a:lnTo>
                <a:lnTo>
                  <a:pt x="89" y="429"/>
                </a:lnTo>
                <a:lnTo>
                  <a:pt x="84" y="418"/>
                </a:lnTo>
                <a:lnTo>
                  <a:pt x="79" y="407"/>
                </a:lnTo>
                <a:lnTo>
                  <a:pt x="75" y="395"/>
                </a:lnTo>
                <a:lnTo>
                  <a:pt x="5" y="380"/>
                </a:lnTo>
                <a:lnTo>
                  <a:pt x="2" y="362"/>
                </a:lnTo>
                <a:lnTo>
                  <a:pt x="0" y="343"/>
                </a:lnTo>
                <a:lnTo>
                  <a:pt x="64" y="311"/>
                </a:lnTo>
                <a:lnTo>
                  <a:pt x="65" y="298"/>
                </a:lnTo>
                <a:lnTo>
                  <a:pt x="66" y="286"/>
                </a:lnTo>
                <a:lnTo>
                  <a:pt x="68" y="274"/>
                </a:lnTo>
                <a:lnTo>
                  <a:pt x="70" y="262"/>
                </a:lnTo>
                <a:lnTo>
                  <a:pt x="16" y="213"/>
                </a:lnTo>
                <a:lnTo>
                  <a:pt x="23" y="197"/>
                </a:lnTo>
                <a:lnTo>
                  <a:pt x="30" y="181"/>
                </a:lnTo>
                <a:lnTo>
                  <a:pt x="102" y="184"/>
                </a:lnTo>
                <a:lnTo>
                  <a:pt x="109" y="174"/>
                </a:lnTo>
                <a:lnTo>
                  <a:pt x="116" y="164"/>
                </a:lnTo>
                <a:lnTo>
                  <a:pt x="124" y="154"/>
                </a:lnTo>
                <a:lnTo>
                  <a:pt x="132" y="144"/>
                </a:lnTo>
                <a:lnTo>
                  <a:pt x="111" y="75"/>
                </a:lnTo>
                <a:lnTo>
                  <a:pt x="124" y="64"/>
                </a:lnTo>
                <a:lnTo>
                  <a:pt x="138" y="54"/>
                </a:lnTo>
                <a:lnTo>
                  <a:pt x="200" y="93"/>
                </a:lnTo>
                <a:lnTo>
                  <a:pt x="211" y="87"/>
                </a:lnTo>
                <a:lnTo>
                  <a:pt x="222" y="82"/>
                </a:lnTo>
                <a:lnTo>
                  <a:pt x="234" y="78"/>
                </a:lnTo>
                <a:lnTo>
                  <a:pt x="246" y="74"/>
                </a:lnTo>
                <a:lnTo>
                  <a:pt x="261" y="4"/>
                </a:lnTo>
                <a:lnTo>
                  <a:pt x="270" y="3"/>
                </a:lnTo>
                <a:lnTo>
                  <a:pt x="279" y="1"/>
                </a:lnTo>
                <a:lnTo>
                  <a:pt x="296" y="0"/>
                </a:lnTo>
                <a:lnTo>
                  <a:pt x="330" y="63"/>
                </a:lnTo>
                <a:lnTo>
                  <a:pt x="343" y="64"/>
                </a:lnTo>
                <a:lnTo>
                  <a:pt x="355" y="65"/>
                </a:lnTo>
                <a:lnTo>
                  <a:pt x="367" y="67"/>
                </a:lnTo>
                <a:lnTo>
                  <a:pt x="379" y="69"/>
                </a:lnTo>
                <a:lnTo>
                  <a:pt x="426" y="18"/>
                </a:lnTo>
                <a:lnTo>
                  <a:pt x="435" y="21"/>
                </a:lnTo>
                <a:lnTo>
                  <a:pt x="444" y="25"/>
                </a:lnTo>
                <a:lnTo>
                  <a:pt x="461" y="32"/>
                </a:lnTo>
                <a:lnTo>
                  <a:pt x="458" y="102"/>
                </a:lnTo>
                <a:lnTo>
                  <a:pt x="468" y="109"/>
                </a:lnTo>
                <a:lnTo>
                  <a:pt x="478" y="116"/>
                </a:lnTo>
                <a:lnTo>
                  <a:pt x="487" y="124"/>
                </a:lnTo>
                <a:lnTo>
                  <a:pt x="496" y="132"/>
                </a:lnTo>
                <a:lnTo>
                  <a:pt x="561" y="111"/>
                </a:lnTo>
                <a:lnTo>
                  <a:pt x="574" y="126"/>
                </a:lnTo>
                <a:lnTo>
                  <a:pt x="579" y="134"/>
                </a:lnTo>
                <a:lnTo>
                  <a:pt x="585" y="142"/>
                </a:lnTo>
                <a:lnTo>
                  <a:pt x="547" y="200"/>
                </a:lnTo>
                <a:lnTo>
                  <a:pt x="550" y="205"/>
                </a:lnTo>
                <a:lnTo>
                  <a:pt x="553" y="211"/>
                </a:lnTo>
                <a:lnTo>
                  <a:pt x="558" y="222"/>
                </a:lnTo>
                <a:lnTo>
                  <a:pt x="562" y="233"/>
                </a:lnTo>
                <a:lnTo>
                  <a:pt x="567" y="245"/>
                </a:lnTo>
                <a:lnTo>
                  <a:pt x="631" y="259"/>
                </a:lnTo>
                <a:lnTo>
                  <a:pt x="634" y="278"/>
                </a:lnTo>
                <a:lnTo>
                  <a:pt x="636" y="298"/>
                </a:lnTo>
                <a:lnTo>
                  <a:pt x="577" y="329"/>
                </a:lnTo>
                <a:lnTo>
                  <a:pt x="577" y="341"/>
                </a:lnTo>
                <a:lnTo>
                  <a:pt x="575" y="354"/>
                </a:lnTo>
                <a:lnTo>
                  <a:pt x="574" y="365"/>
                </a:lnTo>
                <a:lnTo>
                  <a:pt x="571" y="377"/>
                </a:lnTo>
                <a:lnTo>
                  <a:pt x="619" y="421"/>
                </a:lnTo>
                <a:lnTo>
                  <a:pt x="612" y="440"/>
                </a:lnTo>
                <a:lnTo>
                  <a:pt x="603" y="458"/>
                </a:lnTo>
                <a:lnTo>
                  <a:pt x="537" y="456"/>
                </a:lnTo>
                <a:lnTo>
                  <a:pt x="531" y="465"/>
                </a:lnTo>
                <a:lnTo>
                  <a:pt x="524" y="475"/>
                </a:lnTo>
                <a:lnTo>
                  <a:pt x="516" y="484"/>
                </a:lnTo>
                <a:lnTo>
                  <a:pt x="509" y="493"/>
                </a:lnTo>
                <a:lnTo>
                  <a:pt x="528" y="555"/>
                </a:lnTo>
                <a:lnTo>
                  <a:pt x="512" y="569"/>
                </a:lnTo>
                <a:lnTo>
                  <a:pt x="504" y="575"/>
                </a:lnTo>
                <a:lnTo>
                  <a:pt x="495" y="581"/>
                </a:lnTo>
                <a:close/>
              </a:path>
            </a:pathLst>
          </a:custGeom>
          <a:solidFill>
            <a:srgbClr val="0079DA"/>
          </a:solidFill>
          <a:ln w="6350">
            <a:noFill/>
            <a:round/>
          </a:ln>
          <a:effectLst/>
        </p:spPr>
        <p:txBody>
          <a:bodyPr lIns="121899" tIns="60949" rIns="121899" bIns="60949"/>
          <a:lstStyle/>
          <a:p>
            <a:endParaRPr lang="zh-CN" altLang="en-US" sz="2400"/>
          </a:p>
        </p:txBody>
      </p:sp>
      <p:sp>
        <p:nvSpPr>
          <p:cNvPr id="40" name="文本框 39"/>
          <p:cNvSpPr txBox="1"/>
          <p:nvPr/>
        </p:nvSpPr>
        <p:spPr>
          <a:xfrm>
            <a:off x="7802398" y="3932760"/>
            <a:ext cx="3574195" cy="553976"/>
          </a:xfrm>
          <a:prstGeom prst="rect">
            <a:avLst/>
          </a:prstGeom>
          <a:noFill/>
        </p:spPr>
        <p:txBody>
          <a:bodyPr wrap="square" lIns="121899" tIns="60949" rIns="121899" bIns="60949" rtlCol="0">
            <a:spAutoFit/>
          </a:bodyPr>
          <a:lstStyle/>
          <a:p>
            <a:pPr algn="r"/>
            <a:r>
              <a:rPr kumimoji="1" lang="zh-CN" altLang="en-US" sz="2800" b="1" dirty="0">
                <a:solidFill>
                  <a:srgbClr val="0079DA"/>
                </a:solidFill>
                <a:latin typeface="微软雅黑" panose="020B0503020204020204" pitchFamily="34" charset="-122"/>
                <a:ea typeface="微软雅黑" panose="020B0503020204020204" pitchFamily="34" charset="-122"/>
              </a:rPr>
              <a:t>点击此处添加标题</a:t>
            </a:r>
            <a:endParaRPr kumimoji="1" lang="en-US" altLang="zh-CN" sz="2800" b="1" dirty="0">
              <a:solidFill>
                <a:srgbClr val="0079DA"/>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927271" y="4565745"/>
            <a:ext cx="5449331" cy="1726178"/>
          </a:xfrm>
          <a:prstGeom prst="rect">
            <a:avLst/>
          </a:prstGeom>
          <a:noFill/>
        </p:spPr>
        <p:txBody>
          <a:bodyPr wrap="square" rtlCol="0">
            <a:spAutoFit/>
          </a:bodyPr>
          <a:lstStyle>
            <a:defPPr>
              <a:defRPr lang="en-US"/>
            </a:defPPr>
            <a:lvl1pPr>
              <a:lnSpc>
                <a:spcPct val="120000"/>
              </a:lnSpc>
              <a:defRPr>
                <a:solidFill>
                  <a:srgbClr val="0079DA"/>
                </a:solidFill>
                <a:latin typeface="微软雅黑" panose="020B0503020204020204" pitchFamily="34" charset="-122"/>
                <a:ea typeface="微软雅黑" panose="020B0503020204020204" pitchFamily="34" charset="-122"/>
              </a:defRPr>
            </a:lvl1pPr>
          </a:lstStyle>
          <a:p>
            <a:pPr algn="r"/>
            <a:r>
              <a:rPr lang="zh-CN" altLang="en-US" dirty="0"/>
              <a:t>点击此处添加文本信息</a:t>
            </a:r>
            <a:endParaRPr lang="en-US" altLang="zh-CN" dirty="0"/>
          </a:p>
          <a:p>
            <a:pPr algn="r"/>
            <a:r>
              <a:rPr lang="zh-CN" altLang="en-US" dirty="0"/>
              <a:t>点击此处添加文本信息点击此处添加文本信息点击此处添加文本信息点击此处添加文本信息点击此处添加文本信息点击此处添加文本信息点击此处添加文本信息点击此处添加文本信息</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1000"/>
                                        <p:tgtEl>
                                          <p:spTgt spid="39"/>
                                        </p:tgtEl>
                                      </p:cBhvr>
                                    </p:animEffect>
                                  </p:childTnLst>
                                </p:cTn>
                              </p:par>
                              <p:par>
                                <p:cTn id="14" presetID="21" presetClass="entr" presetSubtype="1" fill="hold" grpId="0" nodeType="withEffect">
                                  <p:stCondLst>
                                    <p:cond delay="150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1000"/>
                                        <p:tgtEl>
                                          <p:spTgt spid="38"/>
                                        </p:tgtEl>
                                      </p:cBhvr>
                                    </p:animEffect>
                                  </p:childTnLst>
                                </p:cTn>
                              </p:par>
                              <p:par>
                                <p:cTn id="17" presetID="21" presetClass="entr" presetSubtype="1" fill="hold"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1000"/>
                                        <p:tgtEl>
                                          <p:spTgt spid="18"/>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sp>
        <p:nvSpPr>
          <p:cNvPr id="2" name="矩形 1"/>
          <p:cNvSpPr/>
          <p:nvPr/>
        </p:nvSpPr>
        <p:spPr>
          <a:xfrm>
            <a:off x="7175500" y="0"/>
            <a:ext cx="5016500" cy="6858000"/>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10600" y="1422400"/>
            <a:ext cx="2108200" cy="2108200"/>
          </a:xfrm>
          <a:prstGeom prst="ellipse">
            <a:avLst/>
          </a:prstGeom>
          <a:blipFill dpi="0" rotWithShape="1">
            <a:blip r:embed="rId3" cstate="email"/>
            <a:srcRect/>
            <a:tile tx="-1797050" ty="-50800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8"/>
          <p:cNvGraphicFramePr/>
          <p:nvPr/>
        </p:nvGraphicFramePr>
        <p:xfrm>
          <a:off x="736600" y="1778000"/>
          <a:ext cx="5867399" cy="3911600"/>
        </p:xfrm>
        <a:graphic>
          <a:graphicData uri="http://schemas.openxmlformats.org/drawingml/2006/chart">
            <c:chart xmlns:c="http://schemas.openxmlformats.org/drawingml/2006/chart" xmlns:r="http://schemas.openxmlformats.org/officeDocument/2006/relationships" r:id="rId4"/>
          </a:graphicData>
        </a:graphic>
      </p:graphicFrame>
      <p:sp>
        <p:nvSpPr>
          <p:cNvPr id="26" name="文本框 25"/>
          <p:cNvSpPr txBox="1"/>
          <p:nvPr/>
        </p:nvSpPr>
        <p:spPr>
          <a:xfrm>
            <a:off x="7649998" y="3780360"/>
            <a:ext cx="3574195" cy="553976"/>
          </a:xfrm>
          <a:prstGeom prst="rect">
            <a:avLst/>
          </a:prstGeom>
          <a:noFill/>
        </p:spPr>
        <p:txBody>
          <a:bodyPr wrap="square" lIns="121899" tIns="60949" rIns="121899" bIns="60949" rtlCol="0">
            <a:spAutoFit/>
          </a:bodyPr>
          <a:lstStyle/>
          <a:p>
            <a:pPr algn="r"/>
            <a:r>
              <a:rPr kumimoji="1" lang="zh-CN" altLang="en-US" sz="2800" b="1"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921171" y="4400645"/>
            <a:ext cx="3940629" cy="2058577"/>
          </a:xfrm>
          <a:prstGeom prst="rect">
            <a:avLst/>
          </a:prstGeom>
          <a:noFill/>
        </p:spPr>
        <p:txBody>
          <a:bodyPr wrap="square" rtlCol="0">
            <a:spAutoFit/>
          </a:bodyPr>
          <a:lstStyle>
            <a:defPPr>
              <a:defRPr lang="en-US"/>
            </a:defPPr>
            <a:lvl1pPr>
              <a:lnSpc>
                <a:spcPct val="120000"/>
              </a:lnSpc>
              <a:defRPr>
                <a:solidFill>
                  <a:srgbClr val="0079DA"/>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点击此处添加文本信息点击此处添加文本信息点击此处添加文本信息点击此处添加文本信息点击此处添加文本信息点击此处添加文本信息点击此处添加文本信息点击此处添加文本信息点击此处添加文本信息</a:t>
            </a:r>
            <a:endParaRPr lang="en-US" altLang="zh-CN"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9" grpId="0">
        <p:bldAsOne/>
      </p:bldGraphic>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275303" y="327758"/>
            <a:ext cx="2609865" cy="584775"/>
          </a:xfrm>
          <a:prstGeom prst="rect">
            <a:avLst/>
          </a:prstGeom>
          <a:solidFill>
            <a:srgbClr val="0079DA"/>
          </a:solidFill>
          <a:effectLst>
            <a:outerShdw blurRad="76200" dist="38100" dir="2700000" sx="101000" sy="101000" algn="tl" rotWithShape="0">
              <a:prstClr val="black">
                <a:alpha val="34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请输入标题</a:t>
            </a:r>
          </a:p>
        </p:txBody>
      </p:sp>
      <p:grpSp>
        <p:nvGrpSpPr>
          <p:cNvPr id="45" name="组合 44"/>
          <p:cNvGrpSpPr/>
          <p:nvPr/>
        </p:nvGrpSpPr>
        <p:grpSpPr>
          <a:xfrm>
            <a:off x="782854" y="1498867"/>
            <a:ext cx="2656573" cy="4215866"/>
            <a:chOff x="782854" y="1498867"/>
            <a:chExt cx="2656573" cy="4215866"/>
          </a:xfrm>
        </p:grpSpPr>
        <p:sp>
          <p:nvSpPr>
            <p:cNvPr id="7" name="矩形 6"/>
            <p:cNvSpPr/>
            <p:nvPr/>
          </p:nvSpPr>
          <p:spPr>
            <a:xfrm>
              <a:off x="782854" y="1498867"/>
              <a:ext cx="2656573" cy="4215866"/>
            </a:xfrm>
            <a:prstGeom prst="rect">
              <a:avLst/>
            </a:prstGeom>
            <a:solidFill>
              <a:srgbClr val="0079D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171946" y="5061574"/>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solidFill>
                </a:rPr>
                <a:t>请输入标题</a:t>
              </a:r>
            </a:p>
          </p:txBody>
        </p:sp>
        <p:sp>
          <p:nvSpPr>
            <p:cNvPr id="38" name="文本框 37"/>
            <p:cNvSpPr txBox="1"/>
            <p:nvPr/>
          </p:nvSpPr>
          <p:spPr>
            <a:xfrm>
              <a:off x="876807" y="1573136"/>
              <a:ext cx="2112200" cy="1021433"/>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grpSp>
        <p:nvGrpSpPr>
          <p:cNvPr id="46" name="组合 45"/>
          <p:cNvGrpSpPr/>
          <p:nvPr/>
        </p:nvGrpSpPr>
        <p:grpSpPr>
          <a:xfrm>
            <a:off x="3439427" y="1498867"/>
            <a:ext cx="2656573" cy="4215866"/>
            <a:chOff x="3439427" y="1498867"/>
            <a:chExt cx="2656573" cy="4215866"/>
          </a:xfrm>
        </p:grpSpPr>
        <p:sp>
          <p:nvSpPr>
            <p:cNvPr id="34" name="矩形 33"/>
            <p:cNvSpPr/>
            <p:nvPr/>
          </p:nvSpPr>
          <p:spPr>
            <a:xfrm>
              <a:off x="3439427" y="1498867"/>
              <a:ext cx="2656573" cy="4215866"/>
            </a:xfrm>
            <a:prstGeom prst="rect">
              <a:avLst/>
            </a:prstGeom>
            <a:solidFill>
              <a:srgbClr val="0079D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856153" y="5061574"/>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solidFill>
                </a:rPr>
                <a:t>请输入标题</a:t>
              </a:r>
            </a:p>
          </p:txBody>
        </p:sp>
        <p:sp>
          <p:nvSpPr>
            <p:cNvPr id="40" name="文本框 39"/>
            <p:cNvSpPr txBox="1"/>
            <p:nvPr/>
          </p:nvSpPr>
          <p:spPr>
            <a:xfrm>
              <a:off x="3531518" y="1573136"/>
              <a:ext cx="2112200" cy="1021433"/>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grpSp>
        <p:nvGrpSpPr>
          <p:cNvPr id="47" name="组合 46"/>
          <p:cNvGrpSpPr/>
          <p:nvPr/>
        </p:nvGrpSpPr>
        <p:grpSpPr>
          <a:xfrm>
            <a:off x="6096000" y="1498867"/>
            <a:ext cx="2656573" cy="4215866"/>
            <a:chOff x="6096000" y="1498867"/>
            <a:chExt cx="2656573" cy="4215866"/>
          </a:xfrm>
        </p:grpSpPr>
        <p:sp>
          <p:nvSpPr>
            <p:cNvPr id="35" name="矩形 34"/>
            <p:cNvSpPr/>
            <p:nvPr/>
          </p:nvSpPr>
          <p:spPr>
            <a:xfrm>
              <a:off x="6096000" y="1498867"/>
              <a:ext cx="2656573" cy="4215866"/>
            </a:xfrm>
            <a:prstGeom prst="rect">
              <a:avLst/>
            </a:prstGeom>
            <a:solidFill>
              <a:srgbClr val="0079D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658347" y="5061574"/>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solidFill>
                </a:rPr>
                <a:t>请输入标题</a:t>
              </a:r>
            </a:p>
          </p:txBody>
        </p:sp>
        <p:sp>
          <p:nvSpPr>
            <p:cNvPr id="42" name="文本框 41"/>
            <p:cNvSpPr txBox="1"/>
            <p:nvPr/>
          </p:nvSpPr>
          <p:spPr>
            <a:xfrm>
              <a:off x="6235389" y="1573136"/>
              <a:ext cx="2112200" cy="1021433"/>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grpSp>
        <p:nvGrpSpPr>
          <p:cNvPr id="48" name="组合 47"/>
          <p:cNvGrpSpPr/>
          <p:nvPr/>
        </p:nvGrpSpPr>
        <p:grpSpPr>
          <a:xfrm>
            <a:off x="8752573" y="1498867"/>
            <a:ext cx="2656573" cy="4215866"/>
            <a:chOff x="8752573" y="1498867"/>
            <a:chExt cx="2656573" cy="4215866"/>
          </a:xfrm>
        </p:grpSpPr>
        <p:sp>
          <p:nvSpPr>
            <p:cNvPr id="36" name="矩形 35"/>
            <p:cNvSpPr/>
            <p:nvPr/>
          </p:nvSpPr>
          <p:spPr>
            <a:xfrm>
              <a:off x="8752573" y="1498867"/>
              <a:ext cx="2656573" cy="4215866"/>
            </a:xfrm>
            <a:prstGeom prst="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9263896" y="5061574"/>
              <a:ext cx="1723549" cy="329064"/>
            </a:xfrm>
            <a:prstGeom prst="rect">
              <a:avLst/>
            </a:prstGeom>
            <a:noFill/>
          </p:spPr>
          <p:txBody>
            <a:bodyPr wrap="none" rtlCol="0">
              <a:spAutoFit/>
            </a:bodyPr>
            <a:lstStyle>
              <a:defPPr>
                <a:defRPr lang="en-US"/>
              </a:defPPr>
              <a:lvl1pPr defTabSz="608965">
                <a:lnSpc>
                  <a:spcPts val="1700"/>
                </a:lnSpc>
                <a:buClr>
                  <a:prstClr val="white">
                    <a:lumMod val="65000"/>
                  </a:prstClr>
                </a:buClr>
                <a:defRPr sz="1400" b="1">
                  <a:solidFill>
                    <a:srgbClr val="103154"/>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solidFill>
                </a:rPr>
                <a:t>请输入标题</a:t>
              </a:r>
            </a:p>
          </p:txBody>
        </p:sp>
        <p:sp>
          <p:nvSpPr>
            <p:cNvPr id="44" name="文本框 43"/>
            <p:cNvSpPr txBox="1"/>
            <p:nvPr/>
          </p:nvSpPr>
          <p:spPr>
            <a:xfrm>
              <a:off x="8860603" y="1573136"/>
              <a:ext cx="2112200" cy="1021433"/>
            </a:xfrm>
            <a:prstGeom prst="rect">
              <a:avLst/>
            </a:prstGeom>
            <a:noFill/>
          </p:spPr>
          <p:txBody>
            <a:bodyPr wrap="square" rtlCol="0">
              <a:spAutoFit/>
            </a:bodyPr>
            <a:lstStyle/>
            <a:p>
              <a:pPr>
                <a:lnSpc>
                  <a:spcPct val="130000"/>
                </a:lnSpc>
              </a:pPr>
              <a:r>
                <a:rPr lang="zh-CN" altLang="zh-CN" sz="1600" dirty="0">
                  <a:solidFill>
                    <a:schemeClr val="bg1"/>
                  </a:solidFill>
                  <a:latin typeface="微软雅黑" panose="020B0503020204020204" pitchFamily="34" charset="-122"/>
                  <a:ea typeface="微软雅黑" panose="020B0503020204020204" pitchFamily="34" charset="-122"/>
                </a:rPr>
                <a:t>点击此处添加文本信息点击此处添加文本信息</a:t>
              </a:r>
            </a:p>
          </p:txBody>
        </p:sp>
      </p:grpSp>
      <p:sp>
        <p:nvSpPr>
          <p:cNvPr id="9" name="任意多边形: 形状 8"/>
          <p:cNvSpPr/>
          <p:nvPr/>
        </p:nvSpPr>
        <p:spPr>
          <a:xfrm>
            <a:off x="757084" y="2408903"/>
            <a:ext cx="10668000" cy="2330245"/>
          </a:xfrm>
          <a:custGeom>
            <a:avLst/>
            <a:gdLst>
              <a:gd name="connsiteX0" fmla="*/ 0 w 11071122"/>
              <a:gd name="connsiteY0" fmla="*/ 2330245 h 2330245"/>
              <a:gd name="connsiteX1" fmla="*/ 2959509 w 11071122"/>
              <a:gd name="connsiteY1" fmla="*/ 1465007 h 2330245"/>
              <a:gd name="connsiteX2" fmla="*/ 5928851 w 11071122"/>
              <a:gd name="connsiteY2" fmla="*/ 2104103 h 2330245"/>
              <a:gd name="connsiteX3" fmla="*/ 8455742 w 11071122"/>
              <a:gd name="connsiteY3" fmla="*/ 914400 h 2330245"/>
              <a:gd name="connsiteX4" fmla="*/ 11071122 w 11071122"/>
              <a:gd name="connsiteY4" fmla="*/ 0 h 23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1122" h="2330245">
                <a:moveTo>
                  <a:pt x="0" y="2330245"/>
                </a:moveTo>
                <a:cubicBezTo>
                  <a:pt x="985683" y="1916471"/>
                  <a:pt x="1971367" y="1502697"/>
                  <a:pt x="2959509" y="1465007"/>
                </a:cubicBezTo>
                <a:cubicBezTo>
                  <a:pt x="3947651" y="1427317"/>
                  <a:pt x="5012812" y="2195871"/>
                  <a:pt x="5928851" y="2104103"/>
                </a:cubicBezTo>
                <a:cubicBezTo>
                  <a:pt x="6844890" y="2012335"/>
                  <a:pt x="7598697" y="1265084"/>
                  <a:pt x="8455742" y="914400"/>
                </a:cubicBezTo>
                <a:cubicBezTo>
                  <a:pt x="9312787" y="563716"/>
                  <a:pt x="10572954" y="83574"/>
                  <a:pt x="11071122"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93110" y="2560144"/>
            <a:ext cx="2576052" cy="1344422"/>
            <a:chOff x="5093110" y="2526890"/>
            <a:chExt cx="2576052" cy="1344422"/>
          </a:xfrm>
        </p:grpSpPr>
        <p:sp>
          <p:nvSpPr>
            <p:cNvPr id="8" name="文本框 7"/>
            <p:cNvSpPr txBox="1"/>
            <p:nvPr/>
          </p:nvSpPr>
          <p:spPr>
            <a:xfrm>
              <a:off x="5093110" y="2526890"/>
              <a:ext cx="1848464" cy="707886"/>
            </a:xfrm>
            <a:prstGeom prst="rect">
              <a:avLst/>
            </a:prstGeom>
            <a:noFill/>
          </p:spPr>
          <p:txBody>
            <a:bodyPr wrap="square" rtlCol="0">
              <a:spAutoFit/>
            </a:bodyPr>
            <a:lstStyle/>
            <a:p>
              <a:pPr algn="l"/>
              <a:r>
                <a:rPr lang="en-US" altLang="zh-CN" sz="4000" b="1" dirty="0">
                  <a:latin typeface="微软雅黑" panose="020B0503020204020204" pitchFamily="34" charset="-122"/>
                  <a:ea typeface="微软雅黑" panose="020B0503020204020204" pitchFamily="34" charset="-122"/>
                </a:rPr>
                <a:t>Part 2</a:t>
              </a:r>
              <a:endParaRPr lang="zh-CN" altLang="en-US" sz="4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093110" y="3224981"/>
              <a:ext cx="2576052" cy="646331"/>
            </a:xfrm>
            <a:prstGeom prst="rect">
              <a:avLst/>
            </a:prstGeom>
            <a:noFill/>
          </p:spPr>
          <p:txBody>
            <a:bodyPr wrap="square" rtlCol="0">
              <a:spAutoFit/>
            </a:bodyPr>
            <a:lstStyle/>
            <a:p>
              <a:pPr algn="l"/>
              <a:r>
                <a:rPr lang="zh-CN" altLang="en-US" sz="3600" dirty="0">
                  <a:latin typeface="微软雅黑" panose="020B0503020204020204" pitchFamily="34" charset="-122"/>
                  <a:ea typeface="微软雅黑" panose="020B0503020204020204" pitchFamily="34" charset="-122"/>
                </a:rPr>
                <a:t>请输入标题</a:t>
              </a:r>
            </a:p>
          </p:txBody>
        </p:sp>
      </p:grpSp>
      <p:sp>
        <p:nvSpPr>
          <p:cNvPr id="10" name="圆角矩形 71"/>
          <p:cNvSpPr/>
          <p:nvPr/>
        </p:nvSpPr>
        <p:spPr>
          <a:xfrm>
            <a:off x="874888" y="5630183"/>
            <a:ext cx="10514597" cy="497824"/>
          </a:xfrm>
          <a:prstGeom prst="roundRect">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874888" y="1023137"/>
            <a:ext cx="1051459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flipV="1">
            <a:off x="5951621" y="1026695"/>
            <a:ext cx="288758" cy="248929"/>
          </a:xfrm>
          <a:prstGeom prst="triangle">
            <a:avLst/>
          </a:prstGeom>
          <a:solidFill>
            <a:srgbClr val="007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组合 2"/>
          <p:cNvGrpSpPr/>
          <p:nvPr/>
        </p:nvGrpSpPr>
        <p:grpSpPr>
          <a:xfrm>
            <a:off x="3527324" y="2620299"/>
            <a:ext cx="1440424" cy="1440424"/>
            <a:chOff x="3527324" y="2620299"/>
            <a:chExt cx="1440424" cy="1440424"/>
          </a:xfrm>
        </p:grpSpPr>
        <p:grpSp>
          <p:nvGrpSpPr>
            <p:cNvPr id="14" name="组合 13"/>
            <p:cNvGrpSpPr/>
            <p:nvPr/>
          </p:nvGrpSpPr>
          <p:grpSpPr>
            <a:xfrm>
              <a:off x="3527324" y="2620299"/>
              <a:ext cx="1440424" cy="1440424"/>
              <a:chOff x="3637936" y="2937388"/>
              <a:chExt cx="983226" cy="983226"/>
            </a:xfrm>
          </p:grpSpPr>
          <p:sp>
            <p:nvSpPr>
              <p:cNvPr id="4" name="椭圆 3"/>
              <p:cNvSpPr/>
              <p:nvPr/>
            </p:nvSpPr>
            <p:spPr>
              <a:xfrm>
                <a:off x="3682178" y="2981630"/>
                <a:ext cx="894741" cy="894741"/>
              </a:xfrm>
              <a:prstGeom prst="ellipse">
                <a:avLst/>
              </a:prstGeom>
              <a:noFill/>
              <a:ln w="28575">
                <a:solidFill>
                  <a:srgbClr val="007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637936" y="2937388"/>
                <a:ext cx="983226" cy="983226"/>
              </a:xfrm>
              <a:prstGeom prst="ellipse">
                <a:avLst/>
              </a:prstGeom>
              <a:noFill/>
              <a:ln>
                <a:solidFill>
                  <a:srgbClr val="0079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形 1"/>
            <p:cNvPicPr>
              <a:picLocks noChangeAspect="1"/>
            </p:cNvPicPr>
            <p:nvPr/>
          </p:nvPicPr>
          <p:blipFill>
            <a:blip r:embed="rId3" cstate="email"/>
            <a:stretch>
              <a:fillRect/>
            </a:stretch>
          </p:blipFill>
          <p:spPr>
            <a:xfrm>
              <a:off x="3824749" y="2822929"/>
              <a:ext cx="845574" cy="10351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MH" val="20161007170910"/>
  <p:tag name="MH_LIBRARY" val="GRAPHIC"/>
  <p:tag name="MH_ORDER" val="文本框 20"/>
</p:tagLst>
</file>

<file path=ppt/tags/tag5.xml><?xml version="1.0" encoding="utf-8"?>
<p:tagLst xmlns:a="http://schemas.openxmlformats.org/drawingml/2006/main" xmlns:r="http://schemas.openxmlformats.org/officeDocument/2006/relationships" xmlns:p="http://schemas.openxmlformats.org/presentationml/2006/main">
  <p:tag name="MH" val="20161007170910"/>
  <p:tag name="MH_LIBRARY" val="GRAPHIC"/>
  <p:tag name="MH_ORDER" val="文本框 35"/>
</p:tagLst>
</file>

<file path=ppt/tags/tag6.xml><?xml version="1.0" encoding="utf-8"?>
<p:tagLst xmlns:a="http://schemas.openxmlformats.org/drawingml/2006/main" xmlns:r="http://schemas.openxmlformats.org/officeDocument/2006/relationships" xmlns:p="http://schemas.openxmlformats.org/presentationml/2006/main">
  <p:tag name="MH" val="20161007170910"/>
  <p:tag name="MH_LIBRARY" val="GRAPHIC"/>
  <p:tag name="MH_ORDER" val="文本框 35"/>
</p:tagLst>
</file>

<file path=ppt/tags/tag7.xml><?xml version="1.0" encoding="utf-8"?>
<p:tagLst xmlns:a="http://schemas.openxmlformats.org/drawingml/2006/main" xmlns:r="http://schemas.openxmlformats.org/officeDocument/2006/relationships" xmlns:p="http://schemas.openxmlformats.org/presentationml/2006/main">
  <p:tag name="MH" val="20161007170910"/>
  <p:tag name="MH_LIBRARY" val="GRAPHIC"/>
  <p:tag name="MH_ORDER" val="文本框 35"/>
</p:tagLst>
</file>

<file path=ppt/tags/tag8.xml><?xml version="1.0" encoding="utf-8"?>
<p:tagLst xmlns:a="http://schemas.openxmlformats.org/drawingml/2006/main" xmlns:r="http://schemas.openxmlformats.org/officeDocument/2006/relationships" xmlns:p="http://schemas.openxmlformats.org/presentationml/2006/main">
  <p:tag name="MH" val="20161007170910"/>
  <p:tag name="MH_LIBRARY" val="GRAPHIC"/>
  <p:tag name="MH_ORDER" val="文本框 35"/>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1290</Words>
  <Application>Microsoft Office PowerPoint</Application>
  <PresentationFormat>宽屏</PresentationFormat>
  <Paragraphs>159</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微软雅黑</vt:lpstr>
      <vt:lpstr>微软雅黑 Light</vt:lpstr>
      <vt:lpstr>Arial</vt:lpstr>
      <vt:lpstr>Calibri</vt:lpstr>
      <vt:lpstr>Lucida Sans Unicode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康复病例汇报PPT模板</dc:title>
  <dc:creator/>
  <cp:lastModifiedBy>天 下</cp:lastModifiedBy>
  <cp:revision>4</cp:revision>
  <dcterms:created xsi:type="dcterms:W3CDTF">2017-08-18T03:02:00Z</dcterms:created>
  <dcterms:modified xsi:type="dcterms:W3CDTF">2021-01-05T06:27:24Z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2</vt:lpwstr>
  </property>
</Properties>
</file>