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9" r:id="rId2"/>
    <p:sldId id="258" r:id="rId3"/>
    <p:sldId id="259" r:id="rId4"/>
    <p:sldId id="260" r:id="rId5"/>
    <p:sldId id="261" r:id="rId6"/>
    <p:sldId id="262" r:id="rId7"/>
    <p:sldId id="281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83" r:id="rId17"/>
    <p:sldId id="273" r:id="rId18"/>
    <p:sldId id="274" r:id="rId19"/>
    <p:sldId id="275" r:id="rId20"/>
    <p:sldId id="276" r:id="rId21"/>
    <p:sldId id="277" r:id="rId22"/>
    <p:sldId id="280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77B67-B885-4467-A8D2-DF1AE88F9CA7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23FA1983-38FD-410D-8E88-21513791990F}">
      <dgm:prSet phldrT="[Text]" custT="1"/>
      <dgm:spPr>
        <a:solidFill>
          <a:srgbClr val="EF5E5E"/>
        </a:solidFill>
        <a:ln>
          <a:noFill/>
        </a:ln>
      </dgm:spPr>
      <dgm:t>
        <a:bodyPr/>
        <a:lstStyle/>
        <a:p>
          <a:endParaRPr lang="en-US" sz="20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C3BB55-ADF7-4914-8CB3-D8F3A9A0331D}" type="parTrans" cxnId="{FEAF5C8B-7842-4E37-A1E0-DE841EDDFFFD}">
      <dgm:prSet/>
      <dgm:spPr/>
      <dgm:t>
        <a:bodyPr/>
        <a:lstStyle/>
        <a:p>
          <a:endParaRPr lang="en-US" b="0" dirty="0"/>
        </a:p>
      </dgm:t>
    </dgm:pt>
    <dgm:pt modelId="{758EEF99-9434-4C76-85E3-EA30897F5580}" type="sibTrans" cxnId="{FEAF5C8B-7842-4E37-A1E0-DE841EDDFFFD}">
      <dgm:prSet/>
      <dgm:spPr/>
      <dgm:t>
        <a:bodyPr/>
        <a:lstStyle/>
        <a:p>
          <a:endParaRPr lang="en-US" b="0" dirty="0"/>
        </a:p>
      </dgm:t>
    </dgm:pt>
    <dgm:pt modelId="{A8E2EF50-D8BE-4414-A80F-55D57E4FEBB5}">
      <dgm:prSet phldrT="[Text]"/>
      <dgm:spPr>
        <a:solidFill>
          <a:srgbClr val="5FCBCA"/>
        </a:solidFill>
        <a:ln>
          <a:noFill/>
        </a:ln>
      </dgm:spPr>
      <dgm:t>
        <a:bodyPr/>
        <a:lstStyle/>
        <a:p>
          <a:endParaRPr lang="en-US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AC2148-9A5D-4FCA-B9E3-AF14770AE84C}" type="parTrans" cxnId="{839D9272-6BB9-43E6-BA51-DE28D8DB71BB}">
      <dgm:prSet/>
      <dgm:spPr/>
      <dgm:t>
        <a:bodyPr/>
        <a:lstStyle/>
        <a:p>
          <a:endParaRPr lang="en-US" b="0" dirty="0"/>
        </a:p>
      </dgm:t>
    </dgm:pt>
    <dgm:pt modelId="{F3FBF9E2-59FA-468E-B2BB-0E50E55E9980}" type="sibTrans" cxnId="{839D9272-6BB9-43E6-BA51-DE28D8DB71BB}">
      <dgm:prSet/>
      <dgm:spPr/>
      <dgm:t>
        <a:bodyPr/>
        <a:lstStyle/>
        <a:p>
          <a:endParaRPr lang="en-US" b="0" dirty="0"/>
        </a:p>
      </dgm:t>
    </dgm:pt>
    <dgm:pt modelId="{B23F4D02-4D02-4DF2-AF4B-5AA460323674}">
      <dgm:prSet phldrT="[Text]"/>
      <dgm:spPr>
        <a:solidFill>
          <a:srgbClr val="5FCBCA"/>
        </a:solidFill>
        <a:ln>
          <a:noFill/>
        </a:ln>
      </dgm:spPr>
      <dgm:t>
        <a:bodyPr/>
        <a:lstStyle/>
        <a:p>
          <a:endParaRPr lang="en-US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E73227-0DE5-4C57-8AEF-FF9039EADC58}" type="parTrans" cxnId="{E0380C76-D994-4EF4-833C-30BC65883E70}">
      <dgm:prSet/>
      <dgm:spPr/>
      <dgm:t>
        <a:bodyPr/>
        <a:lstStyle/>
        <a:p>
          <a:endParaRPr lang="en-US" b="0" dirty="0"/>
        </a:p>
      </dgm:t>
    </dgm:pt>
    <dgm:pt modelId="{7C201F21-ED8B-4D95-A4D1-4D524AEE7214}" type="sibTrans" cxnId="{E0380C76-D994-4EF4-833C-30BC65883E70}">
      <dgm:prSet/>
      <dgm:spPr/>
      <dgm:t>
        <a:bodyPr/>
        <a:lstStyle/>
        <a:p>
          <a:endParaRPr lang="en-US" b="0" dirty="0"/>
        </a:p>
      </dgm:t>
    </dgm:pt>
    <dgm:pt modelId="{D01938F0-0310-4922-9A07-25E52476AE74}">
      <dgm:prSet phldrT="[Text]"/>
      <dgm:spPr>
        <a:solidFill>
          <a:srgbClr val="EF5E5E"/>
        </a:solidFill>
        <a:ln>
          <a:noFill/>
        </a:ln>
      </dgm:spPr>
      <dgm:t>
        <a:bodyPr/>
        <a:lstStyle/>
        <a:p>
          <a:endParaRPr lang="en-US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026BD0-B238-4058-BE85-C804F69B3067}" type="parTrans" cxnId="{28104A81-5BCA-483A-8835-A89903345171}">
      <dgm:prSet/>
      <dgm:spPr/>
      <dgm:t>
        <a:bodyPr/>
        <a:lstStyle/>
        <a:p>
          <a:endParaRPr lang="en-US" b="0" dirty="0"/>
        </a:p>
      </dgm:t>
    </dgm:pt>
    <dgm:pt modelId="{4C6F164F-116B-4E5F-BFDC-78851996DDC3}" type="sibTrans" cxnId="{28104A81-5BCA-483A-8835-A89903345171}">
      <dgm:prSet/>
      <dgm:spPr/>
      <dgm:t>
        <a:bodyPr/>
        <a:lstStyle/>
        <a:p>
          <a:endParaRPr lang="en-US" b="0" dirty="0"/>
        </a:p>
      </dgm:t>
    </dgm:pt>
    <dgm:pt modelId="{F42A70BB-E018-4527-99B9-EDD63F5B2A06}" type="pres">
      <dgm:prSet presAssocID="{0B977B67-B885-4467-A8D2-DF1AE88F9CA7}" presName="Name0" presStyleCnt="0">
        <dgm:presLayoutVars>
          <dgm:dir/>
          <dgm:animLvl val="lvl"/>
          <dgm:resizeHandles val="exact"/>
        </dgm:presLayoutVars>
      </dgm:prSet>
      <dgm:spPr/>
    </dgm:pt>
    <dgm:pt modelId="{F9B748B2-C32E-42B5-B683-550686AF445E}" type="pres">
      <dgm:prSet presAssocID="{23FA1983-38FD-410D-8E88-21513791990F}" presName="parTxOnly" presStyleLbl="node1" presStyleIdx="0" presStyleCnt="4" custScaleY="147245">
        <dgm:presLayoutVars>
          <dgm:chMax val="0"/>
          <dgm:chPref val="0"/>
          <dgm:bulletEnabled val="1"/>
        </dgm:presLayoutVars>
      </dgm:prSet>
      <dgm:spPr/>
    </dgm:pt>
    <dgm:pt modelId="{2AA29AE5-7815-4B99-B704-BBE8318CEB1A}" type="pres">
      <dgm:prSet presAssocID="{758EEF99-9434-4C76-85E3-EA30897F5580}" presName="parTxOnlySpace" presStyleCnt="0"/>
      <dgm:spPr/>
    </dgm:pt>
    <dgm:pt modelId="{4BFFE8A1-DE59-493A-BEC6-13B195697544}" type="pres">
      <dgm:prSet presAssocID="{B23F4D02-4D02-4DF2-AF4B-5AA460323674}" presName="parTxOnly" presStyleLbl="node1" presStyleIdx="1" presStyleCnt="4" custScaleY="147245">
        <dgm:presLayoutVars>
          <dgm:chMax val="0"/>
          <dgm:chPref val="0"/>
          <dgm:bulletEnabled val="1"/>
        </dgm:presLayoutVars>
      </dgm:prSet>
      <dgm:spPr/>
    </dgm:pt>
    <dgm:pt modelId="{F4347AED-ECE9-4627-BEBC-C7D107C53C7A}" type="pres">
      <dgm:prSet presAssocID="{7C201F21-ED8B-4D95-A4D1-4D524AEE7214}" presName="parTxOnlySpace" presStyleCnt="0"/>
      <dgm:spPr/>
    </dgm:pt>
    <dgm:pt modelId="{A0FB0D24-5D02-4A45-985A-914E45C0C2B9}" type="pres">
      <dgm:prSet presAssocID="{D01938F0-0310-4922-9A07-25E52476AE74}" presName="parTxOnly" presStyleLbl="node1" presStyleIdx="2" presStyleCnt="4" custScaleY="147245">
        <dgm:presLayoutVars>
          <dgm:chMax val="0"/>
          <dgm:chPref val="0"/>
          <dgm:bulletEnabled val="1"/>
        </dgm:presLayoutVars>
      </dgm:prSet>
      <dgm:spPr/>
    </dgm:pt>
    <dgm:pt modelId="{0CE809F1-D36F-4A7C-A734-91F7B03B05C6}" type="pres">
      <dgm:prSet presAssocID="{4C6F164F-116B-4E5F-BFDC-78851996DDC3}" presName="parTxOnlySpace" presStyleCnt="0"/>
      <dgm:spPr/>
    </dgm:pt>
    <dgm:pt modelId="{E007BB1F-660D-44AA-BFAE-91DDC8AD1B7B}" type="pres">
      <dgm:prSet presAssocID="{A8E2EF50-D8BE-4414-A80F-55D57E4FEBB5}" presName="parTxOnly" presStyleLbl="node1" presStyleIdx="3" presStyleCnt="4" custScaleY="147245">
        <dgm:presLayoutVars>
          <dgm:chMax val="0"/>
          <dgm:chPref val="0"/>
          <dgm:bulletEnabled val="1"/>
        </dgm:presLayoutVars>
      </dgm:prSet>
      <dgm:spPr/>
    </dgm:pt>
  </dgm:ptLst>
  <dgm:cxnLst>
    <dgm:cxn modelId="{839D9272-6BB9-43E6-BA51-DE28D8DB71BB}" srcId="{0B977B67-B885-4467-A8D2-DF1AE88F9CA7}" destId="{A8E2EF50-D8BE-4414-A80F-55D57E4FEBB5}" srcOrd="3" destOrd="0" parTransId="{18AC2148-9A5D-4FCA-B9E3-AF14770AE84C}" sibTransId="{F3FBF9E2-59FA-468E-B2BB-0E50E55E9980}"/>
    <dgm:cxn modelId="{E0380C76-D994-4EF4-833C-30BC65883E70}" srcId="{0B977B67-B885-4467-A8D2-DF1AE88F9CA7}" destId="{B23F4D02-4D02-4DF2-AF4B-5AA460323674}" srcOrd="1" destOrd="0" parTransId="{70E73227-0DE5-4C57-8AEF-FF9039EADC58}" sibTransId="{7C201F21-ED8B-4D95-A4D1-4D524AEE7214}"/>
    <dgm:cxn modelId="{28104A81-5BCA-483A-8835-A89903345171}" srcId="{0B977B67-B885-4467-A8D2-DF1AE88F9CA7}" destId="{D01938F0-0310-4922-9A07-25E52476AE74}" srcOrd="2" destOrd="0" parTransId="{35026BD0-B238-4058-BE85-C804F69B3067}" sibTransId="{4C6F164F-116B-4E5F-BFDC-78851996DDC3}"/>
    <dgm:cxn modelId="{FEAF5C8B-7842-4E37-A1E0-DE841EDDFFFD}" srcId="{0B977B67-B885-4467-A8D2-DF1AE88F9CA7}" destId="{23FA1983-38FD-410D-8E88-21513791990F}" srcOrd="0" destOrd="0" parTransId="{7CC3BB55-ADF7-4914-8CB3-D8F3A9A0331D}" sibTransId="{758EEF99-9434-4C76-85E3-EA30897F5580}"/>
    <dgm:cxn modelId="{B8251090-29A3-4050-83D7-E20BFEE629D8}" type="presOf" srcId="{0B977B67-B885-4467-A8D2-DF1AE88F9CA7}" destId="{F42A70BB-E018-4527-99B9-EDD63F5B2A06}" srcOrd="0" destOrd="0" presId="urn:microsoft.com/office/officeart/2005/8/layout/chevron1"/>
    <dgm:cxn modelId="{5384B293-8D7D-4433-A982-147FC6515F8D}" type="presOf" srcId="{23FA1983-38FD-410D-8E88-21513791990F}" destId="{F9B748B2-C32E-42B5-B683-550686AF445E}" srcOrd="0" destOrd="0" presId="urn:microsoft.com/office/officeart/2005/8/layout/chevron1"/>
    <dgm:cxn modelId="{5E9C119F-22D1-40C0-A15B-08347AA50F2D}" type="presOf" srcId="{D01938F0-0310-4922-9A07-25E52476AE74}" destId="{A0FB0D24-5D02-4A45-985A-914E45C0C2B9}" srcOrd="0" destOrd="0" presId="urn:microsoft.com/office/officeart/2005/8/layout/chevron1"/>
    <dgm:cxn modelId="{09388AD7-91A2-42FF-BD41-BFBF1216728A}" type="presOf" srcId="{B23F4D02-4D02-4DF2-AF4B-5AA460323674}" destId="{4BFFE8A1-DE59-493A-BEC6-13B195697544}" srcOrd="0" destOrd="0" presId="urn:microsoft.com/office/officeart/2005/8/layout/chevron1"/>
    <dgm:cxn modelId="{F7F34AF9-57E6-4459-95EE-47336E45C020}" type="presOf" srcId="{A8E2EF50-D8BE-4414-A80F-55D57E4FEBB5}" destId="{E007BB1F-660D-44AA-BFAE-91DDC8AD1B7B}" srcOrd="0" destOrd="0" presId="urn:microsoft.com/office/officeart/2005/8/layout/chevron1"/>
    <dgm:cxn modelId="{8DDD01B8-03B1-4027-B5B6-6DB2CF07E114}" type="presParOf" srcId="{F42A70BB-E018-4527-99B9-EDD63F5B2A06}" destId="{F9B748B2-C32E-42B5-B683-550686AF445E}" srcOrd="0" destOrd="0" presId="urn:microsoft.com/office/officeart/2005/8/layout/chevron1"/>
    <dgm:cxn modelId="{D1388E44-330A-4686-A85B-C50F4A2691BB}" type="presParOf" srcId="{F42A70BB-E018-4527-99B9-EDD63F5B2A06}" destId="{2AA29AE5-7815-4B99-B704-BBE8318CEB1A}" srcOrd="1" destOrd="0" presId="urn:microsoft.com/office/officeart/2005/8/layout/chevron1"/>
    <dgm:cxn modelId="{7D86693D-6187-4BC7-B10D-57170275F304}" type="presParOf" srcId="{F42A70BB-E018-4527-99B9-EDD63F5B2A06}" destId="{4BFFE8A1-DE59-493A-BEC6-13B195697544}" srcOrd="2" destOrd="0" presId="urn:microsoft.com/office/officeart/2005/8/layout/chevron1"/>
    <dgm:cxn modelId="{8848122E-D2FB-459F-B68C-F3EB60BA26DE}" type="presParOf" srcId="{F42A70BB-E018-4527-99B9-EDD63F5B2A06}" destId="{F4347AED-ECE9-4627-BEBC-C7D107C53C7A}" srcOrd="3" destOrd="0" presId="urn:microsoft.com/office/officeart/2005/8/layout/chevron1"/>
    <dgm:cxn modelId="{F6F71A05-7920-4224-8130-6862035CB17C}" type="presParOf" srcId="{F42A70BB-E018-4527-99B9-EDD63F5B2A06}" destId="{A0FB0D24-5D02-4A45-985A-914E45C0C2B9}" srcOrd="4" destOrd="0" presId="urn:microsoft.com/office/officeart/2005/8/layout/chevron1"/>
    <dgm:cxn modelId="{39BF512E-1C1E-4022-BC69-A1CCD347DCE3}" type="presParOf" srcId="{F42A70BB-E018-4527-99B9-EDD63F5B2A06}" destId="{0CE809F1-D36F-4A7C-A734-91F7B03B05C6}" srcOrd="5" destOrd="0" presId="urn:microsoft.com/office/officeart/2005/8/layout/chevron1"/>
    <dgm:cxn modelId="{DE7FA624-FCA0-4D03-B355-00CC67FAEDFA}" type="presParOf" srcId="{F42A70BB-E018-4527-99B9-EDD63F5B2A06}" destId="{E007BB1F-660D-44AA-BFAE-91DDC8AD1B7B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748B2-C32E-42B5-B683-550686AF445E}">
      <dsp:nvSpPr>
        <dsp:cNvPr id="0" name=""/>
        <dsp:cNvSpPr/>
      </dsp:nvSpPr>
      <dsp:spPr>
        <a:xfrm>
          <a:off x="3552" y="0"/>
          <a:ext cx="2067836" cy="1047750"/>
        </a:xfrm>
        <a:prstGeom prst="chevron">
          <a:avLst/>
        </a:prstGeom>
        <a:solidFill>
          <a:srgbClr val="EF5E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7427" y="0"/>
        <a:ext cx="1020086" cy="1047750"/>
      </dsp:txXfrm>
    </dsp:sp>
    <dsp:sp modelId="{4BFFE8A1-DE59-493A-BEC6-13B195697544}">
      <dsp:nvSpPr>
        <dsp:cNvPr id="0" name=""/>
        <dsp:cNvSpPr/>
      </dsp:nvSpPr>
      <dsp:spPr>
        <a:xfrm>
          <a:off x="1864605" y="0"/>
          <a:ext cx="2067836" cy="1047750"/>
        </a:xfrm>
        <a:prstGeom prst="chevron">
          <a:avLst/>
        </a:prstGeom>
        <a:solidFill>
          <a:srgbClr val="5FCB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29" tIns="77343" rIns="77343" bIns="77343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88480" y="0"/>
        <a:ext cx="1020086" cy="1047750"/>
      </dsp:txXfrm>
    </dsp:sp>
    <dsp:sp modelId="{A0FB0D24-5D02-4A45-985A-914E45C0C2B9}">
      <dsp:nvSpPr>
        <dsp:cNvPr id="0" name=""/>
        <dsp:cNvSpPr/>
      </dsp:nvSpPr>
      <dsp:spPr>
        <a:xfrm>
          <a:off x="3725658" y="0"/>
          <a:ext cx="2067836" cy="1047750"/>
        </a:xfrm>
        <a:prstGeom prst="chevron">
          <a:avLst/>
        </a:prstGeom>
        <a:solidFill>
          <a:srgbClr val="EF5E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29" tIns="77343" rIns="77343" bIns="77343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49533" y="0"/>
        <a:ext cx="1020086" cy="1047750"/>
      </dsp:txXfrm>
    </dsp:sp>
    <dsp:sp modelId="{E007BB1F-660D-44AA-BFAE-91DDC8AD1B7B}">
      <dsp:nvSpPr>
        <dsp:cNvPr id="0" name=""/>
        <dsp:cNvSpPr/>
      </dsp:nvSpPr>
      <dsp:spPr>
        <a:xfrm>
          <a:off x="5586711" y="0"/>
          <a:ext cx="2067836" cy="1047750"/>
        </a:xfrm>
        <a:prstGeom prst="chevron">
          <a:avLst/>
        </a:prstGeom>
        <a:solidFill>
          <a:srgbClr val="5FCB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29" tIns="77343" rIns="77343" bIns="77343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10586" y="0"/>
        <a:ext cx="1020086" cy="104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88DC-B078-445C-9295-E40132EA18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A2DAD-9CB4-4EDC-8651-59674E5108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2DAD-9CB4-4EDC-8651-59674E51081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449D-932D-42F1-93C9-5219EDDAA7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EBC-4934-4053-839C-D77E1054CB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449D-932D-42F1-93C9-5219EDDAA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CEBC-4934-4053-839C-D77E1054CB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29" name="矩形 28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43710" y="235789"/>
            <a:ext cx="8617585" cy="46719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4008" y="1451907"/>
            <a:ext cx="4299963" cy="2343150"/>
          </a:xfrm>
          <a:prstGeom prst="rect">
            <a:avLst/>
          </a:prstGeom>
          <a:solidFill>
            <a:srgbClr val="00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29663" y="675185"/>
            <a:ext cx="4333874" cy="3126381"/>
            <a:chOff x="4495798" y="675185"/>
            <a:chExt cx="4333874" cy="3126381"/>
          </a:xfrm>
        </p:grpSpPr>
        <p:sp>
          <p:nvSpPr>
            <p:cNvPr id="5" name="矩形 4"/>
            <p:cNvSpPr/>
            <p:nvPr/>
          </p:nvSpPr>
          <p:spPr>
            <a:xfrm>
              <a:off x="5362574" y="1458416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105646" y="675185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62896" y="1458416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495800" y="3018335"/>
              <a:ext cx="866776" cy="783231"/>
            </a:xfrm>
            <a:prstGeom prst="rect">
              <a:avLst/>
            </a:prstGeom>
            <a:solidFill>
              <a:srgbClr val="009CA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95799" y="2235104"/>
              <a:ext cx="866776" cy="783231"/>
            </a:xfrm>
            <a:prstGeom prst="rect">
              <a:avLst/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95798" y="1458416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62575" y="3018335"/>
              <a:ext cx="866776" cy="783231"/>
            </a:xfrm>
            <a:prstGeom prst="rect">
              <a:avLst/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62575" y="2235104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29349" y="3018335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29348" y="2235104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29347" y="1458416"/>
              <a:ext cx="866776" cy="783231"/>
            </a:xfrm>
            <a:prstGeom prst="rect">
              <a:avLst/>
            </a:prstGeom>
            <a:solidFill>
              <a:srgbClr val="009CA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05647" y="3018335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05646" y="2235104"/>
              <a:ext cx="866776" cy="783231"/>
            </a:xfrm>
            <a:prstGeom prst="rect">
              <a:avLst/>
            </a:prstGeom>
            <a:solidFill>
              <a:srgbClr val="009CA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24262" y="668517"/>
            <a:ext cx="866776" cy="783231"/>
            <a:chOff x="3624262" y="668517"/>
            <a:chExt cx="866776" cy="783231"/>
          </a:xfrm>
        </p:grpSpPr>
        <p:sp>
          <p:nvSpPr>
            <p:cNvPr id="6" name="矩形 5"/>
            <p:cNvSpPr/>
            <p:nvPr/>
          </p:nvSpPr>
          <p:spPr>
            <a:xfrm>
              <a:off x="3624262" y="668517"/>
              <a:ext cx="866776" cy="783231"/>
            </a:xfrm>
            <a:prstGeom prst="rect">
              <a:avLst/>
            </a:prstGeom>
            <a:solidFill>
              <a:srgbClr val="009C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52849" y="755333"/>
              <a:ext cx="609600" cy="609600"/>
              <a:chOff x="622300" y="2157414"/>
              <a:chExt cx="1219200" cy="121920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622300" y="2527300"/>
                <a:ext cx="1219200" cy="479426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5400000">
                <a:off x="622299" y="2516189"/>
                <a:ext cx="1219200" cy="501650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93048" y="1966306"/>
            <a:ext cx="5347939" cy="1561666"/>
            <a:chOff x="193048" y="1966306"/>
            <a:chExt cx="5347939" cy="1561666"/>
          </a:xfrm>
        </p:grpSpPr>
        <p:sp>
          <p:nvSpPr>
            <p:cNvPr id="38" name="矩形 37"/>
            <p:cNvSpPr/>
            <p:nvPr/>
          </p:nvSpPr>
          <p:spPr>
            <a:xfrm>
              <a:off x="193048" y="2268866"/>
              <a:ext cx="5347939" cy="71558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医院病例讨论</a:t>
              </a:r>
              <a:r>
                <a:rPr lang="en-US" altLang="zh-CN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39226" y="3158640"/>
              <a:ext cx="3807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科室：耳鼻喉科      汇报人：</a:t>
              </a:r>
              <a:r>
                <a:rPr lang="en-US" altLang="zh-CN" sz="18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39226" y="1966306"/>
              <a:ext cx="3785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Patient case of the hospital 2018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72504" y="886421"/>
          <a:ext cx="7638070" cy="3761782"/>
        </p:xfrm>
        <a:graphic>
          <a:graphicData uri="http://schemas.openxmlformats.org/drawingml/2006/table">
            <a:tbl>
              <a:tblPr/>
              <a:tblGrid>
                <a:gridCol w="118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62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268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项目</a:t>
                      </a:r>
                    </a:p>
                  </a:txBody>
                  <a:tcPr marL="5358" marR="5358" marT="25723" marB="2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分娩后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输血后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日复查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产后第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2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Hb（g/L）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2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红细胞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2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107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7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82.4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4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白细胞（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×10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20.5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10.9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8.6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02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白蛋白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31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心肌酶谱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58" marR="5358" marT="25723" marB="2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8" name="矩形 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14033" y="1389990"/>
            <a:ext cx="1287781" cy="1301115"/>
          </a:xfrm>
          <a:prstGeom prst="rect">
            <a:avLst/>
          </a:prstGeom>
        </p:spPr>
      </p:pic>
      <p:sp>
        <p:nvSpPr>
          <p:cNvPr id="4" name="ïṩ1ïḍe"/>
          <p:cNvSpPr/>
          <p:nvPr/>
        </p:nvSpPr>
        <p:spPr bwMode="auto">
          <a:xfrm>
            <a:off x="0" y="290145"/>
            <a:ext cx="5351781" cy="4853355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1" name="íṧlïdê"/>
          <p:cNvSpPr/>
          <p:nvPr/>
        </p:nvSpPr>
        <p:spPr>
          <a:xfrm>
            <a:off x="6030107" y="1904006"/>
            <a:ext cx="455636" cy="27308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4950" b="1" dirty="0">
                <a:solidFill>
                  <a:srgbClr val="EF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2" name="iṩľíḓe"/>
          <p:cNvSpPr/>
          <p:nvPr/>
        </p:nvSpPr>
        <p:spPr>
          <a:xfrm>
            <a:off x="5369625" y="2942698"/>
            <a:ext cx="1776599" cy="52484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  <a:endParaRPr lang="en-US" altLang="zh-CN" sz="3000" b="1" dirty="0">
              <a:solidFill>
                <a:srgbClr val="009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与护理措施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8526" y="1245280"/>
            <a:ext cx="7293269" cy="2865210"/>
            <a:chOff x="1138568" y="1393672"/>
            <a:chExt cx="6861422" cy="2695555"/>
          </a:xfrm>
        </p:grpSpPr>
        <p:sp>
          <p:nvSpPr>
            <p:cNvPr id="12" name="Shape 2717"/>
            <p:cNvSpPr/>
            <p:nvPr/>
          </p:nvSpPr>
          <p:spPr>
            <a:xfrm rot="5400000">
              <a:off x="6020216" y="2821433"/>
              <a:ext cx="606210" cy="455786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EF5E5E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2721"/>
            <p:cNvSpPr/>
            <p:nvPr/>
          </p:nvSpPr>
          <p:spPr>
            <a:xfrm rot="5400000">
              <a:off x="4278272" y="2821433"/>
              <a:ext cx="606210" cy="455786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EF5E5E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2725"/>
            <p:cNvSpPr/>
            <p:nvPr/>
          </p:nvSpPr>
          <p:spPr>
            <a:xfrm rot="5400000">
              <a:off x="2526953" y="2821433"/>
              <a:ext cx="606210" cy="455786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EF5E5E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2729"/>
            <p:cNvSpPr/>
            <p:nvPr/>
          </p:nvSpPr>
          <p:spPr>
            <a:xfrm>
              <a:off x="1144009" y="2259437"/>
              <a:ext cx="1610606" cy="8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00BCC6"/>
            </a:solidFill>
            <a:ln w="63500">
              <a:noFill/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Shape 2730"/>
            <p:cNvSpPr/>
            <p:nvPr/>
          </p:nvSpPr>
          <p:spPr>
            <a:xfrm>
              <a:off x="2895331" y="2259437"/>
              <a:ext cx="1610606" cy="8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00BCC6"/>
            </a:solidFill>
            <a:ln w="63500">
              <a:noFill/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2731"/>
            <p:cNvSpPr/>
            <p:nvPr/>
          </p:nvSpPr>
          <p:spPr>
            <a:xfrm>
              <a:off x="4646652" y="2259437"/>
              <a:ext cx="1610601" cy="8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00BCC6"/>
            </a:solidFill>
            <a:ln w="63500">
              <a:noFill/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2732"/>
            <p:cNvSpPr/>
            <p:nvPr/>
          </p:nvSpPr>
          <p:spPr>
            <a:xfrm>
              <a:off x="6389389" y="2259437"/>
              <a:ext cx="1610601" cy="8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00BCC6"/>
            </a:solidFill>
            <a:ln w="63500">
              <a:noFill/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2733"/>
            <p:cNvSpPr/>
            <p:nvPr/>
          </p:nvSpPr>
          <p:spPr>
            <a:xfrm>
              <a:off x="2191369" y="2559908"/>
              <a:ext cx="1277379" cy="21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Shape 2734"/>
            <p:cNvSpPr/>
            <p:nvPr/>
          </p:nvSpPr>
          <p:spPr>
            <a:xfrm>
              <a:off x="3942690" y="2559908"/>
              <a:ext cx="1277375" cy="21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Shape 2735"/>
            <p:cNvSpPr/>
            <p:nvPr/>
          </p:nvSpPr>
          <p:spPr>
            <a:xfrm>
              <a:off x="5685427" y="2559908"/>
              <a:ext cx="1277375" cy="21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solidFill>
                  <a:prstClr val="white">
                    <a:lumMod val="50000"/>
                  </a:prst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38568" y="1393673"/>
              <a:ext cx="1621495" cy="521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  <a:p>
              <a:pPr algn="ctr"/>
              <a:r>
                <a:rPr lang="zh-CN" altLang="en-US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有胎儿受伤的危险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161340" y="1393672"/>
              <a:ext cx="1078585" cy="521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  <a:p>
              <a:pPr algn="ctr"/>
              <a:r>
                <a:rPr lang="zh-CN" altLang="en-US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产后大出血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641206" y="1393672"/>
              <a:ext cx="1621495" cy="521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  <a:p>
              <a:pPr algn="ctr"/>
              <a:r>
                <a:rPr lang="zh-CN" altLang="en-US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生活自理能力缺陷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926853" y="1393672"/>
              <a:ext cx="535674" cy="521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  <a:p>
              <a:pPr algn="ctr"/>
              <a:r>
                <a:rPr lang="zh-CN" altLang="en-US" sz="15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贫血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623884" y="3546316"/>
              <a:ext cx="1266738" cy="542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与分娩及产后大出血有关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5978" y="3546316"/>
              <a:ext cx="1788161" cy="542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与妊娠后期、分娩过程中胎儿可能发生宫内异常有关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829992" y="3538744"/>
              <a:ext cx="1502770" cy="542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主要与胎儿娩出后子宫下段收缩不良有关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主要护理诊断</a:t>
            </a:r>
          </a:p>
        </p:txBody>
      </p:sp>
      <p:sp>
        <p:nvSpPr>
          <p:cNvPr id="13" name="îSlîdé"/>
          <p:cNvSpPr/>
          <p:nvPr/>
        </p:nvSpPr>
        <p:spPr>
          <a:xfrm rot="2700000">
            <a:off x="3615619" y="2029380"/>
            <a:ext cx="2034074" cy="1664255"/>
          </a:xfrm>
          <a:prstGeom prst="rect">
            <a:avLst/>
          </a:prstGeom>
          <a:grpFill/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ïṡḻíḋê"/>
          <p:cNvSpPr/>
          <p:nvPr/>
        </p:nvSpPr>
        <p:spPr>
          <a:xfrm>
            <a:off x="2947057" y="1198403"/>
            <a:ext cx="4761763" cy="3167895"/>
          </a:xfrm>
          <a:custGeom>
            <a:avLst/>
            <a:gdLst>
              <a:gd name="connsiteX0" fmla="*/ 5310554 w 8440615"/>
              <a:gd name="connsiteY0" fmla="*/ 2579077 h 5615354"/>
              <a:gd name="connsiteX1" fmla="*/ 2731477 w 8440615"/>
              <a:gd name="connsiteY1" fmla="*/ 0 h 5615354"/>
              <a:gd name="connsiteX2" fmla="*/ 0 w 8440615"/>
              <a:gd name="connsiteY2" fmla="*/ 2731477 h 5615354"/>
              <a:gd name="connsiteX3" fmla="*/ 2883877 w 8440615"/>
              <a:gd name="connsiteY3" fmla="*/ 5615354 h 5615354"/>
              <a:gd name="connsiteX4" fmla="*/ 8440615 w 8440615"/>
              <a:gd name="connsiteY4" fmla="*/ 58616 h 5615354"/>
              <a:gd name="connsiteX0-1" fmla="*/ 5310554 w 8440615"/>
              <a:gd name="connsiteY0-2" fmla="*/ 2579077 h 5615354"/>
              <a:gd name="connsiteX1-3" fmla="*/ 4190920 w 8440615"/>
              <a:gd name="connsiteY1-4" fmla="*/ 1436871 h 5615354"/>
              <a:gd name="connsiteX2-5" fmla="*/ 2731477 w 8440615"/>
              <a:gd name="connsiteY2-6" fmla="*/ 0 h 5615354"/>
              <a:gd name="connsiteX3-7" fmla="*/ 0 w 8440615"/>
              <a:gd name="connsiteY3-8" fmla="*/ 2731477 h 5615354"/>
              <a:gd name="connsiteX4-9" fmla="*/ 2883877 w 8440615"/>
              <a:gd name="connsiteY4-10" fmla="*/ 5615354 h 5615354"/>
              <a:gd name="connsiteX5" fmla="*/ 8440615 w 8440615"/>
              <a:gd name="connsiteY5" fmla="*/ 58616 h 5615354"/>
              <a:gd name="connsiteX0-11" fmla="*/ 4190920 w 8440615"/>
              <a:gd name="connsiteY0-12" fmla="*/ 1436871 h 5615354"/>
              <a:gd name="connsiteX1-13" fmla="*/ 2731477 w 8440615"/>
              <a:gd name="connsiteY1-14" fmla="*/ 0 h 5615354"/>
              <a:gd name="connsiteX2-15" fmla="*/ 0 w 8440615"/>
              <a:gd name="connsiteY2-16" fmla="*/ 2731477 h 5615354"/>
              <a:gd name="connsiteX3-17" fmla="*/ 2883877 w 8440615"/>
              <a:gd name="connsiteY3-18" fmla="*/ 5615354 h 5615354"/>
              <a:gd name="connsiteX4-19" fmla="*/ 8440615 w 8440615"/>
              <a:gd name="connsiteY4-20" fmla="*/ 58616 h 56153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40615" h="5615354">
                <a:moveTo>
                  <a:pt x="4190920" y="1436871"/>
                </a:moveTo>
                <a:lnTo>
                  <a:pt x="2731477" y="0"/>
                </a:lnTo>
                <a:lnTo>
                  <a:pt x="0" y="2731477"/>
                </a:lnTo>
                <a:lnTo>
                  <a:pt x="2883877" y="5615354"/>
                </a:lnTo>
                <a:lnTo>
                  <a:pt x="8440615" y="58616"/>
                </a:lnTo>
              </a:path>
            </a:pathLst>
          </a:custGeom>
          <a:noFill/>
          <a:ln w="76200" cap="rnd">
            <a:solidFill>
              <a:schemeClr val="tx1">
                <a:lumMod val="40000"/>
                <a:lumOff val="60000"/>
              </a:schemeClr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0" name="íṡ1iḍè"/>
          <p:cNvGrpSpPr/>
          <p:nvPr/>
        </p:nvGrpSpPr>
        <p:grpSpPr>
          <a:xfrm>
            <a:off x="5053291" y="1753262"/>
            <a:ext cx="378540" cy="378540"/>
            <a:chOff x="5675954" y="2249137"/>
            <a:chExt cx="648072" cy="648072"/>
          </a:xfrm>
        </p:grpSpPr>
        <p:sp>
          <p:nvSpPr>
            <p:cNvPr id="30" name="íš1íḑe"/>
            <p:cNvSpPr/>
            <p:nvPr/>
          </p:nvSpPr>
          <p:spPr>
            <a:xfrm>
              <a:off x="5675954" y="2249137"/>
              <a:ext cx="648072" cy="6480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1" name="i$liḋé"/>
            <p:cNvSpPr/>
            <p:nvPr/>
          </p:nvSpPr>
          <p:spPr bwMode="auto">
            <a:xfrm>
              <a:off x="5809844" y="2390028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21" name="is1iďê"/>
          <p:cNvGrpSpPr/>
          <p:nvPr/>
        </p:nvGrpSpPr>
        <p:grpSpPr>
          <a:xfrm>
            <a:off x="3512465" y="1793257"/>
            <a:ext cx="378540" cy="378540"/>
            <a:chOff x="4792557" y="2249137"/>
            <a:chExt cx="648072" cy="648072"/>
          </a:xfrm>
        </p:grpSpPr>
        <p:sp>
          <p:nvSpPr>
            <p:cNvPr id="28" name="iṩlïḋé"/>
            <p:cNvSpPr/>
            <p:nvPr/>
          </p:nvSpPr>
          <p:spPr>
            <a:xfrm>
              <a:off x="4792557" y="2249137"/>
              <a:ext cx="648072" cy="648072"/>
            </a:xfrm>
            <a:prstGeom prst="ellipse">
              <a:avLst/>
            </a:prstGeom>
            <a:solidFill>
              <a:srgbClr val="EF5E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9" name="íṡlïdé"/>
            <p:cNvSpPr/>
            <p:nvPr/>
          </p:nvSpPr>
          <p:spPr bwMode="auto">
            <a:xfrm>
              <a:off x="4926447" y="2390028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22" name="işlïḋe"/>
          <p:cNvGrpSpPr/>
          <p:nvPr/>
        </p:nvGrpSpPr>
        <p:grpSpPr>
          <a:xfrm>
            <a:off x="3614262" y="3425594"/>
            <a:ext cx="378540" cy="378540"/>
            <a:chOff x="3909160" y="2249137"/>
            <a:chExt cx="648072" cy="648072"/>
          </a:xfrm>
        </p:grpSpPr>
        <p:sp>
          <p:nvSpPr>
            <p:cNvPr id="26" name="ïṧḻîdé"/>
            <p:cNvSpPr/>
            <p:nvPr/>
          </p:nvSpPr>
          <p:spPr>
            <a:xfrm>
              <a:off x="3909160" y="2249137"/>
              <a:ext cx="648072" cy="648072"/>
            </a:xfrm>
            <a:prstGeom prst="ellipse">
              <a:avLst/>
            </a:prstGeom>
            <a:solidFill>
              <a:srgbClr val="00BCC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7" name="ïŝ1íḑê"/>
            <p:cNvSpPr/>
            <p:nvPr/>
          </p:nvSpPr>
          <p:spPr bwMode="auto">
            <a:xfrm>
              <a:off x="4043050" y="2390028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23" name="is1íḓê"/>
          <p:cNvGrpSpPr/>
          <p:nvPr/>
        </p:nvGrpSpPr>
        <p:grpSpPr>
          <a:xfrm>
            <a:off x="6086396" y="2456875"/>
            <a:ext cx="378540" cy="378540"/>
            <a:chOff x="6559351" y="2249137"/>
            <a:chExt cx="648072" cy="648072"/>
          </a:xfrm>
        </p:grpSpPr>
        <p:sp>
          <p:nvSpPr>
            <p:cNvPr id="24" name="îṥlïḍe"/>
            <p:cNvSpPr/>
            <p:nvPr/>
          </p:nvSpPr>
          <p:spPr>
            <a:xfrm>
              <a:off x="6559351" y="2249137"/>
              <a:ext cx="648072" cy="64807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5" name="íṧľïḓê"/>
            <p:cNvSpPr/>
            <p:nvPr/>
          </p:nvSpPr>
          <p:spPr bwMode="auto">
            <a:xfrm>
              <a:off x="6693241" y="2390028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40" name="Shape 1344"/>
          <p:cNvSpPr/>
          <p:nvPr/>
        </p:nvSpPr>
        <p:spPr>
          <a:xfrm>
            <a:off x="1993859" y="1336217"/>
            <a:ext cx="1088430" cy="2077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350" b="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知识缺乏</a:t>
            </a:r>
            <a:endParaRPr sz="1350" b="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Shape 1346"/>
          <p:cNvSpPr/>
          <p:nvPr/>
        </p:nvSpPr>
        <p:spPr>
          <a:xfrm>
            <a:off x="1993859" y="1593752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与缺乏分娩、新生儿护理、产后康复等相关知识有关</a:t>
            </a:r>
            <a:endParaRPr sz="105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hape 1347"/>
          <p:cNvSpPr/>
          <p:nvPr/>
        </p:nvSpPr>
        <p:spPr>
          <a:xfrm>
            <a:off x="2253436" y="3423891"/>
            <a:ext cx="1088430" cy="2077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350" b="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焦虑</a:t>
            </a:r>
            <a:endParaRPr sz="1350" b="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1349"/>
          <p:cNvSpPr/>
          <p:nvPr/>
        </p:nvSpPr>
        <p:spPr>
          <a:xfrm>
            <a:off x="2253436" y="3681426"/>
            <a:ext cx="1220597" cy="4847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与分娩过程中宫缩引起的疼痛及产后出血有关</a:t>
            </a:r>
            <a:endParaRPr sz="105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Shape 1350"/>
          <p:cNvSpPr/>
          <p:nvPr/>
        </p:nvSpPr>
        <p:spPr>
          <a:xfrm>
            <a:off x="5583364" y="1243113"/>
            <a:ext cx="1088430" cy="2077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350" b="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潜在并发症</a:t>
            </a:r>
            <a:endParaRPr sz="1350" b="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Shape 1352"/>
          <p:cNvSpPr/>
          <p:nvPr/>
        </p:nvSpPr>
        <p:spPr>
          <a:xfrm>
            <a:off x="5583364" y="1500649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感染 下肢深静脉血栓</a:t>
            </a:r>
            <a:endParaRPr sz="105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Shape 1353"/>
          <p:cNvSpPr/>
          <p:nvPr/>
        </p:nvSpPr>
        <p:spPr>
          <a:xfrm>
            <a:off x="6450836" y="2969682"/>
            <a:ext cx="1088430" cy="2077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2400" b="1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350" b="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有跌倒的风险</a:t>
            </a:r>
            <a:endParaRPr sz="1350" b="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Shape 1355"/>
          <p:cNvSpPr/>
          <p:nvPr/>
        </p:nvSpPr>
        <p:spPr>
          <a:xfrm>
            <a:off x="6450836" y="3227218"/>
            <a:ext cx="1220597" cy="3231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457200">
              <a:spcBef>
                <a:spcPts val="1700"/>
              </a:spcBef>
              <a:defRPr sz="1800">
                <a:solidFill>
                  <a:srgbClr val="777C87"/>
                </a:solidFill>
                <a:uFill>
                  <a:solidFill>
                    <a:srgbClr val="777C87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产妇贫血及长时间卧床有关</a:t>
            </a:r>
            <a:endParaRPr sz="1050" dirty="0">
              <a:solidFill>
                <a:prstClr val="white">
                  <a:lumMod val="50000"/>
                </a:prst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主要护理措施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97533" y="1391494"/>
            <a:ext cx="2701838" cy="2589110"/>
            <a:chOff x="4404067" y="1950109"/>
            <a:chExt cx="3602451" cy="3452146"/>
          </a:xfrm>
        </p:grpSpPr>
        <p:grpSp>
          <p:nvGrpSpPr>
            <p:cNvPr id="13" name="íŝḷíḍé"/>
            <p:cNvGrpSpPr/>
            <p:nvPr/>
          </p:nvGrpSpPr>
          <p:grpSpPr>
            <a:xfrm>
              <a:off x="5574314" y="2099009"/>
              <a:ext cx="2432204" cy="2432204"/>
              <a:chOff x="14382607" y="3858443"/>
              <a:chExt cx="4864408" cy="4864408"/>
            </a:xfrm>
          </p:grpSpPr>
          <p:sp>
            <p:nvSpPr>
              <p:cNvPr id="36" name="iŝľïdê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rgbClr val="00BCC6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iśḻîḍe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ïŝľiḋe"/>
            <p:cNvGrpSpPr/>
            <p:nvPr/>
          </p:nvGrpSpPr>
          <p:grpSpPr>
            <a:xfrm>
              <a:off x="5283361" y="3486404"/>
              <a:ext cx="1475152" cy="1475152"/>
              <a:chOff x="13800701" y="6633228"/>
              <a:chExt cx="2950304" cy="2950304"/>
            </a:xfrm>
          </p:grpSpPr>
          <p:sp>
            <p:nvSpPr>
              <p:cNvPr id="34" name="i$líḑè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îsľiḍè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ïṡľïdê"/>
            <p:cNvGrpSpPr/>
            <p:nvPr/>
          </p:nvGrpSpPr>
          <p:grpSpPr>
            <a:xfrm>
              <a:off x="4404067" y="2514922"/>
              <a:ext cx="2045469" cy="2045469"/>
              <a:chOff x="12042112" y="4690267"/>
              <a:chExt cx="4090937" cy="4090937"/>
            </a:xfrm>
          </p:grpSpPr>
          <p:sp>
            <p:nvSpPr>
              <p:cNvPr id="32" name="íşļîḍe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rgbClr val="EF5E5E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îsļidé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 flipH="1">
              <a:off x="6904427" y="1973438"/>
              <a:ext cx="583563" cy="1171813"/>
            </a:xfrm>
            <a:prstGeom prst="line">
              <a:avLst/>
            </a:prstGeom>
            <a:ln w="12700" cap="flat" cmpd="sng" algn="ctr">
              <a:solidFill>
                <a:srgbClr val="00BCC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ïSḻiďé"/>
            <p:cNvSpPr/>
            <p:nvPr/>
          </p:nvSpPr>
          <p:spPr>
            <a:xfrm>
              <a:off x="7440022" y="1950109"/>
              <a:ext cx="95935" cy="95935"/>
            </a:xfrm>
            <a:prstGeom prst="ellipse">
              <a:avLst/>
            </a:prstGeom>
            <a:solidFill>
              <a:srgbClr val="00BCC6"/>
            </a:solidFill>
            <a:ln>
              <a:solidFill>
                <a:srgbClr val="00B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576344" y="2380938"/>
              <a:ext cx="738213" cy="964285"/>
            </a:xfrm>
            <a:prstGeom prst="line">
              <a:avLst/>
            </a:prstGeom>
            <a:ln>
              <a:solidFill>
                <a:srgbClr val="EF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ṣļîḑé"/>
            <p:cNvSpPr/>
            <p:nvPr/>
          </p:nvSpPr>
          <p:spPr>
            <a:xfrm>
              <a:off x="4520414" y="2311822"/>
              <a:ext cx="95935" cy="95935"/>
            </a:xfrm>
            <a:prstGeom prst="ellipse">
              <a:avLst/>
            </a:prstGeom>
            <a:solidFill>
              <a:srgbClr val="EF5E5E"/>
            </a:solidFill>
            <a:ln>
              <a:solidFill>
                <a:srgbClr val="EF5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112522" y="4390000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íṡḻïdè"/>
            <p:cNvSpPr/>
            <p:nvPr/>
          </p:nvSpPr>
          <p:spPr>
            <a:xfrm>
              <a:off x="6808360" y="5306320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íŝlïḓé"/>
            <p:cNvSpPr/>
            <p:nvPr/>
          </p:nvSpPr>
          <p:spPr>
            <a:xfrm>
              <a:off x="6491591" y="2971534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1125" dirty="0">
                <a:solidFill>
                  <a:srgbClr val="5B9BD5">
                    <a:lumMod val="100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ïsļíḓè"/>
            <p:cNvSpPr/>
            <p:nvPr/>
          </p:nvSpPr>
          <p:spPr>
            <a:xfrm>
              <a:off x="5064848" y="3147490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1125" dirty="0">
                <a:solidFill>
                  <a:srgbClr val="5B9BD5">
                    <a:lumMod val="100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ïś1ïḋe"/>
            <p:cNvSpPr/>
            <p:nvPr/>
          </p:nvSpPr>
          <p:spPr>
            <a:xfrm>
              <a:off x="5698971" y="3933229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1125" dirty="0">
                <a:solidFill>
                  <a:srgbClr val="5B9BD5">
                    <a:lumMod val="100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987808" y="1417476"/>
            <a:ext cx="17974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加强胎儿宫内监测：遵医嘱定时监测胎心、产兆，予吸氧；指导孕妇自数胎动。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6102525" y="769598"/>
            <a:ext cx="19826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产后大出血：执行产后大出血抢救预案，做好产妇的心理护理。</a:t>
            </a:r>
          </a:p>
        </p:txBody>
      </p:sp>
      <p:sp>
        <p:nvSpPr>
          <p:cNvPr id="8" name="矩形 7"/>
          <p:cNvSpPr/>
          <p:nvPr/>
        </p:nvSpPr>
        <p:spPr>
          <a:xfrm>
            <a:off x="5342696" y="3776508"/>
            <a:ext cx="2286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加强基础护理，满足孕产妇住院期间的基本生活需要。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主要护理措施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11792" y="1257863"/>
            <a:ext cx="2925291" cy="2991369"/>
            <a:chOff x="1690183" y="1659731"/>
            <a:chExt cx="4155862" cy="4249737"/>
          </a:xfrm>
          <a:solidFill>
            <a:srgbClr val="00BCC6"/>
          </a:solidFill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1690183" y="1659731"/>
              <a:ext cx="1928815" cy="4249737"/>
              <a:chOff x="3241" y="1084"/>
              <a:chExt cx="1215" cy="2677"/>
            </a:xfrm>
            <a:grpFill/>
          </p:grpSpPr>
          <p:sp>
            <p:nvSpPr>
              <p:cNvPr id="38" name="Freeform 5"/>
              <p:cNvSpPr/>
              <p:nvPr/>
            </p:nvSpPr>
            <p:spPr bwMode="auto">
              <a:xfrm>
                <a:off x="3355" y="2280"/>
                <a:ext cx="970" cy="983"/>
              </a:xfrm>
              <a:custGeom>
                <a:avLst/>
                <a:gdLst>
                  <a:gd name="T0" fmla="*/ 825 w 979"/>
                  <a:gd name="T1" fmla="*/ 22 h 994"/>
                  <a:gd name="T2" fmla="*/ 467 w 979"/>
                  <a:gd name="T3" fmla="*/ 456 h 994"/>
                  <a:gd name="T4" fmla="*/ 49 w 979"/>
                  <a:gd name="T5" fmla="*/ 735 h 994"/>
                  <a:gd name="T6" fmla="*/ 179 w 979"/>
                  <a:gd name="T7" fmla="*/ 971 h 994"/>
                  <a:gd name="T8" fmla="*/ 605 w 979"/>
                  <a:gd name="T9" fmla="*/ 563 h 994"/>
                  <a:gd name="T10" fmla="*/ 960 w 979"/>
                  <a:gd name="T11" fmla="*/ 268 h 994"/>
                  <a:gd name="T12" fmla="*/ 825 w 979"/>
                  <a:gd name="T13" fmla="*/ 22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9" h="994">
                    <a:moveTo>
                      <a:pt x="825" y="22"/>
                    </a:moveTo>
                    <a:cubicBezTo>
                      <a:pt x="901" y="177"/>
                      <a:pt x="693" y="314"/>
                      <a:pt x="467" y="456"/>
                    </a:cubicBezTo>
                    <a:cubicBezTo>
                      <a:pt x="245" y="596"/>
                      <a:pt x="98" y="677"/>
                      <a:pt x="49" y="735"/>
                    </a:cubicBezTo>
                    <a:cubicBezTo>
                      <a:pt x="0" y="794"/>
                      <a:pt x="199" y="994"/>
                      <a:pt x="179" y="971"/>
                    </a:cubicBezTo>
                    <a:cubicBezTo>
                      <a:pt x="102" y="837"/>
                      <a:pt x="504" y="622"/>
                      <a:pt x="605" y="563"/>
                    </a:cubicBezTo>
                    <a:cubicBezTo>
                      <a:pt x="707" y="504"/>
                      <a:pt x="946" y="319"/>
                      <a:pt x="960" y="268"/>
                    </a:cubicBezTo>
                    <a:cubicBezTo>
                      <a:pt x="979" y="198"/>
                      <a:pt x="848" y="0"/>
                      <a:pt x="825" y="22"/>
                    </a:cubicBez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3342" y="3095"/>
                <a:ext cx="993" cy="666"/>
              </a:xfrm>
              <a:custGeom>
                <a:avLst/>
                <a:gdLst>
                  <a:gd name="T0" fmla="*/ 962 w 1002"/>
                  <a:gd name="T1" fmla="*/ 243 h 674"/>
                  <a:gd name="T2" fmla="*/ 629 w 1002"/>
                  <a:gd name="T3" fmla="*/ 507 h 674"/>
                  <a:gd name="T4" fmla="*/ 302 w 1002"/>
                  <a:gd name="T5" fmla="*/ 674 h 674"/>
                  <a:gd name="T6" fmla="*/ 0 w 1002"/>
                  <a:gd name="T7" fmla="*/ 674 h 674"/>
                  <a:gd name="T8" fmla="*/ 461 w 1002"/>
                  <a:gd name="T9" fmla="*/ 430 h 674"/>
                  <a:gd name="T10" fmla="*/ 856 w 1002"/>
                  <a:gd name="T11" fmla="*/ 0 h 674"/>
                  <a:gd name="T12" fmla="*/ 962 w 1002"/>
                  <a:gd name="T13" fmla="*/ 243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2" h="674">
                    <a:moveTo>
                      <a:pt x="962" y="243"/>
                    </a:moveTo>
                    <a:cubicBezTo>
                      <a:pt x="922" y="286"/>
                      <a:pt x="780" y="421"/>
                      <a:pt x="629" y="507"/>
                    </a:cubicBezTo>
                    <a:cubicBezTo>
                      <a:pt x="478" y="593"/>
                      <a:pt x="302" y="674"/>
                      <a:pt x="302" y="674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341" y="505"/>
                      <a:pt x="461" y="430"/>
                    </a:cubicBezTo>
                    <a:cubicBezTo>
                      <a:pt x="581" y="354"/>
                      <a:pt x="953" y="128"/>
                      <a:pt x="856" y="0"/>
                    </a:cubicBezTo>
                    <a:cubicBezTo>
                      <a:pt x="974" y="72"/>
                      <a:pt x="1002" y="200"/>
                      <a:pt x="962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3345" y="1522"/>
                <a:ext cx="995" cy="955"/>
              </a:xfrm>
              <a:custGeom>
                <a:avLst/>
                <a:gdLst>
                  <a:gd name="T0" fmla="*/ 171 w 1004"/>
                  <a:gd name="T1" fmla="*/ 959 h 966"/>
                  <a:gd name="T2" fmla="*/ 637 w 1004"/>
                  <a:gd name="T3" fmla="*/ 543 h 966"/>
                  <a:gd name="T4" fmla="*/ 999 w 1004"/>
                  <a:gd name="T5" fmla="*/ 212 h 966"/>
                  <a:gd name="T6" fmla="*/ 839 w 1004"/>
                  <a:gd name="T7" fmla="*/ 34 h 966"/>
                  <a:gd name="T8" fmla="*/ 408 w 1004"/>
                  <a:gd name="T9" fmla="*/ 482 h 966"/>
                  <a:gd name="T10" fmla="*/ 21 w 1004"/>
                  <a:gd name="T11" fmla="*/ 757 h 966"/>
                  <a:gd name="T12" fmla="*/ 171 w 1004"/>
                  <a:gd name="T13" fmla="*/ 95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4" h="966">
                    <a:moveTo>
                      <a:pt x="171" y="959"/>
                    </a:moveTo>
                    <a:cubicBezTo>
                      <a:pt x="110" y="811"/>
                      <a:pt x="558" y="597"/>
                      <a:pt x="637" y="543"/>
                    </a:cubicBezTo>
                    <a:cubicBezTo>
                      <a:pt x="715" y="489"/>
                      <a:pt x="1004" y="282"/>
                      <a:pt x="999" y="212"/>
                    </a:cubicBezTo>
                    <a:cubicBezTo>
                      <a:pt x="994" y="143"/>
                      <a:pt x="836" y="0"/>
                      <a:pt x="839" y="34"/>
                    </a:cubicBezTo>
                    <a:cubicBezTo>
                      <a:pt x="943" y="239"/>
                      <a:pt x="490" y="428"/>
                      <a:pt x="408" y="482"/>
                    </a:cubicBezTo>
                    <a:cubicBezTo>
                      <a:pt x="326" y="536"/>
                      <a:pt x="43" y="698"/>
                      <a:pt x="21" y="757"/>
                    </a:cubicBezTo>
                    <a:cubicBezTo>
                      <a:pt x="0" y="815"/>
                      <a:pt x="187" y="966"/>
                      <a:pt x="171" y="9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3317" y="1094"/>
                <a:ext cx="1032" cy="636"/>
              </a:xfrm>
              <a:custGeom>
                <a:avLst/>
                <a:gdLst>
                  <a:gd name="T0" fmla="*/ 199 w 1043"/>
                  <a:gd name="T1" fmla="*/ 643 h 643"/>
                  <a:gd name="T2" fmla="*/ 81 w 1043"/>
                  <a:gd name="T3" fmla="*/ 551 h 643"/>
                  <a:gd name="T4" fmla="*/ 59 w 1043"/>
                  <a:gd name="T5" fmla="*/ 402 h 643"/>
                  <a:gd name="T6" fmla="*/ 359 w 1043"/>
                  <a:gd name="T7" fmla="*/ 174 h 643"/>
                  <a:gd name="T8" fmla="*/ 781 w 1043"/>
                  <a:gd name="T9" fmla="*/ 0 h 643"/>
                  <a:gd name="T10" fmla="*/ 1043 w 1043"/>
                  <a:gd name="T11" fmla="*/ 9 h 643"/>
                  <a:gd name="T12" fmla="*/ 645 w 1043"/>
                  <a:gd name="T13" fmla="*/ 213 h 643"/>
                  <a:gd name="T14" fmla="*/ 199 w 1043"/>
                  <a:gd name="T15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3" h="643">
                    <a:moveTo>
                      <a:pt x="199" y="643"/>
                    </a:moveTo>
                    <a:cubicBezTo>
                      <a:pt x="167" y="629"/>
                      <a:pt x="81" y="551"/>
                      <a:pt x="81" y="551"/>
                    </a:cubicBezTo>
                    <a:cubicBezTo>
                      <a:pt x="81" y="551"/>
                      <a:pt x="0" y="455"/>
                      <a:pt x="59" y="402"/>
                    </a:cubicBezTo>
                    <a:cubicBezTo>
                      <a:pt x="109" y="356"/>
                      <a:pt x="205" y="262"/>
                      <a:pt x="359" y="174"/>
                    </a:cubicBezTo>
                    <a:cubicBezTo>
                      <a:pt x="502" y="91"/>
                      <a:pt x="781" y="0"/>
                      <a:pt x="781" y="0"/>
                    </a:cubicBezTo>
                    <a:cubicBezTo>
                      <a:pt x="1043" y="9"/>
                      <a:pt x="1043" y="9"/>
                      <a:pt x="1043" y="9"/>
                    </a:cubicBezTo>
                    <a:cubicBezTo>
                      <a:pt x="1043" y="9"/>
                      <a:pt x="724" y="162"/>
                      <a:pt x="645" y="213"/>
                    </a:cubicBezTo>
                    <a:cubicBezTo>
                      <a:pt x="566" y="264"/>
                      <a:pt x="49" y="472"/>
                      <a:pt x="199" y="643"/>
                    </a:cubicBez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3248" y="2253"/>
                <a:ext cx="1156" cy="1082"/>
              </a:xfrm>
              <a:custGeom>
                <a:avLst/>
                <a:gdLst>
                  <a:gd name="T0" fmla="*/ 130 w 1167"/>
                  <a:gd name="T1" fmla="*/ 0 h 1094"/>
                  <a:gd name="T2" fmla="*/ 108 w 1167"/>
                  <a:gd name="T3" fmla="*/ 310 h 1094"/>
                  <a:gd name="T4" fmla="*/ 492 w 1167"/>
                  <a:gd name="T5" fmla="*/ 571 h 1094"/>
                  <a:gd name="T6" fmla="*/ 887 w 1167"/>
                  <a:gd name="T7" fmla="*/ 838 h 1094"/>
                  <a:gd name="T8" fmla="*/ 1057 w 1167"/>
                  <a:gd name="T9" fmla="*/ 1094 h 1094"/>
                  <a:gd name="T10" fmla="*/ 1140 w 1167"/>
                  <a:gd name="T11" fmla="*/ 842 h 1094"/>
                  <a:gd name="T12" fmla="*/ 274 w 1167"/>
                  <a:gd name="T13" fmla="*/ 194 h 1094"/>
                  <a:gd name="T14" fmla="*/ 130 w 1167"/>
                  <a:gd name="T15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7" h="1094">
                    <a:moveTo>
                      <a:pt x="130" y="0"/>
                    </a:moveTo>
                    <a:cubicBezTo>
                      <a:pt x="110" y="24"/>
                      <a:pt x="0" y="198"/>
                      <a:pt x="108" y="310"/>
                    </a:cubicBezTo>
                    <a:cubicBezTo>
                      <a:pt x="180" y="385"/>
                      <a:pt x="385" y="494"/>
                      <a:pt x="492" y="571"/>
                    </a:cubicBezTo>
                    <a:cubicBezTo>
                      <a:pt x="599" y="649"/>
                      <a:pt x="780" y="769"/>
                      <a:pt x="887" y="838"/>
                    </a:cubicBezTo>
                    <a:cubicBezTo>
                      <a:pt x="1023" y="926"/>
                      <a:pt x="1061" y="1046"/>
                      <a:pt x="1057" y="1094"/>
                    </a:cubicBezTo>
                    <a:cubicBezTo>
                      <a:pt x="1066" y="1085"/>
                      <a:pt x="1167" y="965"/>
                      <a:pt x="1140" y="842"/>
                    </a:cubicBezTo>
                    <a:cubicBezTo>
                      <a:pt x="1109" y="700"/>
                      <a:pt x="693" y="531"/>
                      <a:pt x="274" y="194"/>
                    </a:cubicBezTo>
                    <a:cubicBezTo>
                      <a:pt x="205" y="139"/>
                      <a:pt x="139" y="85"/>
                      <a:pt x="13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3241" y="3006"/>
                <a:ext cx="1062" cy="750"/>
              </a:xfrm>
              <a:custGeom>
                <a:avLst/>
                <a:gdLst>
                  <a:gd name="T0" fmla="*/ 164 w 1072"/>
                  <a:gd name="T1" fmla="*/ 0 h 759"/>
                  <a:gd name="T2" fmla="*/ 150 w 1072"/>
                  <a:gd name="T3" fmla="*/ 344 h 759"/>
                  <a:gd name="T4" fmla="*/ 571 w 1072"/>
                  <a:gd name="T5" fmla="*/ 645 h 759"/>
                  <a:gd name="T6" fmla="*/ 748 w 1072"/>
                  <a:gd name="T7" fmla="*/ 759 h 759"/>
                  <a:gd name="T8" fmla="*/ 1072 w 1072"/>
                  <a:gd name="T9" fmla="*/ 744 h 759"/>
                  <a:gd name="T10" fmla="*/ 512 w 1072"/>
                  <a:gd name="T11" fmla="*/ 392 h 759"/>
                  <a:gd name="T12" fmla="*/ 303 w 1072"/>
                  <a:gd name="T13" fmla="*/ 214 h 759"/>
                  <a:gd name="T14" fmla="*/ 164 w 1072"/>
                  <a:gd name="T15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2" h="759">
                    <a:moveTo>
                      <a:pt x="164" y="0"/>
                    </a:moveTo>
                    <a:cubicBezTo>
                      <a:pt x="150" y="15"/>
                      <a:pt x="0" y="234"/>
                      <a:pt x="150" y="344"/>
                    </a:cubicBezTo>
                    <a:cubicBezTo>
                      <a:pt x="299" y="453"/>
                      <a:pt x="523" y="614"/>
                      <a:pt x="571" y="645"/>
                    </a:cubicBezTo>
                    <a:cubicBezTo>
                      <a:pt x="619" y="676"/>
                      <a:pt x="748" y="759"/>
                      <a:pt x="748" y="759"/>
                    </a:cubicBezTo>
                    <a:cubicBezTo>
                      <a:pt x="1072" y="744"/>
                      <a:pt x="1072" y="744"/>
                      <a:pt x="1072" y="744"/>
                    </a:cubicBezTo>
                    <a:cubicBezTo>
                      <a:pt x="1072" y="744"/>
                      <a:pt x="614" y="475"/>
                      <a:pt x="512" y="392"/>
                    </a:cubicBezTo>
                    <a:cubicBezTo>
                      <a:pt x="450" y="340"/>
                      <a:pt x="389" y="300"/>
                      <a:pt x="303" y="214"/>
                    </a:cubicBezTo>
                    <a:cubicBezTo>
                      <a:pt x="249" y="161"/>
                      <a:pt x="157" y="92"/>
                      <a:pt x="16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3242" y="1489"/>
                <a:ext cx="1165" cy="1066"/>
              </a:xfrm>
              <a:custGeom>
                <a:avLst/>
                <a:gdLst>
                  <a:gd name="T0" fmla="*/ 136 w 1176"/>
                  <a:gd name="T1" fmla="*/ 0 h 1078"/>
                  <a:gd name="T2" fmla="*/ 94 w 1176"/>
                  <a:gd name="T3" fmla="*/ 335 h 1078"/>
                  <a:gd name="T4" fmla="*/ 520 w 1176"/>
                  <a:gd name="T5" fmla="*/ 620 h 1078"/>
                  <a:gd name="T6" fmla="*/ 920 w 1176"/>
                  <a:gd name="T7" fmla="*/ 851 h 1078"/>
                  <a:gd name="T8" fmla="*/ 1070 w 1176"/>
                  <a:gd name="T9" fmla="*/ 1078 h 1078"/>
                  <a:gd name="T10" fmla="*/ 1150 w 1176"/>
                  <a:gd name="T11" fmla="*/ 839 h 1078"/>
                  <a:gd name="T12" fmla="*/ 942 w 1176"/>
                  <a:gd name="T13" fmla="*/ 632 h 1078"/>
                  <a:gd name="T14" fmla="*/ 326 w 1176"/>
                  <a:gd name="T15" fmla="*/ 269 h 1078"/>
                  <a:gd name="T16" fmla="*/ 136 w 1176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6" h="1078">
                    <a:moveTo>
                      <a:pt x="136" y="0"/>
                    </a:moveTo>
                    <a:cubicBezTo>
                      <a:pt x="58" y="53"/>
                      <a:pt x="0" y="243"/>
                      <a:pt x="94" y="335"/>
                    </a:cubicBezTo>
                    <a:cubicBezTo>
                      <a:pt x="188" y="427"/>
                      <a:pt x="293" y="481"/>
                      <a:pt x="520" y="620"/>
                    </a:cubicBezTo>
                    <a:cubicBezTo>
                      <a:pt x="646" y="697"/>
                      <a:pt x="790" y="771"/>
                      <a:pt x="920" y="851"/>
                    </a:cubicBezTo>
                    <a:cubicBezTo>
                      <a:pt x="1050" y="931"/>
                      <a:pt x="1083" y="1029"/>
                      <a:pt x="1070" y="1078"/>
                    </a:cubicBezTo>
                    <a:cubicBezTo>
                      <a:pt x="1098" y="1045"/>
                      <a:pt x="1176" y="921"/>
                      <a:pt x="1150" y="839"/>
                    </a:cubicBezTo>
                    <a:cubicBezTo>
                      <a:pt x="1124" y="757"/>
                      <a:pt x="1042" y="697"/>
                      <a:pt x="942" y="632"/>
                    </a:cubicBezTo>
                    <a:cubicBezTo>
                      <a:pt x="783" y="529"/>
                      <a:pt x="408" y="345"/>
                      <a:pt x="326" y="269"/>
                    </a:cubicBezTo>
                    <a:cubicBezTo>
                      <a:pt x="244" y="193"/>
                      <a:pt x="142" y="139"/>
                      <a:pt x="13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3355" y="1084"/>
                <a:ext cx="1101" cy="696"/>
              </a:xfrm>
              <a:custGeom>
                <a:avLst/>
                <a:gdLst>
                  <a:gd name="T0" fmla="*/ 0 w 1112"/>
                  <a:gd name="T1" fmla="*/ 0 h 704"/>
                  <a:gd name="T2" fmla="*/ 310 w 1112"/>
                  <a:gd name="T3" fmla="*/ 0 h 704"/>
                  <a:gd name="T4" fmla="*/ 968 w 1112"/>
                  <a:gd name="T5" fmla="*/ 381 h 704"/>
                  <a:gd name="T6" fmla="*/ 966 w 1112"/>
                  <a:gd name="T7" fmla="*/ 704 h 704"/>
                  <a:gd name="T8" fmla="*/ 612 w 1112"/>
                  <a:gd name="T9" fmla="*/ 365 h 704"/>
                  <a:gd name="T10" fmla="*/ 0 w 1112"/>
                  <a:gd name="T1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704">
                    <a:moveTo>
                      <a:pt x="0" y="0"/>
                    </a:moveTo>
                    <a:cubicBezTo>
                      <a:pt x="310" y="0"/>
                      <a:pt x="310" y="0"/>
                      <a:pt x="310" y="0"/>
                    </a:cubicBezTo>
                    <a:cubicBezTo>
                      <a:pt x="310" y="0"/>
                      <a:pt x="802" y="246"/>
                      <a:pt x="968" y="381"/>
                    </a:cubicBezTo>
                    <a:cubicBezTo>
                      <a:pt x="1112" y="498"/>
                      <a:pt x="1036" y="623"/>
                      <a:pt x="966" y="704"/>
                    </a:cubicBezTo>
                    <a:cubicBezTo>
                      <a:pt x="1019" y="594"/>
                      <a:pt x="680" y="411"/>
                      <a:pt x="612" y="365"/>
                    </a:cubicBezTo>
                    <a:cubicBezTo>
                      <a:pt x="470" y="2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28"/>
            <p:cNvGrpSpPr>
              <a:grpSpLocks noChangeAspect="1"/>
            </p:cNvGrpSpPr>
            <p:nvPr/>
          </p:nvGrpSpPr>
          <p:grpSpPr bwMode="auto">
            <a:xfrm>
              <a:off x="2427992" y="2352664"/>
              <a:ext cx="481788" cy="427844"/>
              <a:chOff x="348" y="-961"/>
              <a:chExt cx="6984" cy="6202"/>
            </a:xfrm>
            <a:grpFill/>
          </p:grpSpPr>
          <p:sp>
            <p:nvSpPr>
              <p:cNvPr id="35" name="Freeform 29"/>
              <p:cNvSpPr>
                <a:spLocks noEditPoints="1"/>
              </p:cNvSpPr>
              <p:nvPr/>
            </p:nvSpPr>
            <p:spPr bwMode="auto">
              <a:xfrm>
                <a:off x="348" y="-961"/>
                <a:ext cx="3047" cy="1449"/>
              </a:xfrm>
              <a:custGeom>
                <a:avLst/>
                <a:gdLst>
                  <a:gd name="T0" fmla="*/ 1289 w 1289"/>
                  <a:gd name="T1" fmla="*/ 613 h 613"/>
                  <a:gd name="T2" fmla="*/ 1289 w 1289"/>
                  <a:gd name="T3" fmla="*/ 478 h 613"/>
                  <a:gd name="T4" fmla="*/ 979 w 1289"/>
                  <a:gd name="T5" fmla="*/ 139 h 613"/>
                  <a:gd name="T6" fmla="*/ 487 w 1289"/>
                  <a:gd name="T7" fmla="*/ 26 h 613"/>
                  <a:gd name="T8" fmla="*/ 25 w 1289"/>
                  <a:gd name="T9" fmla="*/ 30 h 613"/>
                  <a:gd name="T10" fmla="*/ 5 w 1289"/>
                  <a:gd name="T11" fmla="*/ 51 h 613"/>
                  <a:gd name="T12" fmla="*/ 709 w 1289"/>
                  <a:gd name="T13" fmla="*/ 541 h 613"/>
                  <a:gd name="T14" fmla="*/ 1289 w 1289"/>
                  <a:gd name="T15" fmla="*/ 613 h 613"/>
                  <a:gd name="T16" fmla="*/ 1289 w 1289"/>
                  <a:gd name="T17" fmla="*/ 613 h 613"/>
                  <a:gd name="T18" fmla="*/ 1289 w 1289"/>
                  <a:gd name="T19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9" h="613">
                    <a:moveTo>
                      <a:pt x="1289" y="613"/>
                    </a:moveTo>
                    <a:cubicBezTo>
                      <a:pt x="1289" y="478"/>
                      <a:pt x="1289" y="478"/>
                      <a:pt x="1289" y="478"/>
                    </a:cubicBezTo>
                    <a:cubicBezTo>
                      <a:pt x="1179" y="371"/>
                      <a:pt x="1105" y="229"/>
                      <a:pt x="979" y="139"/>
                    </a:cubicBezTo>
                    <a:cubicBezTo>
                      <a:pt x="835" y="37"/>
                      <a:pt x="659" y="0"/>
                      <a:pt x="487" y="26"/>
                    </a:cubicBezTo>
                    <a:cubicBezTo>
                      <a:pt x="338" y="48"/>
                      <a:pt x="171" y="83"/>
                      <a:pt x="25" y="30"/>
                    </a:cubicBezTo>
                    <a:cubicBezTo>
                      <a:pt x="12" y="25"/>
                      <a:pt x="0" y="38"/>
                      <a:pt x="5" y="51"/>
                    </a:cubicBezTo>
                    <a:cubicBezTo>
                      <a:pt x="49" y="162"/>
                      <a:pt x="225" y="504"/>
                      <a:pt x="709" y="541"/>
                    </a:cubicBezTo>
                    <a:cubicBezTo>
                      <a:pt x="1068" y="569"/>
                      <a:pt x="1213" y="589"/>
                      <a:pt x="1289" y="613"/>
                    </a:cubicBezTo>
                    <a:close/>
                    <a:moveTo>
                      <a:pt x="1289" y="613"/>
                    </a:moveTo>
                    <a:cubicBezTo>
                      <a:pt x="1289" y="613"/>
                      <a:pt x="1289" y="613"/>
                      <a:pt x="1289" y="6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4282" y="-959"/>
                <a:ext cx="3050" cy="1447"/>
              </a:xfrm>
              <a:custGeom>
                <a:avLst/>
                <a:gdLst>
                  <a:gd name="T0" fmla="*/ 1264 w 1290"/>
                  <a:gd name="T1" fmla="*/ 29 h 612"/>
                  <a:gd name="T2" fmla="*/ 803 w 1290"/>
                  <a:gd name="T3" fmla="*/ 25 h 612"/>
                  <a:gd name="T4" fmla="*/ 311 w 1290"/>
                  <a:gd name="T5" fmla="*/ 139 h 612"/>
                  <a:gd name="T6" fmla="*/ 0 w 1290"/>
                  <a:gd name="T7" fmla="*/ 477 h 612"/>
                  <a:gd name="T8" fmla="*/ 0 w 1290"/>
                  <a:gd name="T9" fmla="*/ 612 h 612"/>
                  <a:gd name="T10" fmla="*/ 581 w 1290"/>
                  <a:gd name="T11" fmla="*/ 540 h 612"/>
                  <a:gd name="T12" fmla="*/ 1285 w 1290"/>
                  <a:gd name="T13" fmla="*/ 50 h 612"/>
                  <a:gd name="T14" fmla="*/ 1264 w 1290"/>
                  <a:gd name="T15" fmla="*/ 29 h 612"/>
                  <a:gd name="T16" fmla="*/ 1264 w 1290"/>
                  <a:gd name="T17" fmla="*/ 29 h 612"/>
                  <a:gd name="T18" fmla="*/ 1264 w 1290"/>
                  <a:gd name="T19" fmla="*/ 2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0" h="612">
                    <a:moveTo>
                      <a:pt x="1264" y="29"/>
                    </a:moveTo>
                    <a:cubicBezTo>
                      <a:pt x="1119" y="83"/>
                      <a:pt x="951" y="47"/>
                      <a:pt x="803" y="25"/>
                    </a:cubicBezTo>
                    <a:cubicBezTo>
                      <a:pt x="630" y="0"/>
                      <a:pt x="454" y="36"/>
                      <a:pt x="311" y="139"/>
                    </a:cubicBezTo>
                    <a:cubicBezTo>
                      <a:pt x="185" y="228"/>
                      <a:pt x="110" y="370"/>
                      <a:pt x="0" y="477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77" y="588"/>
                      <a:pt x="222" y="568"/>
                      <a:pt x="581" y="540"/>
                    </a:cubicBezTo>
                    <a:cubicBezTo>
                      <a:pt x="1065" y="503"/>
                      <a:pt x="1240" y="161"/>
                      <a:pt x="1285" y="50"/>
                    </a:cubicBezTo>
                    <a:cubicBezTo>
                      <a:pt x="1290" y="37"/>
                      <a:pt x="1277" y="24"/>
                      <a:pt x="1264" y="29"/>
                    </a:cubicBezTo>
                    <a:close/>
                    <a:moveTo>
                      <a:pt x="1264" y="29"/>
                    </a:moveTo>
                    <a:cubicBezTo>
                      <a:pt x="1264" y="29"/>
                      <a:pt x="1264" y="29"/>
                      <a:pt x="126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2312" y="-924"/>
                <a:ext cx="3053" cy="6165"/>
              </a:xfrm>
              <a:custGeom>
                <a:avLst/>
                <a:gdLst>
                  <a:gd name="T0" fmla="*/ 570 w 1291"/>
                  <a:gd name="T1" fmla="*/ 371 h 2607"/>
                  <a:gd name="T2" fmla="*/ 458 w 1291"/>
                  <a:gd name="T3" fmla="*/ 984 h 2607"/>
                  <a:gd name="T4" fmla="*/ 386 w 1291"/>
                  <a:gd name="T5" fmla="*/ 864 h 2607"/>
                  <a:gd name="T6" fmla="*/ 459 w 1291"/>
                  <a:gd name="T7" fmla="*/ 791 h 2607"/>
                  <a:gd name="T8" fmla="*/ 455 w 1291"/>
                  <a:gd name="T9" fmla="*/ 696 h 2607"/>
                  <a:gd name="T10" fmla="*/ 73 w 1291"/>
                  <a:gd name="T11" fmla="*/ 647 h 2607"/>
                  <a:gd name="T12" fmla="*/ 0 w 1291"/>
                  <a:gd name="T13" fmla="*/ 960 h 2607"/>
                  <a:gd name="T14" fmla="*/ 397 w 1291"/>
                  <a:gd name="T15" fmla="*/ 1186 h 2607"/>
                  <a:gd name="T16" fmla="*/ 143 w 1291"/>
                  <a:gd name="T17" fmla="*/ 1379 h 2607"/>
                  <a:gd name="T18" fmla="*/ 185 w 1291"/>
                  <a:gd name="T19" fmla="*/ 1478 h 2607"/>
                  <a:gd name="T20" fmla="*/ 265 w 1291"/>
                  <a:gd name="T21" fmla="*/ 1669 h 2607"/>
                  <a:gd name="T22" fmla="*/ 227 w 1291"/>
                  <a:gd name="T23" fmla="*/ 1767 h 2607"/>
                  <a:gd name="T24" fmla="*/ 426 w 1291"/>
                  <a:gd name="T25" fmla="*/ 1909 h 2607"/>
                  <a:gd name="T26" fmla="*/ 252 w 1291"/>
                  <a:gd name="T27" fmla="*/ 2068 h 2607"/>
                  <a:gd name="T28" fmla="*/ 297 w 1291"/>
                  <a:gd name="T29" fmla="*/ 2181 h 2607"/>
                  <a:gd name="T30" fmla="*/ 375 w 1291"/>
                  <a:gd name="T31" fmla="*/ 2291 h 2607"/>
                  <a:gd name="T32" fmla="*/ 396 w 1291"/>
                  <a:gd name="T33" fmla="*/ 2409 h 2607"/>
                  <a:gd name="T34" fmla="*/ 458 w 1291"/>
                  <a:gd name="T35" fmla="*/ 2418 h 2607"/>
                  <a:gd name="T36" fmla="*/ 514 w 1291"/>
                  <a:gd name="T37" fmla="*/ 2391 h 2607"/>
                  <a:gd name="T38" fmla="*/ 570 w 1291"/>
                  <a:gd name="T39" fmla="*/ 2537 h 2607"/>
                  <a:gd name="T40" fmla="*/ 650 w 1291"/>
                  <a:gd name="T41" fmla="*/ 2607 h 2607"/>
                  <a:gd name="T42" fmla="*/ 720 w 1291"/>
                  <a:gd name="T43" fmla="*/ 2364 h 2607"/>
                  <a:gd name="T44" fmla="*/ 820 w 1291"/>
                  <a:gd name="T45" fmla="*/ 2413 h 2607"/>
                  <a:gd name="T46" fmla="*/ 882 w 1291"/>
                  <a:gd name="T47" fmla="*/ 2415 h 2607"/>
                  <a:gd name="T48" fmla="*/ 937 w 1291"/>
                  <a:gd name="T49" fmla="*/ 2343 h 2607"/>
                  <a:gd name="T50" fmla="*/ 861 w 1291"/>
                  <a:gd name="T51" fmla="*/ 2236 h 2607"/>
                  <a:gd name="T52" fmla="*/ 1040 w 1291"/>
                  <a:gd name="T53" fmla="*/ 2114 h 2607"/>
                  <a:gd name="T54" fmla="*/ 1008 w 1291"/>
                  <a:gd name="T55" fmla="*/ 2008 h 2607"/>
                  <a:gd name="T56" fmla="*/ 1023 w 1291"/>
                  <a:gd name="T57" fmla="*/ 1832 h 2607"/>
                  <a:gd name="T58" fmla="*/ 1064 w 1291"/>
                  <a:gd name="T59" fmla="*/ 1732 h 2607"/>
                  <a:gd name="T60" fmla="*/ 877 w 1291"/>
                  <a:gd name="T61" fmla="*/ 1585 h 2607"/>
                  <a:gd name="T62" fmla="*/ 1148 w 1291"/>
                  <a:gd name="T63" fmla="*/ 1412 h 2607"/>
                  <a:gd name="T64" fmla="*/ 1113 w 1291"/>
                  <a:gd name="T65" fmla="*/ 1316 h 2607"/>
                  <a:gd name="T66" fmla="*/ 1249 w 1291"/>
                  <a:gd name="T67" fmla="*/ 1027 h 2607"/>
                  <a:gd name="T68" fmla="*/ 1291 w 1291"/>
                  <a:gd name="T69" fmla="*/ 720 h 2607"/>
                  <a:gd name="T70" fmla="*/ 906 w 1291"/>
                  <a:gd name="T71" fmla="*/ 646 h 2607"/>
                  <a:gd name="T72" fmla="*/ 833 w 1291"/>
                  <a:gd name="T73" fmla="*/ 719 h 2607"/>
                  <a:gd name="T74" fmla="*/ 837 w 1291"/>
                  <a:gd name="T75" fmla="*/ 814 h 2607"/>
                  <a:gd name="T76" fmla="*/ 1089 w 1291"/>
                  <a:gd name="T77" fmla="*/ 865 h 2607"/>
                  <a:gd name="T78" fmla="*/ 721 w 1291"/>
                  <a:gd name="T79" fmla="*/ 1038 h 2607"/>
                  <a:gd name="T80" fmla="*/ 777 w 1291"/>
                  <a:gd name="T81" fmla="*/ 334 h 2607"/>
                  <a:gd name="T82" fmla="*/ 838 w 1291"/>
                  <a:gd name="T83" fmla="*/ 193 h 2607"/>
                  <a:gd name="T84" fmla="*/ 810 w 1291"/>
                  <a:gd name="T85" fmla="*/ 93 h 2607"/>
                  <a:gd name="T86" fmla="*/ 480 w 1291"/>
                  <a:gd name="T87" fmla="*/ 93 h 2607"/>
                  <a:gd name="T88" fmla="*/ 452 w 1291"/>
                  <a:gd name="T89" fmla="*/ 193 h 2607"/>
                  <a:gd name="T90" fmla="*/ 514 w 1291"/>
                  <a:gd name="T91" fmla="*/ 334 h 2607"/>
                  <a:gd name="T92" fmla="*/ 458 w 1291"/>
                  <a:gd name="T93" fmla="*/ 1749 h 2607"/>
                  <a:gd name="T94" fmla="*/ 570 w 1291"/>
                  <a:gd name="T95" fmla="*/ 1809 h 2607"/>
                  <a:gd name="T96" fmla="*/ 570 w 1291"/>
                  <a:gd name="T97" fmla="*/ 1310 h 2607"/>
                  <a:gd name="T98" fmla="*/ 414 w 1291"/>
                  <a:gd name="T99" fmla="*/ 1389 h 2607"/>
                  <a:gd name="T100" fmla="*/ 570 w 1291"/>
                  <a:gd name="T101" fmla="*/ 2016 h 2607"/>
                  <a:gd name="T102" fmla="*/ 458 w 1291"/>
                  <a:gd name="T103" fmla="*/ 2076 h 2607"/>
                  <a:gd name="T104" fmla="*/ 721 w 1291"/>
                  <a:gd name="T105" fmla="*/ 2017 h 2607"/>
                  <a:gd name="T106" fmla="*/ 721 w 1291"/>
                  <a:gd name="T107" fmla="*/ 2137 h 2607"/>
                  <a:gd name="T108" fmla="*/ 721 w 1291"/>
                  <a:gd name="T109" fmla="*/ 1689 h 2607"/>
                  <a:gd name="T110" fmla="*/ 721 w 1291"/>
                  <a:gd name="T111" fmla="*/ 1809 h 2607"/>
                  <a:gd name="T112" fmla="*/ 721 w 1291"/>
                  <a:gd name="T113" fmla="*/ 1468 h 2607"/>
                  <a:gd name="T114" fmla="*/ 877 w 1291"/>
                  <a:gd name="T115" fmla="*/ 1389 h 2607"/>
                  <a:gd name="T116" fmla="*/ 877 w 1291"/>
                  <a:gd name="T117" fmla="*/ 1389 h 2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1" h="2607">
                    <a:moveTo>
                      <a:pt x="514" y="334"/>
                    </a:moveTo>
                    <a:cubicBezTo>
                      <a:pt x="531" y="349"/>
                      <a:pt x="550" y="362"/>
                      <a:pt x="570" y="371"/>
                    </a:cubicBezTo>
                    <a:cubicBezTo>
                      <a:pt x="570" y="1037"/>
                      <a:pt x="570" y="1037"/>
                      <a:pt x="570" y="1037"/>
                    </a:cubicBezTo>
                    <a:cubicBezTo>
                      <a:pt x="458" y="984"/>
                      <a:pt x="458" y="984"/>
                      <a:pt x="458" y="984"/>
                    </a:cubicBezTo>
                    <a:cubicBezTo>
                      <a:pt x="203" y="864"/>
                      <a:pt x="203" y="864"/>
                      <a:pt x="203" y="864"/>
                    </a:cubicBezTo>
                    <a:cubicBezTo>
                      <a:pt x="386" y="864"/>
                      <a:pt x="386" y="864"/>
                      <a:pt x="386" y="864"/>
                    </a:cubicBezTo>
                    <a:cubicBezTo>
                      <a:pt x="418" y="864"/>
                      <a:pt x="446" y="843"/>
                      <a:pt x="455" y="814"/>
                    </a:cubicBezTo>
                    <a:cubicBezTo>
                      <a:pt x="458" y="807"/>
                      <a:pt x="459" y="799"/>
                      <a:pt x="459" y="791"/>
                    </a:cubicBezTo>
                    <a:cubicBezTo>
                      <a:pt x="459" y="719"/>
                      <a:pt x="459" y="719"/>
                      <a:pt x="459" y="719"/>
                    </a:cubicBezTo>
                    <a:cubicBezTo>
                      <a:pt x="459" y="711"/>
                      <a:pt x="458" y="703"/>
                      <a:pt x="455" y="696"/>
                    </a:cubicBezTo>
                    <a:cubicBezTo>
                      <a:pt x="446" y="668"/>
                      <a:pt x="418" y="647"/>
                      <a:pt x="386" y="647"/>
                    </a:cubicBezTo>
                    <a:cubicBezTo>
                      <a:pt x="73" y="647"/>
                      <a:pt x="73" y="647"/>
                      <a:pt x="73" y="647"/>
                    </a:cubicBezTo>
                    <a:cubicBezTo>
                      <a:pt x="33" y="647"/>
                      <a:pt x="0" y="679"/>
                      <a:pt x="0" y="719"/>
                    </a:cubicBezTo>
                    <a:cubicBezTo>
                      <a:pt x="0" y="960"/>
                      <a:pt x="0" y="960"/>
                      <a:pt x="0" y="960"/>
                    </a:cubicBezTo>
                    <a:cubicBezTo>
                      <a:pt x="0" y="989"/>
                      <a:pt x="17" y="1015"/>
                      <a:pt x="43" y="1026"/>
                    </a:cubicBezTo>
                    <a:cubicBezTo>
                      <a:pt x="397" y="1186"/>
                      <a:pt x="397" y="1186"/>
                      <a:pt x="397" y="1186"/>
                    </a:cubicBezTo>
                    <a:cubicBezTo>
                      <a:pt x="179" y="1316"/>
                      <a:pt x="179" y="1316"/>
                      <a:pt x="179" y="1316"/>
                    </a:cubicBezTo>
                    <a:cubicBezTo>
                      <a:pt x="157" y="1329"/>
                      <a:pt x="143" y="1353"/>
                      <a:pt x="143" y="1379"/>
                    </a:cubicBezTo>
                    <a:cubicBezTo>
                      <a:pt x="143" y="1412"/>
                      <a:pt x="143" y="1412"/>
                      <a:pt x="143" y="1412"/>
                    </a:cubicBezTo>
                    <a:cubicBezTo>
                      <a:pt x="143" y="1440"/>
                      <a:pt x="160" y="1466"/>
                      <a:pt x="185" y="1478"/>
                    </a:cubicBezTo>
                    <a:cubicBezTo>
                      <a:pt x="414" y="1585"/>
                      <a:pt x="414" y="1585"/>
                      <a:pt x="414" y="1585"/>
                    </a:cubicBezTo>
                    <a:cubicBezTo>
                      <a:pt x="265" y="1669"/>
                      <a:pt x="265" y="1669"/>
                      <a:pt x="265" y="1669"/>
                    </a:cubicBezTo>
                    <a:cubicBezTo>
                      <a:pt x="242" y="1682"/>
                      <a:pt x="227" y="1706"/>
                      <a:pt x="227" y="1732"/>
                    </a:cubicBezTo>
                    <a:cubicBezTo>
                      <a:pt x="227" y="1767"/>
                      <a:pt x="227" y="1767"/>
                      <a:pt x="227" y="1767"/>
                    </a:cubicBezTo>
                    <a:cubicBezTo>
                      <a:pt x="227" y="1795"/>
                      <a:pt x="243" y="1820"/>
                      <a:pt x="268" y="1833"/>
                    </a:cubicBezTo>
                    <a:cubicBezTo>
                      <a:pt x="426" y="1909"/>
                      <a:pt x="426" y="1909"/>
                      <a:pt x="426" y="1909"/>
                    </a:cubicBezTo>
                    <a:cubicBezTo>
                      <a:pt x="283" y="2008"/>
                      <a:pt x="283" y="2008"/>
                      <a:pt x="283" y="2008"/>
                    </a:cubicBezTo>
                    <a:cubicBezTo>
                      <a:pt x="264" y="2022"/>
                      <a:pt x="252" y="2044"/>
                      <a:pt x="252" y="2068"/>
                    </a:cubicBezTo>
                    <a:cubicBezTo>
                      <a:pt x="252" y="2114"/>
                      <a:pt x="252" y="2114"/>
                      <a:pt x="252" y="2114"/>
                    </a:cubicBezTo>
                    <a:cubicBezTo>
                      <a:pt x="252" y="2144"/>
                      <a:pt x="270" y="2170"/>
                      <a:pt x="297" y="2181"/>
                    </a:cubicBezTo>
                    <a:cubicBezTo>
                      <a:pt x="430" y="2236"/>
                      <a:pt x="430" y="2236"/>
                      <a:pt x="430" y="2236"/>
                    </a:cubicBezTo>
                    <a:cubicBezTo>
                      <a:pt x="375" y="2291"/>
                      <a:pt x="375" y="2291"/>
                      <a:pt x="375" y="2291"/>
                    </a:cubicBezTo>
                    <a:cubicBezTo>
                      <a:pt x="361" y="2305"/>
                      <a:pt x="354" y="2323"/>
                      <a:pt x="354" y="2343"/>
                    </a:cubicBezTo>
                    <a:cubicBezTo>
                      <a:pt x="354" y="2372"/>
                      <a:pt x="370" y="2397"/>
                      <a:pt x="396" y="2409"/>
                    </a:cubicBezTo>
                    <a:cubicBezTo>
                      <a:pt x="409" y="2414"/>
                      <a:pt x="409" y="2414"/>
                      <a:pt x="409" y="2414"/>
                    </a:cubicBezTo>
                    <a:cubicBezTo>
                      <a:pt x="424" y="2421"/>
                      <a:pt x="442" y="2423"/>
                      <a:pt x="458" y="2418"/>
                    </a:cubicBezTo>
                    <a:cubicBezTo>
                      <a:pt x="462" y="2417"/>
                      <a:pt x="466" y="2415"/>
                      <a:pt x="471" y="2413"/>
                    </a:cubicBezTo>
                    <a:cubicBezTo>
                      <a:pt x="514" y="2391"/>
                      <a:pt x="514" y="2391"/>
                      <a:pt x="514" y="2391"/>
                    </a:cubicBezTo>
                    <a:cubicBezTo>
                      <a:pt x="570" y="2364"/>
                      <a:pt x="570" y="2364"/>
                      <a:pt x="570" y="2364"/>
                    </a:cubicBezTo>
                    <a:cubicBezTo>
                      <a:pt x="570" y="2537"/>
                      <a:pt x="570" y="2537"/>
                      <a:pt x="570" y="2537"/>
                    </a:cubicBezTo>
                    <a:cubicBezTo>
                      <a:pt x="570" y="2576"/>
                      <a:pt x="602" y="2607"/>
                      <a:pt x="641" y="2607"/>
                    </a:cubicBezTo>
                    <a:cubicBezTo>
                      <a:pt x="650" y="2607"/>
                      <a:pt x="650" y="2607"/>
                      <a:pt x="650" y="2607"/>
                    </a:cubicBezTo>
                    <a:cubicBezTo>
                      <a:pt x="689" y="2607"/>
                      <a:pt x="720" y="2576"/>
                      <a:pt x="720" y="2537"/>
                    </a:cubicBezTo>
                    <a:cubicBezTo>
                      <a:pt x="720" y="2364"/>
                      <a:pt x="720" y="2364"/>
                      <a:pt x="720" y="2364"/>
                    </a:cubicBezTo>
                    <a:cubicBezTo>
                      <a:pt x="776" y="2392"/>
                      <a:pt x="776" y="2392"/>
                      <a:pt x="776" y="2392"/>
                    </a:cubicBezTo>
                    <a:cubicBezTo>
                      <a:pt x="820" y="2413"/>
                      <a:pt x="820" y="2413"/>
                      <a:pt x="820" y="2413"/>
                    </a:cubicBezTo>
                    <a:cubicBezTo>
                      <a:pt x="824" y="2415"/>
                      <a:pt x="828" y="2417"/>
                      <a:pt x="832" y="2418"/>
                    </a:cubicBezTo>
                    <a:cubicBezTo>
                      <a:pt x="849" y="2423"/>
                      <a:pt x="866" y="2422"/>
                      <a:pt x="882" y="2415"/>
                    </a:cubicBezTo>
                    <a:cubicBezTo>
                      <a:pt x="894" y="2409"/>
                      <a:pt x="894" y="2409"/>
                      <a:pt x="894" y="2409"/>
                    </a:cubicBezTo>
                    <a:cubicBezTo>
                      <a:pt x="920" y="2397"/>
                      <a:pt x="937" y="2372"/>
                      <a:pt x="937" y="2343"/>
                    </a:cubicBezTo>
                    <a:cubicBezTo>
                      <a:pt x="937" y="2324"/>
                      <a:pt x="929" y="2305"/>
                      <a:pt x="915" y="2292"/>
                    </a:cubicBezTo>
                    <a:cubicBezTo>
                      <a:pt x="861" y="2236"/>
                      <a:pt x="861" y="2236"/>
                      <a:pt x="861" y="2236"/>
                    </a:cubicBezTo>
                    <a:cubicBezTo>
                      <a:pt x="994" y="2181"/>
                      <a:pt x="994" y="2181"/>
                      <a:pt x="994" y="2181"/>
                    </a:cubicBezTo>
                    <a:cubicBezTo>
                      <a:pt x="1022" y="2170"/>
                      <a:pt x="1040" y="2144"/>
                      <a:pt x="1040" y="2114"/>
                    </a:cubicBezTo>
                    <a:cubicBezTo>
                      <a:pt x="1040" y="2068"/>
                      <a:pt x="1040" y="2068"/>
                      <a:pt x="1040" y="2068"/>
                    </a:cubicBezTo>
                    <a:cubicBezTo>
                      <a:pt x="1040" y="2044"/>
                      <a:pt x="1028" y="2022"/>
                      <a:pt x="1008" y="2008"/>
                    </a:cubicBezTo>
                    <a:cubicBezTo>
                      <a:pt x="865" y="1909"/>
                      <a:pt x="865" y="1909"/>
                      <a:pt x="865" y="1909"/>
                    </a:cubicBezTo>
                    <a:cubicBezTo>
                      <a:pt x="1023" y="1832"/>
                      <a:pt x="1023" y="1832"/>
                      <a:pt x="1023" y="1832"/>
                    </a:cubicBezTo>
                    <a:cubicBezTo>
                      <a:pt x="1048" y="1820"/>
                      <a:pt x="1064" y="1795"/>
                      <a:pt x="1064" y="1767"/>
                    </a:cubicBezTo>
                    <a:cubicBezTo>
                      <a:pt x="1064" y="1732"/>
                      <a:pt x="1064" y="1732"/>
                      <a:pt x="1064" y="1732"/>
                    </a:cubicBezTo>
                    <a:cubicBezTo>
                      <a:pt x="1064" y="1706"/>
                      <a:pt x="1050" y="1681"/>
                      <a:pt x="1027" y="1668"/>
                    </a:cubicBezTo>
                    <a:cubicBezTo>
                      <a:pt x="877" y="1585"/>
                      <a:pt x="877" y="1585"/>
                      <a:pt x="877" y="1585"/>
                    </a:cubicBezTo>
                    <a:cubicBezTo>
                      <a:pt x="1106" y="1478"/>
                      <a:pt x="1106" y="1478"/>
                      <a:pt x="1106" y="1478"/>
                    </a:cubicBezTo>
                    <a:cubicBezTo>
                      <a:pt x="1132" y="1466"/>
                      <a:pt x="1148" y="1440"/>
                      <a:pt x="1148" y="1412"/>
                    </a:cubicBezTo>
                    <a:cubicBezTo>
                      <a:pt x="1148" y="1379"/>
                      <a:pt x="1148" y="1379"/>
                      <a:pt x="1148" y="1379"/>
                    </a:cubicBezTo>
                    <a:cubicBezTo>
                      <a:pt x="1148" y="1353"/>
                      <a:pt x="1135" y="1329"/>
                      <a:pt x="1113" y="1316"/>
                    </a:cubicBezTo>
                    <a:cubicBezTo>
                      <a:pt x="894" y="1186"/>
                      <a:pt x="894" y="1186"/>
                      <a:pt x="894" y="1186"/>
                    </a:cubicBezTo>
                    <a:cubicBezTo>
                      <a:pt x="1249" y="1027"/>
                      <a:pt x="1249" y="1027"/>
                      <a:pt x="1249" y="1027"/>
                    </a:cubicBezTo>
                    <a:cubicBezTo>
                      <a:pt x="1275" y="1015"/>
                      <a:pt x="1291" y="989"/>
                      <a:pt x="1291" y="960"/>
                    </a:cubicBezTo>
                    <a:cubicBezTo>
                      <a:pt x="1291" y="720"/>
                      <a:pt x="1291" y="720"/>
                      <a:pt x="1291" y="720"/>
                    </a:cubicBezTo>
                    <a:cubicBezTo>
                      <a:pt x="1291" y="679"/>
                      <a:pt x="1259" y="647"/>
                      <a:pt x="1219" y="647"/>
                    </a:cubicBezTo>
                    <a:cubicBezTo>
                      <a:pt x="906" y="646"/>
                      <a:pt x="906" y="646"/>
                      <a:pt x="906" y="646"/>
                    </a:cubicBezTo>
                    <a:cubicBezTo>
                      <a:pt x="874" y="646"/>
                      <a:pt x="846" y="667"/>
                      <a:pt x="837" y="696"/>
                    </a:cubicBezTo>
                    <a:cubicBezTo>
                      <a:pt x="834" y="703"/>
                      <a:pt x="833" y="711"/>
                      <a:pt x="833" y="719"/>
                    </a:cubicBezTo>
                    <a:cubicBezTo>
                      <a:pt x="833" y="791"/>
                      <a:pt x="833" y="791"/>
                      <a:pt x="833" y="791"/>
                    </a:cubicBezTo>
                    <a:cubicBezTo>
                      <a:pt x="833" y="799"/>
                      <a:pt x="834" y="807"/>
                      <a:pt x="837" y="814"/>
                    </a:cubicBezTo>
                    <a:cubicBezTo>
                      <a:pt x="846" y="843"/>
                      <a:pt x="874" y="864"/>
                      <a:pt x="906" y="864"/>
                    </a:cubicBezTo>
                    <a:cubicBezTo>
                      <a:pt x="1089" y="865"/>
                      <a:pt x="1089" y="865"/>
                      <a:pt x="1089" y="865"/>
                    </a:cubicBezTo>
                    <a:cubicBezTo>
                      <a:pt x="833" y="985"/>
                      <a:pt x="833" y="985"/>
                      <a:pt x="833" y="985"/>
                    </a:cubicBezTo>
                    <a:cubicBezTo>
                      <a:pt x="721" y="1038"/>
                      <a:pt x="721" y="1038"/>
                      <a:pt x="721" y="1038"/>
                    </a:cubicBezTo>
                    <a:cubicBezTo>
                      <a:pt x="721" y="371"/>
                      <a:pt x="721" y="371"/>
                      <a:pt x="721" y="371"/>
                    </a:cubicBezTo>
                    <a:cubicBezTo>
                      <a:pt x="741" y="362"/>
                      <a:pt x="760" y="349"/>
                      <a:pt x="777" y="334"/>
                    </a:cubicBezTo>
                    <a:cubicBezTo>
                      <a:pt x="803" y="309"/>
                      <a:pt x="823" y="276"/>
                      <a:pt x="833" y="240"/>
                    </a:cubicBezTo>
                    <a:cubicBezTo>
                      <a:pt x="836" y="225"/>
                      <a:pt x="838" y="209"/>
                      <a:pt x="838" y="193"/>
                    </a:cubicBezTo>
                    <a:cubicBezTo>
                      <a:pt x="838" y="177"/>
                      <a:pt x="836" y="161"/>
                      <a:pt x="833" y="146"/>
                    </a:cubicBezTo>
                    <a:cubicBezTo>
                      <a:pt x="828" y="127"/>
                      <a:pt x="820" y="109"/>
                      <a:pt x="810" y="93"/>
                    </a:cubicBezTo>
                    <a:cubicBezTo>
                      <a:pt x="777" y="37"/>
                      <a:pt x="715" y="0"/>
                      <a:pt x="645" y="0"/>
                    </a:cubicBezTo>
                    <a:cubicBezTo>
                      <a:pt x="575" y="0"/>
                      <a:pt x="514" y="37"/>
                      <a:pt x="480" y="93"/>
                    </a:cubicBezTo>
                    <a:cubicBezTo>
                      <a:pt x="470" y="109"/>
                      <a:pt x="463" y="127"/>
                      <a:pt x="458" y="146"/>
                    </a:cubicBezTo>
                    <a:cubicBezTo>
                      <a:pt x="454" y="161"/>
                      <a:pt x="452" y="177"/>
                      <a:pt x="452" y="193"/>
                    </a:cubicBezTo>
                    <a:cubicBezTo>
                      <a:pt x="452" y="209"/>
                      <a:pt x="454" y="225"/>
                      <a:pt x="458" y="240"/>
                    </a:cubicBezTo>
                    <a:cubicBezTo>
                      <a:pt x="468" y="276"/>
                      <a:pt x="488" y="309"/>
                      <a:pt x="514" y="334"/>
                    </a:cubicBezTo>
                    <a:close/>
                    <a:moveTo>
                      <a:pt x="570" y="1809"/>
                    </a:moveTo>
                    <a:cubicBezTo>
                      <a:pt x="458" y="1749"/>
                      <a:pt x="458" y="1749"/>
                      <a:pt x="458" y="1749"/>
                    </a:cubicBezTo>
                    <a:cubicBezTo>
                      <a:pt x="570" y="1689"/>
                      <a:pt x="570" y="1689"/>
                      <a:pt x="570" y="1689"/>
                    </a:cubicBezTo>
                    <a:lnTo>
                      <a:pt x="570" y="1809"/>
                    </a:lnTo>
                    <a:close/>
                    <a:moveTo>
                      <a:pt x="414" y="1389"/>
                    </a:moveTo>
                    <a:cubicBezTo>
                      <a:pt x="570" y="1310"/>
                      <a:pt x="570" y="1310"/>
                      <a:pt x="570" y="1310"/>
                    </a:cubicBezTo>
                    <a:cubicBezTo>
                      <a:pt x="570" y="1468"/>
                      <a:pt x="570" y="1468"/>
                      <a:pt x="570" y="1468"/>
                    </a:cubicBezTo>
                    <a:lnTo>
                      <a:pt x="414" y="1389"/>
                    </a:lnTo>
                    <a:close/>
                    <a:moveTo>
                      <a:pt x="458" y="2076"/>
                    </a:moveTo>
                    <a:cubicBezTo>
                      <a:pt x="570" y="2016"/>
                      <a:pt x="570" y="2016"/>
                      <a:pt x="570" y="2016"/>
                    </a:cubicBezTo>
                    <a:cubicBezTo>
                      <a:pt x="570" y="2137"/>
                      <a:pt x="570" y="2137"/>
                      <a:pt x="570" y="2137"/>
                    </a:cubicBezTo>
                    <a:lnTo>
                      <a:pt x="458" y="2076"/>
                    </a:lnTo>
                    <a:close/>
                    <a:moveTo>
                      <a:pt x="721" y="2137"/>
                    </a:moveTo>
                    <a:cubicBezTo>
                      <a:pt x="721" y="2017"/>
                      <a:pt x="721" y="2017"/>
                      <a:pt x="721" y="2017"/>
                    </a:cubicBezTo>
                    <a:cubicBezTo>
                      <a:pt x="833" y="2077"/>
                      <a:pt x="833" y="2077"/>
                      <a:pt x="833" y="2077"/>
                    </a:cubicBezTo>
                    <a:lnTo>
                      <a:pt x="721" y="2137"/>
                    </a:lnTo>
                    <a:close/>
                    <a:moveTo>
                      <a:pt x="721" y="1809"/>
                    </a:moveTo>
                    <a:cubicBezTo>
                      <a:pt x="721" y="1689"/>
                      <a:pt x="721" y="1689"/>
                      <a:pt x="721" y="1689"/>
                    </a:cubicBezTo>
                    <a:cubicBezTo>
                      <a:pt x="833" y="1749"/>
                      <a:pt x="833" y="1749"/>
                      <a:pt x="833" y="1749"/>
                    </a:cubicBezTo>
                    <a:lnTo>
                      <a:pt x="721" y="1809"/>
                    </a:lnTo>
                    <a:close/>
                    <a:moveTo>
                      <a:pt x="877" y="1389"/>
                    </a:moveTo>
                    <a:cubicBezTo>
                      <a:pt x="721" y="1468"/>
                      <a:pt x="721" y="1468"/>
                      <a:pt x="721" y="1468"/>
                    </a:cubicBezTo>
                    <a:cubicBezTo>
                      <a:pt x="721" y="1310"/>
                      <a:pt x="721" y="1310"/>
                      <a:pt x="721" y="1310"/>
                    </a:cubicBezTo>
                    <a:lnTo>
                      <a:pt x="877" y="1389"/>
                    </a:lnTo>
                    <a:close/>
                    <a:moveTo>
                      <a:pt x="877" y="1389"/>
                    </a:moveTo>
                    <a:cubicBezTo>
                      <a:pt x="877" y="1389"/>
                      <a:pt x="877" y="1389"/>
                      <a:pt x="877" y="13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198"/>
            <p:cNvGrpSpPr>
              <a:grpSpLocks noChangeAspect="1"/>
            </p:cNvGrpSpPr>
            <p:nvPr/>
          </p:nvGrpSpPr>
          <p:grpSpPr bwMode="auto">
            <a:xfrm>
              <a:off x="2431680" y="3541725"/>
              <a:ext cx="479482" cy="445022"/>
              <a:chOff x="151" y="-1290"/>
              <a:chExt cx="7430" cy="6896"/>
            </a:xfrm>
            <a:grpFill/>
          </p:grpSpPr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151" y="-184"/>
                <a:ext cx="4441" cy="5307"/>
              </a:xfrm>
              <a:custGeom>
                <a:avLst/>
                <a:gdLst>
                  <a:gd name="T0" fmla="*/ 1525 w 1878"/>
                  <a:gd name="T1" fmla="*/ 1908 h 2244"/>
                  <a:gd name="T2" fmla="*/ 1717 w 1878"/>
                  <a:gd name="T3" fmla="*/ 1605 h 2244"/>
                  <a:gd name="T4" fmla="*/ 1877 w 1878"/>
                  <a:gd name="T5" fmla="*/ 1351 h 2244"/>
                  <a:gd name="T6" fmla="*/ 1878 w 1878"/>
                  <a:gd name="T7" fmla="*/ 1305 h 2244"/>
                  <a:gd name="T8" fmla="*/ 1684 w 1878"/>
                  <a:gd name="T9" fmla="*/ 733 h 2244"/>
                  <a:gd name="T10" fmla="*/ 1280 w 1878"/>
                  <a:gd name="T11" fmla="*/ 430 h 2244"/>
                  <a:gd name="T12" fmla="*/ 1280 w 1878"/>
                  <a:gd name="T13" fmla="*/ 0 h 2244"/>
                  <a:gd name="T14" fmla="*/ 1045 w 1878"/>
                  <a:gd name="T15" fmla="*/ 0 h 2244"/>
                  <a:gd name="T16" fmla="*/ 1045 w 1878"/>
                  <a:gd name="T17" fmla="*/ 603 h 2244"/>
                  <a:gd name="T18" fmla="*/ 1131 w 1878"/>
                  <a:gd name="T19" fmla="*/ 627 h 2244"/>
                  <a:gd name="T20" fmla="*/ 1498 w 1878"/>
                  <a:gd name="T21" fmla="*/ 877 h 2244"/>
                  <a:gd name="T22" fmla="*/ 1643 w 1878"/>
                  <a:gd name="T23" fmla="*/ 1305 h 2244"/>
                  <a:gd name="T24" fmla="*/ 1638 w 1878"/>
                  <a:gd name="T25" fmla="*/ 1391 h 2244"/>
                  <a:gd name="T26" fmla="*/ 1606 w 1878"/>
                  <a:gd name="T27" fmla="*/ 1419 h 2244"/>
                  <a:gd name="T28" fmla="*/ 272 w 1878"/>
                  <a:gd name="T29" fmla="*/ 1419 h 2244"/>
                  <a:gd name="T30" fmla="*/ 241 w 1878"/>
                  <a:gd name="T31" fmla="*/ 1391 h 2244"/>
                  <a:gd name="T32" fmla="*/ 236 w 1878"/>
                  <a:gd name="T33" fmla="*/ 1305 h 2244"/>
                  <a:gd name="T34" fmla="*/ 381 w 1878"/>
                  <a:gd name="T35" fmla="*/ 877 h 2244"/>
                  <a:gd name="T36" fmla="*/ 748 w 1878"/>
                  <a:gd name="T37" fmla="*/ 627 h 2244"/>
                  <a:gd name="T38" fmla="*/ 834 w 1878"/>
                  <a:gd name="T39" fmla="*/ 603 h 2244"/>
                  <a:gd name="T40" fmla="*/ 834 w 1878"/>
                  <a:gd name="T41" fmla="*/ 0 h 2244"/>
                  <a:gd name="T42" fmla="*/ 598 w 1878"/>
                  <a:gd name="T43" fmla="*/ 0 h 2244"/>
                  <a:gd name="T44" fmla="*/ 598 w 1878"/>
                  <a:gd name="T45" fmla="*/ 430 h 2244"/>
                  <a:gd name="T46" fmla="*/ 194 w 1878"/>
                  <a:gd name="T47" fmla="*/ 733 h 2244"/>
                  <a:gd name="T48" fmla="*/ 0 w 1878"/>
                  <a:gd name="T49" fmla="*/ 1305 h 2244"/>
                  <a:gd name="T50" fmla="*/ 275 w 1878"/>
                  <a:gd name="T51" fmla="*/ 1969 h 2244"/>
                  <a:gd name="T52" fmla="*/ 939 w 1878"/>
                  <a:gd name="T53" fmla="*/ 2244 h 2244"/>
                  <a:gd name="T54" fmla="*/ 1382 w 1878"/>
                  <a:gd name="T55" fmla="*/ 2134 h 2244"/>
                  <a:gd name="T56" fmla="*/ 1525 w 1878"/>
                  <a:gd name="T57" fmla="*/ 1908 h 2244"/>
                  <a:gd name="T58" fmla="*/ 1525 w 1878"/>
                  <a:gd name="T59" fmla="*/ 1908 h 2244"/>
                  <a:gd name="T60" fmla="*/ 1525 w 1878"/>
                  <a:gd name="T61" fmla="*/ 1908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78" h="2244">
                    <a:moveTo>
                      <a:pt x="1525" y="1908"/>
                    </a:moveTo>
                    <a:cubicBezTo>
                      <a:pt x="1717" y="1605"/>
                      <a:pt x="1717" y="1605"/>
                      <a:pt x="1717" y="1605"/>
                    </a:cubicBezTo>
                    <a:cubicBezTo>
                      <a:pt x="1877" y="1351"/>
                      <a:pt x="1877" y="1351"/>
                      <a:pt x="1877" y="1351"/>
                    </a:cubicBezTo>
                    <a:cubicBezTo>
                      <a:pt x="1878" y="1336"/>
                      <a:pt x="1878" y="1320"/>
                      <a:pt x="1878" y="1305"/>
                    </a:cubicBezTo>
                    <a:cubicBezTo>
                      <a:pt x="1878" y="1096"/>
                      <a:pt x="1811" y="898"/>
                      <a:pt x="1684" y="733"/>
                    </a:cubicBezTo>
                    <a:cubicBezTo>
                      <a:pt x="1580" y="598"/>
                      <a:pt x="1438" y="492"/>
                      <a:pt x="1280" y="430"/>
                    </a:cubicBezTo>
                    <a:cubicBezTo>
                      <a:pt x="1280" y="0"/>
                      <a:pt x="1280" y="0"/>
                      <a:pt x="1280" y="0"/>
                    </a:cubicBezTo>
                    <a:cubicBezTo>
                      <a:pt x="1045" y="0"/>
                      <a:pt x="1045" y="0"/>
                      <a:pt x="1045" y="0"/>
                    </a:cubicBezTo>
                    <a:cubicBezTo>
                      <a:pt x="1045" y="603"/>
                      <a:pt x="1045" y="603"/>
                      <a:pt x="1045" y="603"/>
                    </a:cubicBezTo>
                    <a:cubicBezTo>
                      <a:pt x="1131" y="627"/>
                      <a:pt x="1131" y="627"/>
                      <a:pt x="1131" y="627"/>
                    </a:cubicBezTo>
                    <a:cubicBezTo>
                      <a:pt x="1275" y="668"/>
                      <a:pt x="1406" y="757"/>
                      <a:pt x="1498" y="877"/>
                    </a:cubicBezTo>
                    <a:cubicBezTo>
                      <a:pt x="1593" y="1000"/>
                      <a:pt x="1643" y="1149"/>
                      <a:pt x="1643" y="1305"/>
                    </a:cubicBezTo>
                    <a:cubicBezTo>
                      <a:pt x="1643" y="1334"/>
                      <a:pt x="1641" y="1363"/>
                      <a:pt x="1638" y="1391"/>
                    </a:cubicBezTo>
                    <a:cubicBezTo>
                      <a:pt x="1636" y="1407"/>
                      <a:pt x="1622" y="1419"/>
                      <a:pt x="1606" y="1419"/>
                    </a:cubicBezTo>
                    <a:cubicBezTo>
                      <a:pt x="272" y="1419"/>
                      <a:pt x="272" y="1419"/>
                      <a:pt x="272" y="1419"/>
                    </a:cubicBezTo>
                    <a:cubicBezTo>
                      <a:pt x="256" y="1419"/>
                      <a:pt x="243" y="1407"/>
                      <a:pt x="241" y="1391"/>
                    </a:cubicBezTo>
                    <a:cubicBezTo>
                      <a:pt x="237" y="1363"/>
                      <a:pt x="236" y="1334"/>
                      <a:pt x="236" y="1305"/>
                    </a:cubicBezTo>
                    <a:cubicBezTo>
                      <a:pt x="236" y="1149"/>
                      <a:pt x="286" y="1000"/>
                      <a:pt x="381" y="877"/>
                    </a:cubicBezTo>
                    <a:cubicBezTo>
                      <a:pt x="473" y="757"/>
                      <a:pt x="604" y="668"/>
                      <a:pt x="748" y="627"/>
                    </a:cubicBezTo>
                    <a:cubicBezTo>
                      <a:pt x="834" y="603"/>
                      <a:pt x="834" y="603"/>
                      <a:pt x="834" y="603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598" y="0"/>
                      <a:pt x="598" y="0"/>
                      <a:pt x="598" y="0"/>
                    </a:cubicBezTo>
                    <a:cubicBezTo>
                      <a:pt x="598" y="430"/>
                      <a:pt x="598" y="430"/>
                      <a:pt x="598" y="430"/>
                    </a:cubicBezTo>
                    <a:cubicBezTo>
                      <a:pt x="440" y="492"/>
                      <a:pt x="299" y="598"/>
                      <a:pt x="194" y="733"/>
                    </a:cubicBezTo>
                    <a:cubicBezTo>
                      <a:pt x="67" y="899"/>
                      <a:pt x="0" y="1096"/>
                      <a:pt x="0" y="1305"/>
                    </a:cubicBezTo>
                    <a:cubicBezTo>
                      <a:pt x="0" y="1556"/>
                      <a:pt x="98" y="1792"/>
                      <a:pt x="275" y="1969"/>
                    </a:cubicBezTo>
                    <a:cubicBezTo>
                      <a:pt x="452" y="2146"/>
                      <a:pt x="688" y="2244"/>
                      <a:pt x="939" y="2244"/>
                    </a:cubicBezTo>
                    <a:cubicBezTo>
                      <a:pt x="1096" y="2244"/>
                      <a:pt x="1248" y="2206"/>
                      <a:pt x="1382" y="2134"/>
                    </a:cubicBezTo>
                    <a:lnTo>
                      <a:pt x="1525" y="1908"/>
                    </a:lnTo>
                    <a:close/>
                    <a:moveTo>
                      <a:pt x="1525" y="1908"/>
                    </a:moveTo>
                    <a:cubicBezTo>
                      <a:pt x="1525" y="1908"/>
                      <a:pt x="1525" y="1908"/>
                      <a:pt x="1525" y="190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1312" y="-1290"/>
                <a:ext cx="2102" cy="842"/>
              </a:xfrm>
              <a:custGeom>
                <a:avLst/>
                <a:gdLst>
                  <a:gd name="T0" fmla="*/ 96 w 889"/>
                  <a:gd name="T1" fmla="*/ 0 h 356"/>
                  <a:gd name="T2" fmla="*/ 0 w 889"/>
                  <a:gd name="T3" fmla="*/ 96 h 356"/>
                  <a:gd name="T4" fmla="*/ 0 w 889"/>
                  <a:gd name="T5" fmla="*/ 260 h 356"/>
                  <a:gd name="T6" fmla="*/ 96 w 889"/>
                  <a:gd name="T7" fmla="*/ 356 h 356"/>
                  <a:gd name="T8" fmla="*/ 793 w 889"/>
                  <a:gd name="T9" fmla="*/ 356 h 356"/>
                  <a:gd name="T10" fmla="*/ 889 w 889"/>
                  <a:gd name="T11" fmla="*/ 260 h 356"/>
                  <a:gd name="T12" fmla="*/ 889 w 889"/>
                  <a:gd name="T13" fmla="*/ 96 h 356"/>
                  <a:gd name="T14" fmla="*/ 793 w 889"/>
                  <a:gd name="T15" fmla="*/ 0 h 356"/>
                  <a:gd name="T16" fmla="*/ 96 w 889"/>
                  <a:gd name="T17" fmla="*/ 0 h 356"/>
                  <a:gd name="T18" fmla="*/ 96 w 889"/>
                  <a:gd name="T19" fmla="*/ 0 h 356"/>
                  <a:gd name="T20" fmla="*/ 96 w 889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9" h="35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314"/>
                      <a:pt x="43" y="356"/>
                      <a:pt x="96" y="356"/>
                    </a:cubicBezTo>
                    <a:cubicBezTo>
                      <a:pt x="793" y="356"/>
                      <a:pt x="793" y="356"/>
                      <a:pt x="793" y="356"/>
                    </a:cubicBezTo>
                    <a:cubicBezTo>
                      <a:pt x="846" y="356"/>
                      <a:pt x="889" y="314"/>
                      <a:pt x="889" y="260"/>
                    </a:cubicBezTo>
                    <a:cubicBezTo>
                      <a:pt x="889" y="96"/>
                      <a:pt x="889" y="96"/>
                      <a:pt x="889" y="96"/>
                    </a:cubicBezTo>
                    <a:cubicBezTo>
                      <a:pt x="889" y="43"/>
                      <a:pt x="846" y="0"/>
                      <a:pt x="793" y="0"/>
                    </a:cubicBezTo>
                    <a:lnTo>
                      <a:pt x="96" y="0"/>
                    </a:lnTo>
                    <a:close/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2"/>
              <p:cNvSpPr>
                <a:spLocks noEditPoints="1"/>
              </p:cNvSpPr>
              <p:nvPr/>
            </p:nvSpPr>
            <p:spPr bwMode="auto">
              <a:xfrm>
                <a:off x="3249" y="1881"/>
                <a:ext cx="4332" cy="3725"/>
              </a:xfrm>
              <a:custGeom>
                <a:avLst/>
                <a:gdLst>
                  <a:gd name="T0" fmla="*/ 1194 w 1832"/>
                  <a:gd name="T1" fmla="*/ 487 h 1575"/>
                  <a:gd name="T2" fmla="*/ 1194 w 1832"/>
                  <a:gd name="T3" fmla="*/ 0 h 1575"/>
                  <a:gd name="T4" fmla="*/ 963 w 1832"/>
                  <a:gd name="T5" fmla="*/ 0 h 1575"/>
                  <a:gd name="T6" fmla="*/ 963 w 1832"/>
                  <a:gd name="T7" fmla="*/ 553 h 1575"/>
                  <a:gd name="T8" fmla="*/ 1204 w 1832"/>
                  <a:gd name="T9" fmla="*/ 934 h 1575"/>
                  <a:gd name="T10" fmla="*/ 1176 w 1832"/>
                  <a:gd name="T11" fmla="*/ 983 h 1575"/>
                  <a:gd name="T12" fmla="*/ 655 w 1832"/>
                  <a:gd name="T13" fmla="*/ 983 h 1575"/>
                  <a:gd name="T14" fmla="*/ 628 w 1832"/>
                  <a:gd name="T15" fmla="*/ 934 h 1575"/>
                  <a:gd name="T16" fmla="*/ 869 w 1832"/>
                  <a:gd name="T17" fmla="*/ 553 h 1575"/>
                  <a:gd name="T18" fmla="*/ 869 w 1832"/>
                  <a:gd name="T19" fmla="*/ 0 h 1575"/>
                  <a:gd name="T20" fmla="*/ 638 w 1832"/>
                  <a:gd name="T21" fmla="*/ 0 h 1575"/>
                  <a:gd name="T22" fmla="*/ 638 w 1832"/>
                  <a:gd name="T23" fmla="*/ 486 h 1575"/>
                  <a:gd name="T24" fmla="*/ 548 w 1832"/>
                  <a:gd name="T25" fmla="*/ 628 h 1575"/>
                  <a:gd name="T26" fmla="*/ 201 w 1832"/>
                  <a:gd name="T27" fmla="*/ 1177 h 1575"/>
                  <a:gd name="T28" fmla="*/ 39 w 1832"/>
                  <a:gd name="T29" fmla="*/ 1433 h 1575"/>
                  <a:gd name="T30" fmla="*/ 118 w 1832"/>
                  <a:gd name="T31" fmla="*/ 1575 h 1575"/>
                  <a:gd name="T32" fmla="*/ 1715 w 1832"/>
                  <a:gd name="T33" fmla="*/ 1575 h 1575"/>
                  <a:gd name="T34" fmla="*/ 1793 w 1832"/>
                  <a:gd name="T35" fmla="*/ 1433 h 1575"/>
                  <a:gd name="T36" fmla="*/ 1194 w 1832"/>
                  <a:gd name="T37" fmla="*/ 487 h 1575"/>
                  <a:gd name="T38" fmla="*/ 1194 w 1832"/>
                  <a:gd name="T39" fmla="*/ 487 h 1575"/>
                  <a:gd name="T40" fmla="*/ 1194 w 1832"/>
                  <a:gd name="T41" fmla="*/ 487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32" h="1575">
                    <a:moveTo>
                      <a:pt x="1194" y="487"/>
                    </a:moveTo>
                    <a:cubicBezTo>
                      <a:pt x="1194" y="0"/>
                      <a:pt x="1194" y="0"/>
                      <a:pt x="1194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63" y="553"/>
                      <a:pt x="963" y="553"/>
                      <a:pt x="963" y="553"/>
                    </a:cubicBezTo>
                    <a:cubicBezTo>
                      <a:pt x="1204" y="934"/>
                      <a:pt x="1204" y="934"/>
                      <a:pt x="1204" y="934"/>
                    </a:cubicBezTo>
                    <a:cubicBezTo>
                      <a:pt x="1217" y="955"/>
                      <a:pt x="1202" y="983"/>
                      <a:pt x="1176" y="983"/>
                    </a:cubicBezTo>
                    <a:cubicBezTo>
                      <a:pt x="655" y="983"/>
                      <a:pt x="655" y="983"/>
                      <a:pt x="655" y="983"/>
                    </a:cubicBezTo>
                    <a:cubicBezTo>
                      <a:pt x="630" y="983"/>
                      <a:pt x="614" y="955"/>
                      <a:pt x="628" y="934"/>
                    </a:cubicBezTo>
                    <a:cubicBezTo>
                      <a:pt x="869" y="553"/>
                      <a:pt x="869" y="553"/>
                      <a:pt x="869" y="553"/>
                    </a:cubicBezTo>
                    <a:cubicBezTo>
                      <a:pt x="869" y="0"/>
                      <a:pt x="869" y="0"/>
                      <a:pt x="869" y="0"/>
                    </a:cubicBezTo>
                    <a:cubicBezTo>
                      <a:pt x="638" y="0"/>
                      <a:pt x="638" y="0"/>
                      <a:pt x="638" y="0"/>
                    </a:cubicBezTo>
                    <a:cubicBezTo>
                      <a:pt x="638" y="486"/>
                      <a:pt x="638" y="486"/>
                      <a:pt x="638" y="486"/>
                    </a:cubicBezTo>
                    <a:cubicBezTo>
                      <a:pt x="548" y="628"/>
                      <a:pt x="548" y="628"/>
                      <a:pt x="548" y="628"/>
                    </a:cubicBezTo>
                    <a:cubicBezTo>
                      <a:pt x="201" y="1177"/>
                      <a:pt x="201" y="1177"/>
                      <a:pt x="201" y="1177"/>
                    </a:cubicBezTo>
                    <a:cubicBezTo>
                      <a:pt x="39" y="1433"/>
                      <a:pt x="39" y="1433"/>
                      <a:pt x="39" y="1433"/>
                    </a:cubicBezTo>
                    <a:cubicBezTo>
                      <a:pt x="0" y="1494"/>
                      <a:pt x="45" y="1575"/>
                      <a:pt x="118" y="1575"/>
                    </a:cubicBezTo>
                    <a:cubicBezTo>
                      <a:pt x="1715" y="1575"/>
                      <a:pt x="1715" y="1575"/>
                      <a:pt x="1715" y="1575"/>
                    </a:cubicBezTo>
                    <a:cubicBezTo>
                      <a:pt x="1787" y="1575"/>
                      <a:pt x="1832" y="1494"/>
                      <a:pt x="1793" y="1433"/>
                    </a:cubicBezTo>
                    <a:lnTo>
                      <a:pt x="1194" y="487"/>
                    </a:lnTo>
                    <a:close/>
                    <a:moveTo>
                      <a:pt x="1194" y="487"/>
                    </a:moveTo>
                    <a:cubicBezTo>
                      <a:pt x="1194" y="487"/>
                      <a:pt x="1194" y="487"/>
                      <a:pt x="1194" y="4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4486" y="871"/>
                <a:ext cx="1858" cy="745"/>
              </a:xfrm>
              <a:custGeom>
                <a:avLst/>
                <a:gdLst>
                  <a:gd name="T0" fmla="*/ 51 w 786"/>
                  <a:gd name="T1" fmla="*/ 304 h 315"/>
                  <a:gd name="T2" fmla="*/ 83 w 786"/>
                  <a:gd name="T3" fmla="*/ 314 h 315"/>
                  <a:gd name="T4" fmla="*/ 96 w 786"/>
                  <a:gd name="T5" fmla="*/ 315 h 315"/>
                  <a:gd name="T6" fmla="*/ 690 w 786"/>
                  <a:gd name="T7" fmla="*/ 315 h 315"/>
                  <a:gd name="T8" fmla="*/ 703 w 786"/>
                  <a:gd name="T9" fmla="*/ 314 h 315"/>
                  <a:gd name="T10" fmla="*/ 735 w 786"/>
                  <a:gd name="T11" fmla="*/ 304 h 315"/>
                  <a:gd name="T12" fmla="*/ 786 w 786"/>
                  <a:gd name="T13" fmla="*/ 219 h 315"/>
                  <a:gd name="T14" fmla="*/ 786 w 786"/>
                  <a:gd name="T15" fmla="*/ 96 h 315"/>
                  <a:gd name="T16" fmla="*/ 690 w 786"/>
                  <a:gd name="T17" fmla="*/ 0 h 315"/>
                  <a:gd name="T18" fmla="*/ 96 w 786"/>
                  <a:gd name="T19" fmla="*/ 0 h 315"/>
                  <a:gd name="T20" fmla="*/ 0 w 786"/>
                  <a:gd name="T21" fmla="*/ 96 h 315"/>
                  <a:gd name="T22" fmla="*/ 0 w 786"/>
                  <a:gd name="T23" fmla="*/ 219 h 315"/>
                  <a:gd name="T24" fmla="*/ 51 w 786"/>
                  <a:gd name="T25" fmla="*/ 304 h 315"/>
                  <a:gd name="T26" fmla="*/ 51 w 786"/>
                  <a:gd name="T27" fmla="*/ 304 h 315"/>
                  <a:gd name="T28" fmla="*/ 51 w 786"/>
                  <a:gd name="T29" fmla="*/ 30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6" h="315">
                    <a:moveTo>
                      <a:pt x="51" y="304"/>
                    </a:moveTo>
                    <a:cubicBezTo>
                      <a:pt x="60" y="309"/>
                      <a:pt x="71" y="313"/>
                      <a:pt x="83" y="314"/>
                    </a:cubicBezTo>
                    <a:cubicBezTo>
                      <a:pt x="87" y="315"/>
                      <a:pt x="91" y="315"/>
                      <a:pt x="96" y="315"/>
                    </a:cubicBezTo>
                    <a:cubicBezTo>
                      <a:pt x="690" y="315"/>
                      <a:pt x="690" y="315"/>
                      <a:pt x="690" y="315"/>
                    </a:cubicBezTo>
                    <a:cubicBezTo>
                      <a:pt x="694" y="315"/>
                      <a:pt x="699" y="315"/>
                      <a:pt x="703" y="314"/>
                    </a:cubicBezTo>
                    <a:cubicBezTo>
                      <a:pt x="714" y="313"/>
                      <a:pt x="725" y="309"/>
                      <a:pt x="735" y="304"/>
                    </a:cubicBezTo>
                    <a:cubicBezTo>
                      <a:pt x="765" y="288"/>
                      <a:pt x="786" y="256"/>
                      <a:pt x="786" y="219"/>
                    </a:cubicBezTo>
                    <a:cubicBezTo>
                      <a:pt x="786" y="96"/>
                      <a:pt x="786" y="96"/>
                      <a:pt x="786" y="96"/>
                    </a:cubicBezTo>
                    <a:cubicBezTo>
                      <a:pt x="786" y="42"/>
                      <a:pt x="743" y="0"/>
                      <a:pt x="69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2"/>
                      <a:pt x="0" y="96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56"/>
                      <a:pt x="20" y="288"/>
                      <a:pt x="51" y="304"/>
                    </a:cubicBezTo>
                    <a:close/>
                    <a:moveTo>
                      <a:pt x="51" y="304"/>
                    </a:moveTo>
                    <a:cubicBezTo>
                      <a:pt x="51" y="304"/>
                      <a:pt x="51" y="304"/>
                      <a:pt x="51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2474312" y="4784320"/>
              <a:ext cx="389150" cy="389150"/>
            </a:xfrm>
            <a:custGeom>
              <a:avLst/>
              <a:gdLst>
                <a:gd name="T0" fmla="*/ 806 w 2869"/>
                <a:gd name="T1" fmla="*/ 2869 h 2869"/>
                <a:gd name="T2" fmla="*/ 1376 w 2869"/>
                <a:gd name="T3" fmla="*/ 2633 h 2869"/>
                <a:gd name="T4" fmla="*/ 2633 w 2869"/>
                <a:gd name="T5" fmla="*/ 1376 h 2869"/>
                <a:gd name="T6" fmla="*/ 2869 w 2869"/>
                <a:gd name="T7" fmla="*/ 806 h 2869"/>
                <a:gd name="T8" fmla="*/ 2633 w 2869"/>
                <a:gd name="T9" fmla="*/ 236 h 2869"/>
                <a:gd name="T10" fmla="*/ 2064 w 2869"/>
                <a:gd name="T11" fmla="*/ 0 h 2869"/>
                <a:gd name="T12" fmla="*/ 1494 w 2869"/>
                <a:gd name="T13" fmla="*/ 236 h 2869"/>
                <a:gd name="T14" fmla="*/ 236 w 2869"/>
                <a:gd name="T15" fmla="*/ 1493 h 2869"/>
                <a:gd name="T16" fmla="*/ 0 w 2869"/>
                <a:gd name="T17" fmla="*/ 2063 h 2869"/>
                <a:gd name="T18" fmla="*/ 236 w 2869"/>
                <a:gd name="T19" fmla="*/ 2633 h 2869"/>
                <a:gd name="T20" fmla="*/ 806 w 2869"/>
                <a:gd name="T21" fmla="*/ 2869 h 2869"/>
                <a:gd name="T22" fmla="*/ 488 w 2869"/>
                <a:gd name="T23" fmla="*/ 1739 h 2869"/>
                <a:gd name="T24" fmla="*/ 1046 w 2869"/>
                <a:gd name="T25" fmla="*/ 1181 h 2869"/>
                <a:gd name="T26" fmla="*/ 1182 w 2869"/>
                <a:gd name="T27" fmla="*/ 1181 h 2869"/>
                <a:gd name="T28" fmla="*/ 1688 w 2869"/>
                <a:gd name="T29" fmla="*/ 1687 h 2869"/>
                <a:gd name="T30" fmla="*/ 1688 w 2869"/>
                <a:gd name="T31" fmla="*/ 1823 h 2869"/>
                <a:gd name="T32" fmla="*/ 1130 w 2869"/>
                <a:gd name="T33" fmla="*/ 2381 h 2869"/>
                <a:gd name="T34" fmla="*/ 805 w 2869"/>
                <a:gd name="T35" fmla="*/ 2517 h 2869"/>
                <a:gd name="T36" fmla="*/ 487 w 2869"/>
                <a:gd name="T37" fmla="*/ 2387 h 2869"/>
                <a:gd name="T38" fmla="*/ 488 w 2869"/>
                <a:gd name="T39" fmla="*/ 1739 h 2869"/>
                <a:gd name="T40" fmla="*/ 488 w 2869"/>
                <a:gd name="T41" fmla="*/ 1739 h 2869"/>
                <a:gd name="T42" fmla="*/ 488 w 2869"/>
                <a:gd name="T43" fmla="*/ 1739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69" h="2869">
                  <a:moveTo>
                    <a:pt x="806" y="2869"/>
                  </a:moveTo>
                  <a:cubicBezTo>
                    <a:pt x="1021" y="2869"/>
                    <a:pt x="1224" y="2785"/>
                    <a:pt x="1376" y="2633"/>
                  </a:cubicBezTo>
                  <a:cubicBezTo>
                    <a:pt x="2633" y="1376"/>
                    <a:pt x="2633" y="1376"/>
                    <a:pt x="2633" y="1376"/>
                  </a:cubicBezTo>
                  <a:cubicBezTo>
                    <a:pt x="2786" y="1223"/>
                    <a:pt x="2869" y="1021"/>
                    <a:pt x="2869" y="806"/>
                  </a:cubicBezTo>
                  <a:cubicBezTo>
                    <a:pt x="2869" y="590"/>
                    <a:pt x="2786" y="388"/>
                    <a:pt x="2633" y="236"/>
                  </a:cubicBezTo>
                  <a:cubicBezTo>
                    <a:pt x="2481" y="84"/>
                    <a:pt x="2279" y="0"/>
                    <a:pt x="2064" y="0"/>
                  </a:cubicBezTo>
                  <a:cubicBezTo>
                    <a:pt x="1848" y="0"/>
                    <a:pt x="1646" y="84"/>
                    <a:pt x="1494" y="236"/>
                  </a:cubicBezTo>
                  <a:cubicBezTo>
                    <a:pt x="236" y="1493"/>
                    <a:pt x="236" y="1493"/>
                    <a:pt x="236" y="1493"/>
                  </a:cubicBezTo>
                  <a:cubicBezTo>
                    <a:pt x="84" y="1646"/>
                    <a:pt x="0" y="1848"/>
                    <a:pt x="0" y="2063"/>
                  </a:cubicBezTo>
                  <a:cubicBezTo>
                    <a:pt x="0" y="2279"/>
                    <a:pt x="84" y="2481"/>
                    <a:pt x="236" y="2633"/>
                  </a:cubicBezTo>
                  <a:cubicBezTo>
                    <a:pt x="388" y="2785"/>
                    <a:pt x="591" y="2869"/>
                    <a:pt x="806" y="2869"/>
                  </a:cubicBezTo>
                  <a:close/>
                  <a:moveTo>
                    <a:pt x="488" y="1739"/>
                  </a:moveTo>
                  <a:cubicBezTo>
                    <a:pt x="1046" y="1181"/>
                    <a:pt x="1046" y="1181"/>
                    <a:pt x="1046" y="1181"/>
                  </a:cubicBezTo>
                  <a:cubicBezTo>
                    <a:pt x="1084" y="1144"/>
                    <a:pt x="1144" y="1144"/>
                    <a:pt x="1182" y="1181"/>
                  </a:cubicBezTo>
                  <a:cubicBezTo>
                    <a:pt x="1688" y="1687"/>
                    <a:pt x="1688" y="1687"/>
                    <a:pt x="1688" y="1687"/>
                  </a:cubicBezTo>
                  <a:cubicBezTo>
                    <a:pt x="1725" y="1725"/>
                    <a:pt x="1725" y="1786"/>
                    <a:pt x="1688" y="1823"/>
                  </a:cubicBezTo>
                  <a:cubicBezTo>
                    <a:pt x="1130" y="2381"/>
                    <a:pt x="1130" y="2381"/>
                    <a:pt x="1130" y="2381"/>
                  </a:cubicBezTo>
                  <a:cubicBezTo>
                    <a:pt x="1044" y="2468"/>
                    <a:pt x="927" y="2517"/>
                    <a:pt x="805" y="2517"/>
                  </a:cubicBezTo>
                  <a:cubicBezTo>
                    <a:pt x="685" y="2517"/>
                    <a:pt x="572" y="2470"/>
                    <a:pt x="487" y="2387"/>
                  </a:cubicBezTo>
                  <a:cubicBezTo>
                    <a:pt x="308" y="2210"/>
                    <a:pt x="311" y="1917"/>
                    <a:pt x="488" y="1739"/>
                  </a:cubicBezTo>
                  <a:close/>
                  <a:moveTo>
                    <a:pt x="488" y="1739"/>
                  </a:moveTo>
                  <a:cubicBezTo>
                    <a:pt x="488" y="1739"/>
                    <a:pt x="488" y="1739"/>
                    <a:pt x="488" y="17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5">
                <a:solidFill>
                  <a:prstClr val="black"/>
                </a:solidFill>
              </a:endParaRPr>
            </a:p>
          </p:txBody>
        </p:sp>
        <p:grpSp>
          <p:nvGrpSpPr>
            <p:cNvPr id="18" name="Group 28"/>
            <p:cNvGrpSpPr>
              <a:grpSpLocks noChangeAspect="1"/>
            </p:cNvGrpSpPr>
            <p:nvPr/>
          </p:nvGrpSpPr>
          <p:grpSpPr bwMode="auto">
            <a:xfrm>
              <a:off x="5167942" y="2231804"/>
              <a:ext cx="676721" cy="600948"/>
              <a:chOff x="348" y="-961"/>
              <a:chExt cx="6984" cy="6202"/>
            </a:xfrm>
            <a:grpFill/>
          </p:grpSpPr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348" y="-961"/>
                <a:ext cx="3047" cy="1449"/>
              </a:xfrm>
              <a:custGeom>
                <a:avLst/>
                <a:gdLst>
                  <a:gd name="T0" fmla="*/ 1289 w 1289"/>
                  <a:gd name="T1" fmla="*/ 613 h 613"/>
                  <a:gd name="T2" fmla="*/ 1289 w 1289"/>
                  <a:gd name="T3" fmla="*/ 478 h 613"/>
                  <a:gd name="T4" fmla="*/ 979 w 1289"/>
                  <a:gd name="T5" fmla="*/ 139 h 613"/>
                  <a:gd name="T6" fmla="*/ 487 w 1289"/>
                  <a:gd name="T7" fmla="*/ 26 h 613"/>
                  <a:gd name="T8" fmla="*/ 25 w 1289"/>
                  <a:gd name="T9" fmla="*/ 30 h 613"/>
                  <a:gd name="T10" fmla="*/ 5 w 1289"/>
                  <a:gd name="T11" fmla="*/ 51 h 613"/>
                  <a:gd name="T12" fmla="*/ 709 w 1289"/>
                  <a:gd name="T13" fmla="*/ 541 h 613"/>
                  <a:gd name="T14" fmla="*/ 1289 w 1289"/>
                  <a:gd name="T15" fmla="*/ 613 h 613"/>
                  <a:gd name="T16" fmla="*/ 1289 w 1289"/>
                  <a:gd name="T17" fmla="*/ 613 h 613"/>
                  <a:gd name="T18" fmla="*/ 1289 w 1289"/>
                  <a:gd name="T19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9" h="613">
                    <a:moveTo>
                      <a:pt x="1289" y="613"/>
                    </a:moveTo>
                    <a:cubicBezTo>
                      <a:pt x="1289" y="478"/>
                      <a:pt x="1289" y="478"/>
                      <a:pt x="1289" y="478"/>
                    </a:cubicBezTo>
                    <a:cubicBezTo>
                      <a:pt x="1179" y="371"/>
                      <a:pt x="1105" y="229"/>
                      <a:pt x="979" y="139"/>
                    </a:cubicBezTo>
                    <a:cubicBezTo>
                      <a:pt x="835" y="37"/>
                      <a:pt x="659" y="0"/>
                      <a:pt x="487" y="26"/>
                    </a:cubicBezTo>
                    <a:cubicBezTo>
                      <a:pt x="338" y="48"/>
                      <a:pt x="171" y="83"/>
                      <a:pt x="25" y="30"/>
                    </a:cubicBezTo>
                    <a:cubicBezTo>
                      <a:pt x="12" y="25"/>
                      <a:pt x="0" y="38"/>
                      <a:pt x="5" y="51"/>
                    </a:cubicBezTo>
                    <a:cubicBezTo>
                      <a:pt x="49" y="162"/>
                      <a:pt x="225" y="504"/>
                      <a:pt x="709" y="541"/>
                    </a:cubicBezTo>
                    <a:cubicBezTo>
                      <a:pt x="1068" y="569"/>
                      <a:pt x="1213" y="589"/>
                      <a:pt x="1289" y="613"/>
                    </a:cubicBezTo>
                    <a:close/>
                    <a:moveTo>
                      <a:pt x="1289" y="613"/>
                    </a:moveTo>
                    <a:cubicBezTo>
                      <a:pt x="1289" y="613"/>
                      <a:pt x="1289" y="613"/>
                      <a:pt x="1289" y="6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/>
              <p:cNvSpPr>
                <a:spLocks noEditPoints="1"/>
              </p:cNvSpPr>
              <p:nvPr/>
            </p:nvSpPr>
            <p:spPr bwMode="auto">
              <a:xfrm>
                <a:off x="4282" y="-959"/>
                <a:ext cx="3050" cy="1447"/>
              </a:xfrm>
              <a:custGeom>
                <a:avLst/>
                <a:gdLst>
                  <a:gd name="T0" fmla="*/ 1264 w 1290"/>
                  <a:gd name="T1" fmla="*/ 29 h 612"/>
                  <a:gd name="T2" fmla="*/ 803 w 1290"/>
                  <a:gd name="T3" fmla="*/ 25 h 612"/>
                  <a:gd name="T4" fmla="*/ 311 w 1290"/>
                  <a:gd name="T5" fmla="*/ 139 h 612"/>
                  <a:gd name="T6" fmla="*/ 0 w 1290"/>
                  <a:gd name="T7" fmla="*/ 477 h 612"/>
                  <a:gd name="T8" fmla="*/ 0 w 1290"/>
                  <a:gd name="T9" fmla="*/ 612 h 612"/>
                  <a:gd name="T10" fmla="*/ 581 w 1290"/>
                  <a:gd name="T11" fmla="*/ 540 h 612"/>
                  <a:gd name="T12" fmla="*/ 1285 w 1290"/>
                  <a:gd name="T13" fmla="*/ 50 h 612"/>
                  <a:gd name="T14" fmla="*/ 1264 w 1290"/>
                  <a:gd name="T15" fmla="*/ 29 h 612"/>
                  <a:gd name="T16" fmla="*/ 1264 w 1290"/>
                  <a:gd name="T17" fmla="*/ 29 h 612"/>
                  <a:gd name="T18" fmla="*/ 1264 w 1290"/>
                  <a:gd name="T19" fmla="*/ 2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0" h="612">
                    <a:moveTo>
                      <a:pt x="1264" y="29"/>
                    </a:moveTo>
                    <a:cubicBezTo>
                      <a:pt x="1119" y="83"/>
                      <a:pt x="951" y="47"/>
                      <a:pt x="803" y="25"/>
                    </a:cubicBezTo>
                    <a:cubicBezTo>
                      <a:pt x="630" y="0"/>
                      <a:pt x="454" y="36"/>
                      <a:pt x="311" y="139"/>
                    </a:cubicBezTo>
                    <a:cubicBezTo>
                      <a:pt x="185" y="228"/>
                      <a:pt x="110" y="370"/>
                      <a:pt x="0" y="477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77" y="588"/>
                      <a:pt x="222" y="568"/>
                      <a:pt x="581" y="540"/>
                    </a:cubicBezTo>
                    <a:cubicBezTo>
                      <a:pt x="1065" y="503"/>
                      <a:pt x="1240" y="161"/>
                      <a:pt x="1285" y="50"/>
                    </a:cubicBezTo>
                    <a:cubicBezTo>
                      <a:pt x="1290" y="37"/>
                      <a:pt x="1277" y="24"/>
                      <a:pt x="1264" y="29"/>
                    </a:cubicBezTo>
                    <a:close/>
                    <a:moveTo>
                      <a:pt x="1264" y="29"/>
                    </a:moveTo>
                    <a:cubicBezTo>
                      <a:pt x="1264" y="29"/>
                      <a:pt x="1264" y="29"/>
                      <a:pt x="126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/>
              <p:cNvSpPr>
                <a:spLocks noEditPoints="1"/>
              </p:cNvSpPr>
              <p:nvPr/>
            </p:nvSpPr>
            <p:spPr bwMode="auto">
              <a:xfrm>
                <a:off x="2312" y="-924"/>
                <a:ext cx="3053" cy="6165"/>
              </a:xfrm>
              <a:custGeom>
                <a:avLst/>
                <a:gdLst>
                  <a:gd name="T0" fmla="*/ 570 w 1291"/>
                  <a:gd name="T1" fmla="*/ 371 h 2607"/>
                  <a:gd name="T2" fmla="*/ 458 w 1291"/>
                  <a:gd name="T3" fmla="*/ 984 h 2607"/>
                  <a:gd name="T4" fmla="*/ 386 w 1291"/>
                  <a:gd name="T5" fmla="*/ 864 h 2607"/>
                  <a:gd name="T6" fmla="*/ 459 w 1291"/>
                  <a:gd name="T7" fmla="*/ 791 h 2607"/>
                  <a:gd name="T8" fmla="*/ 455 w 1291"/>
                  <a:gd name="T9" fmla="*/ 696 h 2607"/>
                  <a:gd name="T10" fmla="*/ 73 w 1291"/>
                  <a:gd name="T11" fmla="*/ 647 h 2607"/>
                  <a:gd name="T12" fmla="*/ 0 w 1291"/>
                  <a:gd name="T13" fmla="*/ 960 h 2607"/>
                  <a:gd name="T14" fmla="*/ 397 w 1291"/>
                  <a:gd name="T15" fmla="*/ 1186 h 2607"/>
                  <a:gd name="T16" fmla="*/ 143 w 1291"/>
                  <a:gd name="T17" fmla="*/ 1379 h 2607"/>
                  <a:gd name="T18" fmla="*/ 185 w 1291"/>
                  <a:gd name="T19" fmla="*/ 1478 h 2607"/>
                  <a:gd name="T20" fmla="*/ 265 w 1291"/>
                  <a:gd name="T21" fmla="*/ 1669 h 2607"/>
                  <a:gd name="T22" fmla="*/ 227 w 1291"/>
                  <a:gd name="T23" fmla="*/ 1767 h 2607"/>
                  <a:gd name="T24" fmla="*/ 426 w 1291"/>
                  <a:gd name="T25" fmla="*/ 1909 h 2607"/>
                  <a:gd name="T26" fmla="*/ 252 w 1291"/>
                  <a:gd name="T27" fmla="*/ 2068 h 2607"/>
                  <a:gd name="T28" fmla="*/ 297 w 1291"/>
                  <a:gd name="T29" fmla="*/ 2181 h 2607"/>
                  <a:gd name="T30" fmla="*/ 375 w 1291"/>
                  <a:gd name="T31" fmla="*/ 2291 h 2607"/>
                  <a:gd name="T32" fmla="*/ 396 w 1291"/>
                  <a:gd name="T33" fmla="*/ 2409 h 2607"/>
                  <a:gd name="T34" fmla="*/ 458 w 1291"/>
                  <a:gd name="T35" fmla="*/ 2418 h 2607"/>
                  <a:gd name="T36" fmla="*/ 514 w 1291"/>
                  <a:gd name="T37" fmla="*/ 2391 h 2607"/>
                  <a:gd name="T38" fmla="*/ 570 w 1291"/>
                  <a:gd name="T39" fmla="*/ 2537 h 2607"/>
                  <a:gd name="T40" fmla="*/ 650 w 1291"/>
                  <a:gd name="T41" fmla="*/ 2607 h 2607"/>
                  <a:gd name="T42" fmla="*/ 720 w 1291"/>
                  <a:gd name="T43" fmla="*/ 2364 h 2607"/>
                  <a:gd name="T44" fmla="*/ 820 w 1291"/>
                  <a:gd name="T45" fmla="*/ 2413 h 2607"/>
                  <a:gd name="T46" fmla="*/ 882 w 1291"/>
                  <a:gd name="T47" fmla="*/ 2415 h 2607"/>
                  <a:gd name="T48" fmla="*/ 937 w 1291"/>
                  <a:gd name="T49" fmla="*/ 2343 h 2607"/>
                  <a:gd name="T50" fmla="*/ 861 w 1291"/>
                  <a:gd name="T51" fmla="*/ 2236 h 2607"/>
                  <a:gd name="T52" fmla="*/ 1040 w 1291"/>
                  <a:gd name="T53" fmla="*/ 2114 h 2607"/>
                  <a:gd name="T54" fmla="*/ 1008 w 1291"/>
                  <a:gd name="T55" fmla="*/ 2008 h 2607"/>
                  <a:gd name="T56" fmla="*/ 1023 w 1291"/>
                  <a:gd name="T57" fmla="*/ 1832 h 2607"/>
                  <a:gd name="T58" fmla="*/ 1064 w 1291"/>
                  <a:gd name="T59" fmla="*/ 1732 h 2607"/>
                  <a:gd name="T60" fmla="*/ 877 w 1291"/>
                  <a:gd name="T61" fmla="*/ 1585 h 2607"/>
                  <a:gd name="T62" fmla="*/ 1148 w 1291"/>
                  <a:gd name="T63" fmla="*/ 1412 h 2607"/>
                  <a:gd name="T64" fmla="*/ 1113 w 1291"/>
                  <a:gd name="T65" fmla="*/ 1316 h 2607"/>
                  <a:gd name="T66" fmla="*/ 1249 w 1291"/>
                  <a:gd name="T67" fmla="*/ 1027 h 2607"/>
                  <a:gd name="T68" fmla="*/ 1291 w 1291"/>
                  <a:gd name="T69" fmla="*/ 720 h 2607"/>
                  <a:gd name="T70" fmla="*/ 906 w 1291"/>
                  <a:gd name="T71" fmla="*/ 646 h 2607"/>
                  <a:gd name="T72" fmla="*/ 833 w 1291"/>
                  <a:gd name="T73" fmla="*/ 719 h 2607"/>
                  <a:gd name="T74" fmla="*/ 837 w 1291"/>
                  <a:gd name="T75" fmla="*/ 814 h 2607"/>
                  <a:gd name="T76" fmla="*/ 1089 w 1291"/>
                  <a:gd name="T77" fmla="*/ 865 h 2607"/>
                  <a:gd name="T78" fmla="*/ 721 w 1291"/>
                  <a:gd name="T79" fmla="*/ 1038 h 2607"/>
                  <a:gd name="T80" fmla="*/ 777 w 1291"/>
                  <a:gd name="T81" fmla="*/ 334 h 2607"/>
                  <a:gd name="T82" fmla="*/ 838 w 1291"/>
                  <a:gd name="T83" fmla="*/ 193 h 2607"/>
                  <a:gd name="T84" fmla="*/ 810 w 1291"/>
                  <a:gd name="T85" fmla="*/ 93 h 2607"/>
                  <a:gd name="T86" fmla="*/ 480 w 1291"/>
                  <a:gd name="T87" fmla="*/ 93 h 2607"/>
                  <a:gd name="T88" fmla="*/ 452 w 1291"/>
                  <a:gd name="T89" fmla="*/ 193 h 2607"/>
                  <a:gd name="T90" fmla="*/ 514 w 1291"/>
                  <a:gd name="T91" fmla="*/ 334 h 2607"/>
                  <a:gd name="T92" fmla="*/ 458 w 1291"/>
                  <a:gd name="T93" fmla="*/ 1749 h 2607"/>
                  <a:gd name="T94" fmla="*/ 570 w 1291"/>
                  <a:gd name="T95" fmla="*/ 1809 h 2607"/>
                  <a:gd name="T96" fmla="*/ 570 w 1291"/>
                  <a:gd name="T97" fmla="*/ 1310 h 2607"/>
                  <a:gd name="T98" fmla="*/ 414 w 1291"/>
                  <a:gd name="T99" fmla="*/ 1389 h 2607"/>
                  <a:gd name="T100" fmla="*/ 570 w 1291"/>
                  <a:gd name="T101" fmla="*/ 2016 h 2607"/>
                  <a:gd name="T102" fmla="*/ 458 w 1291"/>
                  <a:gd name="T103" fmla="*/ 2076 h 2607"/>
                  <a:gd name="T104" fmla="*/ 721 w 1291"/>
                  <a:gd name="T105" fmla="*/ 2017 h 2607"/>
                  <a:gd name="T106" fmla="*/ 721 w 1291"/>
                  <a:gd name="T107" fmla="*/ 2137 h 2607"/>
                  <a:gd name="T108" fmla="*/ 721 w 1291"/>
                  <a:gd name="T109" fmla="*/ 1689 h 2607"/>
                  <a:gd name="T110" fmla="*/ 721 w 1291"/>
                  <a:gd name="T111" fmla="*/ 1809 h 2607"/>
                  <a:gd name="T112" fmla="*/ 721 w 1291"/>
                  <a:gd name="T113" fmla="*/ 1468 h 2607"/>
                  <a:gd name="T114" fmla="*/ 877 w 1291"/>
                  <a:gd name="T115" fmla="*/ 1389 h 2607"/>
                  <a:gd name="T116" fmla="*/ 877 w 1291"/>
                  <a:gd name="T117" fmla="*/ 1389 h 2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1" h="2607">
                    <a:moveTo>
                      <a:pt x="514" y="334"/>
                    </a:moveTo>
                    <a:cubicBezTo>
                      <a:pt x="531" y="349"/>
                      <a:pt x="550" y="362"/>
                      <a:pt x="570" y="371"/>
                    </a:cubicBezTo>
                    <a:cubicBezTo>
                      <a:pt x="570" y="1037"/>
                      <a:pt x="570" y="1037"/>
                      <a:pt x="570" y="1037"/>
                    </a:cubicBezTo>
                    <a:cubicBezTo>
                      <a:pt x="458" y="984"/>
                      <a:pt x="458" y="984"/>
                      <a:pt x="458" y="984"/>
                    </a:cubicBezTo>
                    <a:cubicBezTo>
                      <a:pt x="203" y="864"/>
                      <a:pt x="203" y="864"/>
                      <a:pt x="203" y="864"/>
                    </a:cubicBezTo>
                    <a:cubicBezTo>
                      <a:pt x="386" y="864"/>
                      <a:pt x="386" y="864"/>
                      <a:pt x="386" y="864"/>
                    </a:cubicBezTo>
                    <a:cubicBezTo>
                      <a:pt x="418" y="864"/>
                      <a:pt x="446" y="843"/>
                      <a:pt x="455" y="814"/>
                    </a:cubicBezTo>
                    <a:cubicBezTo>
                      <a:pt x="458" y="807"/>
                      <a:pt x="459" y="799"/>
                      <a:pt x="459" y="791"/>
                    </a:cubicBezTo>
                    <a:cubicBezTo>
                      <a:pt x="459" y="719"/>
                      <a:pt x="459" y="719"/>
                      <a:pt x="459" y="719"/>
                    </a:cubicBezTo>
                    <a:cubicBezTo>
                      <a:pt x="459" y="711"/>
                      <a:pt x="458" y="703"/>
                      <a:pt x="455" y="696"/>
                    </a:cubicBezTo>
                    <a:cubicBezTo>
                      <a:pt x="446" y="668"/>
                      <a:pt x="418" y="647"/>
                      <a:pt x="386" y="647"/>
                    </a:cubicBezTo>
                    <a:cubicBezTo>
                      <a:pt x="73" y="647"/>
                      <a:pt x="73" y="647"/>
                      <a:pt x="73" y="647"/>
                    </a:cubicBezTo>
                    <a:cubicBezTo>
                      <a:pt x="33" y="647"/>
                      <a:pt x="0" y="679"/>
                      <a:pt x="0" y="719"/>
                    </a:cubicBezTo>
                    <a:cubicBezTo>
                      <a:pt x="0" y="960"/>
                      <a:pt x="0" y="960"/>
                      <a:pt x="0" y="960"/>
                    </a:cubicBezTo>
                    <a:cubicBezTo>
                      <a:pt x="0" y="989"/>
                      <a:pt x="17" y="1015"/>
                      <a:pt x="43" y="1026"/>
                    </a:cubicBezTo>
                    <a:cubicBezTo>
                      <a:pt x="397" y="1186"/>
                      <a:pt x="397" y="1186"/>
                      <a:pt x="397" y="1186"/>
                    </a:cubicBezTo>
                    <a:cubicBezTo>
                      <a:pt x="179" y="1316"/>
                      <a:pt x="179" y="1316"/>
                      <a:pt x="179" y="1316"/>
                    </a:cubicBezTo>
                    <a:cubicBezTo>
                      <a:pt x="157" y="1329"/>
                      <a:pt x="143" y="1353"/>
                      <a:pt x="143" y="1379"/>
                    </a:cubicBezTo>
                    <a:cubicBezTo>
                      <a:pt x="143" y="1412"/>
                      <a:pt x="143" y="1412"/>
                      <a:pt x="143" y="1412"/>
                    </a:cubicBezTo>
                    <a:cubicBezTo>
                      <a:pt x="143" y="1440"/>
                      <a:pt x="160" y="1466"/>
                      <a:pt x="185" y="1478"/>
                    </a:cubicBezTo>
                    <a:cubicBezTo>
                      <a:pt x="414" y="1585"/>
                      <a:pt x="414" y="1585"/>
                      <a:pt x="414" y="1585"/>
                    </a:cubicBezTo>
                    <a:cubicBezTo>
                      <a:pt x="265" y="1669"/>
                      <a:pt x="265" y="1669"/>
                      <a:pt x="265" y="1669"/>
                    </a:cubicBezTo>
                    <a:cubicBezTo>
                      <a:pt x="242" y="1682"/>
                      <a:pt x="227" y="1706"/>
                      <a:pt x="227" y="1732"/>
                    </a:cubicBezTo>
                    <a:cubicBezTo>
                      <a:pt x="227" y="1767"/>
                      <a:pt x="227" y="1767"/>
                      <a:pt x="227" y="1767"/>
                    </a:cubicBezTo>
                    <a:cubicBezTo>
                      <a:pt x="227" y="1795"/>
                      <a:pt x="243" y="1820"/>
                      <a:pt x="268" y="1833"/>
                    </a:cubicBezTo>
                    <a:cubicBezTo>
                      <a:pt x="426" y="1909"/>
                      <a:pt x="426" y="1909"/>
                      <a:pt x="426" y="1909"/>
                    </a:cubicBezTo>
                    <a:cubicBezTo>
                      <a:pt x="283" y="2008"/>
                      <a:pt x="283" y="2008"/>
                      <a:pt x="283" y="2008"/>
                    </a:cubicBezTo>
                    <a:cubicBezTo>
                      <a:pt x="264" y="2022"/>
                      <a:pt x="252" y="2044"/>
                      <a:pt x="252" y="2068"/>
                    </a:cubicBezTo>
                    <a:cubicBezTo>
                      <a:pt x="252" y="2114"/>
                      <a:pt x="252" y="2114"/>
                      <a:pt x="252" y="2114"/>
                    </a:cubicBezTo>
                    <a:cubicBezTo>
                      <a:pt x="252" y="2144"/>
                      <a:pt x="270" y="2170"/>
                      <a:pt x="297" y="2181"/>
                    </a:cubicBezTo>
                    <a:cubicBezTo>
                      <a:pt x="430" y="2236"/>
                      <a:pt x="430" y="2236"/>
                      <a:pt x="430" y="2236"/>
                    </a:cubicBezTo>
                    <a:cubicBezTo>
                      <a:pt x="375" y="2291"/>
                      <a:pt x="375" y="2291"/>
                      <a:pt x="375" y="2291"/>
                    </a:cubicBezTo>
                    <a:cubicBezTo>
                      <a:pt x="361" y="2305"/>
                      <a:pt x="354" y="2323"/>
                      <a:pt x="354" y="2343"/>
                    </a:cubicBezTo>
                    <a:cubicBezTo>
                      <a:pt x="354" y="2372"/>
                      <a:pt x="370" y="2397"/>
                      <a:pt x="396" y="2409"/>
                    </a:cubicBezTo>
                    <a:cubicBezTo>
                      <a:pt x="409" y="2414"/>
                      <a:pt x="409" y="2414"/>
                      <a:pt x="409" y="2414"/>
                    </a:cubicBezTo>
                    <a:cubicBezTo>
                      <a:pt x="424" y="2421"/>
                      <a:pt x="442" y="2423"/>
                      <a:pt x="458" y="2418"/>
                    </a:cubicBezTo>
                    <a:cubicBezTo>
                      <a:pt x="462" y="2417"/>
                      <a:pt x="466" y="2415"/>
                      <a:pt x="471" y="2413"/>
                    </a:cubicBezTo>
                    <a:cubicBezTo>
                      <a:pt x="514" y="2391"/>
                      <a:pt x="514" y="2391"/>
                      <a:pt x="514" y="2391"/>
                    </a:cubicBezTo>
                    <a:cubicBezTo>
                      <a:pt x="570" y="2364"/>
                      <a:pt x="570" y="2364"/>
                      <a:pt x="570" y="2364"/>
                    </a:cubicBezTo>
                    <a:cubicBezTo>
                      <a:pt x="570" y="2537"/>
                      <a:pt x="570" y="2537"/>
                      <a:pt x="570" y="2537"/>
                    </a:cubicBezTo>
                    <a:cubicBezTo>
                      <a:pt x="570" y="2576"/>
                      <a:pt x="602" y="2607"/>
                      <a:pt x="641" y="2607"/>
                    </a:cubicBezTo>
                    <a:cubicBezTo>
                      <a:pt x="650" y="2607"/>
                      <a:pt x="650" y="2607"/>
                      <a:pt x="650" y="2607"/>
                    </a:cubicBezTo>
                    <a:cubicBezTo>
                      <a:pt x="689" y="2607"/>
                      <a:pt x="720" y="2576"/>
                      <a:pt x="720" y="2537"/>
                    </a:cubicBezTo>
                    <a:cubicBezTo>
                      <a:pt x="720" y="2364"/>
                      <a:pt x="720" y="2364"/>
                      <a:pt x="720" y="2364"/>
                    </a:cubicBezTo>
                    <a:cubicBezTo>
                      <a:pt x="776" y="2392"/>
                      <a:pt x="776" y="2392"/>
                      <a:pt x="776" y="2392"/>
                    </a:cubicBezTo>
                    <a:cubicBezTo>
                      <a:pt x="820" y="2413"/>
                      <a:pt x="820" y="2413"/>
                      <a:pt x="820" y="2413"/>
                    </a:cubicBezTo>
                    <a:cubicBezTo>
                      <a:pt x="824" y="2415"/>
                      <a:pt x="828" y="2417"/>
                      <a:pt x="832" y="2418"/>
                    </a:cubicBezTo>
                    <a:cubicBezTo>
                      <a:pt x="849" y="2423"/>
                      <a:pt x="866" y="2422"/>
                      <a:pt x="882" y="2415"/>
                    </a:cubicBezTo>
                    <a:cubicBezTo>
                      <a:pt x="894" y="2409"/>
                      <a:pt x="894" y="2409"/>
                      <a:pt x="894" y="2409"/>
                    </a:cubicBezTo>
                    <a:cubicBezTo>
                      <a:pt x="920" y="2397"/>
                      <a:pt x="937" y="2372"/>
                      <a:pt x="937" y="2343"/>
                    </a:cubicBezTo>
                    <a:cubicBezTo>
                      <a:pt x="937" y="2324"/>
                      <a:pt x="929" y="2305"/>
                      <a:pt x="915" y="2292"/>
                    </a:cubicBezTo>
                    <a:cubicBezTo>
                      <a:pt x="861" y="2236"/>
                      <a:pt x="861" y="2236"/>
                      <a:pt x="861" y="2236"/>
                    </a:cubicBezTo>
                    <a:cubicBezTo>
                      <a:pt x="994" y="2181"/>
                      <a:pt x="994" y="2181"/>
                      <a:pt x="994" y="2181"/>
                    </a:cubicBezTo>
                    <a:cubicBezTo>
                      <a:pt x="1022" y="2170"/>
                      <a:pt x="1040" y="2144"/>
                      <a:pt x="1040" y="2114"/>
                    </a:cubicBezTo>
                    <a:cubicBezTo>
                      <a:pt x="1040" y="2068"/>
                      <a:pt x="1040" y="2068"/>
                      <a:pt x="1040" y="2068"/>
                    </a:cubicBezTo>
                    <a:cubicBezTo>
                      <a:pt x="1040" y="2044"/>
                      <a:pt x="1028" y="2022"/>
                      <a:pt x="1008" y="2008"/>
                    </a:cubicBezTo>
                    <a:cubicBezTo>
                      <a:pt x="865" y="1909"/>
                      <a:pt x="865" y="1909"/>
                      <a:pt x="865" y="1909"/>
                    </a:cubicBezTo>
                    <a:cubicBezTo>
                      <a:pt x="1023" y="1832"/>
                      <a:pt x="1023" y="1832"/>
                      <a:pt x="1023" y="1832"/>
                    </a:cubicBezTo>
                    <a:cubicBezTo>
                      <a:pt x="1048" y="1820"/>
                      <a:pt x="1064" y="1795"/>
                      <a:pt x="1064" y="1767"/>
                    </a:cubicBezTo>
                    <a:cubicBezTo>
                      <a:pt x="1064" y="1732"/>
                      <a:pt x="1064" y="1732"/>
                      <a:pt x="1064" y="1732"/>
                    </a:cubicBezTo>
                    <a:cubicBezTo>
                      <a:pt x="1064" y="1706"/>
                      <a:pt x="1050" y="1681"/>
                      <a:pt x="1027" y="1668"/>
                    </a:cubicBezTo>
                    <a:cubicBezTo>
                      <a:pt x="877" y="1585"/>
                      <a:pt x="877" y="1585"/>
                      <a:pt x="877" y="1585"/>
                    </a:cubicBezTo>
                    <a:cubicBezTo>
                      <a:pt x="1106" y="1478"/>
                      <a:pt x="1106" y="1478"/>
                      <a:pt x="1106" y="1478"/>
                    </a:cubicBezTo>
                    <a:cubicBezTo>
                      <a:pt x="1132" y="1466"/>
                      <a:pt x="1148" y="1440"/>
                      <a:pt x="1148" y="1412"/>
                    </a:cubicBezTo>
                    <a:cubicBezTo>
                      <a:pt x="1148" y="1379"/>
                      <a:pt x="1148" y="1379"/>
                      <a:pt x="1148" y="1379"/>
                    </a:cubicBezTo>
                    <a:cubicBezTo>
                      <a:pt x="1148" y="1353"/>
                      <a:pt x="1135" y="1329"/>
                      <a:pt x="1113" y="1316"/>
                    </a:cubicBezTo>
                    <a:cubicBezTo>
                      <a:pt x="894" y="1186"/>
                      <a:pt x="894" y="1186"/>
                      <a:pt x="894" y="1186"/>
                    </a:cubicBezTo>
                    <a:cubicBezTo>
                      <a:pt x="1249" y="1027"/>
                      <a:pt x="1249" y="1027"/>
                      <a:pt x="1249" y="1027"/>
                    </a:cubicBezTo>
                    <a:cubicBezTo>
                      <a:pt x="1275" y="1015"/>
                      <a:pt x="1291" y="989"/>
                      <a:pt x="1291" y="960"/>
                    </a:cubicBezTo>
                    <a:cubicBezTo>
                      <a:pt x="1291" y="720"/>
                      <a:pt x="1291" y="720"/>
                      <a:pt x="1291" y="720"/>
                    </a:cubicBezTo>
                    <a:cubicBezTo>
                      <a:pt x="1291" y="679"/>
                      <a:pt x="1259" y="647"/>
                      <a:pt x="1219" y="647"/>
                    </a:cubicBezTo>
                    <a:cubicBezTo>
                      <a:pt x="906" y="646"/>
                      <a:pt x="906" y="646"/>
                      <a:pt x="906" y="646"/>
                    </a:cubicBezTo>
                    <a:cubicBezTo>
                      <a:pt x="874" y="646"/>
                      <a:pt x="846" y="667"/>
                      <a:pt x="837" y="696"/>
                    </a:cubicBezTo>
                    <a:cubicBezTo>
                      <a:pt x="834" y="703"/>
                      <a:pt x="833" y="711"/>
                      <a:pt x="833" y="719"/>
                    </a:cubicBezTo>
                    <a:cubicBezTo>
                      <a:pt x="833" y="791"/>
                      <a:pt x="833" y="791"/>
                      <a:pt x="833" y="791"/>
                    </a:cubicBezTo>
                    <a:cubicBezTo>
                      <a:pt x="833" y="799"/>
                      <a:pt x="834" y="807"/>
                      <a:pt x="837" y="814"/>
                    </a:cubicBezTo>
                    <a:cubicBezTo>
                      <a:pt x="846" y="843"/>
                      <a:pt x="874" y="864"/>
                      <a:pt x="906" y="864"/>
                    </a:cubicBezTo>
                    <a:cubicBezTo>
                      <a:pt x="1089" y="865"/>
                      <a:pt x="1089" y="865"/>
                      <a:pt x="1089" y="865"/>
                    </a:cubicBezTo>
                    <a:cubicBezTo>
                      <a:pt x="833" y="985"/>
                      <a:pt x="833" y="985"/>
                      <a:pt x="833" y="985"/>
                    </a:cubicBezTo>
                    <a:cubicBezTo>
                      <a:pt x="721" y="1038"/>
                      <a:pt x="721" y="1038"/>
                      <a:pt x="721" y="1038"/>
                    </a:cubicBezTo>
                    <a:cubicBezTo>
                      <a:pt x="721" y="371"/>
                      <a:pt x="721" y="371"/>
                      <a:pt x="721" y="371"/>
                    </a:cubicBezTo>
                    <a:cubicBezTo>
                      <a:pt x="741" y="362"/>
                      <a:pt x="760" y="349"/>
                      <a:pt x="777" y="334"/>
                    </a:cubicBezTo>
                    <a:cubicBezTo>
                      <a:pt x="803" y="309"/>
                      <a:pt x="823" y="276"/>
                      <a:pt x="833" y="240"/>
                    </a:cubicBezTo>
                    <a:cubicBezTo>
                      <a:pt x="836" y="225"/>
                      <a:pt x="838" y="209"/>
                      <a:pt x="838" y="193"/>
                    </a:cubicBezTo>
                    <a:cubicBezTo>
                      <a:pt x="838" y="177"/>
                      <a:pt x="836" y="161"/>
                      <a:pt x="833" y="146"/>
                    </a:cubicBezTo>
                    <a:cubicBezTo>
                      <a:pt x="828" y="127"/>
                      <a:pt x="820" y="109"/>
                      <a:pt x="810" y="93"/>
                    </a:cubicBezTo>
                    <a:cubicBezTo>
                      <a:pt x="777" y="37"/>
                      <a:pt x="715" y="0"/>
                      <a:pt x="645" y="0"/>
                    </a:cubicBezTo>
                    <a:cubicBezTo>
                      <a:pt x="575" y="0"/>
                      <a:pt x="514" y="37"/>
                      <a:pt x="480" y="93"/>
                    </a:cubicBezTo>
                    <a:cubicBezTo>
                      <a:pt x="470" y="109"/>
                      <a:pt x="463" y="127"/>
                      <a:pt x="458" y="146"/>
                    </a:cubicBezTo>
                    <a:cubicBezTo>
                      <a:pt x="454" y="161"/>
                      <a:pt x="452" y="177"/>
                      <a:pt x="452" y="193"/>
                    </a:cubicBezTo>
                    <a:cubicBezTo>
                      <a:pt x="452" y="209"/>
                      <a:pt x="454" y="225"/>
                      <a:pt x="458" y="240"/>
                    </a:cubicBezTo>
                    <a:cubicBezTo>
                      <a:pt x="468" y="276"/>
                      <a:pt x="488" y="309"/>
                      <a:pt x="514" y="334"/>
                    </a:cubicBezTo>
                    <a:close/>
                    <a:moveTo>
                      <a:pt x="570" y="1809"/>
                    </a:moveTo>
                    <a:cubicBezTo>
                      <a:pt x="458" y="1749"/>
                      <a:pt x="458" y="1749"/>
                      <a:pt x="458" y="1749"/>
                    </a:cubicBezTo>
                    <a:cubicBezTo>
                      <a:pt x="570" y="1689"/>
                      <a:pt x="570" y="1689"/>
                      <a:pt x="570" y="1689"/>
                    </a:cubicBezTo>
                    <a:lnTo>
                      <a:pt x="570" y="1809"/>
                    </a:lnTo>
                    <a:close/>
                    <a:moveTo>
                      <a:pt x="414" y="1389"/>
                    </a:moveTo>
                    <a:cubicBezTo>
                      <a:pt x="570" y="1310"/>
                      <a:pt x="570" y="1310"/>
                      <a:pt x="570" y="1310"/>
                    </a:cubicBezTo>
                    <a:cubicBezTo>
                      <a:pt x="570" y="1468"/>
                      <a:pt x="570" y="1468"/>
                      <a:pt x="570" y="1468"/>
                    </a:cubicBezTo>
                    <a:lnTo>
                      <a:pt x="414" y="1389"/>
                    </a:lnTo>
                    <a:close/>
                    <a:moveTo>
                      <a:pt x="458" y="2076"/>
                    </a:moveTo>
                    <a:cubicBezTo>
                      <a:pt x="570" y="2016"/>
                      <a:pt x="570" y="2016"/>
                      <a:pt x="570" y="2016"/>
                    </a:cubicBezTo>
                    <a:cubicBezTo>
                      <a:pt x="570" y="2137"/>
                      <a:pt x="570" y="2137"/>
                      <a:pt x="570" y="2137"/>
                    </a:cubicBezTo>
                    <a:lnTo>
                      <a:pt x="458" y="2076"/>
                    </a:lnTo>
                    <a:close/>
                    <a:moveTo>
                      <a:pt x="721" y="2137"/>
                    </a:moveTo>
                    <a:cubicBezTo>
                      <a:pt x="721" y="2017"/>
                      <a:pt x="721" y="2017"/>
                      <a:pt x="721" y="2017"/>
                    </a:cubicBezTo>
                    <a:cubicBezTo>
                      <a:pt x="833" y="2077"/>
                      <a:pt x="833" y="2077"/>
                      <a:pt x="833" y="2077"/>
                    </a:cubicBezTo>
                    <a:lnTo>
                      <a:pt x="721" y="2137"/>
                    </a:lnTo>
                    <a:close/>
                    <a:moveTo>
                      <a:pt x="721" y="1809"/>
                    </a:moveTo>
                    <a:cubicBezTo>
                      <a:pt x="721" y="1689"/>
                      <a:pt x="721" y="1689"/>
                      <a:pt x="721" y="1689"/>
                    </a:cubicBezTo>
                    <a:cubicBezTo>
                      <a:pt x="833" y="1749"/>
                      <a:pt x="833" y="1749"/>
                      <a:pt x="833" y="1749"/>
                    </a:cubicBezTo>
                    <a:lnTo>
                      <a:pt x="721" y="1809"/>
                    </a:lnTo>
                    <a:close/>
                    <a:moveTo>
                      <a:pt x="877" y="1389"/>
                    </a:moveTo>
                    <a:cubicBezTo>
                      <a:pt x="721" y="1468"/>
                      <a:pt x="721" y="1468"/>
                      <a:pt x="721" y="1468"/>
                    </a:cubicBezTo>
                    <a:cubicBezTo>
                      <a:pt x="721" y="1310"/>
                      <a:pt x="721" y="1310"/>
                      <a:pt x="721" y="1310"/>
                    </a:cubicBezTo>
                    <a:lnTo>
                      <a:pt x="877" y="1389"/>
                    </a:lnTo>
                    <a:close/>
                    <a:moveTo>
                      <a:pt x="877" y="1389"/>
                    </a:moveTo>
                    <a:cubicBezTo>
                      <a:pt x="877" y="1389"/>
                      <a:pt x="877" y="1389"/>
                      <a:pt x="877" y="13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198"/>
            <p:cNvGrpSpPr>
              <a:grpSpLocks noChangeAspect="1"/>
            </p:cNvGrpSpPr>
            <p:nvPr/>
          </p:nvGrpSpPr>
          <p:grpSpPr bwMode="auto">
            <a:xfrm>
              <a:off x="5172563" y="3492293"/>
              <a:ext cx="673482" cy="625078"/>
              <a:chOff x="151" y="-1290"/>
              <a:chExt cx="7430" cy="6896"/>
            </a:xfrm>
            <a:grpFill/>
          </p:grpSpPr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151" y="-184"/>
                <a:ext cx="4441" cy="5307"/>
              </a:xfrm>
              <a:custGeom>
                <a:avLst/>
                <a:gdLst>
                  <a:gd name="T0" fmla="*/ 1525 w 1878"/>
                  <a:gd name="T1" fmla="*/ 1908 h 2244"/>
                  <a:gd name="T2" fmla="*/ 1717 w 1878"/>
                  <a:gd name="T3" fmla="*/ 1605 h 2244"/>
                  <a:gd name="T4" fmla="*/ 1877 w 1878"/>
                  <a:gd name="T5" fmla="*/ 1351 h 2244"/>
                  <a:gd name="T6" fmla="*/ 1878 w 1878"/>
                  <a:gd name="T7" fmla="*/ 1305 h 2244"/>
                  <a:gd name="T8" fmla="*/ 1684 w 1878"/>
                  <a:gd name="T9" fmla="*/ 733 h 2244"/>
                  <a:gd name="T10" fmla="*/ 1280 w 1878"/>
                  <a:gd name="T11" fmla="*/ 430 h 2244"/>
                  <a:gd name="T12" fmla="*/ 1280 w 1878"/>
                  <a:gd name="T13" fmla="*/ 0 h 2244"/>
                  <a:gd name="T14" fmla="*/ 1045 w 1878"/>
                  <a:gd name="T15" fmla="*/ 0 h 2244"/>
                  <a:gd name="T16" fmla="*/ 1045 w 1878"/>
                  <a:gd name="T17" fmla="*/ 603 h 2244"/>
                  <a:gd name="T18" fmla="*/ 1131 w 1878"/>
                  <a:gd name="T19" fmla="*/ 627 h 2244"/>
                  <a:gd name="T20" fmla="*/ 1498 w 1878"/>
                  <a:gd name="T21" fmla="*/ 877 h 2244"/>
                  <a:gd name="T22" fmla="*/ 1643 w 1878"/>
                  <a:gd name="T23" fmla="*/ 1305 h 2244"/>
                  <a:gd name="T24" fmla="*/ 1638 w 1878"/>
                  <a:gd name="T25" fmla="*/ 1391 h 2244"/>
                  <a:gd name="T26" fmla="*/ 1606 w 1878"/>
                  <a:gd name="T27" fmla="*/ 1419 h 2244"/>
                  <a:gd name="T28" fmla="*/ 272 w 1878"/>
                  <a:gd name="T29" fmla="*/ 1419 h 2244"/>
                  <a:gd name="T30" fmla="*/ 241 w 1878"/>
                  <a:gd name="T31" fmla="*/ 1391 h 2244"/>
                  <a:gd name="T32" fmla="*/ 236 w 1878"/>
                  <a:gd name="T33" fmla="*/ 1305 h 2244"/>
                  <a:gd name="T34" fmla="*/ 381 w 1878"/>
                  <a:gd name="T35" fmla="*/ 877 h 2244"/>
                  <a:gd name="T36" fmla="*/ 748 w 1878"/>
                  <a:gd name="T37" fmla="*/ 627 h 2244"/>
                  <a:gd name="T38" fmla="*/ 834 w 1878"/>
                  <a:gd name="T39" fmla="*/ 603 h 2244"/>
                  <a:gd name="T40" fmla="*/ 834 w 1878"/>
                  <a:gd name="T41" fmla="*/ 0 h 2244"/>
                  <a:gd name="T42" fmla="*/ 598 w 1878"/>
                  <a:gd name="T43" fmla="*/ 0 h 2244"/>
                  <a:gd name="T44" fmla="*/ 598 w 1878"/>
                  <a:gd name="T45" fmla="*/ 430 h 2244"/>
                  <a:gd name="T46" fmla="*/ 194 w 1878"/>
                  <a:gd name="T47" fmla="*/ 733 h 2244"/>
                  <a:gd name="T48" fmla="*/ 0 w 1878"/>
                  <a:gd name="T49" fmla="*/ 1305 h 2244"/>
                  <a:gd name="T50" fmla="*/ 275 w 1878"/>
                  <a:gd name="T51" fmla="*/ 1969 h 2244"/>
                  <a:gd name="T52" fmla="*/ 939 w 1878"/>
                  <a:gd name="T53" fmla="*/ 2244 h 2244"/>
                  <a:gd name="T54" fmla="*/ 1382 w 1878"/>
                  <a:gd name="T55" fmla="*/ 2134 h 2244"/>
                  <a:gd name="T56" fmla="*/ 1525 w 1878"/>
                  <a:gd name="T57" fmla="*/ 1908 h 2244"/>
                  <a:gd name="T58" fmla="*/ 1525 w 1878"/>
                  <a:gd name="T59" fmla="*/ 1908 h 2244"/>
                  <a:gd name="T60" fmla="*/ 1525 w 1878"/>
                  <a:gd name="T61" fmla="*/ 1908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78" h="2244">
                    <a:moveTo>
                      <a:pt x="1525" y="1908"/>
                    </a:moveTo>
                    <a:cubicBezTo>
                      <a:pt x="1717" y="1605"/>
                      <a:pt x="1717" y="1605"/>
                      <a:pt x="1717" y="1605"/>
                    </a:cubicBezTo>
                    <a:cubicBezTo>
                      <a:pt x="1877" y="1351"/>
                      <a:pt x="1877" y="1351"/>
                      <a:pt x="1877" y="1351"/>
                    </a:cubicBezTo>
                    <a:cubicBezTo>
                      <a:pt x="1878" y="1336"/>
                      <a:pt x="1878" y="1320"/>
                      <a:pt x="1878" y="1305"/>
                    </a:cubicBezTo>
                    <a:cubicBezTo>
                      <a:pt x="1878" y="1096"/>
                      <a:pt x="1811" y="898"/>
                      <a:pt x="1684" y="733"/>
                    </a:cubicBezTo>
                    <a:cubicBezTo>
                      <a:pt x="1580" y="598"/>
                      <a:pt x="1438" y="492"/>
                      <a:pt x="1280" y="430"/>
                    </a:cubicBezTo>
                    <a:cubicBezTo>
                      <a:pt x="1280" y="0"/>
                      <a:pt x="1280" y="0"/>
                      <a:pt x="1280" y="0"/>
                    </a:cubicBezTo>
                    <a:cubicBezTo>
                      <a:pt x="1045" y="0"/>
                      <a:pt x="1045" y="0"/>
                      <a:pt x="1045" y="0"/>
                    </a:cubicBezTo>
                    <a:cubicBezTo>
                      <a:pt x="1045" y="603"/>
                      <a:pt x="1045" y="603"/>
                      <a:pt x="1045" y="603"/>
                    </a:cubicBezTo>
                    <a:cubicBezTo>
                      <a:pt x="1131" y="627"/>
                      <a:pt x="1131" y="627"/>
                      <a:pt x="1131" y="627"/>
                    </a:cubicBezTo>
                    <a:cubicBezTo>
                      <a:pt x="1275" y="668"/>
                      <a:pt x="1406" y="757"/>
                      <a:pt x="1498" y="877"/>
                    </a:cubicBezTo>
                    <a:cubicBezTo>
                      <a:pt x="1593" y="1000"/>
                      <a:pt x="1643" y="1149"/>
                      <a:pt x="1643" y="1305"/>
                    </a:cubicBezTo>
                    <a:cubicBezTo>
                      <a:pt x="1643" y="1334"/>
                      <a:pt x="1641" y="1363"/>
                      <a:pt x="1638" y="1391"/>
                    </a:cubicBezTo>
                    <a:cubicBezTo>
                      <a:pt x="1636" y="1407"/>
                      <a:pt x="1622" y="1419"/>
                      <a:pt x="1606" y="1419"/>
                    </a:cubicBezTo>
                    <a:cubicBezTo>
                      <a:pt x="272" y="1419"/>
                      <a:pt x="272" y="1419"/>
                      <a:pt x="272" y="1419"/>
                    </a:cubicBezTo>
                    <a:cubicBezTo>
                      <a:pt x="256" y="1419"/>
                      <a:pt x="243" y="1407"/>
                      <a:pt x="241" y="1391"/>
                    </a:cubicBezTo>
                    <a:cubicBezTo>
                      <a:pt x="237" y="1363"/>
                      <a:pt x="236" y="1334"/>
                      <a:pt x="236" y="1305"/>
                    </a:cubicBezTo>
                    <a:cubicBezTo>
                      <a:pt x="236" y="1149"/>
                      <a:pt x="286" y="1000"/>
                      <a:pt x="381" y="877"/>
                    </a:cubicBezTo>
                    <a:cubicBezTo>
                      <a:pt x="473" y="757"/>
                      <a:pt x="604" y="668"/>
                      <a:pt x="748" y="627"/>
                    </a:cubicBezTo>
                    <a:cubicBezTo>
                      <a:pt x="834" y="603"/>
                      <a:pt x="834" y="603"/>
                      <a:pt x="834" y="603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598" y="0"/>
                      <a:pt x="598" y="0"/>
                      <a:pt x="598" y="0"/>
                    </a:cubicBezTo>
                    <a:cubicBezTo>
                      <a:pt x="598" y="430"/>
                      <a:pt x="598" y="430"/>
                      <a:pt x="598" y="430"/>
                    </a:cubicBezTo>
                    <a:cubicBezTo>
                      <a:pt x="440" y="492"/>
                      <a:pt x="299" y="598"/>
                      <a:pt x="194" y="733"/>
                    </a:cubicBezTo>
                    <a:cubicBezTo>
                      <a:pt x="67" y="899"/>
                      <a:pt x="0" y="1096"/>
                      <a:pt x="0" y="1305"/>
                    </a:cubicBezTo>
                    <a:cubicBezTo>
                      <a:pt x="0" y="1556"/>
                      <a:pt x="98" y="1792"/>
                      <a:pt x="275" y="1969"/>
                    </a:cubicBezTo>
                    <a:cubicBezTo>
                      <a:pt x="452" y="2146"/>
                      <a:pt x="688" y="2244"/>
                      <a:pt x="939" y="2244"/>
                    </a:cubicBezTo>
                    <a:cubicBezTo>
                      <a:pt x="1096" y="2244"/>
                      <a:pt x="1248" y="2206"/>
                      <a:pt x="1382" y="2134"/>
                    </a:cubicBezTo>
                    <a:lnTo>
                      <a:pt x="1525" y="1908"/>
                    </a:lnTo>
                    <a:close/>
                    <a:moveTo>
                      <a:pt x="1525" y="1908"/>
                    </a:moveTo>
                    <a:cubicBezTo>
                      <a:pt x="1525" y="1908"/>
                      <a:pt x="1525" y="1908"/>
                      <a:pt x="1525" y="190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0"/>
              <p:cNvSpPr>
                <a:spLocks noEditPoints="1"/>
              </p:cNvSpPr>
              <p:nvPr/>
            </p:nvSpPr>
            <p:spPr bwMode="auto">
              <a:xfrm>
                <a:off x="1312" y="-1290"/>
                <a:ext cx="2102" cy="842"/>
              </a:xfrm>
              <a:custGeom>
                <a:avLst/>
                <a:gdLst>
                  <a:gd name="T0" fmla="*/ 96 w 889"/>
                  <a:gd name="T1" fmla="*/ 0 h 356"/>
                  <a:gd name="T2" fmla="*/ 0 w 889"/>
                  <a:gd name="T3" fmla="*/ 96 h 356"/>
                  <a:gd name="T4" fmla="*/ 0 w 889"/>
                  <a:gd name="T5" fmla="*/ 260 h 356"/>
                  <a:gd name="T6" fmla="*/ 96 w 889"/>
                  <a:gd name="T7" fmla="*/ 356 h 356"/>
                  <a:gd name="T8" fmla="*/ 793 w 889"/>
                  <a:gd name="T9" fmla="*/ 356 h 356"/>
                  <a:gd name="T10" fmla="*/ 889 w 889"/>
                  <a:gd name="T11" fmla="*/ 260 h 356"/>
                  <a:gd name="T12" fmla="*/ 889 w 889"/>
                  <a:gd name="T13" fmla="*/ 96 h 356"/>
                  <a:gd name="T14" fmla="*/ 793 w 889"/>
                  <a:gd name="T15" fmla="*/ 0 h 356"/>
                  <a:gd name="T16" fmla="*/ 96 w 889"/>
                  <a:gd name="T17" fmla="*/ 0 h 356"/>
                  <a:gd name="T18" fmla="*/ 96 w 889"/>
                  <a:gd name="T19" fmla="*/ 0 h 356"/>
                  <a:gd name="T20" fmla="*/ 96 w 889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9" h="35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314"/>
                      <a:pt x="43" y="356"/>
                      <a:pt x="96" y="356"/>
                    </a:cubicBezTo>
                    <a:cubicBezTo>
                      <a:pt x="793" y="356"/>
                      <a:pt x="793" y="356"/>
                      <a:pt x="793" y="356"/>
                    </a:cubicBezTo>
                    <a:cubicBezTo>
                      <a:pt x="846" y="356"/>
                      <a:pt x="889" y="314"/>
                      <a:pt x="889" y="260"/>
                    </a:cubicBezTo>
                    <a:cubicBezTo>
                      <a:pt x="889" y="96"/>
                      <a:pt x="889" y="96"/>
                      <a:pt x="889" y="96"/>
                    </a:cubicBezTo>
                    <a:cubicBezTo>
                      <a:pt x="889" y="43"/>
                      <a:pt x="846" y="0"/>
                      <a:pt x="793" y="0"/>
                    </a:cubicBezTo>
                    <a:lnTo>
                      <a:pt x="96" y="0"/>
                    </a:lnTo>
                    <a:close/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3249" y="1881"/>
                <a:ext cx="4332" cy="3725"/>
              </a:xfrm>
              <a:custGeom>
                <a:avLst/>
                <a:gdLst>
                  <a:gd name="T0" fmla="*/ 1194 w 1832"/>
                  <a:gd name="T1" fmla="*/ 487 h 1575"/>
                  <a:gd name="T2" fmla="*/ 1194 w 1832"/>
                  <a:gd name="T3" fmla="*/ 0 h 1575"/>
                  <a:gd name="T4" fmla="*/ 963 w 1832"/>
                  <a:gd name="T5" fmla="*/ 0 h 1575"/>
                  <a:gd name="T6" fmla="*/ 963 w 1832"/>
                  <a:gd name="T7" fmla="*/ 553 h 1575"/>
                  <a:gd name="T8" fmla="*/ 1204 w 1832"/>
                  <a:gd name="T9" fmla="*/ 934 h 1575"/>
                  <a:gd name="T10" fmla="*/ 1176 w 1832"/>
                  <a:gd name="T11" fmla="*/ 983 h 1575"/>
                  <a:gd name="T12" fmla="*/ 655 w 1832"/>
                  <a:gd name="T13" fmla="*/ 983 h 1575"/>
                  <a:gd name="T14" fmla="*/ 628 w 1832"/>
                  <a:gd name="T15" fmla="*/ 934 h 1575"/>
                  <a:gd name="T16" fmla="*/ 869 w 1832"/>
                  <a:gd name="T17" fmla="*/ 553 h 1575"/>
                  <a:gd name="T18" fmla="*/ 869 w 1832"/>
                  <a:gd name="T19" fmla="*/ 0 h 1575"/>
                  <a:gd name="T20" fmla="*/ 638 w 1832"/>
                  <a:gd name="T21" fmla="*/ 0 h 1575"/>
                  <a:gd name="T22" fmla="*/ 638 w 1832"/>
                  <a:gd name="T23" fmla="*/ 486 h 1575"/>
                  <a:gd name="T24" fmla="*/ 548 w 1832"/>
                  <a:gd name="T25" fmla="*/ 628 h 1575"/>
                  <a:gd name="T26" fmla="*/ 201 w 1832"/>
                  <a:gd name="T27" fmla="*/ 1177 h 1575"/>
                  <a:gd name="T28" fmla="*/ 39 w 1832"/>
                  <a:gd name="T29" fmla="*/ 1433 h 1575"/>
                  <a:gd name="T30" fmla="*/ 118 w 1832"/>
                  <a:gd name="T31" fmla="*/ 1575 h 1575"/>
                  <a:gd name="T32" fmla="*/ 1715 w 1832"/>
                  <a:gd name="T33" fmla="*/ 1575 h 1575"/>
                  <a:gd name="T34" fmla="*/ 1793 w 1832"/>
                  <a:gd name="T35" fmla="*/ 1433 h 1575"/>
                  <a:gd name="T36" fmla="*/ 1194 w 1832"/>
                  <a:gd name="T37" fmla="*/ 487 h 1575"/>
                  <a:gd name="T38" fmla="*/ 1194 w 1832"/>
                  <a:gd name="T39" fmla="*/ 487 h 1575"/>
                  <a:gd name="T40" fmla="*/ 1194 w 1832"/>
                  <a:gd name="T41" fmla="*/ 487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32" h="1575">
                    <a:moveTo>
                      <a:pt x="1194" y="487"/>
                    </a:moveTo>
                    <a:cubicBezTo>
                      <a:pt x="1194" y="0"/>
                      <a:pt x="1194" y="0"/>
                      <a:pt x="1194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63" y="553"/>
                      <a:pt x="963" y="553"/>
                      <a:pt x="963" y="553"/>
                    </a:cubicBezTo>
                    <a:cubicBezTo>
                      <a:pt x="1204" y="934"/>
                      <a:pt x="1204" y="934"/>
                      <a:pt x="1204" y="934"/>
                    </a:cubicBezTo>
                    <a:cubicBezTo>
                      <a:pt x="1217" y="955"/>
                      <a:pt x="1202" y="983"/>
                      <a:pt x="1176" y="983"/>
                    </a:cubicBezTo>
                    <a:cubicBezTo>
                      <a:pt x="655" y="983"/>
                      <a:pt x="655" y="983"/>
                      <a:pt x="655" y="983"/>
                    </a:cubicBezTo>
                    <a:cubicBezTo>
                      <a:pt x="630" y="983"/>
                      <a:pt x="614" y="955"/>
                      <a:pt x="628" y="934"/>
                    </a:cubicBezTo>
                    <a:cubicBezTo>
                      <a:pt x="869" y="553"/>
                      <a:pt x="869" y="553"/>
                      <a:pt x="869" y="553"/>
                    </a:cubicBezTo>
                    <a:cubicBezTo>
                      <a:pt x="869" y="0"/>
                      <a:pt x="869" y="0"/>
                      <a:pt x="869" y="0"/>
                    </a:cubicBezTo>
                    <a:cubicBezTo>
                      <a:pt x="638" y="0"/>
                      <a:pt x="638" y="0"/>
                      <a:pt x="638" y="0"/>
                    </a:cubicBezTo>
                    <a:cubicBezTo>
                      <a:pt x="638" y="486"/>
                      <a:pt x="638" y="486"/>
                      <a:pt x="638" y="486"/>
                    </a:cubicBezTo>
                    <a:cubicBezTo>
                      <a:pt x="548" y="628"/>
                      <a:pt x="548" y="628"/>
                      <a:pt x="548" y="628"/>
                    </a:cubicBezTo>
                    <a:cubicBezTo>
                      <a:pt x="201" y="1177"/>
                      <a:pt x="201" y="1177"/>
                      <a:pt x="201" y="1177"/>
                    </a:cubicBezTo>
                    <a:cubicBezTo>
                      <a:pt x="39" y="1433"/>
                      <a:pt x="39" y="1433"/>
                      <a:pt x="39" y="1433"/>
                    </a:cubicBezTo>
                    <a:cubicBezTo>
                      <a:pt x="0" y="1494"/>
                      <a:pt x="45" y="1575"/>
                      <a:pt x="118" y="1575"/>
                    </a:cubicBezTo>
                    <a:cubicBezTo>
                      <a:pt x="1715" y="1575"/>
                      <a:pt x="1715" y="1575"/>
                      <a:pt x="1715" y="1575"/>
                    </a:cubicBezTo>
                    <a:cubicBezTo>
                      <a:pt x="1787" y="1575"/>
                      <a:pt x="1832" y="1494"/>
                      <a:pt x="1793" y="1433"/>
                    </a:cubicBezTo>
                    <a:lnTo>
                      <a:pt x="1194" y="487"/>
                    </a:lnTo>
                    <a:close/>
                    <a:moveTo>
                      <a:pt x="1194" y="487"/>
                    </a:moveTo>
                    <a:cubicBezTo>
                      <a:pt x="1194" y="487"/>
                      <a:pt x="1194" y="487"/>
                      <a:pt x="1194" y="4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4486" y="871"/>
                <a:ext cx="1858" cy="745"/>
              </a:xfrm>
              <a:custGeom>
                <a:avLst/>
                <a:gdLst>
                  <a:gd name="T0" fmla="*/ 51 w 786"/>
                  <a:gd name="T1" fmla="*/ 304 h 315"/>
                  <a:gd name="T2" fmla="*/ 83 w 786"/>
                  <a:gd name="T3" fmla="*/ 314 h 315"/>
                  <a:gd name="T4" fmla="*/ 96 w 786"/>
                  <a:gd name="T5" fmla="*/ 315 h 315"/>
                  <a:gd name="T6" fmla="*/ 690 w 786"/>
                  <a:gd name="T7" fmla="*/ 315 h 315"/>
                  <a:gd name="T8" fmla="*/ 703 w 786"/>
                  <a:gd name="T9" fmla="*/ 314 h 315"/>
                  <a:gd name="T10" fmla="*/ 735 w 786"/>
                  <a:gd name="T11" fmla="*/ 304 h 315"/>
                  <a:gd name="T12" fmla="*/ 786 w 786"/>
                  <a:gd name="T13" fmla="*/ 219 h 315"/>
                  <a:gd name="T14" fmla="*/ 786 w 786"/>
                  <a:gd name="T15" fmla="*/ 96 h 315"/>
                  <a:gd name="T16" fmla="*/ 690 w 786"/>
                  <a:gd name="T17" fmla="*/ 0 h 315"/>
                  <a:gd name="T18" fmla="*/ 96 w 786"/>
                  <a:gd name="T19" fmla="*/ 0 h 315"/>
                  <a:gd name="T20" fmla="*/ 0 w 786"/>
                  <a:gd name="T21" fmla="*/ 96 h 315"/>
                  <a:gd name="T22" fmla="*/ 0 w 786"/>
                  <a:gd name="T23" fmla="*/ 219 h 315"/>
                  <a:gd name="T24" fmla="*/ 51 w 786"/>
                  <a:gd name="T25" fmla="*/ 304 h 315"/>
                  <a:gd name="T26" fmla="*/ 51 w 786"/>
                  <a:gd name="T27" fmla="*/ 304 h 315"/>
                  <a:gd name="T28" fmla="*/ 51 w 786"/>
                  <a:gd name="T29" fmla="*/ 30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6" h="315">
                    <a:moveTo>
                      <a:pt x="51" y="304"/>
                    </a:moveTo>
                    <a:cubicBezTo>
                      <a:pt x="60" y="309"/>
                      <a:pt x="71" y="313"/>
                      <a:pt x="83" y="314"/>
                    </a:cubicBezTo>
                    <a:cubicBezTo>
                      <a:pt x="87" y="315"/>
                      <a:pt x="91" y="315"/>
                      <a:pt x="96" y="315"/>
                    </a:cubicBezTo>
                    <a:cubicBezTo>
                      <a:pt x="690" y="315"/>
                      <a:pt x="690" y="315"/>
                      <a:pt x="690" y="315"/>
                    </a:cubicBezTo>
                    <a:cubicBezTo>
                      <a:pt x="694" y="315"/>
                      <a:pt x="699" y="315"/>
                      <a:pt x="703" y="314"/>
                    </a:cubicBezTo>
                    <a:cubicBezTo>
                      <a:pt x="714" y="313"/>
                      <a:pt x="725" y="309"/>
                      <a:pt x="735" y="304"/>
                    </a:cubicBezTo>
                    <a:cubicBezTo>
                      <a:pt x="765" y="288"/>
                      <a:pt x="786" y="256"/>
                      <a:pt x="786" y="219"/>
                    </a:cubicBezTo>
                    <a:cubicBezTo>
                      <a:pt x="786" y="96"/>
                      <a:pt x="786" y="96"/>
                      <a:pt x="786" y="96"/>
                    </a:cubicBezTo>
                    <a:cubicBezTo>
                      <a:pt x="786" y="42"/>
                      <a:pt x="743" y="0"/>
                      <a:pt x="69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2"/>
                      <a:pt x="0" y="96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56"/>
                      <a:pt x="20" y="288"/>
                      <a:pt x="51" y="304"/>
                    </a:cubicBezTo>
                    <a:close/>
                    <a:moveTo>
                      <a:pt x="51" y="304"/>
                    </a:moveTo>
                    <a:cubicBezTo>
                      <a:pt x="51" y="304"/>
                      <a:pt x="51" y="304"/>
                      <a:pt x="51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Freeform 53"/>
            <p:cNvSpPr>
              <a:spLocks noEditPoints="1"/>
            </p:cNvSpPr>
            <p:nvPr/>
          </p:nvSpPr>
          <p:spPr bwMode="auto">
            <a:xfrm>
              <a:off x="5251743" y="4757493"/>
              <a:ext cx="546601" cy="546601"/>
            </a:xfrm>
            <a:custGeom>
              <a:avLst/>
              <a:gdLst>
                <a:gd name="T0" fmla="*/ 806 w 2869"/>
                <a:gd name="T1" fmla="*/ 2869 h 2869"/>
                <a:gd name="T2" fmla="*/ 1376 w 2869"/>
                <a:gd name="T3" fmla="*/ 2633 h 2869"/>
                <a:gd name="T4" fmla="*/ 2633 w 2869"/>
                <a:gd name="T5" fmla="*/ 1376 h 2869"/>
                <a:gd name="T6" fmla="*/ 2869 w 2869"/>
                <a:gd name="T7" fmla="*/ 806 h 2869"/>
                <a:gd name="T8" fmla="*/ 2633 w 2869"/>
                <a:gd name="T9" fmla="*/ 236 h 2869"/>
                <a:gd name="T10" fmla="*/ 2064 w 2869"/>
                <a:gd name="T11" fmla="*/ 0 h 2869"/>
                <a:gd name="T12" fmla="*/ 1494 w 2869"/>
                <a:gd name="T13" fmla="*/ 236 h 2869"/>
                <a:gd name="T14" fmla="*/ 236 w 2869"/>
                <a:gd name="T15" fmla="*/ 1493 h 2869"/>
                <a:gd name="T16" fmla="*/ 0 w 2869"/>
                <a:gd name="T17" fmla="*/ 2063 h 2869"/>
                <a:gd name="T18" fmla="*/ 236 w 2869"/>
                <a:gd name="T19" fmla="*/ 2633 h 2869"/>
                <a:gd name="T20" fmla="*/ 806 w 2869"/>
                <a:gd name="T21" fmla="*/ 2869 h 2869"/>
                <a:gd name="T22" fmla="*/ 488 w 2869"/>
                <a:gd name="T23" fmla="*/ 1739 h 2869"/>
                <a:gd name="T24" fmla="*/ 1046 w 2869"/>
                <a:gd name="T25" fmla="*/ 1181 h 2869"/>
                <a:gd name="T26" fmla="*/ 1182 w 2869"/>
                <a:gd name="T27" fmla="*/ 1181 h 2869"/>
                <a:gd name="T28" fmla="*/ 1688 w 2869"/>
                <a:gd name="T29" fmla="*/ 1687 h 2869"/>
                <a:gd name="T30" fmla="*/ 1688 w 2869"/>
                <a:gd name="T31" fmla="*/ 1823 h 2869"/>
                <a:gd name="T32" fmla="*/ 1130 w 2869"/>
                <a:gd name="T33" fmla="*/ 2381 h 2869"/>
                <a:gd name="T34" fmla="*/ 805 w 2869"/>
                <a:gd name="T35" fmla="*/ 2517 h 2869"/>
                <a:gd name="T36" fmla="*/ 487 w 2869"/>
                <a:gd name="T37" fmla="*/ 2387 h 2869"/>
                <a:gd name="T38" fmla="*/ 488 w 2869"/>
                <a:gd name="T39" fmla="*/ 1739 h 2869"/>
                <a:gd name="T40" fmla="*/ 488 w 2869"/>
                <a:gd name="T41" fmla="*/ 1739 h 2869"/>
                <a:gd name="T42" fmla="*/ 488 w 2869"/>
                <a:gd name="T43" fmla="*/ 1739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69" h="2869">
                  <a:moveTo>
                    <a:pt x="806" y="2869"/>
                  </a:moveTo>
                  <a:cubicBezTo>
                    <a:pt x="1021" y="2869"/>
                    <a:pt x="1224" y="2785"/>
                    <a:pt x="1376" y="2633"/>
                  </a:cubicBezTo>
                  <a:cubicBezTo>
                    <a:pt x="2633" y="1376"/>
                    <a:pt x="2633" y="1376"/>
                    <a:pt x="2633" y="1376"/>
                  </a:cubicBezTo>
                  <a:cubicBezTo>
                    <a:pt x="2786" y="1223"/>
                    <a:pt x="2869" y="1021"/>
                    <a:pt x="2869" y="806"/>
                  </a:cubicBezTo>
                  <a:cubicBezTo>
                    <a:pt x="2869" y="590"/>
                    <a:pt x="2786" y="388"/>
                    <a:pt x="2633" y="236"/>
                  </a:cubicBezTo>
                  <a:cubicBezTo>
                    <a:pt x="2481" y="84"/>
                    <a:pt x="2279" y="0"/>
                    <a:pt x="2064" y="0"/>
                  </a:cubicBezTo>
                  <a:cubicBezTo>
                    <a:pt x="1848" y="0"/>
                    <a:pt x="1646" y="84"/>
                    <a:pt x="1494" y="236"/>
                  </a:cubicBezTo>
                  <a:cubicBezTo>
                    <a:pt x="236" y="1493"/>
                    <a:pt x="236" y="1493"/>
                    <a:pt x="236" y="1493"/>
                  </a:cubicBezTo>
                  <a:cubicBezTo>
                    <a:pt x="84" y="1646"/>
                    <a:pt x="0" y="1848"/>
                    <a:pt x="0" y="2063"/>
                  </a:cubicBezTo>
                  <a:cubicBezTo>
                    <a:pt x="0" y="2279"/>
                    <a:pt x="84" y="2481"/>
                    <a:pt x="236" y="2633"/>
                  </a:cubicBezTo>
                  <a:cubicBezTo>
                    <a:pt x="388" y="2785"/>
                    <a:pt x="591" y="2869"/>
                    <a:pt x="806" y="2869"/>
                  </a:cubicBezTo>
                  <a:close/>
                  <a:moveTo>
                    <a:pt x="488" y="1739"/>
                  </a:moveTo>
                  <a:cubicBezTo>
                    <a:pt x="1046" y="1181"/>
                    <a:pt x="1046" y="1181"/>
                    <a:pt x="1046" y="1181"/>
                  </a:cubicBezTo>
                  <a:cubicBezTo>
                    <a:pt x="1084" y="1144"/>
                    <a:pt x="1144" y="1144"/>
                    <a:pt x="1182" y="1181"/>
                  </a:cubicBezTo>
                  <a:cubicBezTo>
                    <a:pt x="1688" y="1687"/>
                    <a:pt x="1688" y="1687"/>
                    <a:pt x="1688" y="1687"/>
                  </a:cubicBezTo>
                  <a:cubicBezTo>
                    <a:pt x="1725" y="1725"/>
                    <a:pt x="1725" y="1786"/>
                    <a:pt x="1688" y="1823"/>
                  </a:cubicBezTo>
                  <a:cubicBezTo>
                    <a:pt x="1130" y="2381"/>
                    <a:pt x="1130" y="2381"/>
                    <a:pt x="1130" y="2381"/>
                  </a:cubicBezTo>
                  <a:cubicBezTo>
                    <a:pt x="1044" y="2468"/>
                    <a:pt x="927" y="2517"/>
                    <a:pt x="805" y="2517"/>
                  </a:cubicBezTo>
                  <a:cubicBezTo>
                    <a:pt x="685" y="2517"/>
                    <a:pt x="572" y="2470"/>
                    <a:pt x="487" y="2387"/>
                  </a:cubicBezTo>
                  <a:cubicBezTo>
                    <a:pt x="308" y="2210"/>
                    <a:pt x="311" y="1917"/>
                    <a:pt x="488" y="1739"/>
                  </a:cubicBezTo>
                  <a:close/>
                  <a:moveTo>
                    <a:pt x="488" y="1739"/>
                  </a:moveTo>
                  <a:cubicBezTo>
                    <a:pt x="488" y="1739"/>
                    <a:pt x="488" y="1739"/>
                    <a:pt x="488" y="17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5">
                <a:solidFill>
                  <a:prstClr val="black"/>
                </a:solidFill>
              </a:endParaRPr>
            </a:p>
          </p:txBody>
        </p:sp>
        <p:cxnSp>
          <p:nvCxnSpPr>
            <p:cNvPr id="21" name="Straight Connector 3"/>
            <p:cNvCxnSpPr/>
            <p:nvPr/>
          </p:nvCxnSpPr>
          <p:spPr>
            <a:xfrm>
              <a:off x="2943038" y="2536784"/>
              <a:ext cx="2010062" cy="0"/>
            </a:xfrm>
            <a:prstGeom prst="line">
              <a:avLst/>
            </a:pr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4"/>
            <p:cNvCxnSpPr/>
            <p:nvPr/>
          </p:nvCxnSpPr>
          <p:spPr>
            <a:xfrm>
              <a:off x="2943038" y="3779723"/>
              <a:ext cx="2010062" cy="0"/>
            </a:xfrm>
            <a:prstGeom prst="line">
              <a:avLst/>
            </a:pr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7"/>
            <p:cNvCxnSpPr/>
            <p:nvPr/>
          </p:nvCxnSpPr>
          <p:spPr>
            <a:xfrm>
              <a:off x="2943038" y="4945561"/>
              <a:ext cx="2010062" cy="0"/>
            </a:xfrm>
            <a:prstGeom prst="line">
              <a:avLst/>
            </a:pr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3968932" y="1626510"/>
            <a:ext cx="4311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加强胎儿宫内监测：遵医嘱定时监测胎心、产兆，予吸氧；指导孕妇自数胎动。</a:t>
            </a:r>
          </a:p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产后大出血：执行产后大出血抢救预案，做好产妇的心理护理。</a:t>
            </a:r>
          </a:p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3040" indent="-19304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加强基础护理，满足孕产妇住院期间的基本生活需要。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8" name="矩形 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14033" y="1389990"/>
            <a:ext cx="1287781" cy="1301115"/>
          </a:xfrm>
          <a:prstGeom prst="rect">
            <a:avLst/>
          </a:prstGeom>
        </p:spPr>
      </p:pic>
      <p:sp>
        <p:nvSpPr>
          <p:cNvPr id="4" name="ïṩ1ïḍe"/>
          <p:cNvSpPr/>
          <p:nvPr/>
        </p:nvSpPr>
        <p:spPr bwMode="auto">
          <a:xfrm>
            <a:off x="0" y="290145"/>
            <a:ext cx="5351781" cy="4853355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1" name="íṧlïdê"/>
          <p:cNvSpPr/>
          <p:nvPr/>
        </p:nvSpPr>
        <p:spPr>
          <a:xfrm>
            <a:off x="6030107" y="1904006"/>
            <a:ext cx="455636" cy="27308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4950" b="1" dirty="0">
                <a:solidFill>
                  <a:srgbClr val="EF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2" name="iṩľíḓe"/>
          <p:cNvSpPr/>
          <p:nvPr/>
        </p:nvSpPr>
        <p:spPr>
          <a:xfrm>
            <a:off x="5369625" y="2775058"/>
            <a:ext cx="1776599" cy="52484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主要讨论内容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主要讨论内容</a:t>
            </a:r>
          </a:p>
        </p:txBody>
      </p:sp>
      <p:grpSp>
        <p:nvGrpSpPr>
          <p:cNvPr id="45" name="c69eb51f-793d-4b9c-9cd8-2403d0ec3d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16058" y="1552365"/>
            <a:ext cx="7461928" cy="2303775"/>
            <a:chOff x="1215324" y="2400585"/>
            <a:chExt cx="9949237" cy="3071700"/>
          </a:xfrm>
        </p:grpSpPr>
        <p:grpSp>
          <p:nvGrpSpPr>
            <p:cNvPr id="46" name="ïṣḻïḍè"/>
            <p:cNvGrpSpPr/>
            <p:nvPr/>
          </p:nvGrpSpPr>
          <p:grpSpPr>
            <a:xfrm>
              <a:off x="4458065" y="2420888"/>
              <a:ext cx="1061518" cy="1061518"/>
              <a:chOff x="5015880" y="2348880"/>
              <a:chExt cx="1061518" cy="1061518"/>
            </a:xfrm>
          </p:grpSpPr>
          <p:grpSp>
            <p:nvGrpSpPr>
              <p:cNvPr id="79" name="ïSľíḑé"/>
              <p:cNvGrpSpPr/>
              <p:nvPr/>
            </p:nvGrpSpPr>
            <p:grpSpPr>
              <a:xfrm>
                <a:off x="5015880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81" name="iṣḻîď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00B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íṩlï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îṣḷíḑê"/>
                <p:cNvSpPr/>
                <p:nvPr/>
              </p:nvSpPr>
              <p:spPr>
                <a:xfrm>
                  <a:off x="4264748" y="1988839"/>
                  <a:ext cx="2736305" cy="2736306"/>
                </a:xfrm>
                <a:prstGeom prst="ellipse">
                  <a:avLst/>
                </a:prstGeom>
                <a:solidFill>
                  <a:srgbClr val="00B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0" name="ísľîde"/>
              <p:cNvSpPr>
                <a:spLocks noChangeAspect="1"/>
              </p:cNvSpPr>
              <p:nvPr/>
            </p:nvSpPr>
            <p:spPr bwMode="auto">
              <a:xfrm flipV="1">
                <a:off x="5343247" y="2605859"/>
                <a:ext cx="456609" cy="455317"/>
              </a:xfrm>
              <a:custGeom>
                <a:avLst/>
                <a:gdLst>
                  <a:gd name="connsiteX0" fmla="*/ 303461 w 607465"/>
                  <a:gd name="connsiteY0" fmla="*/ 241994 h 605749"/>
                  <a:gd name="connsiteX1" fmla="*/ 354648 w 607465"/>
                  <a:gd name="connsiteY1" fmla="*/ 293112 h 605749"/>
                  <a:gd name="connsiteX2" fmla="*/ 303461 w 607465"/>
                  <a:gd name="connsiteY2" fmla="*/ 344230 h 605749"/>
                  <a:gd name="connsiteX3" fmla="*/ 252274 w 607465"/>
                  <a:gd name="connsiteY3" fmla="*/ 293112 h 605749"/>
                  <a:gd name="connsiteX4" fmla="*/ 303461 w 607465"/>
                  <a:gd name="connsiteY4" fmla="*/ 241994 h 605749"/>
                  <a:gd name="connsiteX5" fmla="*/ 303860 w 607465"/>
                  <a:gd name="connsiteY5" fmla="*/ 130222 h 605749"/>
                  <a:gd name="connsiteX6" fmla="*/ 141170 w 607465"/>
                  <a:gd name="connsiteY6" fmla="*/ 292690 h 605749"/>
                  <a:gd name="connsiteX7" fmla="*/ 303860 w 607465"/>
                  <a:gd name="connsiteY7" fmla="*/ 456018 h 605749"/>
                  <a:gd name="connsiteX8" fmla="*/ 466549 w 607465"/>
                  <a:gd name="connsiteY8" fmla="*/ 292690 h 605749"/>
                  <a:gd name="connsiteX9" fmla="*/ 303860 w 607465"/>
                  <a:gd name="connsiteY9" fmla="*/ 130222 h 605749"/>
                  <a:gd name="connsiteX10" fmla="*/ 390369 w 607465"/>
                  <a:gd name="connsiteY10" fmla="*/ 527 h 605749"/>
                  <a:gd name="connsiteX11" fmla="*/ 418345 w 607465"/>
                  <a:gd name="connsiteY11" fmla="*/ 8156 h 605749"/>
                  <a:gd name="connsiteX12" fmla="*/ 455359 w 607465"/>
                  <a:gd name="connsiteY12" fmla="*/ 34804 h 605749"/>
                  <a:gd name="connsiteX13" fmla="*/ 459663 w 607465"/>
                  <a:gd name="connsiteY13" fmla="*/ 73487 h 605749"/>
                  <a:gd name="connsiteX14" fmla="*/ 450194 w 607465"/>
                  <a:gd name="connsiteY14" fmla="*/ 97556 h 605749"/>
                  <a:gd name="connsiteX15" fmla="*/ 458802 w 607465"/>
                  <a:gd name="connsiteY15" fmla="*/ 131941 h 605749"/>
                  <a:gd name="connsiteX16" fmla="*/ 465688 w 607465"/>
                  <a:gd name="connsiteY16" fmla="*/ 137958 h 605749"/>
                  <a:gd name="connsiteX17" fmla="*/ 500120 w 607465"/>
                  <a:gd name="connsiteY17" fmla="*/ 144835 h 605749"/>
                  <a:gd name="connsiteX18" fmla="*/ 524222 w 607465"/>
                  <a:gd name="connsiteY18" fmla="*/ 134520 h 605749"/>
                  <a:gd name="connsiteX19" fmla="*/ 562958 w 607465"/>
                  <a:gd name="connsiteY19" fmla="*/ 136239 h 605749"/>
                  <a:gd name="connsiteX20" fmla="*/ 594807 w 607465"/>
                  <a:gd name="connsiteY20" fmla="*/ 179220 h 605749"/>
                  <a:gd name="connsiteX21" fmla="*/ 601694 w 607465"/>
                  <a:gd name="connsiteY21" fmla="*/ 222201 h 605749"/>
                  <a:gd name="connsiteX22" fmla="*/ 576731 w 607465"/>
                  <a:gd name="connsiteY22" fmla="*/ 252288 h 605749"/>
                  <a:gd name="connsiteX23" fmla="*/ 549185 w 607465"/>
                  <a:gd name="connsiteY23" fmla="*/ 264323 h 605749"/>
                  <a:gd name="connsiteX24" fmla="*/ 530248 w 607465"/>
                  <a:gd name="connsiteY24" fmla="*/ 283234 h 605749"/>
                  <a:gd name="connsiteX25" fmla="*/ 530248 w 607465"/>
                  <a:gd name="connsiteY25" fmla="*/ 292690 h 605749"/>
                  <a:gd name="connsiteX26" fmla="*/ 530248 w 607465"/>
                  <a:gd name="connsiteY26" fmla="*/ 307303 h 605749"/>
                  <a:gd name="connsiteX27" fmla="*/ 549185 w 607465"/>
                  <a:gd name="connsiteY27" fmla="*/ 328794 h 605749"/>
                  <a:gd name="connsiteX28" fmla="*/ 579313 w 607465"/>
                  <a:gd name="connsiteY28" fmla="*/ 340829 h 605749"/>
                  <a:gd name="connsiteX29" fmla="*/ 605998 w 607465"/>
                  <a:gd name="connsiteY29" fmla="*/ 369196 h 605749"/>
                  <a:gd name="connsiteX30" fmla="*/ 599111 w 607465"/>
                  <a:gd name="connsiteY30" fmla="*/ 425071 h 605749"/>
                  <a:gd name="connsiteX31" fmla="*/ 573288 w 607465"/>
                  <a:gd name="connsiteY31" fmla="*/ 459456 h 605749"/>
                  <a:gd name="connsiteX32" fmla="*/ 533691 w 607465"/>
                  <a:gd name="connsiteY32" fmla="*/ 461175 h 605749"/>
                  <a:gd name="connsiteX33" fmla="*/ 494095 w 607465"/>
                  <a:gd name="connsiteY33" fmla="*/ 446562 h 605749"/>
                  <a:gd name="connsiteX34" fmla="*/ 459663 w 607465"/>
                  <a:gd name="connsiteY34" fmla="*/ 452579 h 605749"/>
                  <a:gd name="connsiteX35" fmla="*/ 453637 w 607465"/>
                  <a:gd name="connsiteY35" fmla="*/ 484385 h 605749"/>
                  <a:gd name="connsiteX36" fmla="*/ 471714 w 607465"/>
                  <a:gd name="connsiteY36" fmla="*/ 525647 h 605749"/>
                  <a:gd name="connsiteX37" fmla="*/ 472575 w 607465"/>
                  <a:gd name="connsiteY37" fmla="*/ 565189 h 605749"/>
                  <a:gd name="connsiteX38" fmla="*/ 435561 w 607465"/>
                  <a:gd name="connsiteY38" fmla="*/ 593557 h 605749"/>
                  <a:gd name="connsiteX39" fmla="*/ 384774 w 607465"/>
                  <a:gd name="connsiteY39" fmla="*/ 602153 h 605749"/>
                  <a:gd name="connsiteX40" fmla="*/ 354646 w 607465"/>
                  <a:gd name="connsiteY40" fmla="*/ 578943 h 605749"/>
                  <a:gd name="connsiteX41" fmla="*/ 332266 w 607465"/>
                  <a:gd name="connsiteY41" fmla="*/ 528226 h 605749"/>
                  <a:gd name="connsiteX42" fmla="*/ 318493 w 607465"/>
                  <a:gd name="connsiteY42" fmla="*/ 508454 h 605749"/>
                  <a:gd name="connsiteX43" fmla="*/ 314189 w 607465"/>
                  <a:gd name="connsiteY43" fmla="*/ 508454 h 605749"/>
                  <a:gd name="connsiteX44" fmla="*/ 303860 w 607465"/>
                  <a:gd name="connsiteY44" fmla="*/ 508454 h 605749"/>
                  <a:gd name="connsiteX45" fmla="*/ 286644 w 607465"/>
                  <a:gd name="connsiteY45" fmla="*/ 528226 h 605749"/>
                  <a:gd name="connsiteX46" fmla="*/ 266846 w 607465"/>
                  <a:gd name="connsiteY46" fmla="*/ 579803 h 605749"/>
                  <a:gd name="connsiteX47" fmla="*/ 238439 w 607465"/>
                  <a:gd name="connsiteY47" fmla="*/ 605591 h 605749"/>
                  <a:gd name="connsiteX48" fmla="*/ 189374 w 607465"/>
                  <a:gd name="connsiteY48" fmla="*/ 596136 h 605749"/>
                  <a:gd name="connsiteX49" fmla="*/ 148917 w 607465"/>
                  <a:gd name="connsiteY49" fmla="*/ 572926 h 605749"/>
                  <a:gd name="connsiteX50" fmla="*/ 146335 w 607465"/>
                  <a:gd name="connsiteY50" fmla="*/ 533383 h 605749"/>
                  <a:gd name="connsiteX51" fmla="*/ 166994 w 607465"/>
                  <a:gd name="connsiteY51" fmla="*/ 479227 h 605749"/>
                  <a:gd name="connsiteX52" fmla="*/ 165272 w 607465"/>
                  <a:gd name="connsiteY52" fmla="*/ 450000 h 605749"/>
                  <a:gd name="connsiteX53" fmla="*/ 136005 w 607465"/>
                  <a:gd name="connsiteY53" fmla="*/ 450000 h 605749"/>
                  <a:gd name="connsiteX54" fmla="*/ 82636 w 607465"/>
                  <a:gd name="connsiteY54" fmla="*/ 474070 h 605749"/>
                  <a:gd name="connsiteX55" fmla="*/ 43900 w 607465"/>
                  <a:gd name="connsiteY55" fmla="*/ 472350 h 605749"/>
                  <a:gd name="connsiteX56" fmla="*/ 15494 w 607465"/>
                  <a:gd name="connsiteY56" fmla="*/ 431089 h 605749"/>
                  <a:gd name="connsiteX57" fmla="*/ 3443 w 607465"/>
                  <a:gd name="connsiteY57" fmla="*/ 386388 h 605749"/>
                  <a:gd name="connsiteX58" fmla="*/ 29267 w 607465"/>
                  <a:gd name="connsiteY58" fmla="*/ 356302 h 605749"/>
                  <a:gd name="connsiteX59" fmla="*/ 80054 w 607465"/>
                  <a:gd name="connsiteY59" fmla="*/ 333952 h 605749"/>
                  <a:gd name="connsiteX60" fmla="*/ 98130 w 607465"/>
                  <a:gd name="connsiteY60" fmla="*/ 310742 h 605749"/>
                  <a:gd name="connsiteX61" fmla="*/ 76610 w 607465"/>
                  <a:gd name="connsiteY61" fmla="*/ 288392 h 605749"/>
                  <a:gd name="connsiteX62" fmla="*/ 26685 w 607465"/>
                  <a:gd name="connsiteY62" fmla="*/ 269480 h 605749"/>
                  <a:gd name="connsiteX63" fmla="*/ 0 w 607465"/>
                  <a:gd name="connsiteY63" fmla="*/ 241113 h 605749"/>
                  <a:gd name="connsiteX64" fmla="*/ 9469 w 607465"/>
                  <a:gd name="connsiteY64" fmla="*/ 192114 h 605749"/>
                  <a:gd name="connsiteX65" fmla="*/ 33571 w 607465"/>
                  <a:gd name="connsiteY65" fmla="*/ 151712 h 605749"/>
                  <a:gd name="connsiteX66" fmla="*/ 72307 w 607465"/>
                  <a:gd name="connsiteY66" fmla="*/ 148274 h 605749"/>
                  <a:gd name="connsiteX67" fmla="*/ 113625 w 607465"/>
                  <a:gd name="connsiteY67" fmla="*/ 163747 h 605749"/>
                  <a:gd name="connsiteX68" fmla="*/ 145474 w 607465"/>
                  <a:gd name="connsiteY68" fmla="*/ 156870 h 605749"/>
                  <a:gd name="connsiteX69" fmla="*/ 148917 w 607465"/>
                  <a:gd name="connsiteY69" fmla="*/ 122485 h 605749"/>
                  <a:gd name="connsiteX70" fmla="*/ 131701 w 607465"/>
                  <a:gd name="connsiteY70" fmla="*/ 84662 h 605749"/>
                  <a:gd name="connsiteX71" fmla="*/ 133423 w 607465"/>
                  <a:gd name="connsiteY71" fmla="*/ 45979 h 605749"/>
                  <a:gd name="connsiteX72" fmla="*/ 174741 w 607465"/>
                  <a:gd name="connsiteY72" fmla="*/ 18471 h 605749"/>
                  <a:gd name="connsiteX73" fmla="*/ 220363 w 607465"/>
                  <a:gd name="connsiteY73" fmla="*/ 6437 h 605749"/>
                  <a:gd name="connsiteX74" fmla="*/ 249630 w 607465"/>
                  <a:gd name="connsiteY74" fmla="*/ 32225 h 605749"/>
                  <a:gd name="connsiteX75" fmla="*/ 262542 w 607465"/>
                  <a:gd name="connsiteY75" fmla="*/ 60593 h 605749"/>
                  <a:gd name="connsiteX76" fmla="*/ 292669 w 607465"/>
                  <a:gd name="connsiteY76" fmla="*/ 76925 h 605749"/>
                  <a:gd name="connsiteX77" fmla="*/ 314189 w 607465"/>
                  <a:gd name="connsiteY77" fmla="*/ 76066 h 605749"/>
                  <a:gd name="connsiteX78" fmla="*/ 316772 w 607465"/>
                  <a:gd name="connsiteY78" fmla="*/ 76066 h 605749"/>
                  <a:gd name="connsiteX79" fmla="*/ 327962 w 607465"/>
                  <a:gd name="connsiteY79" fmla="*/ 56295 h 605749"/>
                  <a:gd name="connsiteX80" fmla="*/ 338291 w 607465"/>
                  <a:gd name="connsiteY80" fmla="*/ 27068 h 605749"/>
                  <a:gd name="connsiteX81" fmla="*/ 367558 w 607465"/>
                  <a:gd name="connsiteY81" fmla="*/ 1279 h 605749"/>
                  <a:gd name="connsiteX82" fmla="*/ 390369 w 607465"/>
                  <a:gd name="connsiteY82" fmla="*/ 527 h 60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07465" h="605749">
                    <a:moveTo>
                      <a:pt x="303461" y="241994"/>
                    </a:moveTo>
                    <a:cubicBezTo>
                      <a:pt x="331731" y="241994"/>
                      <a:pt x="354648" y="264880"/>
                      <a:pt x="354648" y="293112"/>
                    </a:cubicBezTo>
                    <a:cubicBezTo>
                      <a:pt x="354648" y="321344"/>
                      <a:pt x="331731" y="344230"/>
                      <a:pt x="303461" y="344230"/>
                    </a:cubicBezTo>
                    <a:cubicBezTo>
                      <a:pt x="275191" y="344230"/>
                      <a:pt x="252274" y="321344"/>
                      <a:pt x="252274" y="293112"/>
                    </a:cubicBezTo>
                    <a:cubicBezTo>
                      <a:pt x="252274" y="264880"/>
                      <a:pt x="275191" y="241994"/>
                      <a:pt x="303461" y="241994"/>
                    </a:cubicBezTo>
                    <a:close/>
                    <a:moveTo>
                      <a:pt x="303860" y="130222"/>
                    </a:moveTo>
                    <a:cubicBezTo>
                      <a:pt x="213476" y="130222"/>
                      <a:pt x="141170" y="203290"/>
                      <a:pt x="141170" y="292690"/>
                    </a:cubicBezTo>
                    <a:cubicBezTo>
                      <a:pt x="141170" y="382950"/>
                      <a:pt x="213476" y="456018"/>
                      <a:pt x="303860" y="456018"/>
                    </a:cubicBezTo>
                    <a:cubicBezTo>
                      <a:pt x="393382" y="456018"/>
                      <a:pt x="466549" y="382950"/>
                      <a:pt x="466549" y="292690"/>
                    </a:cubicBezTo>
                    <a:cubicBezTo>
                      <a:pt x="466549" y="203290"/>
                      <a:pt x="393382" y="130222"/>
                      <a:pt x="303860" y="130222"/>
                    </a:cubicBezTo>
                    <a:close/>
                    <a:moveTo>
                      <a:pt x="390369" y="527"/>
                    </a:moveTo>
                    <a:cubicBezTo>
                      <a:pt x="398977" y="1494"/>
                      <a:pt x="408446" y="3858"/>
                      <a:pt x="418345" y="8156"/>
                    </a:cubicBezTo>
                    <a:cubicBezTo>
                      <a:pt x="436422" y="15892"/>
                      <a:pt x="448473" y="26208"/>
                      <a:pt x="455359" y="34804"/>
                    </a:cubicBezTo>
                    <a:cubicBezTo>
                      <a:pt x="463967" y="43400"/>
                      <a:pt x="463967" y="62312"/>
                      <a:pt x="459663" y="73487"/>
                    </a:cubicBezTo>
                    <a:lnTo>
                      <a:pt x="450194" y="97556"/>
                    </a:lnTo>
                    <a:cubicBezTo>
                      <a:pt x="445890" y="109591"/>
                      <a:pt x="450194" y="124205"/>
                      <a:pt x="458802" y="131941"/>
                    </a:cubicBezTo>
                    <a:cubicBezTo>
                      <a:pt x="461385" y="133660"/>
                      <a:pt x="463106" y="136239"/>
                      <a:pt x="465688" y="137958"/>
                    </a:cubicBezTo>
                    <a:cubicBezTo>
                      <a:pt x="474296" y="146555"/>
                      <a:pt x="488930" y="149993"/>
                      <a:pt x="500120" y="144835"/>
                    </a:cubicBezTo>
                    <a:lnTo>
                      <a:pt x="524222" y="134520"/>
                    </a:lnTo>
                    <a:cubicBezTo>
                      <a:pt x="534552" y="129362"/>
                      <a:pt x="553489" y="129362"/>
                      <a:pt x="562958" y="136239"/>
                    </a:cubicBezTo>
                    <a:cubicBezTo>
                      <a:pt x="573288" y="143976"/>
                      <a:pt x="586199" y="157730"/>
                      <a:pt x="594807" y="179220"/>
                    </a:cubicBezTo>
                    <a:cubicBezTo>
                      <a:pt x="601694" y="196413"/>
                      <a:pt x="602554" y="211026"/>
                      <a:pt x="601694" y="222201"/>
                    </a:cubicBezTo>
                    <a:cubicBezTo>
                      <a:pt x="600833" y="234236"/>
                      <a:pt x="587921" y="247130"/>
                      <a:pt x="576731" y="252288"/>
                    </a:cubicBezTo>
                    <a:lnTo>
                      <a:pt x="549185" y="264323"/>
                    </a:lnTo>
                    <a:cubicBezTo>
                      <a:pt x="537995" y="269480"/>
                      <a:pt x="530248" y="277217"/>
                      <a:pt x="530248" y="283234"/>
                    </a:cubicBezTo>
                    <a:cubicBezTo>
                      <a:pt x="530248" y="285813"/>
                      <a:pt x="530248" y="289251"/>
                      <a:pt x="530248" y="292690"/>
                    </a:cubicBezTo>
                    <a:cubicBezTo>
                      <a:pt x="530248" y="296988"/>
                      <a:pt x="530248" y="302146"/>
                      <a:pt x="530248" y="307303"/>
                    </a:cubicBezTo>
                    <a:cubicBezTo>
                      <a:pt x="529387" y="315040"/>
                      <a:pt x="537134" y="324496"/>
                      <a:pt x="549185" y="328794"/>
                    </a:cubicBezTo>
                    <a:lnTo>
                      <a:pt x="579313" y="340829"/>
                    </a:lnTo>
                    <a:cubicBezTo>
                      <a:pt x="590503" y="345127"/>
                      <a:pt x="603415" y="357161"/>
                      <a:pt x="605998" y="369196"/>
                    </a:cubicBezTo>
                    <a:cubicBezTo>
                      <a:pt x="608580" y="383810"/>
                      <a:pt x="608580" y="403581"/>
                      <a:pt x="599111" y="425071"/>
                    </a:cubicBezTo>
                    <a:cubicBezTo>
                      <a:pt x="591364" y="442264"/>
                      <a:pt x="581895" y="453439"/>
                      <a:pt x="573288" y="459456"/>
                    </a:cubicBezTo>
                    <a:cubicBezTo>
                      <a:pt x="563819" y="467193"/>
                      <a:pt x="544881" y="465473"/>
                      <a:pt x="533691" y="461175"/>
                    </a:cubicBezTo>
                    <a:lnTo>
                      <a:pt x="494095" y="446562"/>
                    </a:lnTo>
                    <a:cubicBezTo>
                      <a:pt x="482904" y="442264"/>
                      <a:pt x="467410" y="444843"/>
                      <a:pt x="459663" y="452579"/>
                    </a:cubicBezTo>
                    <a:cubicBezTo>
                      <a:pt x="451916" y="459456"/>
                      <a:pt x="448473" y="474070"/>
                      <a:pt x="453637" y="484385"/>
                    </a:cubicBezTo>
                    <a:lnTo>
                      <a:pt x="471714" y="525647"/>
                    </a:lnTo>
                    <a:cubicBezTo>
                      <a:pt x="476879" y="536822"/>
                      <a:pt x="479461" y="555734"/>
                      <a:pt x="472575" y="565189"/>
                    </a:cubicBezTo>
                    <a:cubicBezTo>
                      <a:pt x="466549" y="575505"/>
                      <a:pt x="455359" y="585820"/>
                      <a:pt x="435561" y="593557"/>
                    </a:cubicBezTo>
                    <a:cubicBezTo>
                      <a:pt x="415763" y="601293"/>
                      <a:pt x="397686" y="602153"/>
                      <a:pt x="384774" y="602153"/>
                    </a:cubicBezTo>
                    <a:cubicBezTo>
                      <a:pt x="372723" y="601293"/>
                      <a:pt x="358950" y="589259"/>
                      <a:pt x="354646" y="578943"/>
                    </a:cubicBezTo>
                    <a:lnTo>
                      <a:pt x="332266" y="528226"/>
                    </a:lnTo>
                    <a:cubicBezTo>
                      <a:pt x="327101" y="517910"/>
                      <a:pt x="321075" y="508454"/>
                      <a:pt x="318493" y="508454"/>
                    </a:cubicBezTo>
                    <a:cubicBezTo>
                      <a:pt x="316772" y="508454"/>
                      <a:pt x="315050" y="508454"/>
                      <a:pt x="314189" y="508454"/>
                    </a:cubicBezTo>
                    <a:cubicBezTo>
                      <a:pt x="310746" y="508454"/>
                      <a:pt x="307303" y="508454"/>
                      <a:pt x="303860" y="508454"/>
                    </a:cubicBezTo>
                    <a:cubicBezTo>
                      <a:pt x="298695" y="508454"/>
                      <a:pt x="290948" y="517051"/>
                      <a:pt x="286644" y="528226"/>
                    </a:cubicBezTo>
                    <a:lnTo>
                      <a:pt x="266846" y="579803"/>
                    </a:lnTo>
                    <a:cubicBezTo>
                      <a:pt x="262542" y="590978"/>
                      <a:pt x="250490" y="605591"/>
                      <a:pt x="238439" y="605591"/>
                    </a:cubicBezTo>
                    <a:cubicBezTo>
                      <a:pt x="228110" y="606451"/>
                      <a:pt x="211755" y="603872"/>
                      <a:pt x="189374" y="596136"/>
                    </a:cubicBezTo>
                    <a:cubicBezTo>
                      <a:pt x="168715" y="589259"/>
                      <a:pt x="156664" y="580663"/>
                      <a:pt x="148917" y="572926"/>
                    </a:cubicBezTo>
                    <a:cubicBezTo>
                      <a:pt x="141170" y="564330"/>
                      <a:pt x="142031" y="544558"/>
                      <a:pt x="146335" y="533383"/>
                    </a:cubicBezTo>
                    <a:lnTo>
                      <a:pt x="166994" y="479227"/>
                    </a:lnTo>
                    <a:cubicBezTo>
                      <a:pt x="171298" y="467193"/>
                      <a:pt x="170437" y="455158"/>
                      <a:pt x="165272" y="450000"/>
                    </a:cubicBezTo>
                    <a:cubicBezTo>
                      <a:pt x="160107" y="444843"/>
                      <a:pt x="147195" y="444843"/>
                      <a:pt x="136005" y="450000"/>
                    </a:cubicBezTo>
                    <a:lnTo>
                      <a:pt x="82636" y="474070"/>
                    </a:lnTo>
                    <a:cubicBezTo>
                      <a:pt x="71446" y="479227"/>
                      <a:pt x="52508" y="480947"/>
                      <a:pt x="43900" y="472350"/>
                    </a:cubicBezTo>
                    <a:cubicBezTo>
                      <a:pt x="35292" y="465473"/>
                      <a:pt x="25824" y="452579"/>
                      <a:pt x="15494" y="431089"/>
                    </a:cubicBezTo>
                    <a:cubicBezTo>
                      <a:pt x="6026" y="411317"/>
                      <a:pt x="3443" y="396704"/>
                      <a:pt x="3443" y="386388"/>
                    </a:cubicBezTo>
                    <a:cubicBezTo>
                      <a:pt x="4304" y="374354"/>
                      <a:pt x="18077" y="361460"/>
                      <a:pt x="29267" y="356302"/>
                    </a:cubicBezTo>
                    <a:lnTo>
                      <a:pt x="80054" y="333952"/>
                    </a:lnTo>
                    <a:cubicBezTo>
                      <a:pt x="90383" y="328794"/>
                      <a:pt x="98991" y="318479"/>
                      <a:pt x="98130" y="310742"/>
                    </a:cubicBezTo>
                    <a:cubicBezTo>
                      <a:pt x="97270" y="302146"/>
                      <a:pt x="87801" y="292690"/>
                      <a:pt x="76610" y="288392"/>
                    </a:cubicBezTo>
                    <a:lnTo>
                      <a:pt x="26685" y="269480"/>
                    </a:lnTo>
                    <a:cubicBezTo>
                      <a:pt x="15494" y="265182"/>
                      <a:pt x="861" y="253147"/>
                      <a:pt x="0" y="241113"/>
                    </a:cubicBezTo>
                    <a:cubicBezTo>
                      <a:pt x="0" y="229938"/>
                      <a:pt x="1722" y="214465"/>
                      <a:pt x="9469" y="192114"/>
                    </a:cubicBezTo>
                    <a:cubicBezTo>
                      <a:pt x="17216" y="170624"/>
                      <a:pt x="25824" y="158589"/>
                      <a:pt x="33571" y="151712"/>
                    </a:cubicBezTo>
                    <a:cubicBezTo>
                      <a:pt x="42179" y="143116"/>
                      <a:pt x="61116" y="143976"/>
                      <a:pt x="72307" y="148274"/>
                    </a:cubicBezTo>
                    <a:lnTo>
                      <a:pt x="113625" y="163747"/>
                    </a:lnTo>
                    <a:cubicBezTo>
                      <a:pt x="124815" y="168045"/>
                      <a:pt x="138588" y="164607"/>
                      <a:pt x="145474" y="156870"/>
                    </a:cubicBezTo>
                    <a:cubicBezTo>
                      <a:pt x="152360" y="148274"/>
                      <a:pt x="154082" y="133660"/>
                      <a:pt x="148917" y="122485"/>
                    </a:cubicBezTo>
                    <a:lnTo>
                      <a:pt x="131701" y="84662"/>
                    </a:lnTo>
                    <a:cubicBezTo>
                      <a:pt x="127397" y="73487"/>
                      <a:pt x="125676" y="54575"/>
                      <a:pt x="133423" y="45979"/>
                    </a:cubicBezTo>
                    <a:cubicBezTo>
                      <a:pt x="141170" y="38243"/>
                      <a:pt x="153221" y="27927"/>
                      <a:pt x="174741" y="18471"/>
                    </a:cubicBezTo>
                    <a:cubicBezTo>
                      <a:pt x="194539" y="9015"/>
                      <a:pt x="209172" y="6437"/>
                      <a:pt x="220363" y="6437"/>
                    </a:cubicBezTo>
                    <a:cubicBezTo>
                      <a:pt x="232414" y="6437"/>
                      <a:pt x="244465" y="21050"/>
                      <a:pt x="249630" y="32225"/>
                    </a:cubicBezTo>
                    <a:lnTo>
                      <a:pt x="262542" y="60593"/>
                    </a:lnTo>
                    <a:cubicBezTo>
                      <a:pt x="267706" y="71768"/>
                      <a:pt x="280618" y="78645"/>
                      <a:pt x="292669" y="76925"/>
                    </a:cubicBezTo>
                    <a:cubicBezTo>
                      <a:pt x="299556" y="76925"/>
                      <a:pt x="306442" y="76066"/>
                      <a:pt x="314189" y="76066"/>
                    </a:cubicBezTo>
                    <a:cubicBezTo>
                      <a:pt x="315050" y="76066"/>
                      <a:pt x="315911" y="76066"/>
                      <a:pt x="316772" y="76066"/>
                    </a:cubicBezTo>
                    <a:cubicBezTo>
                      <a:pt x="318493" y="76066"/>
                      <a:pt x="323658" y="67470"/>
                      <a:pt x="327962" y="56295"/>
                    </a:cubicBezTo>
                    <a:lnTo>
                      <a:pt x="338291" y="27068"/>
                    </a:lnTo>
                    <a:cubicBezTo>
                      <a:pt x="342595" y="15892"/>
                      <a:pt x="355507" y="2998"/>
                      <a:pt x="367558" y="1279"/>
                    </a:cubicBezTo>
                    <a:cubicBezTo>
                      <a:pt x="374014" y="-10"/>
                      <a:pt x="381761" y="-440"/>
                      <a:pt x="390369" y="5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iśḷiḋé"/>
            <p:cNvGrpSpPr/>
            <p:nvPr/>
          </p:nvGrpSpPr>
          <p:grpSpPr>
            <a:xfrm>
              <a:off x="6670898" y="2400585"/>
              <a:ext cx="1061518" cy="1061518"/>
              <a:chOff x="6117115" y="2348880"/>
              <a:chExt cx="1061518" cy="1061518"/>
            </a:xfrm>
          </p:grpSpPr>
          <p:grpSp>
            <p:nvGrpSpPr>
              <p:cNvPr id="74" name="iśļïďè"/>
              <p:cNvGrpSpPr/>
              <p:nvPr/>
            </p:nvGrpSpPr>
            <p:grpSpPr>
              <a:xfrm rot="10800000">
                <a:off x="6117115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6" name="iŝḷíḍè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ïšliḓé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iŝḷîdê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5" name="íṧḻïḍé"/>
              <p:cNvSpPr>
                <a:spLocks noChangeAspect="1"/>
              </p:cNvSpPr>
              <p:nvPr/>
            </p:nvSpPr>
            <p:spPr bwMode="auto">
              <a:xfrm>
                <a:off x="6426243" y="2604910"/>
                <a:ext cx="510497" cy="46527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ïṩḻíďè"/>
            <p:cNvGrpSpPr/>
            <p:nvPr/>
          </p:nvGrpSpPr>
          <p:grpSpPr>
            <a:xfrm>
              <a:off x="6706649" y="4362225"/>
              <a:ext cx="1061518" cy="1061518"/>
              <a:chOff x="6122546" y="3522676"/>
              <a:chExt cx="1061518" cy="1061518"/>
            </a:xfrm>
          </p:grpSpPr>
          <p:grpSp>
            <p:nvGrpSpPr>
              <p:cNvPr id="69" name="îṣļïḓé"/>
              <p:cNvGrpSpPr/>
              <p:nvPr/>
            </p:nvGrpSpPr>
            <p:grpSpPr>
              <a:xfrm rot="10800000">
                <a:off x="6122546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71" name="íṡḷîḍê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íṥļïḑè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iṧḻïďê"/>
                <p:cNvSpPr/>
                <p:nvPr/>
              </p:nvSpPr>
              <p:spPr>
                <a:xfrm>
                  <a:off x="4264748" y="1988839"/>
                  <a:ext cx="2736305" cy="2736305"/>
                </a:xfrm>
                <a:prstGeom prst="ellipse">
                  <a:avLst/>
                </a:prstGeom>
                <a:solidFill>
                  <a:srgbClr val="5FCB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0" name="íṥḷiḋê"/>
              <p:cNvSpPr>
                <a:spLocks noChangeAspect="1"/>
              </p:cNvSpPr>
              <p:nvPr/>
            </p:nvSpPr>
            <p:spPr bwMode="auto">
              <a:xfrm>
                <a:off x="6427410" y="3933056"/>
                <a:ext cx="342114" cy="323360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işliďè"/>
            <p:cNvGrpSpPr/>
            <p:nvPr/>
          </p:nvGrpSpPr>
          <p:grpSpPr>
            <a:xfrm>
              <a:off x="4385689" y="4362225"/>
              <a:ext cx="1061518" cy="1061518"/>
              <a:chOff x="5034651" y="3522676"/>
              <a:chExt cx="1061518" cy="1061518"/>
            </a:xfrm>
          </p:grpSpPr>
          <p:grpSp>
            <p:nvGrpSpPr>
              <p:cNvPr id="64" name="iSḷïḍê"/>
              <p:cNvGrpSpPr/>
              <p:nvPr/>
            </p:nvGrpSpPr>
            <p:grpSpPr>
              <a:xfrm>
                <a:off x="5034651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66" name="išḻíḋe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EF5E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i$ľiḋe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îṡľíḓe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EF5E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ïṡ1íḍè"/>
              <p:cNvSpPr>
                <a:spLocks noChangeAspect="1"/>
              </p:cNvSpPr>
              <p:nvPr/>
            </p:nvSpPr>
            <p:spPr bwMode="auto">
              <a:xfrm>
                <a:off x="5322353" y="3933057"/>
                <a:ext cx="550567" cy="310736"/>
              </a:xfrm>
              <a:custGeom>
                <a:avLst/>
                <a:gdLst>
                  <a:gd name="T0" fmla="*/ 5639 w 6827"/>
                  <a:gd name="T1" fmla="*/ 1484 h 3859"/>
                  <a:gd name="T2" fmla="*/ 5302 w 6827"/>
                  <a:gd name="T3" fmla="*/ 1533 h 3859"/>
                  <a:gd name="T4" fmla="*/ 3413 w 6827"/>
                  <a:gd name="T5" fmla="*/ 0 h 3859"/>
                  <a:gd name="T6" fmla="*/ 1525 w 6827"/>
                  <a:gd name="T7" fmla="*/ 1533 h 3859"/>
                  <a:gd name="T8" fmla="*/ 1187 w 6827"/>
                  <a:gd name="T9" fmla="*/ 1484 h 3859"/>
                  <a:gd name="T10" fmla="*/ 0 w 6827"/>
                  <a:gd name="T11" fmla="*/ 2671 h 3859"/>
                  <a:gd name="T12" fmla="*/ 1187 w 6827"/>
                  <a:gd name="T13" fmla="*/ 3859 h 3859"/>
                  <a:gd name="T14" fmla="*/ 5639 w 6827"/>
                  <a:gd name="T15" fmla="*/ 3859 h 3859"/>
                  <a:gd name="T16" fmla="*/ 6827 w 6827"/>
                  <a:gd name="T17" fmla="*/ 2671 h 3859"/>
                  <a:gd name="T18" fmla="*/ 5639 w 6827"/>
                  <a:gd name="T19" fmla="*/ 1484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27" h="3859">
                    <a:moveTo>
                      <a:pt x="5639" y="1484"/>
                    </a:moveTo>
                    <a:cubicBezTo>
                      <a:pt x="5522" y="1484"/>
                      <a:pt x="5409" y="1501"/>
                      <a:pt x="5302" y="1533"/>
                    </a:cubicBezTo>
                    <a:cubicBezTo>
                      <a:pt x="5119" y="658"/>
                      <a:pt x="4343" y="0"/>
                      <a:pt x="3413" y="0"/>
                    </a:cubicBezTo>
                    <a:cubicBezTo>
                      <a:pt x="2484" y="0"/>
                      <a:pt x="1708" y="658"/>
                      <a:pt x="1525" y="1533"/>
                    </a:cubicBezTo>
                    <a:cubicBezTo>
                      <a:pt x="1418" y="1501"/>
                      <a:pt x="1305" y="1484"/>
                      <a:pt x="1187" y="1484"/>
                    </a:cubicBezTo>
                    <a:cubicBezTo>
                      <a:pt x="532" y="1484"/>
                      <a:pt x="0" y="2016"/>
                      <a:pt x="0" y="2671"/>
                    </a:cubicBezTo>
                    <a:cubicBezTo>
                      <a:pt x="0" y="3327"/>
                      <a:pt x="532" y="3859"/>
                      <a:pt x="1187" y="3859"/>
                    </a:cubicBezTo>
                    <a:lnTo>
                      <a:pt x="5639" y="3859"/>
                    </a:lnTo>
                    <a:cubicBezTo>
                      <a:pt x="6295" y="3859"/>
                      <a:pt x="6827" y="3327"/>
                      <a:pt x="6827" y="2671"/>
                    </a:cubicBezTo>
                    <a:cubicBezTo>
                      <a:pt x="6827" y="2016"/>
                      <a:pt x="6295" y="1484"/>
                      <a:pt x="5639" y="14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8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0" name="直接连接符 49"/>
            <p:cNvCxnSpPr>
              <a:stCxn id="81" idx="5"/>
              <a:endCxn id="71" idx="5"/>
            </p:cNvCxnSpPr>
            <p:nvPr/>
          </p:nvCxnSpPr>
          <p:spPr>
            <a:xfrm>
              <a:off x="5364127" y="3326950"/>
              <a:ext cx="1497978" cy="1190731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66" idx="7"/>
              <a:endCxn id="76" idx="7"/>
            </p:cNvCxnSpPr>
            <p:nvPr/>
          </p:nvCxnSpPr>
          <p:spPr>
            <a:xfrm flipV="1">
              <a:off x="5291751" y="3306647"/>
              <a:ext cx="1534603" cy="1211034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íŝļíḓe"/>
            <p:cNvGrpSpPr/>
            <p:nvPr/>
          </p:nvGrpSpPr>
          <p:grpSpPr>
            <a:xfrm>
              <a:off x="1292718" y="2495473"/>
              <a:ext cx="2847196" cy="953352"/>
              <a:chOff x="682970" y="2025109"/>
              <a:chExt cx="3822651" cy="953352"/>
            </a:xfrm>
          </p:grpSpPr>
          <p:sp>
            <p:nvSpPr>
              <p:cNvPr id="62" name="ïṣḻïḑê"/>
              <p:cNvSpPr txBox="1"/>
              <p:nvPr/>
            </p:nvSpPr>
            <p:spPr>
              <a:xfrm>
                <a:off x="682970" y="2500830"/>
                <a:ext cx="382265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63" name="ïS1ïḍé"/>
              <p:cNvSpPr/>
              <p:nvPr/>
            </p:nvSpPr>
            <p:spPr>
              <a:xfrm>
                <a:off x="992425" y="2025109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产妇出血量的评估方法</a:t>
                </a:r>
              </a:p>
            </p:txBody>
          </p:sp>
        </p:grpSp>
        <p:grpSp>
          <p:nvGrpSpPr>
            <p:cNvPr id="53" name="işļîďe"/>
            <p:cNvGrpSpPr/>
            <p:nvPr/>
          </p:nvGrpSpPr>
          <p:grpSpPr>
            <a:xfrm>
              <a:off x="1215324" y="4355085"/>
              <a:ext cx="2879636" cy="1050520"/>
              <a:chOff x="581335" y="1886438"/>
              <a:chExt cx="3866205" cy="1050520"/>
            </a:xfrm>
          </p:grpSpPr>
          <p:sp>
            <p:nvSpPr>
              <p:cNvPr id="60" name="ïSľíḑè"/>
              <p:cNvSpPr txBox="1"/>
              <p:nvPr/>
            </p:nvSpPr>
            <p:spPr>
              <a:xfrm>
                <a:off x="581335" y="2459327"/>
                <a:ext cx="3866205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61" name="ïsļïḋé"/>
              <p:cNvSpPr/>
              <p:nvPr/>
            </p:nvSpPr>
            <p:spPr>
              <a:xfrm>
                <a:off x="1134719" y="1886438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sz="1500" b="1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危重病人交接班流程</a:t>
                </a:r>
              </a:p>
            </p:txBody>
          </p:sp>
        </p:grpSp>
        <p:grpSp>
          <p:nvGrpSpPr>
            <p:cNvPr id="54" name="íś1iḓê"/>
            <p:cNvGrpSpPr/>
            <p:nvPr/>
          </p:nvGrpSpPr>
          <p:grpSpPr>
            <a:xfrm>
              <a:off x="8177473" y="4517640"/>
              <a:ext cx="2987088" cy="954645"/>
              <a:chOff x="488534" y="2048993"/>
              <a:chExt cx="4010471" cy="954645"/>
            </a:xfrm>
          </p:grpSpPr>
          <p:sp>
            <p:nvSpPr>
              <p:cNvPr id="58" name="íşḷîḋê"/>
              <p:cNvSpPr txBox="1"/>
              <p:nvPr/>
            </p:nvSpPr>
            <p:spPr>
              <a:xfrm>
                <a:off x="488534" y="2526007"/>
                <a:ext cx="401047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59" name="îŝľîḍé"/>
              <p:cNvSpPr/>
              <p:nvPr/>
            </p:nvSpPr>
            <p:spPr>
              <a:xfrm>
                <a:off x="488534" y="2048993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Autofit/>
              </a:bodyPr>
              <a:lstStyle/>
              <a:p>
                <a:r>
                  <a:rPr lang="zh-CN" altLang="en-US" sz="1500" b="1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尿少的原因分析</a:t>
                </a:r>
              </a:p>
            </p:txBody>
          </p:sp>
        </p:grpSp>
        <p:grpSp>
          <p:nvGrpSpPr>
            <p:cNvPr id="55" name="isļiḋe"/>
            <p:cNvGrpSpPr/>
            <p:nvPr/>
          </p:nvGrpSpPr>
          <p:grpSpPr>
            <a:xfrm>
              <a:off x="8045516" y="2418359"/>
              <a:ext cx="2998709" cy="1010919"/>
              <a:chOff x="347135" y="1991171"/>
              <a:chExt cx="4026074" cy="1010919"/>
            </a:xfrm>
          </p:grpSpPr>
          <p:sp>
            <p:nvSpPr>
              <p:cNvPr id="56" name="í$ļîḋe"/>
              <p:cNvSpPr txBox="1"/>
              <p:nvPr/>
            </p:nvSpPr>
            <p:spPr>
              <a:xfrm>
                <a:off x="375623" y="2524459"/>
                <a:ext cx="3997586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57" name="ïŝ1ïḍé"/>
              <p:cNvSpPr/>
              <p:nvPr/>
            </p:nvSpPr>
            <p:spPr>
              <a:xfrm>
                <a:off x="347135" y="1991171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prstClr val="black"/>
                  </a:buClr>
                </a:pPr>
                <a:r>
                  <a:rPr lang="zh-CN" altLang="en-US" sz="1500" b="1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大出血病人液体复苏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963791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出血量的评估方法</a:t>
            </a:r>
            <a:endParaRPr lang="zh-CN" altLang="en-US" sz="22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396750" y="1365861"/>
            <a:ext cx="2628900" cy="2220814"/>
            <a:chOff x="-307974" y="1955800"/>
            <a:chExt cx="4673600" cy="3948113"/>
          </a:xfrm>
        </p:grpSpPr>
        <p:sp>
          <p:nvSpPr>
            <p:cNvPr id="13" name="Freeform 5"/>
            <p:cNvSpPr/>
            <p:nvPr/>
          </p:nvSpPr>
          <p:spPr bwMode="auto">
            <a:xfrm>
              <a:off x="3609975" y="3351213"/>
              <a:ext cx="560388" cy="390525"/>
            </a:xfrm>
            <a:custGeom>
              <a:avLst/>
              <a:gdLst>
                <a:gd name="T0" fmla="*/ 348 w 353"/>
                <a:gd name="T1" fmla="*/ 209 h 246"/>
                <a:gd name="T2" fmla="*/ 0 w 353"/>
                <a:gd name="T3" fmla="*/ 246 h 246"/>
                <a:gd name="T4" fmla="*/ 140 w 353"/>
                <a:gd name="T5" fmla="*/ 33 h 246"/>
                <a:gd name="T6" fmla="*/ 353 w 353"/>
                <a:gd name="T7" fmla="*/ 0 h 246"/>
                <a:gd name="T8" fmla="*/ 348 w 353"/>
                <a:gd name="T9" fmla="*/ 20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46">
                  <a:moveTo>
                    <a:pt x="348" y="209"/>
                  </a:moveTo>
                  <a:lnTo>
                    <a:pt x="0" y="246"/>
                  </a:lnTo>
                  <a:lnTo>
                    <a:pt x="140" y="33"/>
                  </a:lnTo>
                  <a:lnTo>
                    <a:pt x="353" y="0"/>
                  </a:lnTo>
                  <a:lnTo>
                    <a:pt x="348" y="209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06375" y="3795713"/>
              <a:ext cx="996950" cy="1352550"/>
            </a:xfrm>
            <a:custGeom>
              <a:avLst/>
              <a:gdLst>
                <a:gd name="T0" fmla="*/ 231 w 265"/>
                <a:gd name="T1" fmla="*/ 0 h 360"/>
                <a:gd name="T2" fmla="*/ 99 w 265"/>
                <a:gd name="T3" fmla="*/ 33 h 360"/>
                <a:gd name="T4" fmla="*/ 0 w 265"/>
                <a:gd name="T5" fmla="*/ 349 h 360"/>
                <a:gd name="T6" fmla="*/ 209 w 265"/>
                <a:gd name="T7" fmla="*/ 353 h 360"/>
                <a:gd name="T8" fmla="*/ 231 w 26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60">
                  <a:moveTo>
                    <a:pt x="231" y="0"/>
                  </a:moveTo>
                  <a:cubicBezTo>
                    <a:pt x="231" y="0"/>
                    <a:pt x="130" y="36"/>
                    <a:pt x="99" y="33"/>
                  </a:cubicBezTo>
                  <a:cubicBezTo>
                    <a:pt x="68" y="31"/>
                    <a:pt x="0" y="349"/>
                    <a:pt x="0" y="349"/>
                  </a:cubicBezTo>
                  <a:cubicBezTo>
                    <a:pt x="0" y="349"/>
                    <a:pt x="185" y="347"/>
                    <a:pt x="209" y="353"/>
                  </a:cubicBezTo>
                  <a:cubicBezTo>
                    <a:pt x="233" y="360"/>
                    <a:pt x="265" y="21"/>
                    <a:pt x="231" y="0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812800" y="3246438"/>
              <a:ext cx="2413000" cy="2263775"/>
            </a:xfrm>
            <a:custGeom>
              <a:avLst/>
              <a:gdLst>
                <a:gd name="T0" fmla="*/ 42 w 642"/>
                <a:gd name="T1" fmla="*/ 494 h 602"/>
                <a:gd name="T2" fmla="*/ 18 w 642"/>
                <a:gd name="T3" fmla="*/ 247 h 602"/>
                <a:gd name="T4" fmla="*/ 251 w 642"/>
                <a:gd name="T5" fmla="*/ 20 h 602"/>
                <a:gd name="T6" fmla="*/ 589 w 642"/>
                <a:gd name="T7" fmla="*/ 4 h 602"/>
                <a:gd name="T8" fmla="*/ 570 w 642"/>
                <a:gd name="T9" fmla="*/ 463 h 602"/>
                <a:gd name="T10" fmla="*/ 42 w 642"/>
                <a:gd name="T11" fmla="*/ 49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602">
                  <a:moveTo>
                    <a:pt x="42" y="494"/>
                  </a:moveTo>
                  <a:cubicBezTo>
                    <a:pt x="0" y="477"/>
                    <a:pt x="18" y="247"/>
                    <a:pt x="18" y="247"/>
                  </a:cubicBezTo>
                  <a:cubicBezTo>
                    <a:pt x="26" y="199"/>
                    <a:pt x="112" y="51"/>
                    <a:pt x="251" y="20"/>
                  </a:cubicBezTo>
                  <a:cubicBezTo>
                    <a:pt x="262" y="18"/>
                    <a:pt x="536" y="7"/>
                    <a:pt x="589" y="4"/>
                  </a:cubicBezTo>
                  <a:cubicBezTo>
                    <a:pt x="642" y="0"/>
                    <a:pt x="570" y="463"/>
                    <a:pt x="570" y="463"/>
                  </a:cubicBezTo>
                  <a:cubicBezTo>
                    <a:pt x="570" y="463"/>
                    <a:pt x="306" y="602"/>
                    <a:pt x="42" y="494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981075" y="4581525"/>
              <a:ext cx="447675" cy="307975"/>
            </a:xfrm>
            <a:custGeom>
              <a:avLst/>
              <a:gdLst>
                <a:gd name="T0" fmla="*/ 119 w 119"/>
                <a:gd name="T1" fmla="*/ 8 h 82"/>
                <a:gd name="T2" fmla="*/ 22 w 119"/>
                <a:gd name="T3" fmla="*/ 22 h 82"/>
                <a:gd name="T4" fmla="*/ 119 w 119"/>
                <a:gd name="T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2">
                  <a:moveTo>
                    <a:pt x="119" y="8"/>
                  </a:moveTo>
                  <a:cubicBezTo>
                    <a:pt x="119" y="8"/>
                    <a:pt x="44" y="43"/>
                    <a:pt x="22" y="22"/>
                  </a:cubicBezTo>
                  <a:cubicBezTo>
                    <a:pt x="0" y="0"/>
                    <a:pt x="56" y="82"/>
                    <a:pt x="119" y="8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74738" y="1955800"/>
              <a:ext cx="1895475" cy="2000250"/>
            </a:xfrm>
            <a:custGeom>
              <a:avLst/>
              <a:gdLst>
                <a:gd name="T0" fmla="*/ 435 w 504"/>
                <a:gd name="T1" fmla="*/ 2 h 532"/>
                <a:gd name="T2" fmla="*/ 431 w 504"/>
                <a:gd name="T3" fmla="*/ 0 h 532"/>
                <a:gd name="T4" fmla="*/ 388 w 504"/>
                <a:gd name="T5" fmla="*/ 69 h 532"/>
                <a:gd name="T6" fmla="*/ 297 w 504"/>
                <a:gd name="T7" fmla="*/ 120 h 532"/>
                <a:gd name="T8" fmla="*/ 132 w 504"/>
                <a:gd name="T9" fmla="*/ 251 h 532"/>
                <a:gd name="T10" fmla="*/ 0 w 504"/>
                <a:gd name="T11" fmla="*/ 489 h 532"/>
                <a:gd name="T12" fmla="*/ 68 w 504"/>
                <a:gd name="T13" fmla="*/ 532 h 532"/>
                <a:gd name="T14" fmla="*/ 234 w 504"/>
                <a:gd name="T15" fmla="*/ 417 h 532"/>
                <a:gd name="T16" fmla="*/ 275 w 504"/>
                <a:gd name="T17" fmla="*/ 281 h 532"/>
                <a:gd name="T18" fmla="*/ 360 w 504"/>
                <a:gd name="T19" fmla="*/ 192 h 532"/>
                <a:gd name="T20" fmla="*/ 465 w 504"/>
                <a:gd name="T21" fmla="*/ 106 h 532"/>
                <a:gd name="T22" fmla="*/ 435 w 504"/>
                <a:gd name="T23" fmla="*/ 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32">
                  <a:moveTo>
                    <a:pt x="435" y="2"/>
                  </a:moveTo>
                  <a:cubicBezTo>
                    <a:pt x="433" y="1"/>
                    <a:pt x="431" y="0"/>
                    <a:pt x="431" y="0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7" y="120"/>
                    <a:pt x="151" y="224"/>
                    <a:pt x="132" y="251"/>
                  </a:cubicBezTo>
                  <a:cubicBezTo>
                    <a:pt x="113" y="277"/>
                    <a:pt x="0" y="489"/>
                    <a:pt x="0" y="489"/>
                  </a:cubicBezTo>
                  <a:cubicBezTo>
                    <a:pt x="68" y="532"/>
                    <a:pt x="68" y="532"/>
                    <a:pt x="68" y="532"/>
                  </a:cubicBezTo>
                  <a:cubicBezTo>
                    <a:pt x="68" y="532"/>
                    <a:pt x="228" y="445"/>
                    <a:pt x="234" y="417"/>
                  </a:cubicBezTo>
                  <a:cubicBezTo>
                    <a:pt x="240" y="390"/>
                    <a:pt x="260" y="293"/>
                    <a:pt x="275" y="281"/>
                  </a:cubicBezTo>
                  <a:cubicBezTo>
                    <a:pt x="289" y="269"/>
                    <a:pt x="340" y="195"/>
                    <a:pt x="360" y="192"/>
                  </a:cubicBezTo>
                  <a:cubicBezTo>
                    <a:pt x="381" y="189"/>
                    <a:pt x="420" y="177"/>
                    <a:pt x="465" y="106"/>
                  </a:cubicBezTo>
                  <a:cubicBezTo>
                    <a:pt x="504" y="43"/>
                    <a:pt x="450" y="10"/>
                    <a:pt x="435" y="2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766763" y="2873375"/>
              <a:ext cx="1255713" cy="1774825"/>
            </a:xfrm>
            <a:custGeom>
              <a:avLst/>
              <a:gdLst>
                <a:gd name="T0" fmla="*/ 330 w 334"/>
                <a:gd name="T1" fmla="*/ 145 h 472"/>
                <a:gd name="T2" fmla="*/ 150 w 334"/>
                <a:gd name="T3" fmla="*/ 444 h 472"/>
                <a:gd name="T4" fmla="*/ 330 w 334"/>
                <a:gd name="T5" fmla="*/ 14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472">
                  <a:moveTo>
                    <a:pt x="330" y="145"/>
                  </a:moveTo>
                  <a:cubicBezTo>
                    <a:pt x="334" y="150"/>
                    <a:pt x="299" y="416"/>
                    <a:pt x="150" y="444"/>
                  </a:cubicBezTo>
                  <a:cubicBezTo>
                    <a:pt x="0" y="472"/>
                    <a:pt x="230" y="0"/>
                    <a:pt x="330" y="145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2535238" y="2005013"/>
              <a:ext cx="184150" cy="255588"/>
            </a:xfrm>
            <a:custGeom>
              <a:avLst/>
              <a:gdLst>
                <a:gd name="T0" fmla="*/ 38 w 49"/>
                <a:gd name="T1" fmla="*/ 0 h 68"/>
                <a:gd name="T2" fmla="*/ 47 w 49"/>
                <a:gd name="T3" fmla="*/ 12 h 68"/>
                <a:gd name="T4" fmla="*/ 12 w 49"/>
                <a:gd name="T5" fmla="*/ 68 h 68"/>
                <a:gd name="T6" fmla="*/ 0 w 49"/>
                <a:gd name="T7" fmla="*/ 60 h 68"/>
                <a:gd name="T8" fmla="*/ 38 w 4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38" y="0"/>
                  </a:moveTo>
                  <a:cubicBezTo>
                    <a:pt x="38" y="0"/>
                    <a:pt x="49" y="1"/>
                    <a:pt x="47" y="12"/>
                  </a:cubicBezTo>
                  <a:cubicBezTo>
                    <a:pt x="45" y="23"/>
                    <a:pt x="12" y="68"/>
                    <a:pt x="12" y="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2312988" y="2527300"/>
              <a:ext cx="115888" cy="150813"/>
            </a:xfrm>
            <a:custGeom>
              <a:avLst/>
              <a:gdLst>
                <a:gd name="T0" fmla="*/ 9 w 31"/>
                <a:gd name="T1" fmla="*/ 0 h 40"/>
                <a:gd name="T2" fmla="*/ 31 w 31"/>
                <a:gd name="T3" fmla="*/ 40 h 40"/>
                <a:gd name="T4" fmla="*/ 9 w 3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0" y="16"/>
                    <a:pt x="9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914525" y="2892425"/>
              <a:ext cx="157163" cy="131763"/>
            </a:xfrm>
            <a:custGeom>
              <a:avLst/>
              <a:gdLst>
                <a:gd name="T0" fmla="*/ 0 w 42"/>
                <a:gd name="T1" fmla="*/ 0 h 35"/>
                <a:gd name="T2" fmla="*/ 42 w 42"/>
                <a:gd name="T3" fmla="*/ 35 h 35"/>
                <a:gd name="T4" fmla="*/ 0 w 4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11" y="1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55675" y="4403725"/>
              <a:ext cx="601663" cy="173038"/>
            </a:xfrm>
            <a:custGeom>
              <a:avLst/>
              <a:gdLst>
                <a:gd name="T0" fmla="*/ 0 w 160"/>
                <a:gd name="T1" fmla="*/ 2 h 46"/>
                <a:gd name="T2" fmla="*/ 154 w 160"/>
                <a:gd name="T3" fmla="*/ 11 h 46"/>
                <a:gd name="T4" fmla="*/ 0 w 160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6">
                  <a:moveTo>
                    <a:pt x="0" y="2"/>
                  </a:moveTo>
                  <a:cubicBezTo>
                    <a:pt x="0" y="2"/>
                    <a:pt x="148" y="22"/>
                    <a:pt x="154" y="11"/>
                  </a:cubicBezTo>
                  <a:cubicBezTo>
                    <a:pt x="160" y="0"/>
                    <a:pt x="92" y="46"/>
                    <a:pt x="0" y="2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222500" y="2381250"/>
              <a:ext cx="41275" cy="52388"/>
            </a:xfrm>
            <a:custGeom>
              <a:avLst/>
              <a:gdLst>
                <a:gd name="T0" fmla="*/ 9 w 26"/>
                <a:gd name="T1" fmla="*/ 0 h 33"/>
                <a:gd name="T2" fmla="*/ 26 w 26"/>
                <a:gd name="T3" fmla="*/ 33 h 33"/>
                <a:gd name="T4" fmla="*/ 0 w 26"/>
                <a:gd name="T5" fmla="*/ 5 h 33"/>
                <a:gd name="T6" fmla="*/ 9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26" y="33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159000" y="2406650"/>
              <a:ext cx="96838" cy="42863"/>
            </a:xfrm>
            <a:custGeom>
              <a:avLst/>
              <a:gdLst>
                <a:gd name="T0" fmla="*/ 21 w 61"/>
                <a:gd name="T1" fmla="*/ 0 h 27"/>
                <a:gd name="T2" fmla="*/ 61 w 61"/>
                <a:gd name="T3" fmla="*/ 27 h 27"/>
                <a:gd name="T4" fmla="*/ 0 w 61"/>
                <a:gd name="T5" fmla="*/ 15 h 27"/>
                <a:gd name="T6" fmla="*/ 21 w 6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7">
                  <a:moveTo>
                    <a:pt x="21" y="0"/>
                  </a:moveTo>
                  <a:lnTo>
                    <a:pt x="61" y="2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604963" y="3252788"/>
              <a:ext cx="271463" cy="150813"/>
            </a:xfrm>
            <a:custGeom>
              <a:avLst/>
              <a:gdLst>
                <a:gd name="T0" fmla="*/ 0 w 72"/>
                <a:gd name="T1" fmla="*/ 14 h 40"/>
                <a:gd name="T2" fmla="*/ 68 w 72"/>
                <a:gd name="T3" fmla="*/ 10 h 40"/>
                <a:gd name="T4" fmla="*/ 0 w 72"/>
                <a:gd name="T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40">
                  <a:moveTo>
                    <a:pt x="0" y="14"/>
                  </a:moveTo>
                  <a:cubicBezTo>
                    <a:pt x="0" y="14"/>
                    <a:pt x="64" y="20"/>
                    <a:pt x="68" y="10"/>
                  </a:cubicBezTo>
                  <a:cubicBezTo>
                    <a:pt x="72" y="0"/>
                    <a:pt x="57" y="40"/>
                    <a:pt x="0" y="1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801688" y="4302125"/>
              <a:ext cx="93663" cy="655638"/>
            </a:xfrm>
            <a:custGeom>
              <a:avLst/>
              <a:gdLst>
                <a:gd name="T0" fmla="*/ 14 w 25"/>
                <a:gd name="T1" fmla="*/ 0 h 174"/>
                <a:gd name="T2" fmla="*/ 22 w 25"/>
                <a:gd name="T3" fmla="*/ 160 h 174"/>
                <a:gd name="T4" fmla="*/ 14 w 25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4">
                  <a:moveTo>
                    <a:pt x="14" y="0"/>
                  </a:moveTo>
                  <a:cubicBezTo>
                    <a:pt x="14" y="0"/>
                    <a:pt x="20" y="145"/>
                    <a:pt x="22" y="160"/>
                  </a:cubicBezTo>
                  <a:cubicBezTo>
                    <a:pt x="25" y="174"/>
                    <a:pt x="0" y="54"/>
                    <a:pt x="14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175" y="3848100"/>
              <a:ext cx="744538" cy="1662113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098550" y="2192338"/>
              <a:ext cx="3267075" cy="3711575"/>
            </a:xfrm>
            <a:custGeom>
              <a:avLst/>
              <a:gdLst>
                <a:gd name="T0" fmla="*/ 604 w 869"/>
                <a:gd name="T1" fmla="*/ 939 h 987"/>
                <a:gd name="T2" fmla="*/ 672 w 869"/>
                <a:gd name="T3" fmla="*/ 396 h 987"/>
                <a:gd name="T4" fmla="*/ 798 w 869"/>
                <a:gd name="T5" fmla="*/ 199 h 987"/>
                <a:gd name="T6" fmla="*/ 802 w 869"/>
                <a:gd name="T7" fmla="*/ 202 h 987"/>
                <a:gd name="T8" fmla="*/ 830 w 869"/>
                <a:gd name="T9" fmla="*/ 205 h 987"/>
                <a:gd name="T10" fmla="*/ 865 w 869"/>
                <a:gd name="T11" fmla="*/ 152 h 987"/>
                <a:gd name="T12" fmla="*/ 850 w 869"/>
                <a:gd name="T13" fmla="*/ 127 h 987"/>
                <a:gd name="T14" fmla="*/ 666 w 869"/>
                <a:gd name="T15" fmla="*/ 9 h 987"/>
                <a:gd name="T16" fmla="*/ 638 w 869"/>
                <a:gd name="T17" fmla="*/ 6 h 987"/>
                <a:gd name="T18" fmla="*/ 603 w 869"/>
                <a:gd name="T19" fmla="*/ 59 h 987"/>
                <a:gd name="T20" fmla="*/ 619 w 869"/>
                <a:gd name="T21" fmla="*/ 84 h 987"/>
                <a:gd name="T22" fmla="*/ 626 w 869"/>
                <a:gd name="T23" fmla="*/ 88 h 987"/>
                <a:gd name="T24" fmla="*/ 503 w 869"/>
                <a:gd name="T25" fmla="*/ 279 h 987"/>
                <a:gd name="T26" fmla="*/ 30 w 869"/>
                <a:gd name="T27" fmla="*/ 570 h 987"/>
                <a:gd name="T28" fmla="*/ 13 w 869"/>
                <a:gd name="T29" fmla="*/ 585 h 987"/>
                <a:gd name="T30" fmla="*/ 26 w 869"/>
                <a:gd name="T31" fmla="*/ 645 h 987"/>
                <a:gd name="T32" fmla="*/ 538 w 869"/>
                <a:gd name="T33" fmla="*/ 974 h 987"/>
                <a:gd name="T34" fmla="*/ 598 w 869"/>
                <a:gd name="T35" fmla="*/ 960 h 987"/>
                <a:gd name="T36" fmla="*/ 604 w 869"/>
                <a:gd name="T37" fmla="*/ 93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9" h="987">
                  <a:moveTo>
                    <a:pt x="604" y="939"/>
                  </a:moveTo>
                  <a:cubicBezTo>
                    <a:pt x="672" y="396"/>
                    <a:pt x="672" y="396"/>
                    <a:pt x="672" y="396"/>
                  </a:cubicBezTo>
                  <a:cubicBezTo>
                    <a:pt x="798" y="199"/>
                    <a:pt x="798" y="199"/>
                    <a:pt x="798" y="199"/>
                  </a:cubicBezTo>
                  <a:cubicBezTo>
                    <a:pt x="802" y="202"/>
                    <a:pt x="802" y="202"/>
                    <a:pt x="802" y="202"/>
                  </a:cubicBezTo>
                  <a:cubicBezTo>
                    <a:pt x="814" y="209"/>
                    <a:pt x="827" y="211"/>
                    <a:pt x="830" y="205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9" y="146"/>
                    <a:pt x="862" y="135"/>
                    <a:pt x="850" y="127"/>
                  </a:cubicBezTo>
                  <a:cubicBezTo>
                    <a:pt x="666" y="9"/>
                    <a:pt x="666" y="9"/>
                    <a:pt x="666" y="9"/>
                  </a:cubicBezTo>
                  <a:cubicBezTo>
                    <a:pt x="654" y="2"/>
                    <a:pt x="642" y="0"/>
                    <a:pt x="638" y="6"/>
                  </a:cubicBezTo>
                  <a:cubicBezTo>
                    <a:pt x="603" y="59"/>
                    <a:pt x="603" y="59"/>
                    <a:pt x="603" y="59"/>
                  </a:cubicBezTo>
                  <a:cubicBezTo>
                    <a:pt x="600" y="65"/>
                    <a:pt x="607" y="76"/>
                    <a:pt x="619" y="84"/>
                  </a:cubicBezTo>
                  <a:cubicBezTo>
                    <a:pt x="626" y="88"/>
                    <a:pt x="626" y="88"/>
                    <a:pt x="626" y="8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24" y="573"/>
                    <a:pt x="18" y="578"/>
                    <a:pt x="13" y="585"/>
                  </a:cubicBezTo>
                  <a:cubicBezTo>
                    <a:pt x="0" y="605"/>
                    <a:pt x="6" y="632"/>
                    <a:pt x="26" y="645"/>
                  </a:cubicBezTo>
                  <a:cubicBezTo>
                    <a:pt x="538" y="974"/>
                    <a:pt x="538" y="974"/>
                    <a:pt x="538" y="974"/>
                  </a:cubicBezTo>
                  <a:cubicBezTo>
                    <a:pt x="558" y="987"/>
                    <a:pt x="585" y="981"/>
                    <a:pt x="598" y="960"/>
                  </a:cubicBezTo>
                  <a:cubicBezTo>
                    <a:pt x="602" y="954"/>
                    <a:pt x="604" y="946"/>
                    <a:pt x="604" y="939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2236788" y="2460625"/>
              <a:ext cx="2128838" cy="3443288"/>
            </a:xfrm>
            <a:custGeom>
              <a:avLst/>
              <a:gdLst>
                <a:gd name="T0" fmla="*/ 301 w 566"/>
                <a:gd name="T1" fmla="*/ 868 h 916"/>
                <a:gd name="T2" fmla="*/ 369 w 566"/>
                <a:gd name="T3" fmla="*/ 325 h 916"/>
                <a:gd name="T4" fmla="*/ 495 w 566"/>
                <a:gd name="T5" fmla="*/ 128 h 916"/>
                <a:gd name="T6" fmla="*/ 499 w 566"/>
                <a:gd name="T7" fmla="*/ 131 h 916"/>
                <a:gd name="T8" fmla="*/ 527 w 566"/>
                <a:gd name="T9" fmla="*/ 134 h 916"/>
                <a:gd name="T10" fmla="*/ 562 w 566"/>
                <a:gd name="T11" fmla="*/ 81 h 916"/>
                <a:gd name="T12" fmla="*/ 547 w 566"/>
                <a:gd name="T13" fmla="*/ 56 h 916"/>
                <a:gd name="T14" fmla="*/ 460 w 566"/>
                <a:gd name="T15" fmla="*/ 0 h 916"/>
                <a:gd name="T16" fmla="*/ 417 w 566"/>
                <a:gd name="T17" fmla="*/ 67 h 916"/>
                <a:gd name="T18" fmla="*/ 395 w 566"/>
                <a:gd name="T19" fmla="*/ 54 h 916"/>
                <a:gd name="T20" fmla="*/ 264 w 566"/>
                <a:gd name="T21" fmla="*/ 259 h 916"/>
                <a:gd name="T22" fmla="*/ 92 w 566"/>
                <a:gd name="T23" fmla="*/ 590 h 916"/>
                <a:gd name="T24" fmla="*/ 0 w 566"/>
                <a:gd name="T25" fmla="*/ 752 h 916"/>
                <a:gd name="T26" fmla="*/ 235 w 566"/>
                <a:gd name="T27" fmla="*/ 903 h 916"/>
                <a:gd name="T28" fmla="*/ 295 w 566"/>
                <a:gd name="T29" fmla="*/ 889 h 916"/>
                <a:gd name="T30" fmla="*/ 301 w 566"/>
                <a:gd name="T31" fmla="*/ 8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916">
                  <a:moveTo>
                    <a:pt x="301" y="868"/>
                  </a:moveTo>
                  <a:cubicBezTo>
                    <a:pt x="369" y="325"/>
                    <a:pt x="369" y="325"/>
                    <a:pt x="369" y="325"/>
                  </a:cubicBezTo>
                  <a:cubicBezTo>
                    <a:pt x="495" y="128"/>
                    <a:pt x="495" y="128"/>
                    <a:pt x="495" y="128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511" y="138"/>
                    <a:pt x="524" y="140"/>
                    <a:pt x="527" y="13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66" y="75"/>
                    <a:pt x="559" y="64"/>
                    <a:pt x="547" y="56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92" y="590"/>
                    <a:pt x="92" y="590"/>
                    <a:pt x="92" y="590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235" y="903"/>
                    <a:pt x="235" y="903"/>
                    <a:pt x="235" y="903"/>
                  </a:cubicBezTo>
                  <a:cubicBezTo>
                    <a:pt x="255" y="916"/>
                    <a:pt x="282" y="910"/>
                    <a:pt x="295" y="889"/>
                  </a:cubicBezTo>
                  <a:cubicBezTo>
                    <a:pt x="299" y="883"/>
                    <a:pt x="301" y="875"/>
                    <a:pt x="301" y="868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827338" y="2551113"/>
              <a:ext cx="1538288" cy="3352800"/>
            </a:xfrm>
            <a:custGeom>
              <a:avLst/>
              <a:gdLst>
                <a:gd name="T0" fmla="*/ 144 w 409"/>
                <a:gd name="T1" fmla="*/ 844 h 892"/>
                <a:gd name="T2" fmla="*/ 212 w 409"/>
                <a:gd name="T3" fmla="*/ 301 h 892"/>
                <a:gd name="T4" fmla="*/ 338 w 409"/>
                <a:gd name="T5" fmla="*/ 104 h 892"/>
                <a:gd name="T6" fmla="*/ 342 w 409"/>
                <a:gd name="T7" fmla="*/ 107 h 892"/>
                <a:gd name="T8" fmla="*/ 370 w 409"/>
                <a:gd name="T9" fmla="*/ 110 h 892"/>
                <a:gd name="T10" fmla="*/ 405 w 409"/>
                <a:gd name="T11" fmla="*/ 57 h 892"/>
                <a:gd name="T12" fmla="*/ 390 w 409"/>
                <a:gd name="T13" fmla="*/ 32 h 892"/>
                <a:gd name="T14" fmla="*/ 339 w 409"/>
                <a:gd name="T15" fmla="*/ 0 h 892"/>
                <a:gd name="T16" fmla="*/ 293 w 409"/>
                <a:gd name="T17" fmla="*/ 73 h 892"/>
                <a:gd name="T18" fmla="*/ 272 w 409"/>
                <a:gd name="T19" fmla="*/ 59 h 892"/>
                <a:gd name="T20" fmla="*/ 144 w 409"/>
                <a:gd name="T21" fmla="*/ 258 h 892"/>
                <a:gd name="T22" fmla="*/ 91 w 409"/>
                <a:gd name="T23" fmla="*/ 484 h 892"/>
                <a:gd name="T24" fmla="*/ 0 w 409"/>
                <a:gd name="T25" fmla="*/ 829 h 892"/>
                <a:gd name="T26" fmla="*/ 78 w 409"/>
                <a:gd name="T27" fmla="*/ 879 h 892"/>
                <a:gd name="T28" fmla="*/ 138 w 409"/>
                <a:gd name="T29" fmla="*/ 865 h 892"/>
                <a:gd name="T30" fmla="*/ 144 w 409"/>
                <a:gd name="T31" fmla="*/ 84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892">
                  <a:moveTo>
                    <a:pt x="144" y="844"/>
                  </a:moveTo>
                  <a:cubicBezTo>
                    <a:pt x="212" y="301"/>
                    <a:pt x="212" y="301"/>
                    <a:pt x="212" y="301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54" y="114"/>
                    <a:pt x="367" y="116"/>
                    <a:pt x="370" y="11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9" y="51"/>
                    <a:pt x="402" y="40"/>
                    <a:pt x="390" y="3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91" y="484"/>
                    <a:pt x="91" y="484"/>
                    <a:pt x="91" y="484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78" y="879"/>
                    <a:pt x="78" y="879"/>
                    <a:pt x="78" y="879"/>
                  </a:cubicBezTo>
                  <a:cubicBezTo>
                    <a:pt x="98" y="892"/>
                    <a:pt x="125" y="886"/>
                    <a:pt x="138" y="865"/>
                  </a:cubicBezTo>
                  <a:cubicBezTo>
                    <a:pt x="142" y="859"/>
                    <a:pt x="144" y="851"/>
                    <a:pt x="144" y="844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1222375" y="3889375"/>
              <a:ext cx="2222500" cy="1909763"/>
            </a:xfrm>
            <a:custGeom>
              <a:avLst/>
              <a:gdLst>
                <a:gd name="T0" fmla="*/ 591 w 591"/>
                <a:gd name="T1" fmla="*/ 95 h 508"/>
                <a:gd name="T2" fmla="*/ 229 w 591"/>
                <a:gd name="T3" fmla="*/ 0 h 508"/>
                <a:gd name="T4" fmla="*/ 28 w 591"/>
                <a:gd name="T5" fmla="*/ 124 h 508"/>
                <a:gd name="T6" fmla="*/ 12 w 591"/>
                <a:gd name="T7" fmla="*/ 138 h 508"/>
                <a:gd name="T8" fmla="*/ 24 w 591"/>
                <a:gd name="T9" fmla="*/ 194 h 508"/>
                <a:gd name="T10" fmla="*/ 494 w 591"/>
                <a:gd name="T11" fmla="*/ 496 h 508"/>
                <a:gd name="T12" fmla="*/ 550 w 591"/>
                <a:gd name="T13" fmla="*/ 484 h 508"/>
                <a:gd name="T14" fmla="*/ 556 w 591"/>
                <a:gd name="T15" fmla="*/ 464 h 508"/>
                <a:gd name="T16" fmla="*/ 591 w 591"/>
                <a:gd name="T17" fmla="*/ 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508">
                  <a:moveTo>
                    <a:pt x="591" y="95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8"/>
                    <a:pt x="16" y="132"/>
                    <a:pt x="12" y="138"/>
                  </a:cubicBezTo>
                  <a:cubicBezTo>
                    <a:pt x="0" y="157"/>
                    <a:pt x="5" y="182"/>
                    <a:pt x="24" y="194"/>
                  </a:cubicBezTo>
                  <a:cubicBezTo>
                    <a:pt x="494" y="496"/>
                    <a:pt x="494" y="496"/>
                    <a:pt x="494" y="496"/>
                  </a:cubicBezTo>
                  <a:cubicBezTo>
                    <a:pt x="513" y="508"/>
                    <a:pt x="538" y="502"/>
                    <a:pt x="550" y="484"/>
                  </a:cubicBezTo>
                  <a:cubicBezTo>
                    <a:pt x="554" y="478"/>
                    <a:pt x="556" y="471"/>
                    <a:pt x="556" y="464"/>
                  </a:cubicBezTo>
                  <a:lnTo>
                    <a:pt x="591" y="9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25700" y="4468813"/>
              <a:ext cx="996950" cy="1330325"/>
            </a:xfrm>
            <a:custGeom>
              <a:avLst/>
              <a:gdLst>
                <a:gd name="T0" fmla="*/ 236 w 265"/>
                <a:gd name="T1" fmla="*/ 310 h 354"/>
                <a:gd name="T2" fmla="*/ 265 w 265"/>
                <a:gd name="T3" fmla="*/ 75 h 354"/>
                <a:gd name="T4" fmla="*/ 148 w 265"/>
                <a:gd name="T5" fmla="*/ 0 h 354"/>
                <a:gd name="T6" fmla="*/ 0 w 265"/>
                <a:gd name="T7" fmla="*/ 230 h 354"/>
                <a:gd name="T8" fmla="*/ 174 w 265"/>
                <a:gd name="T9" fmla="*/ 342 h 354"/>
                <a:gd name="T10" fmla="*/ 230 w 265"/>
                <a:gd name="T11" fmla="*/ 330 h 354"/>
                <a:gd name="T12" fmla="*/ 236 w 265"/>
                <a:gd name="T13" fmla="*/ 3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54">
                  <a:moveTo>
                    <a:pt x="236" y="310"/>
                  </a:moveTo>
                  <a:cubicBezTo>
                    <a:pt x="265" y="75"/>
                    <a:pt x="265" y="75"/>
                    <a:pt x="265" y="7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4" y="342"/>
                    <a:pt x="174" y="342"/>
                    <a:pt x="174" y="342"/>
                  </a:cubicBezTo>
                  <a:cubicBezTo>
                    <a:pt x="193" y="354"/>
                    <a:pt x="218" y="348"/>
                    <a:pt x="230" y="330"/>
                  </a:cubicBezTo>
                  <a:cubicBezTo>
                    <a:pt x="234" y="324"/>
                    <a:pt x="236" y="317"/>
                    <a:pt x="236" y="31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082925" y="2538413"/>
              <a:ext cx="568325" cy="804863"/>
            </a:xfrm>
            <a:custGeom>
              <a:avLst/>
              <a:gdLst>
                <a:gd name="T0" fmla="*/ 57 w 358"/>
                <a:gd name="T1" fmla="*/ 507 h 507"/>
                <a:gd name="T2" fmla="*/ 0 w 358"/>
                <a:gd name="T3" fmla="*/ 469 h 507"/>
                <a:gd name="T4" fmla="*/ 301 w 358"/>
                <a:gd name="T5" fmla="*/ 0 h 507"/>
                <a:gd name="T6" fmla="*/ 358 w 358"/>
                <a:gd name="T7" fmla="*/ 38 h 507"/>
                <a:gd name="T8" fmla="*/ 57 w 358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07">
                  <a:moveTo>
                    <a:pt x="57" y="507"/>
                  </a:moveTo>
                  <a:lnTo>
                    <a:pt x="0" y="469"/>
                  </a:lnTo>
                  <a:lnTo>
                    <a:pt x="301" y="0"/>
                  </a:lnTo>
                  <a:lnTo>
                    <a:pt x="358" y="38"/>
                  </a:lnTo>
                  <a:lnTo>
                    <a:pt x="5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3444875" y="2478088"/>
              <a:ext cx="568325" cy="384175"/>
            </a:xfrm>
            <a:custGeom>
              <a:avLst/>
              <a:gdLst>
                <a:gd name="T0" fmla="*/ 343 w 358"/>
                <a:gd name="T1" fmla="*/ 242 h 242"/>
                <a:gd name="T2" fmla="*/ 0 w 358"/>
                <a:gd name="T3" fmla="*/ 22 h 242"/>
                <a:gd name="T4" fmla="*/ 12 w 358"/>
                <a:gd name="T5" fmla="*/ 0 h 242"/>
                <a:gd name="T6" fmla="*/ 358 w 358"/>
                <a:gd name="T7" fmla="*/ 221 h 242"/>
                <a:gd name="T8" fmla="*/ 343 w 358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42">
                  <a:moveTo>
                    <a:pt x="343" y="242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58" y="221"/>
                  </a:lnTo>
                  <a:lnTo>
                    <a:pt x="343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52638" y="3419475"/>
              <a:ext cx="1035050" cy="928688"/>
            </a:xfrm>
            <a:custGeom>
              <a:avLst/>
              <a:gdLst>
                <a:gd name="T0" fmla="*/ 595 w 652"/>
                <a:gd name="T1" fmla="*/ 0 h 585"/>
                <a:gd name="T2" fmla="*/ 0 w 652"/>
                <a:gd name="T3" fmla="*/ 443 h 585"/>
                <a:gd name="T4" fmla="*/ 218 w 652"/>
                <a:gd name="T5" fmla="*/ 585 h 585"/>
                <a:gd name="T6" fmla="*/ 652 w 652"/>
                <a:gd name="T7" fmla="*/ 35 h 585"/>
                <a:gd name="T8" fmla="*/ 595 w 652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85">
                  <a:moveTo>
                    <a:pt x="595" y="0"/>
                  </a:moveTo>
                  <a:lnTo>
                    <a:pt x="0" y="443"/>
                  </a:lnTo>
                  <a:lnTo>
                    <a:pt x="218" y="585"/>
                  </a:lnTo>
                  <a:lnTo>
                    <a:pt x="652" y="3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2266950" y="4111625"/>
              <a:ext cx="985838" cy="1489075"/>
            </a:xfrm>
            <a:custGeom>
              <a:avLst/>
              <a:gdLst>
                <a:gd name="T0" fmla="*/ 384 w 621"/>
                <a:gd name="T1" fmla="*/ 0 h 938"/>
                <a:gd name="T2" fmla="*/ 0 w 621"/>
                <a:gd name="T3" fmla="*/ 705 h 938"/>
                <a:gd name="T4" fmla="*/ 363 w 621"/>
                <a:gd name="T5" fmla="*/ 938 h 938"/>
                <a:gd name="T6" fmla="*/ 621 w 621"/>
                <a:gd name="T7" fmla="*/ 66 h 938"/>
                <a:gd name="T8" fmla="*/ 384 w 621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938">
                  <a:moveTo>
                    <a:pt x="384" y="0"/>
                  </a:moveTo>
                  <a:lnTo>
                    <a:pt x="0" y="705"/>
                  </a:lnTo>
                  <a:lnTo>
                    <a:pt x="363" y="938"/>
                  </a:lnTo>
                  <a:lnTo>
                    <a:pt x="621" y="6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2200275" y="4983163"/>
              <a:ext cx="409575" cy="296863"/>
            </a:xfrm>
            <a:custGeom>
              <a:avLst/>
              <a:gdLst>
                <a:gd name="T0" fmla="*/ 237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2 h 187"/>
                <a:gd name="T8" fmla="*/ 237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7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2274888" y="4862513"/>
              <a:ext cx="301625" cy="222250"/>
            </a:xfrm>
            <a:custGeom>
              <a:avLst/>
              <a:gdLst>
                <a:gd name="T0" fmla="*/ 166 w 190"/>
                <a:gd name="T1" fmla="*/ 140 h 140"/>
                <a:gd name="T2" fmla="*/ 0 w 190"/>
                <a:gd name="T3" fmla="*/ 33 h 140"/>
                <a:gd name="T4" fmla="*/ 21 w 190"/>
                <a:gd name="T5" fmla="*/ 0 h 140"/>
                <a:gd name="T6" fmla="*/ 190 w 190"/>
                <a:gd name="T7" fmla="*/ 107 h 140"/>
                <a:gd name="T8" fmla="*/ 166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90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2354263" y="4743450"/>
              <a:ext cx="296863" cy="220663"/>
            </a:xfrm>
            <a:custGeom>
              <a:avLst/>
              <a:gdLst>
                <a:gd name="T0" fmla="*/ 166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6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6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6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2433638" y="4622800"/>
              <a:ext cx="296863" cy="220663"/>
            </a:xfrm>
            <a:custGeom>
              <a:avLst/>
              <a:gdLst>
                <a:gd name="T0" fmla="*/ 165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5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5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5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587625" y="4381500"/>
              <a:ext cx="296863" cy="2222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3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2662238" y="4260850"/>
              <a:ext cx="301625" cy="222250"/>
            </a:xfrm>
            <a:custGeom>
              <a:avLst/>
              <a:gdLst>
                <a:gd name="T0" fmla="*/ 168 w 190"/>
                <a:gd name="T1" fmla="*/ 140 h 140"/>
                <a:gd name="T2" fmla="*/ 0 w 190"/>
                <a:gd name="T3" fmla="*/ 33 h 140"/>
                <a:gd name="T4" fmla="*/ 24 w 190"/>
                <a:gd name="T5" fmla="*/ 0 h 140"/>
                <a:gd name="T6" fmla="*/ 190 w 190"/>
                <a:gd name="T7" fmla="*/ 107 h 140"/>
                <a:gd name="T8" fmla="*/ 168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8" y="140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190" y="107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2741613" y="4140200"/>
              <a:ext cx="296863" cy="2222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4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2820988" y="4016375"/>
              <a:ext cx="409575" cy="296863"/>
            </a:xfrm>
            <a:custGeom>
              <a:avLst/>
              <a:gdLst>
                <a:gd name="T0" fmla="*/ 234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4 h 187"/>
                <a:gd name="T8" fmla="*/ 234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4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4"/>
                  </a:lnTo>
                  <a:lnTo>
                    <a:pt x="234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4079875" y="2249488"/>
              <a:ext cx="165100" cy="165100"/>
            </a:xfrm>
            <a:custGeom>
              <a:avLst/>
              <a:gdLst>
                <a:gd name="T0" fmla="*/ 38 w 44"/>
                <a:gd name="T1" fmla="*/ 32 h 44"/>
                <a:gd name="T2" fmla="*/ 12 w 44"/>
                <a:gd name="T3" fmla="*/ 38 h 44"/>
                <a:gd name="T4" fmla="*/ 6 w 44"/>
                <a:gd name="T5" fmla="*/ 12 h 44"/>
                <a:gd name="T6" fmla="*/ 32 w 44"/>
                <a:gd name="T7" fmla="*/ 6 h 44"/>
                <a:gd name="T8" fmla="*/ 38 w 44"/>
                <a:gd name="T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8" y="32"/>
                  </a:moveTo>
                  <a:cubicBezTo>
                    <a:pt x="32" y="41"/>
                    <a:pt x="21" y="44"/>
                    <a:pt x="12" y="38"/>
                  </a:cubicBezTo>
                  <a:cubicBezTo>
                    <a:pt x="3" y="32"/>
                    <a:pt x="0" y="21"/>
                    <a:pt x="6" y="12"/>
                  </a:cubicBezTo>
                  <a:cubicBezTo>
                    <a:pt x="12" y="3"/>
                    <a:pt x="23" y="0"/>
                    <a:pt x="32" y="6"/>
                  </a:cubicBezTo>
                  <a:cubicBezTo>
                    <a:pt x="41" y="12"/>
                    <a:pt x="44" y="24"/>
                    <a:pt x="38" y="32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4013200" y="2049463"/>
              <a:ext cx="142875" cy="142875"/>
            </a:xfrm>
            <a:custGeom>
              <a:avLst/>
              <a:gdLst>
                <a:gd name="T0" fmla="*/ 33 w 38"/>
                <a:gd name="T1" fmla="*/ 28 h 38"/>
                <a:gd name="T2" fmla="*/ 10 w 38"/>
                <a:gd name="T3" fmla="*/ 33 h 38"/>
                <a:gd name="T4" fmla="*/ 5 w 38"/>
                <a:gd name="T5" fmla="*/ 10 h 38"/>
                <a:gd name="T6" fmla="*/ 28 w 38"/>
                <a:gd name="T7" fmla="*/ 5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28" y="36"/>
                    <a:pt x="18" y="38"/>
                    <a:pt x="10" y="33"/>
                  </a:cubicBezTo>
                  <a:cubicBezTo>
                    <a:pt x="2" y="28"/>
                    <a:pt x="0" y="18"/>
                    <a:pt x="5" y="10"/>
                  </a:cubicBezTo>
                  <a:cubicBezTo>
                    <a:pt x="10" y="3"/>
                    <a:pt x="20" y="0"/>
                    <a:pt x="28" y="5"/>
                  </a:cubicBezTo>
                  <a:cubicBezTo>
                    <a:pt x="36" y="10"/>
                    <a:pt x="38" y="20"/>
                    <a:pt x="33" y="2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3749675" y="2174875"/>
              <a:ext cx="90488" cy="88900"/>
            </a:xfrm>
            <a:custGeom>
              <a:avLst/>
              <a:gdLst>
                <a:gd name="T0" fmla="*/ 21 w 24"/>
                <a:gd name="T1" fmla="*/ 18 h 24"/>
                <a:gd name="T2" fmla="*/ 6 w 24"/>
                <a:gd name="T3" fmla="*/ 21 h 24"/>
                <a:gd name="T4" fmla="*/ 3 w 24"/>
                <a:gd name="T5" fmla="*/ 6 h 24"/>
                <a:gd name="T6" fmla="*/ 17 w 24"/>
                <a:gd name="T7" fmla="*/ 3 h 24"/>
                <a:gd name="T8" fmla="*/ 21 w 24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8"/>
                  </a:moveTo>
                  <a:cubicBezTo>
                    <a:pt x="17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ubicBezTo>
                    <a:pt x="22" y="6"/>
                    <a:pt x="24" y="13"/>
                    <a:pt x="21" y="1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3222625" y="4460875"/>
              <a:ext cx="131763" cy="127000"/>
            </a:xfrm>
            <a:custGeom>
              <a:avLst/>
              <a:gdLst>
                <a:gd name="T0" fmla="*/ 30 w 35"/>
                <a:gd name="T1" fmla="*/ 25 h 34"/>
                <a:gd name="T2" fmla="*/ 9 w 35"/>
                <a:gd name="T3" fmla="*/ 30 h 34"/>
                <a:gd name="T4" fmla="*/ 5 w 35"/>
                <a:gd name="T5" fmla="*/ 9 h 34"/>
                <a:gd name="T6" fmla="*/ 26 w 35"/>
                <a:gd name="T7" fmla="*/ 4 h 34"/>
                <a:gd name="T8" fmla="*/ 30 w 35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0" y="25"/>
                  </a:moveTo>
                  <a:cubicBezTo>
                    <a:pt x="26" y="32"/>
                    <a:pt x="16" y="34"/>
                    <a:pt x="9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ubicBezTo>
                    <a:pt x="33" y="9"/>
                    <a:pt x="35" y="18"/>
                    <a:pt x="30" y="25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3068638" y="3859213"/>
              <a:ext cx="127000" cy="127000"/>
            </a:xfrm>
            <a:custGeom>
              <a:avLst/>
              <a:gdLst>
                <a:gd name="T0" fmla="*/ 30 w 34"/>
                <a:gd name="T1" fmla="*/ 25 h 34"/>
                <a:gd name="T2" fmla="*/ 9 w 34"/>
                <a:gd name="T3" fmla="*/ 29 h 34"/>
                <a:gd name="T4" fmla="*/ 5 w 34"/>
                <a:gd name="T5" fmla="*/ 9 h 34"/>
                <a:gd name="T6" fmla="*/ 25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9" y="29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8" y="0"/>
                    <a:pt x="25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3376613" y="3573463"/>
              <a:ext cx="90488" cy="90488"/>
            </a:xfrm>
            <a:custGeom>
              <a:avLst/>
              <a:gdLst>
                <a:gd name="T0" fmla="*/ 21 w 24"/>
                <a:gd name="T1" fmla="*/ 17 h 24"/>
                <a:gd name="T2" fmla="*/ 7 w 24"/>
                <a:gd name="T3" fmla="*/ 21 h 24"/>
                <a:gd name="T4" fmla="*/ 3 w 24"/>
                <a:gd name="T5" fmla="*/ 6 h 24"/>
                <a:gd name="T6" fmla="*/ 18 w 24"/>
                <a:gd name="T7" fmla="*/ 3 h 24"/>
                <a:gd name="T8" fmla="*/ 21 w 24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1"/>
                    <a:pt x="3" y="6"/>
                  </a:cubicBezTo>
                  <a:cubicBezTo>
                    <a:pt x="6" y="2"/>
                    <a:pt x="13" y="0"/>
                    <a:pt x="18" y="3"/>
                  </a:cubicBezTo>
                  <a:cubicBezTo>
                    <a:pt x="22" y="6"/>
                    <a:pt x="24" y="13"/>
                    <a:pt x="21" y="17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2767013" y="3911600"/>
              <a:ext cx="84138" cy="82550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6" y="21"/>
                    <a:pt x="10" y="22"/>
                    <a:pt x="6" y="19"/>
                  </a:cubicBez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2820988" y="4603750"/>
              <a:ext cx="703263" cy="406400"/>
            </a:xfrm>
            <a:custGeom>
              <a:avLst/>
              <a:gdLst>
                <a:gd name="T0" fmla="*/ 186 w 187"/>
                <a:gd name="T1" fmla="*/ 38 h 108"/>
                <a:gd name="T2" fmla="*/ 154 w 187"/>
                <a:gd name="T3" fmla="*/ 99 h 108"/>
                <a:gd name="T4" fmla="*/ 33 w 187"/>
                <a:gd name="T5" fmla="*/ 82 h 108"/>
                <a:gd name="T6" fmla="*/ 26 w 187"/>
                <a:gd name="T7" fmla="*/ 35 h 108"/>
                <a:gd name="T8" fmla="*/ 186 w 187"/>
                <a:gd name="T9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08">
                  <a:moveTo>
                    <a:pt x="186" y="38"/>
                  </a:moveTo>
                  <a:cubicBezTo>
                    <a:pt x="186" y="38"/>
                    <a:pt x="180" y="80"/>
                    <a:pt x="154" y="99"/>
                  </a:cubicBezTo>
                  <a:cubicBezTo>
                    <a:pt x="142" y="108"/>
                    <a:pt x="65" y="96"/>
                    <a:pt x="33" y="82"/>
                  </a:cubicBezTo>
                  <a:cubicBezTo>
                    <a:pt x="0" y="68"/>
                    <a:pt x="5" y="63"/>
                    <a:pt x="26" y="35"/>
                  </a:cubicBezTo>
                  <a:cubicBezTo>
                    <a:pt x="46" y="6"/>
                    <a:pt x="187" y="0"/>
                    <a:pt x="186" y="3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2873375" y="4125913"/>
              <a:ext cx="871538" cy="428625"/>
            </a:xfrm>
            <a:custGeom>
              <a:avLst/>
              <a:gdLst>
                <a:gd name="T0" fmla="*/ 200 w 232"/>
                <a:gd name="T1" fmla="*/ 23 h 114"/>
                <a:gd name="T2" fmla="*/ 223 w 232"/>
                <a:gd name="T3" fmla="*/ 66 h 114"/>
                <a:gd name="T4" fmla="*/ 161 w 232"/>
                <a:gd name="T5" fmla="*/ 113 h 114"/>
                <a:gd name="T6" fmla="*/ 16 w 232"/>
                <a:gd name="T7" fmla="*/ 79 h 114"/>
                <a:gd name="T8" fmla="*/ 39 w 232"/>
                <a:gd name="T9" fmla="*/ 13 h 114"/>
                <a:gd name="T10" fmla="*/ 200 w 232"/>
                <a:gd name="T1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14">
                  <a:moveTo>
                    <a:pt x="200" y="23"/>
                  </a:moveTo>
                  <a:cubicBezTo>
                    <a:pt x="200" y="23"/>
                    <a:pt x="232" y="34"/>
                    <a:pt x="223" y="66"/>
                  </a:cubicBezTo>
                  <a:cubicBezTo>
                    <a:pt x="211" y="112"/>
                    <a:pt x="188" y="110"/>
                    <a:pt x="161" y="113"/>
                  </a:cubicBezTo>
                  <a:cubicBezTo>
                    <a:pt x="153" y="114"/>
                    <a:pt x="33" y="87"/>
                    <a:pt x="16" y="79"/>
                  </a:cubicBezTo>
                  <a:cubicBezTo>
                    <a:pt x="0" y="72"/>
                    <a:pt x="1" y="26"/>
                    <a:pt x="39" y="13"/>
                  </a:cubicBezTo>
                  <a:cubicBezTo>
                    <a:pt x="78" y="0"/>
                    <a:pt x="200" y="23"/>
                    <a:pt x="200" y="2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3211513" y="3711575"/>
              <a:ext cx="788988" cy="433388"/>
            </a:xfrm>
            <a:custGeom>
              <a:avLst/>
              <a:gdLst>
                <a:gd name="T0" fmla="*/ 151 w 210"/>
                <a:gd name="T1" fmla="*/ 8 h 115"/>
                <a:gd name="T2" fmla="*/ 209 w 210"/>
                <a:gd name="T3" fmla="*/ 22 h 115"/>
                <a:gd name="T4" fmla="*/ 190 w 210"/>
                <a:gd name="T5" fmla="*/ 89 h 115"/>
                <a:gd name="T6" fmla="*/ 54 w 210"/>
                <a:gd name="T7" fmla="*/ 104 h 115"/>
                <a:gd name="T8" fmla="*/ 29 w 210"/>
                <a:gd name="T9" fmla="*/ 44 h 115"/>
                <a:gd name="T10" fmla="*/ 151 w 210"/>
                <a:gd name="T11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15">
                  <a:moveTo>
                    <a:pt x="151" y="8"/>
                  </a:moveTo>
                  <a:cubicBezTo>
                    <a:pt x="151" y="8"/>
                    <a:pt x="210" y="6"/>
                    <a:pt x="209" y="22"/>
                  </a:cubicBezTo>
                  <a:cubicBezTo>
                    <a:pt x="209" y="39"/>
                    <a:pt x="198" y="76"/>
                    <a:pt x="190" y="89"/>
                  </a:cubicBezTo>
                  <a:cubicBezTo>
                    <a:pt x="175" y="115"/>
                    <a:pt x="72" y="106"/>
                    <a:pt x="54" y="104"/>
                  </a:cubicBezTo>
                  <a:cubicBezTo>
                    <a:pt x="36" y="102"/>
                    <a:pt x="0" y="89"/>
                    <a:pt x="29" y="44"/>
                  </a:cubicBezTo>
                  <a:cubicBezTo>
                    <a:pt x="58" y="0"/>
                    <a:pt x="151" y="8"/>
                    <a:pt x="151" y="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3775075" y="3321050"/>
              <a:ext cx="477838" cy="425450"/>
            </a:xfrm>
            <a:custGeom>
              <a:avLst/>
              <a:gdLst>
                <a:gd name="T0" fmla="*/ 52 w 127"/>
                <a:gd name="T1" fmla="*/ 18 h 113"/>
                <a:gd name="T2" fmla="*/ 38 w 127"/>
                <a:gd name="T3" fmla="*/ 84 h 113"/>
                <a:gd name="T4" fmla="*/ 103 w 127"/>
                <a:gd name="T5" fmla="*/ 96 h 113"/>
                <a:gd name="T6" fmla="*/ 120 w 127"/>
                <a:gd name="T7" fmla="*/ 21 h 113"/>
                <a:gd name="T8" fmla="*/ 52 w 127"/>
                <a:gd name="T9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3">
                  <a:moveTo>
                    <a:pt x="52" y="18"/>
                  </a:moveTo>
                  <a:cubicBezTo>
                    <a:pt x="52" y="18"/>
                    <a:pt x="0" y="56"/>
                    <a:pt x="38" y="84"/>
                  </a:cubicBezTo>
                  <a:cubicBezTo>
                    <a:pt x="77" y="113"/>
                    <a:pt x="90" y="101"/>
                    <a:pt x="103" y="96"/>
                  </a:cubicBezTo>
                  <a:cubicBezTo>
                    <a:pt x="122" y="91"/>
                    <a:pt x="127" y="35"/>
                    <a:pt x="120" y="21"/>
                  </a:cubicBezTo>
                  <a:cubicBezTo>
                    <a:pt x="110" y="1"/>
                    <a:pt x="78" y="0"/>
                    <a:pt x="52" y="1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4049713" y="3422650"/>
              <a:ext cx="293688" cy="282575"/>
            </a:xfrm>
            <a:custGeom>
              <a:avLst/>
              <a:gdLst>
                <a:gd name="T0" fmla="*/ 10 w 78"/>
                <a:gd name="T1" fmla="*/ 0 h 75"/>
                <a:gd name="T2" fmla="*/ 22 w 78"/>
                <a:gd name="T3" fmla="*/ 33 h 75"/>
                <a:gd name="T4" fmla="*/ 6 w 78"/>
                <a:gd name="T5" fmla="*/ 67 h 75"/>
                <a:gd name="T6" fmla="*/ 10 w 7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5">
                  <a:moveTo>
                    <a:pt x="10" y="0"/>
                  </a:moveTo>
                  <a:cubicBezTo>
                    <a:pt x="10" y="0"/>
                    <a:pt x="21" y="21"/>
                    <a:pt x="22" y="33"/>
                  </a:cubicBezTo>
                  <a:cubicBezTo>
                    <a:pt x="22" y="45"/>
                    <a:pt x="12" y="59"/>
                    <a:pt x="6" y="67"/>
                  </a:cubicBezTo>
                  <a:cubicBezTo>
                    <a:pt x="0" y="75"/>
                    <a:pt x="78" y="40"/>
                    <a:pt x="10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373438" y="3840163"/>
              <a:ext cx="349250" cy="266700"/>
            </a:xfrm>
            <a:custGeom>
              <a:avLst/>
              <a:gdLst>
                <a:gd name="T0" fmla="*/ 19 w 93"/>
                <a:gd name="T1" fmla="*/ 9 h 71"/>
                <a:gd name="T2" fmla="*/ 11 w 93"/>
                <a:gd name="T3" fmla="*/ 59 h 71"/>
                <a:gd name="T4" fmla="*/ 72 w 93"/>
                <a:gd name="T5" fmla="*/ 57 h 71"/>
                <a:gd name="T6" fmla="*/ 81 w 93"/>
                <a:gd name="T7" fmla="*/ 9 h 71"/>
                <a:gd name="T8" fmla="*/ 19 w 93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">
                  <a:moveTo>
                    <a:pt x="19" y="9"/>
                  </a:moveTo>
                  <a:cubicBezTo>
                    <a:pt x="19" y="9"/>
                    <a:pt x="0" y="47"/>
                    <a:pt x="11" y="59"/>
                  </a:cubicBezTo>
                  <a:cubicBezTo>
                    <a:pt x="23" y="71"/>
                    <a:pt x="72" y="57"/>
                    <a:pt x="72" y="57"/>
                  </a:cubicBezTo>
                  <a:cubicBezTo>
                    <a:pt x="72" y="57"/>
                    <a:pt x="93" y="17"/>
                    <a:pt x="81" y="9"/>
                  </a:cubicBezTo>
                  <a:cubicBezTo>
                    <a:pt x="68" y="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2978150" y="4230688"/>
              <a:ext cx="346075" cy="211138"/>
            </a:xfrm>
            <a:custGeom>
              <a:avLst/>
              <a:gdLst>
                <a:gd name="T0" fmla="*/ 22 w 92"/>
                <a:gd name="T1" fmla="*/ 0 h 56"/>
                <a:gd name="T2" fmla="*/ 7 w 92"/>
                <a:gd name="T3" fmla="*/ 45 h 56"/>
                <a:gd name="T4" fmla="*/ 75 w 92"/>
                <a:gd name="T5" fmla="*/ 56 h 56"/>
                <a:gd name="T6" fmla="*/ 87 w 92"/>
                <a:gd name="T7" fmla="*/ 13 h 56"/>
                <a:gd name="T8" fmla="*/ 22 w 9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6">
                  <a:moveTo>
                    <a:pt x="22" y="0"/>
                  </a:moveTo>
                  <a:cubicBezTo>
                    <a:pt x="22" y="0"/>
                    <a:pt x="0" y="26"/>
                    <a:pt x="7" y="45"/>
                  </a:cubicBezTo>
                  <a:cubicBezTo>
                    <a:pt x="10" y="53"/>
                    <a:pt x="75" y="56"/>
                    <a:pt x="75" y="56"/>
                  </a:cubicBezTo>
                  <a:cubicBezTo>
                    <a:pt x="75" y="56"/>
                    <a:pt x="92" y="21"/>
                    <a:pt x="87" y="13"/>
                  </a:cubicBezTo>
                  <a:cubicBezTo>
                    <a:pt x="83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2947988" y="4749800"/>
              <a:ext cx="398463" cy="153988"/>
            </a:xfrm>
            <a:custGeom>
              <a:avLst/>
              <a:gdLst>
                <a:gd name="T0" fmla="*/ 17 w 106"/>
                <a:gd name="T1" fmla="*/ 0 h 41"/>
                <a:gd name="T2" fmla="*/ 10 w 106"/>
                <a:gd name="T3" fmla="*/ 35 h 41"/>
                <a:gd name="T4" fmla="*/ 70 w 106"/>
                <a:gd name="T5" fmla="*/ 36 h 41"/>
                <a:gd name="T6" fmla="*/ 17 w 10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1">
                  <a:moveTo>
                    <a:pt x="17" y="0"/>
                  </a:moveTo>
                  <a:cubicBezTo>
                    <a:pt x="17" y="0"/>
                    <a:pt x="0" y="29"/>
                    <a:pt x="10" y="35"/>
                  </a:cubicBezTo>
                  <a:cubicBezTo>
                    <a:pt x="20" y="41"/>
                    <a:pt x="70" y="36"/>
                    <a:pt x="70" y="36"/>
                  </a:cubicBezTo>
                  <a:cubicBezTo>
                    <a:pt x="70" y="36"/>
                    <a:pt x="106" y="3"/>
                    <a:pt x="17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3609975" y="3867150"/>
              <a:ext cx="184150" cy="206375"/>
            </a:xfrm>
            <a:custGeom>
              <a:avLst/>
              <a:gdLst>
                <a:gd name="T0" fmla="*/ 15 w 49"/>
                <a:gd name="T1" fmla="*/ 0 h 55"/>
                <a:gd name="T2" fmla="*/ 14 w 49"/>
                <a:gd name="T3" fmla="*/ 42 h 55"/>
                <a:gd name="T4" fmla="*/ 15 w 4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55">
                  <a:moveTo>
                    <a:pt x="15" y="0"/>
                  </a:moveTo>
                  <a:cubicBezTo>
                    <a:pt x="15" y="0"/>
                    <a:pt x="28" y="28"/>
                    <a:pt x="14" y="42"/>
                  </a:cubicBezTo>
                  <a:cubicBezTo>
                    <a:pt x="0" y="55"/>
                    <a:pt x="49" y="30"/>
                    <a:pt x="15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203575" y="4279900"/>
              <a:ext cx="207963" cy="188913"/>
            </a:xfrm>
            <a:custGeom>
              <a:avLst/>
              <a:gdLst>
                <a:gd name="T0" fmla="*/ 27 w 55"/>
                <a:gd name="T1" fmla="*/ 0 h 50"/>
                <a:gd name="T2" fmla="*/ 15 w 55"/>
                <a:gd name="T3" fmla="*/ 43 h 50"/>
                <a:gd name="T4" fmla="*/ 27 w 5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0">
                  <a:moveTo>
                    <a:pt x="27" y="0"/>
                  </a:moveTo>
                  <a:cubicBezTo>
                    <a:pt x="27" y="0"/>
                    <a:pt x="29" y="44"/>
                    <a:pt x="15" y="43"/>
                  </a:cubicBezTo>
                  <a:cubicBezTo>
                    <a:pt x="0" y="42"/>
                    <a:pt x="55" y="50"/>
                    <a:pt x="27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5" name="Freeform 56"/>
            <p:cNvSpPr/>
            <p:nvPr/>
          </p:nvSpPr>
          <p:spPr bwMode="auto">
            <a:xfrm>
              <a:off x="3192463" y="4776788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7 w 24"/>
                <a:gd name="T3" fmla="*/ 27 h 29"/>
                <a:gd name="T4" fmla="*/ 0 w 24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0" y="0"/>
                    <a:pt x="9" y="25"/>
                    <a:pt x="7" y="27"/>
                  </a:cubicBezTo>
                  <a:cubicBezTo>
                    <a:pt x="5" y="29"/>
                    <a:pt x="24" y="11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-307974" y="3834653"/>
              <a:ext cx="744538" cy="1662113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47579" y="1317942"/>
            <a:ext cx="3948671" cy="2985485"/>
            <a:chOff x="5352305" y="2135602"/>
            <a:chExt cx="3795264" cy="2869498"/>
          </a:xfrm>
        </p:grpSpPr>
        <p:grpSp>
          <p:nvGrpSpPr>
            <p:cNvPr id="67" name="Group 57"/>
            <p:cNvGrpSpPr/>
            <p:nvPr/>
          </p:nvGrpSpPr>
          <p:grpSpPr>
            <a:xfrm>
              <a:off x="5352305" y="2140234"/>
              <a:ext cx="504359" cy="518486"/>
              <a:chOff x="1162653" y="2127667"/>
              <a:chExt cx="672479" cy="691314"/>
            </a:xfrm>
            <a:solidFill>
              <a:srgbClr val="0070C0"/>
            </a:solidFill>
          </p:grpSpPr>
          <p:sp>
            <p:nvSpPr>
              <p:cNvPr id="68" name="Rectangle 58"/>
              <p:cNvSpPr/>
              <p:nvPr/>
            </p:nvSpPr>
            <p:spPr>
              <a:xfrm>
                <a:off x="1162653" y="2127667"/>
                <a:ext cx="670735" cy="691314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TextBox 59"/>
              <p:cNvSpPr txBox="1"/>
              <p:nvPr/>
            </p:nvSpPr>
            <p:spPr>
              <a:xfrm>
                <a:off x="1165381" y="2347689"/>
                <a:ext cx="669751" cy="295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5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Font</a:t>
                </a:r>
                <a:endParaRPr lang="en-GB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</p:grpSp>
        <p:grpSp>
          <p:nvGrpSpPr>
            <p:cNvPr id="70" name="Group 60"/>
            <p:cNvGrpSpPr/>
            <p:nvPr/>
          </p:nvGrpSpPr>
          <p:grpSpPr>
            <a:xfrm>
              <a:off x="5352305" y="2889176"/>
              <a:ext cx="503051" cy="518486"/>
              <a:chOff x="1162653" y="3126255"/>
              <a:chExt cx="670735" cy="691314"/>
            </a:xfrm>
          </p:grpSpPr>
          <p:sp>
            <p:nvSpPr>
              <p:cNvPr id="71" name="Rectangle 61"/>
              <p:cNvSpPr/>
              <p:nvPr/>
            </p:nvSpPr>
            <p:spPr>
              <a:xfrm>
                <a:off x="1162653" y="3126255"/>
                <a:ext cx="670735" cy="69131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TextBox 62"/>
              <p:cNvSpPr txBox="1"/>
              <p:nvPr/>
            </p:nvSpPr>
            <p:spPr>
              <a:xfrm>
                <a:off x="1163638" y="3355271"/>
                <a:ext cx="669750" cy="295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5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Web</a:t>
                </a:r>
                <a:endParaRPr lang="en-GB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</p:grpSp>
        <p:grpSp>
          <p:nvGrpSpPr>
            <p:cNvPr id="73" name="Group 63"/>
            <p:cNvGrpSpPr/>
            <p:nvPr/>
          </p:nvGrpSpPr>
          <p:grpSpPr>
            <a:xfrm>
              <a:off x="5352305" y="3634392"/>
              <a:ext cx="503051" cy="518485"/>
              <a:chOff x="1162653" y="4119885"/>
              <a:chExt cx="670735" cy="691314"/>
            </a:xfrm>
            <a:solidFill>
              <a:srgbClr val="0070C0"/>
            </a:solidFill>
          </p:grpSpPr>
          <p:sp>
            <p:nvSpPr>
              <p:cNvPr id="74" name="Rectangle 64"/>
              <p:cNvSpPr/>
              <p:nvPr/>
            </p:nvSpPr>
            <p:spPr>
              <a:xfrm>
                <a:off x="1162653" y="4119885"/>
                <a:ext cx="670735" cy="691314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TextBox 65"/>
              <p:cNvSpPr txBox="1"/>
              <p:nvPr/>
            </p:nvSpPr>
            <p:spPr>
              <a:xfrm>
                <a:off x="1163638" y="4370381"/>
                <a:ext cx="669750" cy="295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5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Flyer</a:t>
                </a:r>
                <a:endParaRPr lang="en-GB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</p:grpSp>
        <p:grpSp>
          <p:nvGrpSpPr>
            <p:cNvPr id="76" name="Group 66"/>
            <p:cNvGrpSpPr/>
            <p:nvPr/>
          </p:nvGrpSpPr>
          <p:grpSpPr>
            <a:xfrm>
              <a:off x="5352305" y="4388444"/>
              <a:ext cx="503051" cy="518485"/>
              <a:chOff x="1162653" y="5125287"/>
              <a:chExt cx="670735" cy="691314"/>
            </a:xfrm>
          </p:grpSpPr>
          <p:sp>
            <p:nvSpPr>
              <p:cNvPr id="77" name="Rectangle 67"/>
              <p:cNvSpPr/>
              <p:nvPr/>
            </p:nvSpPr>
            <p:spPr>
              <a:xfrm>
                <a:off x="1162653" y="5125287"/>
                <a:ext cx="670735" cy="691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TextBox 68"/>
              <p:cNvSpPr txBox="1"/>
              <p:nvPr/>
            </p:nvSpPr>
            <p:spPr>
              <a:xfrm>
                <a:off x="1163638" y="5354159"/>
                <a:ext cx="669750" cy="295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5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Card</a:t>
                </a:r>
                <a:endParaRPr lang="en-GB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</p:grpSp>
        <p:grpSp>
          <p:nvGrpSpPr>
            <p:cNvPr id="79" name="Group 69"/>
            <p:cNvGrpSpPr/>
            <p:nvPr/>
          </p:nvGrpSpPr>
          <p:grpSpPr>
            <a:xfrm>
              <a:off x="6026198" y="2889173"/>
              <a:ext cx="3121365" cy="612350"/>
              <a:chOff x="1472817" y="2068401"/>
              <a:chExt cx="4299003" cy="816466"/>
            </a:xfrm>
          </p:grpSpPr>
          <p:sp>
            <p:nvSpPr>
              <p:cNvPr id="80" name="Rectangle 1436"/>
              <p:cNvSpPr>
                <a:spLocks noChangeArrowheads="1"/>
              </p:cNvSpPr>
              <p:nvPr/>
            </p:nvSpPr>
            <p:spPr bwMode="auto">
              <a:xfrm>
                <a:off x="1572166" y="2068401"/>
                <a:ext cx="611141" cy="2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容积法</a:t>
                </a:r>
                <a:endParaRPr 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  <p:sp>
            <p:nvSpPr>
              <p:cNvPr id="81" name="Content Placeholder 2"/>
              <p:cNvSpPr txBox="1"/>
              <p:nvPr/>
            </p:nvSpPr>
            <p:spPr>
              <a:xfrm>
                <a:off x="1472817" y="2278419"/>
                <a:ext cx="4299003" cy="606448"/>
              </a:xfrm>
              <a:prstGeom prst="rect">
                <a:avLst/>
              </a:prstGeom>
            </p:spPr>
            <p:txBody>
              <a:bodyPr vert="horz" lIns="51435" tIns="25718" rIns="51435" bIns="25718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d-ID" sz="9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Lorem ipsum dolro sit amet kalori joula paribus eteca vuram qui para quam dalar</a:t>
                </a:r>
                <a:endParaRPr lang="en-US" sz="9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2" name="Group 72"/>
            <p:cNvGrpSpPr/>
            <p:nvPr/>
          </p:nvGrpSpPr>
          <p:grpSpPr>
            <a:xfrm>
              <a:off x="6026200" y="3638507"/>
              <a:ext cx="3121369" cy="612350"/>
              <a:chOff x="1472817" y="2068401"/>
              <a:chExt cx="4299003" cy="816466"/>
            </a:xfrm>
          </p:grpSpPr>
          <p:sp>
            <p:nvSpPr>
              <p:cNvPr id="83" name="Rectangle 1436"/>
              <p:cNvSpPr>
                <a:spLocks noChangeArrowheads="1"/>
              </p:cNvSpPr>
              <p:nvPr/>
            </p:nvSpPr>
            <p:spPr bwMode="auto">
              <a:xfrm>
                <a:off x="1572166" y="2068401"/>
                <a:ext cx="611140" cy="2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面积法</a:t>
                </a:r>
                <a:endParaRPr 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  <p:sp>
            <p:nvSpPr>
              <p:cNvPr id="84" name="Content Placeholder 2"/>
              <p:cNvSpPr txBox="1"/>
              <p:nvPr/>
            </p:nvSpPr>
            <p:spPr>
              <a:xfrm>
                <a:off x="1472817" y="2278419"/>
                <a:ext cx="4299003" cy="606448"/>
              </a:xfrm>
              <a:prstGeom prst="rect">
                <a:avLst/>
              </a:prstGeom>
            </p:spPr>
            <p:txBody>
              <a:bodyPr vert="horz" lIns="51435" tIns="25718" rIns="51435" bIns="25718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d-ID" sz="9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Lorem ipsum dolro sit amet kalori joula paribus eteca vuram qui para quam dalar</a:t>
                </a:r>
                <a:endParaRPr lang="en-US" sz="9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5" name="Group 75"/>
            <p:cNvGrpSpPr/>
            <p:nvPr/>
          </p:nvGrpSpPr>
          <p:grpSpPr>
            <a:xfrm>
              <a:off x="6026200" y="4392750"/>
              <a:ext cx="3121369" cy="612350"/>
              <a:chOff x="1472817" y="2068401"/>
              <a:chExt cx="4299003" cy="816466"/>
            </a:xfrm>
          </p:grpSpPr>
          <p:sp>
            <p:nvSpPr>
              <p:cNvPr id="86" name="Rectangle 1436"/>
              <p:cNvSpPr>
                <a:spLocks noChangeArrowheads="1"/>
              </p:cNvSpPr>
              <p:nvPr/>
            </p:nvSpPr>
            <p:spPr bwMode="auto">
              <a:xfrm>
                <a:off x="1572166" y="2068401"/>
                <a:ext cx="1018566" cy="2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休克指数法</a:t>
                </a:r>
                <a:endParaRPr 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  <p:sp>
            <p:nvSpPr>
              <p:cNvPr id="87" name="Content Placeholder 2"/>
              <p:cNvSpPr txBox="1"/>
              <p:nvPr/>
            </p:nvSpPr>
            <p:spPr>
              <a:xfrm>
                <a:off x="1472817" y="2278419"/>
                <a:ext cx="4299003" cy="606448"/>
              </a:xfrm>
              <a:prstGeom prst="rect">
                <a:avLst/>
              </a:prstGeom>
            </p:spPr>
            <p:txBody>
              <a:bodyPr vert="horz" lIns="51435" tIns="25718" rIns="51435" bIns="25718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d-ID" sz="9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Lorem ipsum dolro sit amet kalori joula paribus eteca vuram qui para quam dalar</a:t>
                </a:r>
                <a:endParaRPr lang="en-US" sz="9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8" name="Group 78"/>
            <p:cNvGrpSpPr/>
            <p:nvPr/>
          </p:nvGrpSpPr>
          <p:grpSpPr>
            <a:xfrm>
              <a:off x="6026198" y="2135602"/>
              <a:ext cx="3121365" cy="612350"/>
              <a:chOff x="1472817" y="2068401"/>
              <a:chExt cx="4299003" cy="816466"/>
            </a:xfrm>
          </p:grpSpPr>
          <p:sp>
            <p:nvSpPr>
              <p:cNvPr id="89" name="Rectangle 1436"/>
              <p:cNvSpPr>
                <a:spLocks noChangeArrowheads="1"/>
              </p:cNvSpPr>
              <p:nvPr/>
            </p:nvSpPr>
            <p:spPr bwMode="auto">
              <a:xfrm>
                <a:off x="1572166" y="2068401"/>
                <a:ext cx="611141" cy="2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lear Sans" panose="020B0503030202020304" pitchFamily="34" charset="0"/>
                  </a:rPr>
                  <a:t>称重法</a:t>
                </a:r>
                <a:endParaRPr 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endParaRPr>
              </a:p>
            </p:txBody>
          </p:sp>
          <p:sp>
            <p:nvSpPr>
              <p:cNvPr id="90" name="Content Placeholder 2"/>
              <p:cNvSpPr txBox="1"/>
              <p:nvPr/>
            </p:nvSpPr>
            <p:spPr>
              <a:xfrm>
                <a:off x="1472817" y="2278419"/>
                <a:ext cx="4299003" cy="606448"/>
              </a:xfrm>
              <a:prstGeom prst="rect">
                <a:avLst/>
              </a:prstGeom>
            </p:spPr>
            <p:txBody>
              <a:bodyPr vert="horz" lIns="51435" tIns="25718" rIns="51435" bIns="25718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d-ID" sz="900" dirty="0">
                    <a:solidFill>
                      <a:prstClr val="white">
                        <a:lumMod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Lorem ipsum dolro sit amet kalori joula paribus eteca vuram qui para quam dalar</a:t>
                </a:r>
                <a:endParaRPr lang="en-US" sz="9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977323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</a:p>
        </p:txBody>
      </p:sp>
      <p:pic>
        <p:nvPicPr>
          <p:cNvPr id="84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1835" y="645119"/>
            <a:ext cx="4410806" cy="92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Picture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60959" y="1431786"/>
            <a:ext cx="6163907" cy="329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18" name="矩形 1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243710" y="236696"/>
            <a:ext cx="4816549" cy="46779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684519" y="390525"/>
            <a:ext cx="1287781" cy="1301115"/>
          </a:xfrm>
          <a:prstGeom prst="rect">
            <a:avLst/>
          </a:prstGeom>
        </p:spPr>
      </p:pic>
      <p:grpSp>
        <p:nvGrpSpPr>
          <p:cNvPr id="30" name="ís1îdé"/>
          <p:cNvGrpSpPr/>
          <p:nvPr/>
        </p:nvGrpSpPr>
        <p:grpSpPr>
          <a:xfrm>
            <a:off x="5844990" y="711755"/>
            <a:ext cx="959221" cy="633758"/>
            <a:chOff x="5555940" y="548349"/>
            <a:chExt cx="1278961" cy="845010"/>
          </a:xfrm>
        </p:grpSpPr>
        <p:sp>
          <p:nvSpPr>
            <p:cNvPr id="31" name="iṥ1iḋé"/>
            <p:cNvSpPr txBox="1"/>
            <p:nvPr/>
          </p:nvSpPr>
          <p:spPr>
            <a:xfrm>
              <a:off x="5555940" y="54834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zh-CN" altLang="en-US" sz="2700" b="1" dirty="0">
                  <a:solidFill>
                    <a:srgbClr val="009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32" name="îṡḻiďè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463" y="1879148"/>
            <a:ext cx="3364901" cy="2439433"/>
            <a:chOff x="5292463" y="1879148"/>
            <a:chExt cx="3364901" cy="2439433"/>
          </a:xfrm>
        </p:grpSpPr>
        <p:sp>
          <p:nvSpPr>
            <p:cNvPr id="15" name="íṧlïdê"/>
            <p:cNvSpPr/>
            <p:nvPr/>
          </p:nvSpPr>
          <p:spPr>
            <a:xfrm>
              <a:off x="5292463" y="1989992"/>
              <a:ext cx="455636" cy="273084"/>
            </a:xfrm>
            <a:prstGeom prst="homePlate">
              <a:avLst>
                <a:gd name="adj" fmla="val 0"/>
              </a:avLst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7" name="îşľíďê"/>
            <p:cNvSpPr/>
            <p:nvPr/>
          </p:nvSpPr>
          <p:spPr>
            <a:xfrm>
              <a:off x="5292463" y="2624762"/>
              <a:ext cx="455636" cy="273084"/>
            </a:xfrm>
            <a:prstGeom prst="homePlate">
              <a:avLst>
                <a:gd name="adj" fmla="val 0"/>
              </a:avLst>
            </a:prstGeom>
            <a:solidFill>
              <a:srgbClr val="EF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9" name="íŝ1îdé"/>
            <p:cNvSpPr/>
            <p:nvPr/>
          </p:nvSpPr>
          <p:spPr>
            <a:xfrm>
              <a:off x="5292463" y="3283180"/>
              <a:ext cx="455636" cy="273084"/>
            </a:xfrm>
            <a:prstGeom prst="homePlate">
              <a:avLst>
                <a:gd name="adj" fmla="val 0"/>
              </a:avLst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1" name="îṧļiḓè"/>
            <p:cNvSpPr/>
            <p:nvPr/>
          </p:nvSpPr>
          <p:spPr>
            <a:xfrm>
              <a:off x="5292463" y="3919616"/>
              <a:ext cx="455636" cy="273084"/>
            </a:xfrm>
            <a:prstGeom prst="homePlate">
              <a:avLst>
                <a:gd name="adj" fmla="val 0"/>
              </a:avLst>
            </a:prstGeom>
            <a:solidFill>
              <a:srgbClr val="EF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3" name="iṩľíḓe"/>
            <p:cNvSpPr/>
            <p:nvPr/>
          </p:nvSpPr>
          <p:spPr>
            <a:xfrm>
              <a:off x="5858962" y="1879148"/>
              <a:ext cx="1776599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患者基本信息</a:t>
              </a:r>
            </a:p>
          </p:txBody>
        </p:sp>
        <p:sp>
          <p:nvSpPr>
            <p:cNvPr id="34" name="îŝļídè"/>
            <p:cNvSpPr/>
            <p:nvPr/>
          </p:nvSpPr>
          <p:spPr>
            <a:xfrm>
              <a:off x="5858962" y="2517344"/>
              <a:ext cx="2798402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住院期间主要诊疗过程</a:t>
              </a:r>
            </a:p>
          </p:txBody>
        </p:sp>
        <p:sp>
          <p:nvSpPr>
            <p:cNvPr id="35" name="i$ḷïḓe"/>
            <p:cNvSpPr/>
            <p:nvPr/>
          </p:nvSpPr>
          <p:spPr>
            <a:xfrm>
              <a:off x="5858962" y="3155540"/>
              <a:ext cx="2378073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主要护理诊断与护理措施</a:t>
              </a:r>
            </a:p>
          </p:txBody>
        </p:sp>
        <p:sp>
          <p:nvSpPr>
            <p:cNvPr id="36" name="iSlïḓê"/>
            <p:cNvSpPr/>
            <p:nvPr/>
          </p:nvSpPr>
          <p:spPr>
            <a:xfrm>
              <a:off x="5858962" y="3793736"/>
              <a:ext cx="2245337" cy="5248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800" b="1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主要讨论内容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1004731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大出血病人的补液原则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81417" y="2336185"/>
            <a:ext cx="4099536" cy="16315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0639" y="1764627"/>
            <a:ext cx="1887847" cy="369332"/>
          </a:xfrm>
          <a:prstGeom prst="rect">
            <a:avLst/>
          </a:prstGeom>
          <a:solidFill>
            <a:srgbClr val="EF5E5E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晶体液扩容方案：</a:t>
            </a:r>
            <a:endParaRPr lang="en-US" altLang="zh-CN" sz="1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5779" y="1448156"/>
            <a:ext cx="2906786" cy="2322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995206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危重病人交接班流程</a:t>
            </a:r>
          </a:p>
        </p:txBody>
      </p:sp>
      <p:grpSp>
        <p:nvGrpSpPr>
          <p:cNvPr id="16" name="îšlîḑè"/>
          <p:cNvGrpSpPr/>
          <p:nvPr/>
        </p:nvGrpSpPr>
        <p:grpSpPr>
          <a:xfrm>
            <a:off x="3138811" y="1534673"/>
            <a:ext cx="2928350" cy="2777761"/>
            <a:chOff x="3882406" y="907348"/>
            <a:chExt cx="4763194" cy="4518250"/>
          </a:xfrm>
        </p:grpSpPr>
        <p:sp>
          <p:nvSpPr>
            <p:cNvPr id="33" name="íSlïḓè"/>
            <p:cNvSpPr/>
            <p:nvPr/>
          </p:nvSpPr>
          <p:spPr>
            <a:xfrm>
              <a:off x="7418780" y="4017012"/>
              <a:ext cx="1226820" cy="105760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4" name="ísļíďé"/>
            <p:cNvSpPr/>
            <p:nvPr/>
          </p:nvSpPr>
          <p:spPr>
            <a:xfrm>
              <a:off x="4847030" y="4017011"/>
              <a:ext cx="3185160" cy="1057603"/>
            </a:xfrm>
            <a:prstGeom prst="parallelogram">
              <a:avLst>
                <a:gd name="adj" fmla="val 57722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5" name="îSlîďê"/>
            <p:cNvSpPr/>
            <p:nvPr/>
          </p:nvSpPr>
          <p:spPr>
            <a:xfrm rot="7176267">
              <a:off x="3798188" y="4283776"/>
              <a:ext cx="1226040" cy="1057603"/>
            </a:xfrm>
            <a:prstGeom prst="triangle">
              <a:avLst/>
            </a:prstGeom>
            <a:solidFill>
              <a:srgbClr val="00BCC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iś1ïdé"/>
            <p:cNvSpPr/>
            <p:nvPr/>
          </p:nvSpPr>
          <p:spPr>
            <a:xfrm rot="7176267">
              <a:off x="3599284" y="2888630"/>
              <a:ext cx="3209239" cy="1057603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7" name="iṧlïdé"/>
            <p:cNvSpPr/>
            <p:nvPr/>
          </p:nvSpPr>
          <p:spPr>
            <a:xfrm rot="14409079">
              <a:off x="5375029" y="991566"/>
              <a:ext cx="1226040" cy="1057603"/>
            </a:xfrm>
            <a:prstGeom prst="triangle">
              <a:avLst/>
            </a:prstGeom>
            <a:solidFill>
              <a:srgbClr val="EF5E5E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8" name="i$1ïďê"/>
            <p:cNvSpPr/>
            <p:nvPr/>
          </p:nvSpPr>
          <p:spPr>
            <a:xfrm rot="14409079">
              <a:off x="5188621" y="2372001"/>
              <a:ext cx="3183135" cy="1057603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17" name="îŝlîḓe"/>
          <p:cNvSpPr/>
          <p:nvPr/>
        </p:nvSpPr>
        <p:spPr bwMode="auto">
          <a:xfrm>
            <a:off x="5521986" y="3751570"/>
            <a:ext cx="334627" cy="275036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îṣliḓé"/>
          <p:cNvSpPr>
            <a:spLocks noChangeAspect="1"/>
          </p:cNvSpPr>
          <p:nvPr/>
        </p:nvSpPr>
        <p:spPr bwMode="auto">
          <a:xfrm>
            <a:off x="4373955" y="1674850"/>
            <a:ext cx="300947" cy="300630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îśļidè"/>
          <p:cNvSpPr/>
          <p:nvPr/>
        </p:nvSpPr>
        <p:spPr bwMode="auto">
          <a:xfrm>
            <a:off x="3226448" y="3751570"/>
            <a:ext cx="271247" cy="27074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íśḻîḓê"/>
          <p:cNvSpPr/>
          <p:nvPr/>
        </p:nvSpPr>
        <p:spPr bwMode="auto">
          <a:xfrm>
            <a:off x="4335495" y="2971890"/>
            <a:ext cx="338964" cy="432545"/>
          </a:xfrm>
          <a:custGeom>
            <a:avLst/>
            <a:gdLst>
              <a:gd name="connsiteX0" fmla="*/ 43815 w 258763"/>
              <a:gd name="connsiteY0" fmla="*/ 130175 h 330201"/>
              <a:gd name="connsiteX1" fmla="*/ 28575 w 258763"/>
              <a:gd name="connsiteY1" fmla="*/ 147060 h 330201"/>
              <a:gd name="connsiteX2" fmla="*/ 28575 w 258763"/>
              <a:gd name="connsiteY2" fmla="*/ 227590 h 330201"/>
              <a:gd name="connsiteX3" fmla="*/ 43815 w 258763"/>
              <a:gd name="connsiteY3" fmla="*/ 244475 h 330201"/>
              <a:gd name="connsiteX4" fmla="*/ 60325 w 258763"/>
              <a:gd name="connsiteY4" fmla="*/ 227590 h 330201"/>
              <a:gd name="connsiteX5" fmla="*/ 60325 w 258763"/>
              <a:gd name="connsiteY5" fmla="*/ 147060 h 330201"/>
              <a:gd name="connsiteX6" fmla="*/ 43815 w 258763"/>
              <a:gd name="connsiteY6" fmla="*/ 130175 h 330201"/>
              <a:gd name="connsiteX7" fmla="*/ 221457 w 258763"/>
              <a:gd name="connsiteY7" fmla="*/ 98425 h 330201"/>
              <a:gd name="connsiteX8" fmla="*/ 211138 w 258763"/>
              <a:gd name="connsiteY8" fmla="*/ 110021 h 330201"/>
              <a:gd name="connsiteX9" fmla="*/ 211138 w 258763"/>
              <a:gd name="connsiteY9" fmla="*/ 265918 h 330201"/>
              <a:gd name="connsiteX10" fmla="*/ 221457 w 258763"/>
              <a:gd name="connsiteY10" fmla="*/ 276225 h 330201"/>
              <a:gd name="connsiteX11" fmla="*/ 231776 w 258763"/>
              <a:gd name="connsiteY11" fmla="*/ 265918 h 330201"/>
              <a:gd name="connsiteX12" fmla="*/ 231776 w 258763"/>
              <a:gd name="connsiteY12" fmla="*/ 110021 h 330201"/>
              <a:gd name="connsiteX13" fmla="*/ 221457 w 258763"/>
              <a:gd name="connsiteY13" fmla="*/ 98425 h 330201"/>
              <a:gd name="connsiteX14" fmla="*/ 80216 w 258763"/>
              <a:gd name="connsiteY14" fmla="*/ 71438 h 330201"/>
              <a:gd name="connsiteX15" fmla="*/ 236768 w 258763"/>
              <a:gd name="connsiteY15" fmla="*/ 71438 h 330201"/>
              <a:gd name="connsiteX16" fmla="*/ 258763 w 258763"/>
              <a:gd name="connsiteY16" fmla="*/ 93324 h 330201"/>
              <a:gd name="connsiteX17" fmla="*/ 258763 w 258763"/>
              <a:gd name="connsiteY17" fmla="*/ 274844 h 330201"/>
              <a:gd name="connsiteX18" fmla="*/ 204423 w 258763"/>
              <a:gd name="connsiteY18" fmla="*/ 330201 h 330201"/>
              <a:gd name="connsiteX19" fmla="*/ 113856 w 258763"/>
              <a:gd name="connsiteY19" fmla="*/ 330201 h 330201"/>
              <a:gd name="connsiteX20" fmla="*/ 59515 w 258763"/>
              <a:gd name="connsiteY20" fmla="*/ 274844 h 330201"/>
              <a:gd name="connsiteX21" fmla="*/ 59515 w 258763"/>
              <a:gd name="connsiteY21" fmla="*/ 267120 h 330201"/>
              <a:gd name="connsiteX22" fmla="*/ 42696 w 258763"/>
              <a:gd name="connsiteY22" fmla="*/ 270982 h 330201"/>
              <a:gd name="connsiteX23" fmla="*/ 0 w 258763"/>
              <a:gd name="connsiteY23" fmla="*/ 227211 h 330201"/>
              <a:gd name="connsiteX24" fmla="*/ 0 w 258763"/>
              <a:gd name="connsiteY24" fmla="*/ 147394 h 330201"/>
              <a:gd name="connsiteX25" fmla="*/ 42696 w 258763"/>
              <a:gd name="connsiteY25" fmla="*/ 103623 h 330201"/>
              <a:gd name="connsiteX26" fmla="*/ 59515 w 258763"/>
              <a:gd name="connsiteY26" fmla="*/ 107485 h 330201"/>
              <a:gd name="connsiteX27" fmla="*/ 59515 w 258763"/>
              <a:gd name="connsiteY27" fmla="*/ 93324 h 330201"/>
              <a:gd name="connsiteX28" fmla="*/ 80216 w 258763"/>
              <a:gd name="connsiteY28" fmla="*/ 71438 h 330201"/>
              <a:gd name="connsiteX29" fmla="*/ 107950 w 258763"/>
              <a:gd name="connsiteY29" fmla="*/ 0 h 330201"/>
              <a:gd name="connsiteX30" fmla="*/ 109247 w 258763"/>
              <a:gd name="connsiteY30" fmla="*/ 1290 h 330201"/>
              <a:gd name="connsiteX31" fmla="*/ 113139 w 258763"/>
              <a:gd name="connsiteY31" fmla="*/ 2580 h 330201"/>
              <a:gd name="connsiteX32" fmla="*/ 119624 w 258763"/>
              <a:gd name="connsiteY32" fmla="*/ 5160 h 330201"/>
              <a:gd name="connsiteX33" fmla="*/ 126110 w 258763"/>
              <a:gd name="connsiteY33" fmla="*/ 7739 h 330201"/>
              <a:gd name="connsiteX34" fmla="*/ 144269 w 258763"/>
              <a:gd name="connsiteY34" fmla="*/ 12899 h 330201"/>
              <a:gd name="connsiteX35" fmla="*/ 145566 w 258763"/>
              <a:gd name="connsiteY35" fmla="*/ 12899 h 330201"/>
              <a:gd name="connsiteX36" fmla="*/ 146863 w 258763"/>
              <a:gd name="connsiteY36" fmla="*/ 14189 h 330201"/>
              <a:gd name="connsiteX37" fmla="*/ 148161 w 258763"/>
              <a:gd name="connsiteY37" fmla="*/ 14189 h 330201"/>
              <a:gd name="connsiteX38" fmla="*/ 149458 w 258763"/>
              <a:gd name="connsiteY38" fmla="*/ 14189 h 330201"/>
              <a:gd name="connsiteX39" fmla="*/ 152052 w 258763"/>
              <a:gd name="connsiteY39" fmla="*/ 14189 h 330201"/>
              <a:gd name="connsiteX40" fmla="*/ 154646 w 258763"/>
              <a:gd name="connsiteY40" fmla="*/ 15478 h 330201"/>
              <a:gd name="connsiteX41" fmla="*/ 155943 w 258763"/>
              <a:gd name="connsiteY41" fmla="*/ 15478 h 330201"/>
              <a:gd name="connsiteX42" fmla="*/ 157240 w 258763"/>
              <a:gd name="connsiteY42" fmla="*/ 15478 h 330201"/>
              <a:gd name="connsiteX43" fmla="*/ 158537 w 258763"/>
              <a:gd name="connsiteY43" fmla="*/ 16768 h 330201"/>
              <a:gd name="connsiteX44" fmla="*/ 159835 w 258763"/>
              <a:gd name="connsiteY44" fmla="*/ 16768 h 330201"/>
              <a:gd name="connsiteX45" fmla="*/ 162429 w 258763"/>
              <a:gd name="connsiteY45" fmla="*/ 16768 h 330201"/>
              <a:gd name="connsiteX46" fmla="*/ 165023 w 258763"/>
              <a:gd name="connsiteY46" fmla="*/ 18058 h 330201"/>
              <a:gd name="connsiteX47" fmla="*/ 166320 w 258763"/>
              <a:gd name="connsiteY47" fmla="*/ 18058 h 330201"/>
              <a:gd name="connsiteX48" fmla="*/ 167617 w 258763"/>
              <a:gd name="connsiteY48" fmla="*/ 18058 h 330201"/>
              <a:gd name="connsiteX49" fmla="*/ 168914 w 258763"/>
              <a:gd name="connsiteY49" fmla="*/ 18058 h 330201"/>
              <a:gd name="connsiteX50" fmla="*/ 170211 w 258763"/>
              <a:gd name="connsiteY50" fmla="*/ 18058 h 330201"/>
              <a:gd name="connsiteX51" fmla="*/ 176697 w 258763"/>
              <a:gd name="connsiteY51" fmla="*/ 20638 h 330201"/>
              <a:gd name="connsiteX52" fmla="*/ 188371 w 258763"/>
              <a:gd name="connsiteY52" fmla="*/ 24507 h 330201"/>
              <a:gd name="connsiteX53" fmla="*/ 193559 w 258763"/>
              <a:gd name="connsiteY53" fmla="*/ 27087 h 330201"/>
              <a:gd name="connsiteX54" fmla="*/ 194856 w 258763"/>
              <a:gd name="connsiteY54" fmla="*/ 28377 h 330201"/>
              <a:gd name="connsiteX55" fmla="*/ 196154 w 258763"/>
              <a:gd name="connsiteY55" fmla="*/ 29667 h 330201"/>
              <a:gd name="connsiteX56" fmla="*/ 197451 w 258763"/>
              <a:gd name="connsiteY56" fmla="*/ 29667 h 330201"/>
              <a:gd name="connsiteX57" fmla="*/ 198748 w 258763"/>
              <a:gd name="connsiteY57" fmla="*/ 30957 h 330201"/>
              <a:gd name="connsiteX58" fmla="*/ 207828 w 258763"/>
              <a:gd name="connsiteY58" fmla="*/ 38696 h 330201"/>
              <a:gd name="connsiteX59" fmla="*/ 213016 w 258763"/>
              <a:gd name="connsiteY59" fmla="*/ 47725 h 330201"/>
              <a:gd name="connsiteX60" fmla="*/ 214313 w 258763"/>
              <a:gd name="connsiteY60" fmla="*/ 55464 h 330201"/>
              <a:gd name="connsiteX61" fmla="*/ 214313 w 258763"/>
              <a:gd name="connsiteY61" fmla="*/ 58044 h 330201"/>
              <a:gd name="connsiteX62" fmla="*/ 213016 w 258763"/>
              <a:gd name="connsiteY62" fmla="*/ 59334 h 330201"/>
              <a:gd name="connsiteX63" fmla="*/ 213016 w 258763"/>
              <a:gd name="connsiteY63" fmla="*/ 60623 h 330201"/>
              <a:gd name="connsiteX64" fmla="*/ 213016 w 258763"/>
              <a:gd name="connsiteY64" fmla="*/ 61913 h 330201"/>
              <a:gd name="connsiteX65" fmla="*/ 211719 w 258763"/>
              <a:gd name="connsiteY65" fmla="*/ 60623 h 330201"/>
              <a:gd name="connsiteX66" fmla="*/ 210422 w 258763"/>
              <a:gd name="connsiteY66" fmla="*/ 59334 h 330201"/>
              <a:gd name="connsiteX67" fmla="*/ 209125 w 258763"/>
              <a:gd name="connsiteY67" fmla="*/ 58044 h 330201"/>
              <a:gd name="connsiteX68" fmla="*/ 203936 w 258763"/>
              <a:gd name="connsiteY68" fmla="*/ 54174 h 330201"/>
              <a:gd name="connsiteX69" fmla="*/ 197451 w 258763"/>
              <a:gd name="connsiteY69" fmla="*/ 51594 h 330201"/>
              <a:gd name="connsiteX70" fmla="*/ 189668 w 258763"/>
              <a:gd name="connsiteY70" fmla="*/ 50305 h 330201"/>
              <a:gd name="connsiteX71" fmla="*/ 187074 w 258763"/>
              <a:gd name="connsiteY71" fmla="*/ 50305 h 330201"/>
              <a:gd name="connsiteX72" fmla="*/ 184480 w 258763"/>
              <a:gd name="connsiteY72" fmla="*/ 49015 h 330201"/>
              <a:gd name="connsiteX73" fmla="*/ 180588 w 258763"/>
              <a:gd name="connsiteY73" fmla="*/ 47725 h 330201"/>
              <a:gd name="connsiteX74" fmla="*/ 170211 w 258763"/>
              <a:gd name="connsiteY74" fmla="*/ 46435 h 330201"/>
              <a:gd name="connsiteX75" fmla="*/ 165023 w 258763"/>
              <a:gd name="connsiteY75" fmla="*/ 45145 h 330201"/>
              <a:gd name="connsiteX76" fmla="*/ 163726 w 258763"/>
              <a:gd name="connsiteY76" fmla="*/ 45145 h 330201"/>
              <a:gd name="connsiteX77" fmla="*/ 162429 w 258763"/>
              <a:gd name="connsiteY77" fmla="*/ 45145 h 330201"/>
              <a:gd name="connsiteX78" fmla="*/ 159835 w 258763"/>
              <a:gd name="connsiteY78" fmla="*/ 43855 h 330201"/>
              <a:gd name="connsiteX79" fmla="*/ 158537 w 258763"/>
              <a:gd name="connsiteY79" fmla="*/ 43855 h 330201"/>
              <a:gd name="connsiteX80" fmla="*/ 155943 w 258763"/>
              <a:gd name="connsiteY80" fmla="*/ 42565 h 330201"/>
              <a:gd name="connsiteX81" fmla="*/ 152052 w 258763"/>
              <a:gd name="connsiteY81" fmla="*/ 42565 h 330201"/>
              <a:gd name="connsiteX82" fmla="*/ 149458 w 258763"/>
              <a:gd name="connsiteY82" fmla="*/ 41276 h 330201"/>
              <a:gd name="connsiteX83" fmla="*/ 146863 w 258763"/>
              <a:gd name="connsiteY83" fmla="*/ 39986 h 330201"/>
              <a:gd name="connsiteX84" fmla="*/ 135189 w 258763"/>
              <a:gd name="connsiteY84" fmla="*/ 34826 h 330201"/>
              <a:gd name="connsiteX85" fmla="*/ 124813 w 258763"/>
              <a:gd name="connsiteY85" fmla="*/ 27087 h 330201"/>
              <a:gd name="connsiteX86" fmla="*/ 117030 w 258763"/>
              <a:gd name="connsiteY86" fmla="*/ 19348 h 330201"/>
              <a:gd name="connsiteX87" fmla="*/ 111841 w 258763"/>
              <a:gd name="connsiteY87" fmla="*/ 12899 h 330201"/>
              <a:gd name="connsiteX88" fmla="*/ 109247 w 258763"/>
              <a:gd name="connsiteY88" fmla="*/ 6450 h 330201"/>
              <a:gd name="connsiteX89" fmla="*/ 107950 w 258763"/>
              <a:gd name="connsiteY89" fmla="*/ 1290 h 330201"/>
              <a:gd name="connsiteX90" fmla="*/ 107950 w 258763"/>
              <a:gd name="connsiteY90" fmla="*/ 0 h 330201"/>
              <a:gd name="connsiteX91" fmla="*/ 9525 w 258763"/>
              <a:gd name="connsiteY91" fmla="*/ 0 h 330201"/>
              <a:gd name="connsiteX92" fmla="*/ 10822 w 258763"/>
              <a:gd name="connsiteY92" fmla="*/ 1290 h 330201"/>
              <a:gd name="connsiteX93" fmla="*/ 14713 w 258763"/>
              <a:gd name="connsiteY93" fmla="*/ 2580 h 330201"/>
              <a:gd name="connsiteX94" fmla="*/ 19902 w 258763"/>
              <a:gd name="connsiteY94" fmla="*/ 5160 h 330201"/>
              <a:gd name="connsiteX95" fmla="*/ 27684 w 258763"/>
              <a:gd name="connsiteY95" fmla="*/ 7739 h 330201"/>
              <a:gd name="connsiteX96" fmla="*/ 45844 w 258763"/>
              <a:gd name="connsiteY96" fmla="*/ 12899 h 330201"/>
              <a:gd name="connsiteX97" fmla="*/ 47141 w 258763"/>
              <a:gd name="connsiteY97" fmla="*/ 12899 h 330201"/>
              <a:gd name="connsiteX98" fmla="*/ 48438 w 258763"/>
              <a:gd name="connsiteY98" fmla="*/ 12899 h 330201"/>
              <a:gd name="connsiteX99" fmla="*/ 48438 w 258763"/>
              <a:gd name="connsiteY99" fmla="*/ 14189 h 330201"/>
              <a:gd name="connsiteX100" fmla="*/ 49735 w 258763"/>
              <a:gd name="connsiteY100" fmla="*/ 14189 h 330201"/>
              <a:gd name="connsiteX101" fmla="*/ 52329 w 258763"/>
              <a:gd name="connsiteY101" fmla="*/ 14189 h 330201"/>
              <a:gd name="connsiteX102" fmla="*/ 54924 w 258763"/>
              <a:gd name="connsiteY102" fmla="*/ 15478 h 330201"/>
              <a:gd name="connsiteX103" fmla="*/ 56221 w 258763"/>
              <a:gd name="connsiteY103" fmla="*/ 15478 h 330201"/>
              <a:gd name="connsiteX104" fmla="*/ 57518 w 258763"/>
              <a:gd name="connsiteY104" fmla="*/ 15478 h 330201"/>
              <a:gd name="connsiteX105" fmla="*/ 58815 w 258763"/>
              <a:gd name="connsiteY105" fmla="*/ 15478 h 330201"/>
              <a:gd name="connsiteX106" fmla="*/ 60112 w 258763"/>
              <a:gd name="connsiteY106" fmla="*/ 16768 h 330201"/>
              <a:gd name="connsiteX107" fmla="*/ 62706 w 258763"/>
              <a:gd name="connsiteY107" fmla="*/ 16768 h 330201"/>
              <a:gd name="connsiteX108" fmla="*/ 65301 w 258763"/>
              <a:gd name="connsiteY108" fmla="*/ 18058 h 330201"/>
              <a:gd name="connsiteX109" fmla="*/ 66598 w 258763"/>
              <a:gd name="connsiteY109" fmla="*/ 18058 h 330201"/>
              <a:gd name="connsiteX110" fmla="*/ 69192 w 258763"/>
              <a:gd name="connsiteY110" fmla="*/ 18058 h 330201"/>
              <a:gd name="connsiteX111" fmla="*/ 70489 w 258763"/>
              <a:gd name="connsiteY111" fmla="*/ 18058 h 330201"/>
              <a:gd name="connsiteX112" fmla="*/ 71786 w 258763"/>
              <a:gd name="connsiteY112" fmla="*/ 18058 h 330201"/>
              <a:gd name="connsiteX113" fmla="*/ 76975 w 258763"/>
              <a:gd name="connsiteY113" fmla="*/ 20638 h 330201"/>
              <a:gd name="connsiteX114" fmla="*/ 89946 w 258763"/>
              <a:gd name="connsiteY114" fmla="*/ 24507 h 330201"/>
              <a:gd name="connsiteX115" fmla="*/ 95134 w 258763"/>
              <a:gd name="connsiteY115" fmla="*/ 27087 h 330201"/>
              <a:gd name="connsiteX116" fmla="*/ 96431 w 258763"/>
              <a:gd name="connsiteY116" fmla="*/ 28377 h 330201"/>
              <a:gd name="connsiteX117" fmla="*/ 97728 w 258763"/>
              <a:gd name="connsiteY117" fmla="*/ 28377 h 330201"/>
              <a:gd name="connsiteX118" fmla="*/ 99025 w 258763"/>
              <a:gd name="connsiteY118" fmla="*/ 29667 h 330201"/>
              <a:gd name="connsiteX119" fmla="*/ 100323 w 258763"/>
              <a:gd name="connsiteY119" fmla="*/ 30957 h 330201"/>
              <a:gd name="connsiteX120" fmla="*/ 108105 w 258763"/>
              <a:gd name="connsiteY120" fmla="*/ 38696 h 330201"/>
              <a:gd name="connsiteX121" fmla="*/ 113294 w 258763"/>
              <a:gd name="connsiteY121" fmla="*/ 47725 h 330201"/>
              <a:gd name="connsiteX122" fmla="*/ 114591 w 258763"/>
              <a:gd name="connsiteY122" fmla="*/ 55464 h 330201"/>
              <a:gd name="connsiteX123" fmla="*/ 114591 w 258763"/>
              <a:gd name="connsiteY123" fmla="*/ 58044 h 330201"/>
              <a:gd name="connsiteX124" fmla="*/ 114591 w 258763"/>
              <a:gd name="connsiteY124" fmla="*/ 59334 h 330201"/>
              <a:gd name="connsiteX125" fmla="*/ 114591 w 258763"/>
              <a:gd name="connsiteY125" fmla="*/ 60623 h 330201"/>
              <a:gd name="connsiteX126" fmla="*/ 113294 w 258763"/>
              <a:gd name="connsiteY126" fmla="*/ 61913 h 330201"/>
              <a:gd name="connsiteX127" fmla="*/ 111997 w 258763"/>
              <a:gd name="connsiteY127" fmla="*/ 60623 h 330201"/>
              <a:gd name="connsiteX128" fmla="*/ 111997 w 258763"/>
              <a:gd name="connsiteY128" fmla="*/ 59334 h 330201"/>
              <a:gd name="connsiteX129" fmla="*/ 110700 w 258763"/>
              <a:gd name="connsiteY129" fmla="*/ 58044 h 330201"/>
              <a:gd name="connsiteX130" fmla="*/ 109403 w 258763"/>
              <a:gd name="connsiteY130" fmla="*/ 58044 h 330201"/>
              <a:gd name="connsiteX131" fmla="*/ 104214 w 258763"/>
              <a:gd name="connsiteY131" fmla="*/ 54174 h 330201"/>
              <a:gd name="connsiteX132" fmla="*/ 97728 w 258763"/>
              <a:gd name="connsiteY132" fmla="*/ 51594 h 330201"/>
              <a:gd name="connsiteX133" fmla="*/ 89946 w 258763"/>
              <a:gd name="connsiteY133" fmla="*/ 50305 h 330201"/>
              <a:gd name="connsiteX134" fmla="*/ 88649 w 258763"/>
              <a:gd name="connsiteY134" fmla="*/ 50305 h 330201"/>
              <a:gd name="connsiteX135" fmla="*/ 86054 w 258763"/>
              <a:gd name="connsiteY135" fmla="*/ 49015 h 330201"/>
              <a:gd name="connsiteX136" fmla="*/ 80866 w 258763"/>
              <a:gd name="connsiteY136" fmla="*/ 47725 h 330201"/>
              <a:gd name="connsiteX137" fmla="*/ 71786 w 258763"/>
              <a:gd name="connsiteY137" fmla="*/ 46435 h 330201"/>
              <a:gd name="connsiteX138" fmla="*/ 66598 w 258763"/>
              <a:gd name="connsiteY138" fmla="*/ 45145 h 330201"/>
              <a:gd name="connsiteX139" fmla="*/ 65301 w 258763"/>
              <a:gd name="connsiteY139" fmla="*/ 45145 h 330201"/>
              <a:gd name="connsiteX140" fmla="*/ 64003 w 258763"/>
              <a:gd name="connsiteY140" fmla="*/ 45145 h 330201"/>
              <a:gd name="connsiteX141" fmla="*/ 62706 w 258763"/>
              <a:gd name="connsiteY141" fmla="*/ 45145 h 330201"/>
              <a:gd name="connsiteX142" fmla="*/ 61409 w 258763"/>
              <a:gd name="connsiteY142" fmla="*/ 43855 h 330201"/>
              <a:gd name="connsiteX143" fmla="*/ 60112 w 258763"/>
              <a:gd name="connsiteY143" fmla="*/ 43855 h 330201"/>
              <a:gd name="connsiteX144" fmla="*/ 56221 w 258763"/>
              <a:gd name="connsiteY144" fmla="*/ 42565 h 330201"/>
              <a:gd name="connsiteX145" fmla="*/ 53627 w 258763"/>
              <a:gd name="connsiteY145" fmla="*/ 42565 h 330201"/>
              <a:gd name="connsiteX146" fmla="*/ 51032 w 258763"/>
              <a:gd name="connsiteY146" fmla="*/ 41276 h 330201"/>
              <a:gd name="connsiteX147" fmla="*/ 47141 w 258763"/>
              <a:gd name="connsiteY147" fmla="*/ 39986 h 330201"/>
              <a:gd name="connsiteX148" fmla="*/ 36764 w 258763"/>
              <a:gd name="connsiteY148" fmla="*/ 34826 h 330201"/>
              <a:gd name="connsiteX149" fmla="*/ 26387 w 258763"/>
              <a:gd name="connsiteY149" fmla="*/ 27087 h 330201"/>
              <a:gd name="connsiteX150" fmla="*/ 18605 w 258763"/>
              <a:gd name="connsiteY150" fmla="*/ 19348 h 330201"/>
              <a:gd name="connsiteX151" fmla="*/ 13416 w 258763"/>
              <a:gd name="connsiteY151" fmla="*/ 12899 h 330201"/>
              <a:gd name="connsiteX152" fmla="*/ 10822 w 258763"/>
              <a:gd name="connsiteY152" fmla="*/ 6450 h 330201"/>
              <a:gd name="connsiteX153" fmla="*/ 9525 w 258763"/>
              <a:gd name="connsiteY153" fmla="*/ 1290 h 330201"/>
              <a:gd name="connsiteX154" fmla="*/ 9525 w 258763"/>
              <a:gd name="connsiteY154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8763" h="330201">
                <a:moveTo>
                  <a:pt x="43815" y="130175"/>
                </a:moveTo>
                <a:cubicBezTo>
                  <a:pt x="34925" y="130175"/>
                  <a:pt x="28575" y="137968"/>
                  <a:pt x="28575" y="147060"/>
                </a:cubicBezTo>
                <a:cubicBezTo>
                  <a:pt x="28575" y="147060"/>
                  <a:pt x="28575" y="147060"/>
                  <a:pt x="28575" y="227590"/>
                </a:cubicBezTo>
                <a:cubicBezTo>
                  <a:pt x="28575" y="236682"/>
                  <a:pt x="34925" y="244475"/>
                  <a:pt x="43815" y="244475"/>
                </a:cubicBezTo>
                <a:cubicBezTo>
                  <a:pt x="52705" y="244475"/>
                  <a:pt x="60325" y="236682"/>
                  <a:pt x="60325" y="227590"/>
                </a:cubicBezTo>
                <a:cubicBezTo>
                  <a:pt x="60325" y="227590"/>
                  <a:pt x="60325" y="227590"/>
                  <a:pt x="60325" y="147060"/>
                </a:cubicBezTo>
                <a:cubicBezTo>
                  <a:pt x="60325" y="137968"/>
                  <a:pt x="52705" y="130175"/>
                  <a:pt x="43815" y="130175"/>
                </a:cubicBezTo>
                <a:close/>
                <a:moveTo>
                  <a:pt x="221457" y="98425"/>
                </a:moveTo>
                <a:cubicBezTo>
                  <a:pt x="215008" y="98425"/>
                  <a:pt x="211138" y="103579"/>
                  <a:pt x="211138" y="110021"/>
                </a:cubicBezTo>
                <a:lnTo>
                  <a:pt x="211138" y="265918"/>
                </a:lnTo>
                <a:cubicBezTo>
                  <a:pt x="211138" y="271072"/>
                  <a:pt x="215008" y="276225"/>
                  <a:pt x="221457" y="276225"/>
                </a:cubicBezTo>
                <a:cubicBezTo>
                  <a:pt x="227907" y="276225"/>
                  <a:pt x="231776" y="271072"/>
                  <a:pt x="231776" y="265918"/>
                </a:cubicBezTo>
                <a:cubicBezTo>
                  <a:pt x="231776" y="265918"/>
                  <a:pt x="231776" y="265918"/>
                  <a:pt x="231776" y="110021"/>
                </a:cubicBezTo>
                <a:cubicBezTo>
                  <a:pt x="231776" y="103579"/>
                  <a:pt x="227907" y="98425"/>
                  <a:pt x="221457" y="98425"/>
                </a:cubicBezTo>
                <a:close/>
                <a:moveTo>
                  <a:pt x="80216" y="71438"/>
                </a:moveTo>
                <a:cubicBezTo>
                  <a:pt x="80216" y="71438"/>
                  <a:pt x="80216" y="71438"/>
                  <a:pt x="236768" y="71438"/>
                </a:cubicBezTo>
                <a:cubicBezTo>
                  <a:pt x="258763" y="71438"/>
                  <a:pt x="258763" y="71438"/>
                  <a:pt x="258763" y="93324"/>
                </a:cubicBezTo>
                <a:cubicBezTo>
                  <a:pt x="258763" y="93324"/>
                  <a:pt x="258763" y="93324"/>
                  <a:pt x="258763" y="274844"/>
                </a:cubicBezTo>
                <a:cubicBezTo>
                  <a:pt x="258763" y="330201"/>
                  <a:pt x="258763" y="330201"/>
                  <a:pt x="204423" y="330201"/>
                </a:cubicBezTo>
                <a:cubicBezTo>
                  <a:pt x="204423" y="330201"/>
                  <a:pt x="204423" y="330201"/>
                  <a:pt x="113856" y="330201"/>
                </a:cubicBezTo>
                <a:cubicBezTo>
                  <a:pt x="59515" y="330201"/>
                  <a:pt x="59515" y="330201"/>
                  <a:pt x="59515" y="274844"/>
                </a:cubicBezTo>
                <a:cubicBezTo>
                  <a:pt x="59515" y="274844"/>
                  <a:pt x="59515" y="274844"/>
                  <a:pt x="59515" y="267120"/>
                </a:cubicBezTo>
                <a:cubicBezTo>
                  <a:pt x="54340" y="269694"/>
                  <a:pt x="49165" y="270982"/>
                  <a:pt x="42696" y="270982"/>
                </a:cubicBezTo>
                <a:cubicBezTo>
                  <a:pt x="19407" y="270982"/>
                  <a:pt x="0" y="251671"/>
                  <a:pt x="0" y="227211"/>
                </a:cubicBezTo>
                <a:cubicBezTo>
                  <a:pt x="0" y="227211"/>
                  <a:pt x="0" y="227211"/>
                  <a:pt x="0" y="147394"/>
                </a:cubicBezTo>
                <a:cubicBezTo>
                  <a:pt x="0" y="122933"/>
                  <a:pt x="19407" y="103623"/>
                  <a:pt x="42696" y="103623"/>
                </a:cubicBezTo>
                <a:cubicBezTo>
                  <a:pt x="49165" y="103623"/>
                  <a:pt x="54340" y="104910"/>
                  <a:pt x="59515" y="107485"/>
                </a:cubicBezTo>
                <a:cubicBezTo>
                  <a:pt x="59515" y="107485"/>
                  <a:pt x="59515" y="107485"/>
                  <a:pt x="59515" y="93324"/>
                </a:cubicBezTo>
                <a:cubicBezTo>
                  <a:pt x="59515" y="71438"/>
                  <a:pt x="59515" y="71438"/>
                  <a:pt x="80216" y="71438"/>
                </a:cubicBezTo>
                <a:close/>
                <a:moveTo>
                  <a:pt x="107950" y="0"/>
                </a:moveTo>
                <a:cubicBezTo>
                  <a:pt x="107950" y="0"/>
                  <a:pt x="107950" y="0"/>
                  <a:pt x="109247" y="1290"/>
                </a:cubicBezTo>
                <a:cubicBezTo>
                  <a:pt x="110544" y="1290"/>
                  <a:pt x="111841" y="2580"/>
                  <a:pt x="113139" y="2580"/>
                </a:cubicBezTo>
                <a:cubicBezTo>
                  <a:pt x="114436" y="3870"/>
                  <a:pt x="117030" y="3870"/>
                  <a:pt x="119624" y="5160"/>
                </a:cubicBezTo>
                <a:cubicBezTo>
                  <a:pt x="120921" y="6450"/>
                  <a:pt x="123515" y="6450"/>
                  <a:pt x="126110" y="7739"/>
                </a:cubicBezTo>
                <a:cubicBezTo>
                  <a:pt x="131298" y="10319"/>
                  <a:pt x="137784" y="11609"/>
                  <a:pt x="144269" y="12899"/>
                </a:cubicBezTo>
                <a:cubicBezTo>
                  <a:pt x="144269" y="12899"/>
                  <a:pt x="144269" y="12899"/>
                  <a:pt x="145566" y="12899"/>
                </a:cubicBezTo>
                <a:cubicBezTo>
                  <a:pt x="145566" y="12899"/>
                  <a:pt x="146863" y="12899"/>
                  <a:pt x="146863" y="14189"/>
                </a:cubicBezTo>
                <a:cubicBezTo>
                  <a:pt x="146863" y="14189"/>
                  <a:pt x="146863" y="14189"/>
                  <a:pt x="148161" y="14189"/>
                </a:cubicBezTo>
                <a:cubicBezTo>
                  <a:pt x="148161" y="14189"/>
                  <a:pt x="149458" y="14189"/>
                  <a:pt x="149458" y="14189"/>
                </a:cubicBezTo>
                <a:cubicBezTo>
                  <a:pt x="149458" y="14189"/>
                  <a:pt x="150755" y="14189"/>
                  <a:pt x="152052" y="14189"/>
                </a:cubicBezTo>
                <a:cubicBezTo>
                  <a:pt x="152052" y="15478"/>
                  <a:pt x="153349" y="15478"/>
                  <a:pt x="154646" y="15478"/>
                </a:cubicBezTo>
                <a:cubicBezTo>
                  <a:pt x="154646" y="15478"/>
                  <a:pt x="154646" y="15478"/>
                  <a:pt x="155943" y="15478"/>
                </a:cubicBezTo>
                <a:cubicBezTo>
                  <a:pt x="155943" y="15478"/>
                  <a:pt x="155943" y="15478"/>
                  <a:pt x="157240" y="15478"/>
                </a:cubicBezTo>
                <a:cubicBezTo>
                  <a:pt x="157240" y="15478"/>
                  <a:pt x="157240" y="15478"/>
                  <a:pt x="158537" y="16768"/>
                </a:cubicBezTo>
                <a:cubicBezTo>
                  <a:pt x="158537" y="16768"/>
                  <a:pt x="158537" y="16768"/>
                  <a:pt x="159835" y="16768"/>
                </a:cubicBezTo>
                <a:cubicBezTo>
                  <a:pt x="161132" y="16768"/>
                  <a:pt x="161132" y="16768"/>
                  <a:pt x="162429" y="16768"/>
                </a:cubicBezTo>
                <a:cubicBezTo>
                  <a:pt x="163726" y="16768"/>
                  <a:pt x="163726" y="16768"/>
                  <a:pt x="165023" y="18058"/>
                </a:cubicBezTo>
                <a:cubicBezTo>
                  <a:pt x="165023" y="18058"/>
                  <a:pt x="165023" y="18058"/>
                  <a:pt x="166320" y="18058"/>
                </a:cubicBezTo>
                <a:cubicBezTo>
                  <a:pt x="166320" y="18058"/>
                  <a:pt x="166320" y="18058"/>
                  <a:pt x="167617" y="18058"/>
                </a:cubicBezTo>
                <a:cubicBezTo>
                  <a:pt x="167617" y="18058"/>
                  <a:pt x="167617" y="18058"/>
                  <a:pt x="168914" y="18058"/>
                </a:cubicBezTo>
                <a:cubicBezTo>
                  <a:pt x="168914" y="18058"/>
                  <a:pt x="168914" y="18058"/>
                  <a:pt x="170211" y="18058"/>
                </a:cubicBezTo>
                <a:cubicBezTo>
                  <a:pt x="172806" y="19348"/>
                  <a:pt x="174103" y="19348"/>
                  <a:pt x="176697" y="20638"/>
                </a:cubicBezTo>
                <a:cubicBezTo>
                  <a:pt x="180588" y="21928"/>
                  <a:pt x="184480" y="23218"/>
                  <a:pt x="188371" y="24507"/>
                </a:cubicBezTo>
                <a:cubicBezTo>
                  <a:pt x="190965" y="25797"/>
                  <a:pt x="192262" y="25797"/>
                  <a:pt x="193559" y="27087"/>
                </a:cubicBezTo>
                <a:cubicBezTo>
                  <a:pt x="194856" y="28377"/>
                  <a:pt x="194856" y="28377"/>
                  <a:pt x="194856" y="28377"/>
                </a:cubicBezTo>
                <a:cubicBezTo>
                  <a:pt x="196154" y="28377"/>
                  <a:pt x="196154" y="28377"/>
                  <a:pt x="196154" y="29667"/>
                </a:cubicBezTo>
                <a:cubicBezTo>
                  <a:pt x="197451" y="29667"/>
                  <a:pt x="197451" y="29667"/>
                  <a:pt x="197451" y="29667"/>
                </a:cubicBezTo>
                <a:cubicBezTo>
                  <a:pt x="198748" y="29667"/>
                  <a:pt x="198748" y="30957"/>
                  <a:pt x="198748" y="30957"/>
                </a:cubicBezTo>
                <a:cubicBezTo>
                  <a:pt x="202639" y="33536"/>
                  <a:pt x="205233" y="36116"/>
                  <a:pt x="207828" y="38696"/>
                </a:cubicBezTo>
                <a:cubicBezTo>
                  <a:pt x="210422" y="41276"/>
                  <a:pt x="211719" y="45145"/>
                  <a:pt x="213016" y="47725"/>
                </a:cubicBezTo>
                <a:cubicBezTo>
                  <a:pt x="214313" y="50305"/>
                  <a:pt x="214313" y="52884"/>
                  <a:pt x="214313" y="55464"/>
                </a:cubicBezTo>
                <a:cubicBezTo>
                  <a:pt x="214313" y="56754"/>
                  <a:pt x="214313" y="56754"/>
                  <a:pt x="214313" y="58044"/>
                </a:cubicBezTo>
                <a:cubicBezTo>
                  <a:pt x="214313" y="58044"/>
                  <a:pt x="214313" y="59334"/>
                  <a:pt x="213016" y="59334"/>
                </a:cubicBezTo>
                <a:cubicBezTo>
                  <a:pt x="213016" y="59334"/>
                  <a:pt x="213016" y="59334"/>
                  <a:pt x="213016" y="60623"/>
                </a:cubicBezTo>
                <a:cubicBezTo>
                  <a:pt x="213016" y="61913"/>
                  <a:pt x="213016" y="61913"/>
                  <a:pt x="213016" y="61913"/>
                </a:cubicBezTo>
                <a:cubicBezTo>
                  <a:pt x="213016" y="61913"/>
                  <a:pt x="213016" y="61913"/>
                  <a:pt x="211719" y="60623"/>
                </a:cubicBezTo>
                <a:cubicBezTo>
                  <a:pt x="211719" y="60623"/>
                  <a:pt x="211719" y="59334"/>
                  <a:pt x="210422" y="59334"/>
                </a:cubicBezTo>
                <a:cubicBezTo>
                  <a:pt x="210422" y="59334"/>
                  <a:pt x="210422" y="58044"/>
                  <a:pt x="209125" y="58044"/>
                </a:cubicBezTo>
                <a:cubicBezTo>
                  <a:pt x="207828" y="56754"/>
                  <a:pt x="205233" y="55464"/>
                  <a:pt x="203936" y="54174"/>
                </a:cubicBezTo>
                <a:cubicBezTo>
                  <a:pt x="201342" y="54174"/>
                  <a:pt x="200045" y="52884"/>
                  <a:pt x="197451" y="51594"/>
                </a:cubicBezTo>
                <a:cubicBezTo>
                  <a:pt x="194856" y="51594"/>
                  <a:pt x="192262" y="50305"/>
                  <a:pt x="189668" y="50305"/>
                </a:cubicBezTo>
                <a:cubicBezTo>
                  <a:pt x="188371" y="50305"/>
                  <a:pt x="188371" y="50305"/>
                  <a:pt x="187074" y="50305"/>
                </a:cubicBezTo>
                <a:cubicBezTo>
                  <a:pt x="187074" y="49015"/>
                  <a:pt x="185777" y="49015"/>
                  <a:pt x="184480" y="49015"/>
                </a:cubicBezTo>
                <a:cubicBezTo>
                  <a:pt x="183182" y="49015"/>
                  <a:pt x="181885" y="49015"/>
                  <a:pt x="180588" y="47725"/>
                </a:cubicBezTo>
                <a:cubicBezTo>
                  <a:pt x="176697" y="47725"/>
                  <a:pt x="174103" y="47725"/>
                  <a:pt x="170211" y="46435"/>
                </a:cubicBezTo>
                <a:cubicBezTo>
                  <a:pt x="168914" y="46435"/>
                  <a:pt x="166320" y="45145"/>
                  <a:pt x="165023" y="45145"/>
                </a:cubicBezTo>
                <a:cubicBezTo>
                  <a:pt x="165023" y="45145"/>
                  <a:pt x="165023" y="45145"/>
                  <a:pt x="163726" y="45145"/>
                </a:cubicBezTo>
                <a:cubicBezTo>
                  <a:pt x="163726" y="45145"/>
                  <a:pt x="163726" y="45145"/>
                  <a:pt x="162429" y="45145"/>
                </a:cubicBezTo>
                <a:cubicBezTo>
                  <a:pt x="162429" y="45145"/>
                  <a:pt x="162429" y="45145"/>
                  <a:pt x="159835" y="43855"/>
                </a:cubicBezTo>
                <a:cubicBezTo>
                  <a:pt x="159835" y="43855"/>
                  <a:pt x="159835" y="43855"/>
                  <a:pt x="158537" y="43855"/>
                </a:cubicBezTo>
                <a:cubicBezTo>
                  <a:pt x="157240" y="43855"/>
                  <a:pt x="157240" y="43855"/>
                  <a:pt x="155943" y="42565"/>
                </a:cubicBezTo>
                <a:cubicBezTo>
                  <a:pt x="154646" y="42565"/>
                  <a:pt x="153349" y="42565"/>
                  <a:pt x="152052" y="42565"/>
                </a:cubicBezTo>
                <a:cubicBezTo>
                  <a:pt x="152052" y="41276"/>
                  <a:pt x="150755" y="41276"/>
                  <a:pt x="149458" y="41276"/>
                </a:cubicBezTo>
                <a:cubicBezTo>
                  <a:pt x="148161" y="41276"/>
                  <a:pt x="146863" y="39986"/>
                  <a:pt x="146863" y="39986"/>
                </a:cubicBezTo>
                <a:cubicBezTo>
                  <a:pt x="142972" y="38696"/>
                  <a:pt x="139081" y="36116"/>
                  <a:pt x="135189" y="34826"/>
                </a:cubicBezTo>
                <a:cubicBezTo>
                  <a:pt x="131298" y="32247"/>
                  <a:pt x="128704" y="29667"/>
                  <a:pt x="124813" y="27087"/>
                </a:cubicBezTo>
                <a:cubicBezTo>
                  <a:pt x="122218" y="24507"/>
                  <a:pt x="119624" y="21928"/>
                  <a:pt x="117030" y="19348"/>
                </a:cubicBezTo>
                <a:cubicBezTo>
                  <a:pt x="115733" y="16768"/>
                  <a:pt x="113139" y="15478"/>
                  <a:pt x="111841" y="12899"/>
                </a:cubicBezTo>
                <a:cubicBezTo>
                  <a:pt x="110544" y="10319"/>
                  <a:pt x="110544" y="7739"/>
                  <a:pt x="109247" y="6450"/>
                </a:cubicBezTo>
                <a:cubicBezTo>
                  <a:pt x="109247" y="3870"/>
                  <a:pt x="107950" y="2580"/>
                  <a:pt x="107950" y="1290"/>
                </a:cubicBezTo>
                <a:cubicBezTo>
                  <a:pt x="107950" y="1290"/>
                  <a:pt x="107950" y="0"/>
                  <a:pt x="107950" y="0"/>
                </a:cubicBezTo>
                <a:close/>
                <a:moveTo>
                  <a:pt x="9525" y="0"/>
                </a:moveTo>
                <a:cubicBezTo>
                  <a:pt x="9525" y="0"/>
                  <a:pt x="9525" y="0"/>
                  <a:pt x="10822" y="1290"/>
                </a:cubicBezTo>
                <a:cubicBezTo>
                  <a:pt x="12119" y="1290"/>
                  <a:pt x="12119" y="2580"/>
                  <a:pt x="14713" y="2580"/>
                </a:cubicBezTo>
                <a:cubicBezTo>
                  <a:pt x="16010" y="3870"/>
                  <a:pt x="17308" y="3870"/>
                  <a:pt x="19902" y="5160"/>
                </a:cubicBezTo>
                <a:cubicBezTo>
                  <a:pt x="22496" y="6450"/>
                  <a:pt x="25090" y="6450"/>
                  <a:pt x="27684" y="7739"/>
                </a:cubicBezTo>
                <a:cubicBezTo>
                  <a:pt x="32873" y="9029"/>
                  <a:pt x="39358" y="11609"/>
                  <a:pt x="45844" y="12899"/>
                </a:cubicBezTo>
                <a:cubicBezTo>
                  <a:pt x="45844" y="12899"/>
                  <a:pt x="45844" y="12899"/>
                  <a:pt x="47141" y="12899"/>
                </a:cubicBezTo>
                <a:cubicBezTo>
                  <a:pt x="47141" y="12899"/>
                  <a:pt x="47141" y="12899"/>
                  <a:pt x="48438" y="12899"/>
                </a:cubicBezTo>
                <a:cubicBezTo>
                  <a:pt x="48438" y="12899"/>
                  <a:pt x="48438" y="12899"/>
                  <a:pt x="48438" y="14189"/>
                </a:cubicBezTo>
                <a:cubicBezTo>
                  <a:pt x="49735" y="14189"/>
                  <a:pt x="49735" y="14189"/>
                  <a:pt x="49735" y="14189"/>
                </a:cubicBezTo>
                <a:cubicBezTo>
                  <a:pt x="51032" y="14189"/>
                  <a:pt x="52329" y="14189"/>
                  <a:pt x="52329" y="14189"/>
                </a:cubicBezTo>
                <a:cubicBezTo>
                  <a:pt x="53627" y="15478"/>
                  <a:pt x="54924" y="15478"/>
                  <a:pt x="54924" y="15478"/>
                </a:cubicBezTo>
                <a:cubicBezTo>
                  <a:pt x="56221" y="15478"/>
                  <a:pt x="56221" y="15478"/>
                  <a:pt x="56221" y="15478"/>
                </a:cubicBezTo>
                <a:cubicBezTo>
                  <a:pt x="57518" y="15478"/>
                  <a:pt x="57518" y="15478"/>
                  <a:pt x="57518" y="15478"/>
                </a:cubicBezTo>
                <a:cubicBezTo>
                  <a:pt x="58815" y="15478"/>
                  <a:pt x="58815" y="15478"/>
                  <a:pt x="58815" y="15478"/>
                </a:cubicBezTo>
                <a:cubicBezTo>
                  <a:pt x="60112" y="16768"/>
                  <a:pt x="60112" y="16768"/>
                  <a:pt x="60112" y="16768"/>
                </a:cubicBezTo>
                <a:cubicBezTo>
                  <a:pt x="61409" y="16768"/>
                  <a:pt x="62706" y="16768"/>
                  <a:pt x="62706" y="16768"/>
                </a:cubicBezTo>
                <a:cubicBezTo>
                  <a:pt x="64003" y="16768"/>
                  <a:pt x="65301" y="16768"/>
                  <a:pt x="65301" y="18058"/>
                </a:cubicBezTo>
                <a:cubicBezTo>
                  <a:pt x="65301" y="18058"/>
                  <a:pt x="65301" y="18058"/>
                  <a:pt x="66598" y="18058"/>
                </a:cubicBezTo>
                <a:cubicBezTo>
                  <a:pt x="66598" y="18058"/>
                  <a:pt x="66598" y="18058"/>
                  <a:pt x="69192" y="18058"/>
                </a:cubicBezTo>
                <a:cubicBezTo>
                  <a:pt x="69192" y="18058"/>
                  <a:pt x="69192" y="18058"/>
                  <a:pt x="70489" y="18058"/>
                </a:cubicBezTo>
                <a:cubicBezTo>
                  <a:pt x="70489" y="18058"/>
                  <a:pt x="70489" y="18058"/>
                  <a:pt x="71786" y="18058"/>
                </a:cubicBezTo>
                <a:cubicBezTo>
                  <a:pt x="73083" y="19348"/>
                  <a:pt x="75677" y="19348"/>
                  <a:pt x="76975" y="20638"/>
                </a:cubicBezTo>
                <a:cubicBezTo>
                  <a:pt x="82163" y="20638"/>
                  <a:pt x="86054" y="23218"/>
                  <a:pt x="89946" y="24507"/>
                </a:cubicBezTo>
                <a:cubicBezTo>
                  <a:pt x="91243" y="25797"/>
                  <a:pt x="93837" y="25797"/>
                  <a:pt x="95134" y="27087"/>
                </a:cubicBezTo>
                <a:cubicBezTo>
                  <a:pt x="95134" y="27087"/>
                  <a:pt x="96431" y="28377"/>
                  <a:pt x="96431" y="28377"/>
                </a:cubicBezTo>
                <a:cubicBezTo>
                  <a:pt x="96431" y="28377"/>
                  <a:pt x="97728" y="28377"/>
                  <a:pt x="97728" y="28377"/>
                </a:cubicBezTo>
                <a:cubicBezTo>
                  <a:pt x="97728" y="29667"/>
                  <a:pt x="99025" y="29667"/>
                  <a:pt x="99025" y="29667"/>
                </a:cubicBezTo>
                <a:cubicBezTo>
                  <a:pt x="99025" y="29667"/>
                  <a:pt x="100323" y="30957"/>
                  <a:pt x="100323" y="30957"/>
                </a:cubicBezTo>
                <a:cubicBezTo>
                  <a:pt x="102917" y="33536"/>
                  <a:pt x="106808" y="36116"/>
                  <a:pt x="108105" y="38696"/>
                </a:cubicBezTo>
                <a:cubicBezTo>
                  <a:pt x="110700" y="41276"/>
                  <a:pt x="111997" y="45145"/>
                  <a:pt x="113294" y="47725"/>
                </a:cubicBezTo>
                <a:cubicBezTo>
                  <a:pt x="114591" y="50305"/>
                  <a:pt x="115888" y="52884"/>
                  <a:pt x="114591" y="55464"/>
                </a:cubicBezTo>
                <a:cubicBezTo>
                  <a:pt x="114591" y="56754"/>
                  <a:pt x="114591" y="56754"/>
                  <a:pt x="114591" y="58044"/>
                </a:cubicBezTo>
                <a:cubicBezTo>
                  <a:pt x="114591" y="58044"/>
                  <a:pt x="114591" y="59334"/>
                  <a:pt x="114591" y="59334"/>
                </a:cubicBezTo>
                <a:cubicBezTo>
                  <a:pt x="114591" y="59334"/>
                  <a:pt x="114591" y="59334"/>
                  <a:pt x="114591" y="60623"/>
                </a:cubicBezTo>
                <a:cubicBezTo>
                  <a:pt x="114591" y="60623"/>
                  <a:pt x="113294" y="60623"/>
                  <a:pt x="113294" y="61913"/>
                </a:cubicBezTo>
                <a:cubicBezTo>
                  <a:pt x="113294" y="60623"/>
                  <a:pt x="113294" y="60623"/>
                  <a:pt x="111997" y="60623"/>
                </a:cubicBezTo>
                <a:cubicBezTo>
                  <a:pt x="111997" y="60623"/>
                  <a:pt x="111997" y="59334"/>
                  <a:pt x="111997" y="59334"/>
                </a:cubicBezTo>
                <a:cubicBezTo>
                  <a:pt x="110700" y="59334"/>
                  <a:pt x="110700" y="58044"/>
                  <a:pt x="110700" y="58044"/>
                </a:cubicBezTo>
                <a:cubicBezTo>
                  <a:pt x="110700" y="58044"/>
                  <a:pt x="110700" y="58044"/>
                  <a:pt x="109403" y="58044"/>
                </a:cubicBezTo>
                <a:cubicBezTo>
                  <a:pt x="108105" y="56754"/>
                  <a:pt x="106808" y="55464"/>
                  <a:pt x="104214" y="54174"/>
                </a:cubicBezTo>
                <a:cubicBezTo>
                  <a:pt x="102917" y="54174"/>
                  <a:pt x="100323" y="52884"/>
                  <a:pt x="97728" y="51594"/>
                </a:cubicBezTo>
                <a:cubicBezTo>
                  <a:pt x="96431" y="51594"/>
                  <a:pt x="93837" y="50305"/>
                  <a:pt x="89946" y="50305"/>
                </a:cubicBezTo>
                <a:cubicBezTo>
                  <a:pt x="89946" y="50305"/>
                  <a:pt x="88649" y="50305"/>
                  <a:pt x="88649" y="50305"/>
                </a:cubicBezTo>
                <a:cubicBezTo>
                  <a:pt x="87351" y="49015"/>
                  <a:pt x="87351" y="49015"/>
                  <a:pt x="86054" y="49015"/>
                </a:cubicBezTo>
                <a:cubicBezTo>
                  <a:pt x="84757" y="49015"/>
                  <a:pt x="83460" y="49015"/>
                  <a:pt x="80866" y="47725"/>
                </a:cubicBezTo>
                <a:cubicBezTo>
                  <a:pt x="78272" y="47725"/>
                  <a:pt x="74380" y="47725"/>
                  <a:pt x="71786" y="46435"/>
                </a:cubicBezTo>
                <a:cubicBezTo>
                  <a:pt x="69192" y="46435"/>
                  <a:pt x="67895" y="45145"/>
                  <a:pt x="66598" y="45145"/>
                </a:cubicBezTo>
                <a:cubicBezTo>
                  <a:pt x="66598" y="45145"/>
                  <a:pt x="66598" y="45145"/>
                  <a:pt x="65301" y="45145"/>
                </a:cubicBezTo>
                <a:cubicBezTo>
                  <a:pt x="65301" y="45145"/>
                  <a:pt x="65301" y="45145"/>
                  <a:pt x="64003" y="45145"/>
                </a:cubicBezTo>
                <a:cubicBezTo>
                  <a:pt x="64003" y="45145"/>
                  <a:pt x="64003" y="45145"/>
                  <a:pt x="62706" y="45145"/>
                </a:cubicBezTo>
                <a:cubicBezTo>
                  <a:pt x="62706" y="45145"/>
                  <a:pt x="62706" y="45145"/>
                  <a:pt x="61409" y="43855"/>
                </a:cubicBezTo>
                <a:cubicBezTo>
                  <a:pt x="61409" y="43855"/>
                  <a:pt x="61409" y="43855"/>
                  <a:pt x="60112" y="43855"/>
                </a:cubicBezTo>
                <a:cubicBezTo>
                  <a:pt x="58815" y="43855"/>
                  <a:pt x="57518" y="43855"/>
                  <a:pt x="56221" y="42565"/>
                </a:cubicBezTo>
                <a:cubicBezTo>
                  <a:pt x="56221" y="42565"/>
                  <a:pt x="54924" y="42565"/>
                  <a:pt x="53627" y="42565"/>
                </a:cubicBezTo>
                <a:cubicBezTo>
                  <a:pt x="52329" y="41276"/>
                  <a:pt x="51032" y="41276"/>
                  <a:pt x="51032" y="41276"/>
                </a:cubicBezTo>
                <a:cubicBezTo>
                  <a:pt x="49735" y="41276"/>
                  <a:pt x="48438" y="39986"/>
                  <a:pt x="47141" y="39986"/>
                </a:cubicBezTo>
                <a:cubicBezTo>
                  <a:pt x="43250" y="38696"/>
                  <a:pt x="39358" y="36116"/>
                  <a:pt x="36764" y="34826"/>
                </a:cubicBezTo>
                <a:cubicBezTo>
                  <a:pt x="32873" y="32247"/>
                  <a:pt x="28982" y="29667"/>
                  <a:pt x="26387" y="27087"/>
                </a:cubicBezTo>
                <a:cubicBezTo>
                  <a:pt x="23793" y="24507"/>
                  <a:pt x="21199" y="21928"/>
                  <a:pt x="18605" y="19348"/>
                </a:cubicBezTo>
                <a:cubicBezTo>
                  <a:pt x="16010" y="18058"/>
                  <a:pt x="14713" y="15478"/>
                  <a:pt x="13416" y="12899"/>
                </a:cubicBezTo>
                <a:cubicBezTo>
                  <a:pt x="12119" y="10319"/>
                  <a:pt x="10822" y="7739"/>
                  <a:pt x="10822" y="6450"/>
                </a:cubicBezTo>
                <a:cubicBezTo>
                  <a:pt x="9525" y="3870"/>
                  <a:pt x="9525" y="2580"/>
                  <a:pt x="9525" y="1290"/>
                </a:cubicBezTo>
                <a:cubicBezTo>
                  <a:pt x="9525" y="0"/>
                  <a:pt x="9525" y="0"/>
                  <a:pt x="9525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99983" y="3506069"/>
            <a:ext cx="20289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大出血产妇的护理要点？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7469" y="1395853"/>
            <a:ext cx="1690320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产房与病房护士是否真正做到重点病情床旁交接？</a:t>
            </a:r>
            <a:endParaRPr lang="en-US" altLang="zh-CN" kern="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4290" y="3424453"/>
            <a:ext cx="19497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病房责任护士对产后出血量的记录是否准确？</a:t>
            </a:r>
            <a:endParaRPr lang="en-US" altLang="zh-CN" kern="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28" name="矩形 2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43710" y="235789"/>
            <a:ext cx="8617585" cy="46719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3710" y="1455082"/>
            <a:ext cx="4252090" cy="2343150"/>
          </a:xfrm>
          <a:prstGeom prst="rect">
            <a:avLst/>
          </a:prstGeom>
          <a:solidFill>
            <a:srgbClr val="00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95798" y="675185"/>
            <a:ext cx="4333874" cy="3126381"/>
            <a:chOff x="4495798" y="675185"/>
            <a:chExt cx="4333874" cy="3126381"/>
          </a:xfrm>
        </p:grpSpPr>
        <p:sp>
          <p:nvSpPr>
            <p:cNvPr id="5" name="矩形 4"/>
            <p:cNvSpPr/>
            <p:nvPr/>
          </p:nvSpPr>
          <p:spPr>
            <a:xfrm>
              <a:off x="5362574" y="1458416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105646" y="675185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62896" y="1458416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495800" y="3018335"/>
              <a:ext cx="866776" cy="783231"/>
            </a:xfrm>
            <a:prstGeom prst="rect">
              <a:avLst/>
            </a:prstGeom>
            <a:solidFill>
              <a:srgbClr val="009CA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95799" y="2235104"/>
              <a:ext cx="866776" cy="783231"/>
            </a:xfrm>
            <a:prstGeom prst="rect">
              <a:avLst/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95798" y="1458416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62575" y="3018335"/>
              <a:ext cx="866776" cy="783231"/>
            </a:xfrm>
            <a:prstGeom prst="rect">
              <a:avLst/>
            </a:prstGeom>
            <a:solidFill>
              <a:srgbClr val="009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62575" y="2235104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29349" y="3018335"/>
              <a:ext cx="866776" cy="783231"/>
            </a:xfrm>
            <a:prstGeom prst="rect">
              <a:avLst/>
            </a:prstGeom>
            <a:solidFill>
              <a:srgbClr val="009C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29348" y="2235104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29347" y="1458416"/>
              <a:ext cx="866776" cy="783231"/>
            </a:xfrm>
            <a:prstGeom prst="rect">
              <a:avLst/>
            </a:prstGeom>
            <a:solidFill>
              <a:srgbClr val="009CA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05647" y="3018335"/>
              <a:ext cx="866776" cy="783231"/>
            </a:xfrm>
            <a:prstGeom prst="rect">
              <a:avLst/>
            </a:prstGeom>
            <a:solidFill>
              <a:srgbClr val="009CA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05646" y="2235104"/>
              <a:ext cx="866776" cy="783231"/>
            </a:xfrm>
            <a:prstGeom prst="rect">
              <a:avLst/>
            </a:prstGeom>
            <a:solidFill>
              <a:srgbClr val="009CA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24262" y="668517"/>
            <a:ext cx="866776" cy="783231"/>
            <a:chOff x="3624262" y="668517"/>
            <a:chExt cx="866776" cy="783231"/>
          </a:xfrm>
        </p:grpSpPr>
        <p:sp>
          <p:nvSpPr>
            <p:cNvPr id="6" name="矩形 5"/>
            <p:cNvSpPr/>
            <p:nvPr/>
          </p:nvSpPr>
          <p:spPr>
            <a:xfrm>
              <a:off x="3624262" y="668517"/>
              <a:ext cx="866776" cy="783231"/>
            </a:xfrm>
            <a:prstGeom prst="rect">
              <a:avLst/>
            </a:prstGeom>
            <a:solidFill>
              <a:srgbClr val="009CA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52849" y="755333"/>
              <a:ext cx="609600" cy="609600"/>
              <a:chOff x="622300" y="2157414"/>
              <a:chExt cx="1219200" cy="121920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622300" y="2527300"/>
                <a:ext cx="1219200" cy="479426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5400000">
                <a:off x="622299" y="2516189"/>
                <a:ext cx="1219200" cy="501650"/>
              </a:xfrm>
              <a:prstGeom prst="rect">
                <a:avLst/>
              </a:prstGeom>
              <a:solidFill>
                <a:srgbClr val="EF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0416" y="1956665"/>
            <a:ext cx="3807453" cy="1581805"/>
            <a:chOff x="71127" y="1956665"/>
            <a:chExt cx="3807453" cy="1581805"/>
          </a:xfrm>
        </p:grpSpPr>
        <p:sp>
          <p:nvSpPr>
            <p:cNvPr id="38" name="矩形 37"/>
            <p:cNvSpPr/>
            <p:nvPr/>
          </p:nvSpPr>
          <p:spPr>
            <a:xfrm>
              <a:off x="330012" y="2282768"/>
              <a:ext cx="3300904" cy="71558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4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感谢您的观看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1127" y="3169138"/>
              <a:ext cx="3807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科室：耳鼻喉科      汇报人：</a:t>
              </a:r>
              <a:r>
                <a:rPr lang="en-US" altLang="zh-CN" sz="18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6209" y="1956665"/>
              <a:ext cx="3688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 FOR YOUR WATCHING</a:t>
              </a:r>
              <a:endPara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8" name="矩形 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14033" y="1389990"/>
            <a:ext cx="1287781" cy="1301115"/>
          </a:xfrm>
          <a:prstGeom prst="rect">
            <a:avLst/>
          </a:prstGeom>
        </p:spPr>
      </p:pic>
      <p:sp>
        <p:nvSpPr>
          <p:cNvPr id="4" name="ïṩ1ïḍe"/>
          <p:cNvSpPr/>
          <p:nvPr/>
        </p:nvSpPr>
        <p:spPr bwMode="auto">
          <a:xfrm>
            <a:off x="0" y="290145"/>
            <a:ext cx="5351781" cy="4853355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1" name="íṧlïdê"/>
          <p:cNvSpPr/>
          <p:nvPr/>
        </p:nvSpPr>
        <p:spPr>
          <a:xfrm>
            <a:off x="6030107" y="1904006"/>
            <a:ext cx="455636" cy="27308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4950" b="1" dirty="0">
                <a:solidFill>
                  <a:srgbClr val="EF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2" name="iṩľíḓe"/>
          <p:cNvSpPr/>
          <p:nvPr/>
        </p:nvSpPr>
        <p:spPr>
          <a:xfrm>
            <a:off x="5369625" y="2822683"/>
            <a:ext cx="1776599" cy="52484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9311" y="1421763"/>
            <a:ext cx="1971428" cy="2528572"/>
          </a:xfrm>
          <a:prstGeom prst="rect">
            <a:avLst/>
          </a:prstGeom>
        </p:spPr>
      </p:pic>
      <p:sp>
        <p:nvSpPr>
          <p:cNvPr id="17" name="Rectangle 8"/>
          <p:cNvSpPr/>
          <p:nvPr/>
        </p:nvSpPr>
        <p:spPr>
          <a:xfrm>
            <a:off x="3874219" y="1421764"/>
            <a:ext cx="363974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：女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zh-CN" altLang="en-US" sz="12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：职员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：职工医保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12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：社会支持系统良好</a:t>
            </a:r>
            <a:endParaRPr lang="zh-CN" altLang="en-US" sz="15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3904679" y="2416093"/>
            <a:ext cx="3639741" cy="1444796"/>
          </a:xfrm>
          <a:prstGeom prst="rect">
            <a:avLst/>
          </a:prstGeom>
          <a:noFill/>
          <a:ln w="9525">
            <a:noFill/>
            <a:prstDash val="lgDash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u="sng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主诉</a:t>
            </a:r>
            <a:r>
              <a:rPr lang="zh-CN" altLang="en-US" sz="105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因“停经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周，阴道血性分泌物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小时”于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入院。</a:t>
            </a:r>
          </a:p>
          <a:p>
            <a:pPr>
              <a:lnSpc>
                <a:spcPct val="150000"/>
              </a:lnSpc>
            </a:pPr>
            <a:r>
              <a:rPr lang="zh-CN" altLang="en-US" sz="1050" b="1" u="sng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入院诊断</a:t>
            </a:r>
            <a:r>
              <a:rPr lang="zh-CN" altLang="en-US" sz="105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050" baseline="-25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050" baseline="-25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先兆临产；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</a:p>
          <a:p>
            <a:pPr>
              <a:lnSpc>
                <a:spcPct val="150000"/>
              </a:lnSpc>
            </a:pPr>
            <a:r>
              <a:rPr lang="zh-CN" altLang="en-US" sz="1050" b="1" u="sng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出院诊断</a:t>
            </a:r>
            <a:r>
              <a:rPr lang="zh-CN" altLang="en-US" sz="105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周孕</a:t>
            </a:r>
            <a:r>
              <a:rPr lang="en-US" altLang="zh-CN" sz="1050" baseline="-25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en-US" altLang="zh-CN" sz="1050" baseline="-25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顺产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产后出血 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胎盘粘连 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妊娠合并甲状腺功能减退。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772420" y="2340138"/>
            <a:ext cx="3843338" cy="1596707"/>
          </a:xfrm>
          <a:prstGeom prst="rect">
            <a:avLst/>
          </a:prstGeom>
          <a:noFill/>
          <a:ln>
            <a:solidFill>
              <a:srgbClr val="00BCC6">
                <a:alpha val="75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0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</a:p>
        </p:txBody>
      </p:sp>
      <p:grpSp>
        <p:nvGrpSpPr>
          <p:cNvPr id="14" name="îş1îḓe"/>
          <p:cNvGrpSpPr/>
          <p:nvPr/>
        </p:nvGrpSpPr>
        <p:grpSpPr>
          <a:xfrm>
            <a:off x="960799" y="1834709"/>
            <a:ext cx="2247662" cy="1757588"/>
            <a:chOff x="716340" y="2304000"/>
            <a:chExt cx="3385761" cy="2647538"/>
          </a:xfrm>
        </p:grpSpPr>
        <p:sp>
          <p:nvSpPr>
            <p:cNvPr id="33" name="îṣ1iḓê"/>
            <p:cNvSpPr/>
            <p:nvPr/>
          </p:nvSpPr>
          <p:spPr bwMode="auto">
            <a:xfrm>
              <a:off x="749896" y="2340912"/>
              <a:ext cx="1657647" cy="2573716"/>
            </a:xfrm>
            <a:custGeom>
              <a:avLst/>
              <a:gdLst>
                <a:gd name="T0" fmla="*/ 576 w 576"/>
                <a:gd name="T1" fmla="*/ 860 h 896"/>
                <a:gd name="T2" fmla="*/ 541 w 576"/>
                <a:gd name="T3" fmla="*/ 896 h 896"/>
                <a:gd name="T4" fmla="*/ 35 w 576"/>
                <a:gd name="T5" fmla="*/ 896 h 896"/>
                <a:gd name="T6" fmla="*/ 0 w 576"/>
                <a:gd name="T7" fmla="*/ 860 h 896"/>
                <a:gd name="T8" fmla="*/ 0 w 576"/>
                <a:gd name="T9" fmla="*/ 35 h 896"/>
                <a:gd name="T10" fmla="*/ 36 w 576"/>
                <a:gd name="T11" fmla="*/ 0 h 896"/>
                <a:gd name="T12" fmla="*/ 541 w 576"/>
                <a:gd name="T13" fmla="*/ 0 h 896"/>
                <a:gd name="T14" fmla="*/ 576 w 576"/>
                <a:gd name="T15" fmla="*/ 35 h 896"/>
                <a:gd name="T16" fmla="*/ 576 w 576"/>
                <a:gd name="T17" fmla="*/ 86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96">
                  <a:moveTo>
                    <a:pt x="576" y="860"/>
                  </a:moveTo>
                  <a:cubicBezTo>
                    <a:pt x="576" y="880"/>
                    <a:pt x="560" y="896"/>
                    <a:pt x="541" y="896"/>
                  </a:cubicBezTo>
                  <a:cubicBezTo>
                    <a:pt x="35" y="896"/>
                    <a:pt x="35" y="896"/>
                    <a:pt x="35" y="896"/>
                  </a:cubicBezTo>
                  <a:cubicBezTo>
                    <a:pt x="16" y="896"/>
                    <a:pt x="0" y="880"/>
                    <a:pt x="0" y="86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0" y="0"/>
                    <a:pt x="576" y="16"/>
                    <a:pt x="576" y="35"/>
                  </a:cubicBezTo>
                  <a:lnTo>
                    <a:pt x="576" y="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ïŝļïḍè"/>
            <p:cNvSpPr/>
            <p:nvPr/>
          </p:nvSpPr>
          <p:spPr bwMode="auto">
            <a:xfrm>
              <a:off x="716340" y="2304000"/>
              <a:ext cx="1728114" cy="2647538"/>
            </a:xfrm>
            <a:custGeom>
              <a:avLst/>
              <a:gdLst>
                <a:gd name="T0" fmla="*/ 553 w 600"/>
                <a:gd name="T1" fmla="*/ 920 h 920"/>
                <a:gd name="T2" fmla="*/ 47 w 600"/>
                <a:gd name="T3" fmla="*/ 920 h 920"/>
                <a:gd name="T4" fmla="*/ 0 w 600"/>
                <a:gd name="T5" fmla="*/ 872 h 920"/>
                <a:gd name="T6" fmla="*/ 0 w 600"/>
                <a:gd name="T7" fmla="*/ 47 h 920"/>
                <a:gd name="T8" fmla="*/ 48 w 600"/>
                <a:gd name="T9" fmla="*/ 0 h 920"/>
                <a:gd name="T10" fmla="*/ 553 w 600"/>
                <a:gd name="T11" fmla="*/ 0 h 920"/>
                <a:gd name="T12" fmla="*/ 600 w 600"/>
                <a:gd name="T13" fmla="*/ 47 h 920"/>
                <a:gd name="T14" fmla="*/ 600 w 600"/>
                <a:gd name="T15" fmla="*/ 872 h 920"/>
                <a:gd name="T16" fmla="*/ 553 w 600"/>
                <a:gd name="T17" fmla="*/ 920 h 920"/>
                <a:gd name="T18" fmla="*/ 48 w 600"/>
                <a:gd name="T19" fmla="*/ 24 h 920"/>
                <a:gd name="T20" fmla="*/ 24 w 600"/>
                <a:gd name="T21" fmla="*/ 47 h 920"/>
                <a:gd name="T22" fmla="*/ 24 w 600"/>
                <a:gd name="T23" fmla="*/ 872 h 920"/>
                <a:gd name="T24" fmla="*/ 47 w 600"/>
                <a:gd name="T25" fmla="*/ 896 h 920"/>
                <a:gd name="T26" fmla="*/ 553 w 600"/>
                <a:gd name="T27" fmla="*/ 896 h 920"/>
                <a:gd name="T28" fmla="*/ 576 w 600"/>
                <a:gd name="T29" fmla="*/ 872 h 920"/>
                <a:gd name="T30" fmla="*/ 576 w 600"/>
                <a:gd name="T31" fmla="*/ 47 h 920"/>
                <a:gd name="T32" fmla="*/ 553 w 600"/>
                <a:gd name="T33" fmla="*/ 24 h 920"/>
                <a:gd name="T34" fmla="*/ 48 w 600"/>
                <a:gd name="T35" fmla="*/ 2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920">
                  <a:moveTo>
                    <a:pt x="553" y="920"/>
                  </a:moveTo>
                  <a:cubicBezTo>
                    <a:pt x="47" y="920"/>
                    <a:pt x="47" y="920"/>
                    <a:pt x="47" y="920"/>
                  </a:cubicBezTo>
                  <a:cubicBezTo>
                    <a:pt x="21" y="920"/>
                    <a:pt x="0" y="898"/>
                    <a:pt x="0" y="87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79" y="0"/>
                    <a:pt x="600" y="21"/>
                    <a:pt x="600" y="47"/>
                  </a:cubicBezTo>
                  <a:cubicBezTo>
                    <a:pt x="600" y="872"/>
                    <a:pt x="600" y="872"/>
                    <a:pt x="600" y="872"/>
                  </a:cubicBezTo>
                  <a:cubicBezTo>
                    <a:pt x="600" y="898"/>
                    <a:pt x="579" y="920"/>
                    <a:pt x="553" y="920"/>
                  </a:cubicBezTo>
                  <a:close/>
                  <a:moveTo>
                    <a:pt x="48" y="24"/>
                  </a:moveTo>
                  <a:cubicBezTo>
                    <a:pt x="35" y="24"/>
                    <a:pt x="24" y="34"/>
                    <a:pt x="24" y="47"/>
                  </a:cubicBezTo>
                  <a:cubicBezTo>
                    <a:pt x="24" y="872"/>
                    <a:pt x="24" y="872"/>
                    <a:pt x="24" y="872"/>
                  </a:cubicBezTo>
                  <a:cubicBezTo>
                    <a:pt x="24" y="885"/>
                    <a:pt x="34" y="896"/>
                    <a:pt x="47" y="896"/>
                  </a:cubicBezTo>
                  <a:cubicBezTo>
                    <a:pt x="553" y="896"/>
                    <a:pt x="553" y="896"/>
                    <a:pt x="553" y="896"/>
                  </a:cubicBezTo>
                  <a:cubicBezTo>
                    <a:pt x="566" y="896"/>
                    <a:pt x="576" y="885"/>
                    <a:pt x="576" y="872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6" y="34"/>
                    <a:pt x="566" y="24"/>
                    <a:pt x="553" y="24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ïSľïḓe"/>
            <p:cNvSpPr/>
            <p:nvPr/>
          </p:nvSpPr>
          <p:spPr bwMode="auto">
            <a:xfrm>
              <a:off x="934452" y="2525467"/>
              <a:ext cx="1288535" cy="2023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í$ḻíḍê"/>
            <p:cNvSpPr/>
            <p:nvPr/>
          </p:nvSpPr>
          <p:spPr bwMode="auto">
            <a:xfrm>
              <a:off x="900897" y="2488557"/>
              <a:ext cx="1359003" cy="2093870"/>
            </a:xfrm>
            <a:custGeom>
              <a:avLst/>
              <a:gdLst>
                <a:gd name="T0" fmla="*/ 405 w 405"/>
                <a:gd name="T1" fmla="*/ 624 h 624"/>
                <a:gd name="T2" fmla="*/ 0 w 405"/>
                <a:gd name="T3" fmla="*/ 624 h 624"/>
                <a:gd name="T4" fmla="*/ 0 w 405"/>
                <a:gd name="T5" fmla="*/ 0 h 624"/>
                <a:gd name="T6" fmla="*/ 405 w 405"/>
                <a:gd name="T7" fmla="*/ 0 h 624"/>
                <a:gd name="T8" fmla="*/ 405 w 405"/>
                <a:gd name="T9" fmla="*/ 624 h 624"/>
                <a:gd name="T10" fmla="*/ 20 w 405"/>
                <a:gd name="T11" fmla="*/ 603 h 624"/>
                <a:gd name="T12" fmla="*/ 384 w 405"/>
                <a:gd name="T13" fmla="*/ 603 h 624"/>
                <a:gd name="T14" fmla="*/ 384 w 405"/>
                <a:gd name="T15" fmla="*/ 21 h 624"/>
                <a:gd name="T16" fmla="*/ 20 w 405"/>
                <a:gd name="T17" fmla="*/ 21 h 624"/>
                <a:gd name="T18" fmla="*/ 20 w 405"/>
                <a:gd name="T19" fmla="*/ 60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624">
                  <a:moveTo>
                    <a:pt x="405" y="624"/>
                  </a:moveTo>
                  <a:lnTo>
                    <a:pt x="0" y="624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624"/>
                  </a:lnTo>
                  <a:close/>
                  <a:moveTo>
                    <a:pt x="20" y="603"/>
                  </a:moveTo>
                  <a:lnTo>
                    <a:pt x="384" y="603"/>
                  </a:lnTo>
                  <a:lnTo>
                    <a:pt x="384" y="21"/>
                  </a:lnTo>
                  <a:lnTo>
                    <a:pt x="20" y="21"/>
                  </a:lnTo>
                  <a:lnTo>
                    <a:pt x="20" y="603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işḷiḓé"/>
            <p:cNvSpPr/>
            <p:nvPr/>
          </p:nvSpPr>
          <p:spPr bwMode="auto">
            <a:xfrm>
              <a:off x="1085452" y="3777092"/>
              <a:ext cx="620780" cy="620780"/>
            </a:xfrm>
            <a:custGeom>
              <a:avLst/>
              <a:gdLst>
                <a:gd name="T0" fmla="*/ 168 w 216"/>
                <a:gd name="T1" fmla="*/ 216 h 216"/>
                <a:gd name="T2" fmla="*/ 47 w 216"/>
                <a:gd name="T3" fmla="*/ 216 h 216"/>
                <a:gd name="T4" fmla="*/ 0 w 216"/>
                <a:gd name="T5" fmla="*/ 169 h 216"/>
                <a:gd name="T6" fmla="*/ 0 w 216"/>
                <a:gd name="T7" fmla="*/ 47 h 216"/>
                <a:gd name="T8" fmla="*/ 47 w 216"/>
                <a:gd name="T9" fmla="*/ 0 h 216"/>
                <a:gd name="T10" fmla="*/ 168 w 216"/>
                <a:gd name="T11" fmla="*/ 0 h 216"/>
                <a:gd name="T12" fmla="*/ 216 w 216"/>
                <a:gd name="T13" fmla="*/ 47 h 216"/>
                <a:gd name="T14" fmla="*/ 216 w 216"/>
                <a:gd name="T15" fmla="*/ 169 h 216"/>
                <a:gd name="T16" fmla="*/ 168 w 216"/>
                <a:gd name="T17" fmla="*/ 216 h 216"/>
                <a:gd name="T18" fmla="*/ 47 w 216"/>
                <a:gd name="T19" fmla="*/ 24 h 216"/>
                <a:gd name="T20" fmla="*/ 24 w 216"/>
                <a:gd name="T21" fmla="*/ 47 h 216"/>
                <a:gd name="T22" fmla="*/ 24 w 216"/>
                <a:gd name="T23" fmla="*/ 169 h 216"/>
                <a:gd name="T24" fmla="*/ 47 w 216"/>
                <a:gd name="T25" fmla="*/ 192 h 216"/>
                <a:gd name="T26" fmla="*/ 168 w 216"/>
                <a:gd name="T27" fmla="*/ 192 h 216"/>
                <a:gd name="T28" fmla="*/ 192 w 216"/>
                <a:gd name="T29" fmla="*/ 169 h 216"/>
                <a:gd name="T30" fmla="*/ 192 w 216"/>
                <a:gd name="T31" fmla="*/ 47 h 216"/>
                <a:gd name="T32" fmla="*/ 168 w 216"/>
                <a:gd name="T33" fmla="*/ 24 h 216"/>
                <a:gd name="T34" fmla="*/ 47 w 216"/>
                <a:gd name="T35" fmla="*/ 2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16">
                  <a:moveTo>
                    <a:pt x="168" y="216"/>
                  </a:moveTo>
                  <a:cubicBezTo>
                    <a:pt x="47" y="216"/>
                    <a:pt x="47" y="216"/>
                    <a:pt x="47" y="216"/>
                  </a:cubicBezTo>
                  <a:cubicBezTo>
                    <a:pt x="21" y="216"/>
                    <a:pt x="0" y="195"/>
                    <a:pt x="0" y="1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4" y="0"/>
                    <a:pt x="216" y="21"/>
                    <a:pt x="216" y="47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6" y="195"/>
                    <a:pt x="194" y="216"/>
                    <a:pt x="168" y="216"/>
                  </a:cubicBezTo>
                  <a:close/>
                  <a:moveTo>
                    <a:pt x="47" y="24"/>
                  </a:moveTo>
                  <a:cubicBezTo>
                    <a:pt x="34" y="24"/>
                    <a:pt x="24" y="34"/>
                    <a:pt x="24" y="47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4" y="182"/>
                    <a:pt x="34" y="192"/>
                    <a:pt x="47" y="192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81" y="192"/>
                    <a:pt x="192" y="181"/>
                    <a:pt x="192" y="169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2" y="35"/>
                    <a:pt x="181" y="24"/>
                    <a:pt x="16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îṩḻiḑé"/>
            <p:cNvSpPr/>
            <p:nvPr/>
          </p:nvSpPr>
          <p:spPr bwMode="auto">
            <a:xfrm>
              <a:off x="1008275" y="3713335"/>
              <a:ext cx="838890" cy="577156"/>
            </a:xfrm>
            <a:custGeom>
              <a:avLst/>
              <a:gdLst>
                <a:gd name="T0" fmla="*/ 113 w 291"/>
                <a:gd name="T1" fmla="*/ 201 h 201"/>
                <a:gd name="T2" fmla="*/ 6 w 291"/>
                <a:gd name="T3" fmla="*/ 93 h 201"/>
                <a:gd name="T4" fmla="*/ 6 w 291"/>
                <a:gd name="T5" fmla="*/ 71 h 201"/>
                <a:gd name="T6" fmla="*/ 29 w 291"/>
                <a:gd name="T7" fmla="*/ 71 h 201"/>
                <a:gd name="T8" fmla="*/ 113 w 291"/>
                <a:gd name="T9" fmla="*/ 155 h 201"/>
                <a:gd name="T10" fmla="*/ 262 w 291"/>
                <a:gd name="T11" fmla="*/ 7 h 201"/>
                <a:gd name="T12" fmla="*/ 285 w 291"/>
                <a:gd name="T13" fmla="*/ 7 h 201"/>
                <a:gd name="T14" fmla="*/ 285 w 291"/>
                <a:gd name="T15" fmla="*/ 29 h 201"/>
                <a:gd name="T16" fmla="*/ 113 w 291"/>
                <a:gd name="T1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1">
                  <a:moveTo>
                    <a:pt x="113" y="201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0" y="87"/>
                    <a:pt x="0" y="77"/>
                    <a:pt x="6" y="71"/>
                  </a:cubicBezTo>
                  <a:cubicBezTo>
                    <a:pt x="12" y="64"/>
                    <a:pt x="22" y="64"/>
                    <a:pt x="29" y="7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262" y="7"/>
                    <a:pt x="262" y="7"/>
                    <a:pt x="262" y="7"/>
                  </a:cubicBezTo>
                  <a:cubicBezTo>
                    <a:pt x="268" y="0"/>
                    <a:pt x="278" y="0"/>
                    <a:pt x="285" y="7"/>
                  </a:cubicBezTo>
                  <a:cubicBezTo>
                    <a:pt x="291" y="13"/>
                    <a:pt x="291" y="23"/>
                    <a:pt x="285" y="29"/>
                  </a:cubicBezTo>
                  <a:lnTo>
                    <a:pt x="113" y="201"/>
                  </a:lnTo>
                  <a:close/>
                </a:path>
              </a:pathLst>
            </a:custGeom>
            <a:solidFill>
              <a:srgbClr val="EF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išḷîḍè"/>
            <p:cNvSpPr/>
            <p:nvPr/>
          </p:nvSpPr>
          <p:spPr bwMode="auto">
            <a:xfrm>
              <a:off x="1119007" y="2948268"/>
              <a:ext cx="738223" cy="70468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î$ļíḋê"/>
            <p:cNvSpPr/>
            <p:nvPr/>
          </p:nvSpPr>
          <p:spPr bwMode="auto">
            <a:xfrm>
              <a:off x="1119007" y="3132824"/>
              <a:ext cx="738223" cy="70468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ïSľîḋê"/>
            <p:cNvSpPr/>
            <p:nvPr/>
          </p:nvSpPr>
          <p:spPr bwMode="auto">
            <a:xfrm>
              <a:off x="1119007" y="3317379"/>
              <a:ext cx="738223" cy="70468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ïś1idê"/>
            <p:cNvSpPr/>
            <p:nvPr/>
          </p:nvSpPr>
          <p:spPr bwMode="auto">
            <a:xfrm>
              <a:off x="1119007" y="3501936"/>
              <a:ext cx="738223" cy="67111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íṥ1iḍê"/>
            <p:cNvSpPr/>
            <p:nvPr/>
          </p:nvSpPr>
          <p:spPr bwMode="auto">
            <a:xfrm>
              <a:off x="2038431" y="2706667"/>
              <a:ext cx="2026758" cy="1103980"/>
            </a:xfrm>
            <a:custGeom>
              <a:avLst/>
              <a:gdLst>
                <a:gd name="T0" fmla="*/ 704 w 704"/>
                <a:gd name="T1" fmla="*/ 285 h 384"/>
                <a:gd name="T2" fmla="*/ 669 w 704"/>
                <a:gd name="T3" fmla="*/ 320 h 384"/>
                <a:gd name="T4" fmla="*/ 384 w 704"/>
                <a:gd name="T5" fmla="*/ 320 h 384"/>
                <a:gd name="T6" fmla="*/ 256 w 704"/>
                <a:gd name="T7" fmla="*/ 384 h 384"/>
                <a:gd name="T8" fmla="*/ 256 w 704"/>
                <a:gd name="T9" fmla="*/ 320 h 384"/>
                <a:gd name="T10" fmla="*/ 35 w 704"/>
                <a:gd name="T11" fmla="*/ 320 h 384"/>
                <a:gd name="T12" fmla="*/ 0 w 704"/>
                <a:gd name="T13" fmla="*/ 285 h 384"/>
                <a:gd name="T14" fmla="*/ 0 w 704"/>
                <a:gd name="T15" fmla="*/ 35 h 384"/>
                <a:gd name="T16" fmla="*/ 35 w 704"/>
                <a:gd name="T17" fmla="*/ 0 h 384"/>
                <a:gd name="T18" fmla="*/ 669 w 704"/>
                <a:gd name="T19" fmla="*/ 0 h 384"/>
                <a:gd name="T20" fmla="*/ 704 w 704"/>
                <a:gd name="T21" fmla="*/ 35 h 384"/>
                <a:gd name="T22" fmla="*/ 704 w 704"/>
                <a:gd name="T23" fmla="*/ 28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4" h="384">
                  <a:moveTo>
                    <a:pt x="704" y="285"/>
                  </a:moveTo>
                  <a:cubicBezTo>
                    <a:pt x="704" y="304"/>
                    <a:pt x="688" y="320"/>
                    <a:pt x="669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256" y="320"/>
                    <a:pt x="256" y="320"/>
                    <a:pt x="256" y="320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16" y="320"/>
                    <a:pt x="0" y="304"/>
                    <a:pt x="0" y="28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88" y="0"/>
                    <a:pt x="704" y="16"/>
                    <a:pt x="704" y="35"/>
                  </a:cubicBezTo>
                  <a:lnTo>
                    <a:pt x="704" y="285"/>
                  </a:lnTo>
                  <a:close/>
                </a:path>
              </a:pathLst>
            </a:custGeom>
            <a:solidFill>
              <a:srgbClr val="EF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îṧľïďê"/>
            <p:cNvSpPr/>
            <p:nvPr/>
          </p:nvSpPr>
          <p:spPr bwMode="auto">
            <a:xfrm>
              <a:off x="2004875" y="2673112"/>
              <a:ext cx="2097226" cy="1194579"/>
            </a:xfrm>
            <a:custGeom>
              <a:avLst/>
              <a:gdLst>
                <a:gd name="T0" fmla="*/ 256 w 728"/>
                <a:gd name="T1" fmla="*/ 415 h 415"/>
                <a:gd name="T2" fmla="*/ 256 w 728"/>
                <a:gd name="T3" fmla="*/ 344 h 415"/>
                <a:gd name="T4" fmla="*/ 47 w 728"/>
                <a:gd name="T5" fmla="*/ 344 h 415"/>
                <a:gd name="T6" fmla="*/ 0 w 728"/>
                <a:gd name="T7" fmla="*/ 297 h 415"/>
                <a:gd name="T8" fmla="*/ 0 w 728"/>
                <a:gd name="T9" fmla="*/ 47 h 415"/>
                <a:gd name="T10" fmla="*/ 47 w 728"/>
                <a:gd name="T11" fmla="*/ 0 h 415"/>
                <a:gd name="T12" fmla="*/ 681 w 728"/>
                <a:gd name="T13" fmla="*/ 0 h 415"/>
                <a:gd name="T14" fmla="*/ 728 w 728"/>
                <a:gd name="T15" fmla="*/ 47 h 415"/>
                <a:gd name="T16" fmla="*/ 728 w 728"/>
                <a:gd name="T17" fmla="*/ 297 h 415"/>
                <a:gd name="T18" fmla="*/ 681 w 728"/>
                <a:gd name="T19" fmla="*/ 344 h 415"/>
                <a:gd name="T20" fmla="*/ 399 w 728"/>
                <a:gd name="T21" fmla="*/ 344 h 415"/>
                <a:gd name="T22" fmla="*/ 256 w 728"/>
                <a:gd name="T23" fmla="*/ 415 h 415"/>
                <a:gd name="T24" fmla="*/ 47 w 728"/>
                <a:gd name="T25" fmla="*/ 24 h 415"/>
                <a:gd name="T26" fmla="*/ 24 w 728"/>
                <a:gd name="T27" fmla="*/ 47 h 415"/>
                <a:gd name="T28" fmla="*/ 24 w 728"/>
                <a:gd name="T29" fmla="*/ 297 h 415"/>
                <a:gd name="T30" fmla="*/ 47 w 728"/>
                <a:gd name="T31" fmla="*/ 320 h 415"/>
                <a:gd name="T32" fmla="*/ 280 w 728"/>
                <a:gd name="T33" fmla="*/ 320 h 415"/>
                <a:gd name="T34" fmla="*/ 280 w 728"/>
                <a:gd name="T35" fmla="*/ 377 h 415"/>
                <a:gd name="T36" fmla="*/ 393 w 728"/>
                <a:gd name="T37" fmla="*/ 320 h 415"/>
                <a:gd name="T38" fmla="*/ 681 w 728"/>
                <a:gd name="T39" fmla="*/ 320 h 415"/>
                <a:gd name="T40" fmla="*/ 704 w 728"/>
                <a:gd name="T41" fmla="*/ 297 h 415"/>
                <a:gd name="T42" fmla="*/ 704 w 728"/>
                <a:gd name="T43" fmla="*/ 47 h 415"/>
                <a:gd name="T44" fmla="*/ 681 w 728"/>
                <a:gd name="T45" fmla="*/ 24 h 415"/>
                <a:gd name="T46" fmla="*/ 47 w 728"/>
                <a:gd name="T47" fmla="*/ 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415">
                  <a:moveTo>
                    <a:pt x="256" y="415"/>
                  </a:moveTo>
                  <a:cubicBezTo>
                    <a:pt x="256" y="344"/>
                    <a:pt x="256" y="344"/>
                    <a:pt x="256" y="344"/>
                  </a:cubicBezTo>
                  <a:cubicBezTo>
                    <a:pt x="47" y="344"/>
                    <a:pt x="47" y="344"/>
                    <a:pt x="47" y="344"/>
                  </a:cubicBezTo>
                  <a:cubicBezTo>
                    <a:pt x="21" y="344"/>
                    <a:pt x="0" y="323"/>
                    <a:pt x="0" y="29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707" y="0"/>
                    <a:pt x="728" y="21"/>
                    <a:pt x="728" y="47"/>
                  </a:cubicBezTo>
                  <a:cubicBezTo>
                    <a:pt x="728" y="297"/>
                    <a:pt x="728" y="297"/>
                    <a:pt x="728" y="297"/>
                  </a:cubicBezTo>
                  <a:cubicBezTo>
                    <a:pt x="728" y="323"/>
                    <a:pt x="707" y="344"/>
                    <a:pt x="681" y="344"/>
                  </a:cubicBezTo>
                  <a:cubicBezTo>
                    <a:pt x="399" y="344"/>
                    <a:pt x="399" y="344"/>
                    <a:pt x="399" y="344"/>
                  </a:cubicBezTo>
                  <a:lnTo>
                    <a:pt x="256" y="415"/>
                  </a:lnTo>
                  <a:close/>
                  <a:moveTo>
                    <a:pt x="47" y="24"/>
                  </a:moveTo>
                  <a:cubicBezTo>
                    <a:pt x="34" y="24"/>
                    <a:pt x="24" y="34"/>
                    <a:pt x="24" y="47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4" y="310"/>
                    <a:pt x="34" y="320"/>
                    <a:pt x="47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93" y="320"/>
                    <a:pt x="393" y="320"/>
                    <a:pt x="393" y="320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94" y="320"/>
                    <a:pt x="704" y="310"/>
                    <a:pt x="704" y="297"/>
                  </a:cubicBezTo>
                  <a:cubicBezTo>
                    <a:pt x="704" y="47"/>
                    <a:pt x="704" y="47"/>
                    <a:pt x="704" y="47"/>
                  </a:cubicBezTo>
                  <a:cubicBezTo>
                    <a:pt x="704" y="34"/>
                    <a:pt x="694" y="24"/>
                    <a:pt x="681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îšḻíḑè"/>
            <p:cNvSpPr/>
            <p:nvPr/>
          </p:nvSpPr>
          <p:spPr bwMode="auto">
            <a:xfrm>
              <a:off x="2004875" y="2673112"/>
              <a:ext cx="2097226" cy="1194579"/>
            </a:xfrm>
            <a:custGeom>
              <a:avLst/>
              <a:gdLst>
                <a:gd name="T0" fmla="*/ 256 w 728"/>
                <a:gd name="T1" fmla="*/ 415 h 415"/>
                <a:gd name="T2" fmla="*/ 256 w 728"/>
                <a:gd name="T3" fmla="*/ 344 h 415"/>
                <a:gd name="T4" fmla="*/ 47 w 728"/>
                <a:gd name="T5" fmla="*/ 344 h 415"/>
                <a:gd name="T6" fmla="*/ 0 w 728"/>
                <a:gd name="T7" fmla="*/ 297 h 415"/>
                <a:gd name="T8" fmla="*/ 0 w 728"/>
                <a:gd name="T9" fmla="*/ 47 h 415"/>
                <a:gd name="T10" fmla="*/ 47 w 728"/>
                <a:gd name="T11" fmla="*/ 0 h 415"/>
                <a:gd name="T12" fmla="*/ 681 w 728"/>
                <a:gd name="T13" fmla="*/ 0 h 415"/>
                <a:gd name="T14" fmla="*/ 728 w 728"/>
                <a:gd name="T15" fmla="*/ 47 h 415"/>
                <a:gd name="T16" fmla="*/ 728 w 728"/>
                <a:gd name="T17" fmla="*/ 297 h 415"/>
                <a:gd name="T18" fmla="*/ 681 w 728"/>
                <a:gd name="T19" fmla="*/ 344 h 415"/>
                <a:gd name="T20" fmla="*/ 399 w 728"/>
                <a:gd name="T21" fmla="*/ 344 h 415"/>
                <a:gd name="T22" fmla="*/ 256 w 728"/>
                <a:gd name="T23" fmla="*/ 415 h 415"/>
                <a:gd name="T24" fmla="*/ 47 w 728"/>
                <a:gd name="T25" fmla="*/ 24 h 415"/>
                <a:gd name="T26" fmla="*/ 24 w 728"/>
                <a:gd name="T27" fmla="*/ 47 h 415"/>
                <a:gd name="T28" fmla="*/ 24 w 728"/>
                <a:gd name="T29" fmla="*/ 297 h 415"/>
                <a:gd name="T30" fmla="*/ 47 w 728"/>
                <a:gd name="T31" fmla="*/ 320 h 415"/>
                <a:gd name="T32" fmla="*/ 280 w 728"/>
                <a:gd name="T33" fmla="*/ 320 h 415"/>
                <a:gd name="T34" fmla="*/ 280 w 728"/>
                <a:gd name="T35" fmla="*/ 377 h 415"/>
                <a:gd name="T36" fmla="*/ 393 w 728"/>
                <a:gd name="T37" fmla="*/ 320 h 415"/>
                <a:gd name="T38" fmla="*/ 681 w 728"/>
                <a:gd name="T39" fmla="*/ 320 h 415"/>
                <a:gd name="T40" fmla="*/ 704 w 728"/>
                <a:gd name="T41" fmla="*/ 297 h 415"/>
                <a:gd name="T42" fmla="*/ 704 w 728"/>
                <a:gd name="T43" fmla="*/ 47 h 415"/>
                <a:gd name="T44" fmla="*/ 681 w 728"/>
                <a:gd name="T45" fmla="*/ 24 h 415"/>
                <a:gd name="T46" fmla="*/ 47 w 728"/>
                <a:gd name="T47" fmla="*/ 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415">
                  <a:moveTo>
                    <a:pt x="256" y="415"/>
                  </a:moveTo>
                  <a:cubicBezTo>
                    <a:pt x="256" y="344"/>
                    <a:pt x="256" y="344"/>
                    <a:pt x="256" y="344"/>
                  </a:cubicBezTo>
                  <a:cubicBezTo>
                    <a:pt x="47" y="344"/>
                    <a:pt x="47" y="344"/>
                    <a:pt x="47" y="344"/>
                  </a:cubicBezTo>
                  <a:cubicBezTo>
                    <a:pt x="21" y="344"/>
                    <a:pt x="0" y="323"/>
                    <a:pt x="0" y="29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707" y="0"/>
                    <a:pt x="728" y="21"/>
                    <a:pt x="728" y="47"/>
                  </a:cubicBezTo>
                  <a:cubicBezTo>
                    <a:pt x="728" y="297"/>
                    <a:pt x="728" y="297"/>
                    <a:pt x="728" y="297"/>
                  </a:cubicBezTo>
                  <a:cubicBezTo>
                    <a:pt x="728" y="323"/>
                    <a:pt x="707" y="344"/>
                    <a:pt x="681" y="344"/>
                  </a:cubicBezTo>
                  <a:cubicBezTo>
                    <a:pt x="399" y="344"/>
                    <a:pt x="399" y="344"/>
                    <a:pt x="399" y="344"/>
                  </a:cubicBezTo>
                  <a:lnTo>
                    <a:pt x="256" y="415"/>
                  </a:lnTo>
                  <a:close/>
                  <a:moveTo>
                    <a:pt x="47" y="24"/>
                  </a:moveTo>
                  <a:cubicBezTo>
                    <a:pt x="34" y="24"/>
                    <a:pt x="24" y="34"/>
                    <a:pt x="24" y="47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4" y="310"/>
                    <a:pt x="34" y="320"/>
                    <a:pt x="47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93" y="320"/>
                    <a:pt x="393" y="320"/>
                    <a:pt x="393" y="320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94" y="320"/>
                    <a:pt x="704" y="310"/>
                    <a:pt x="704" y="297"/>
                  </a:cubicBezTo>
                  <a:cubicBezTo>
                    <a:pt x="704" y="47"/>
                    <a:pt x="704" y="47"/>
                    <a:pt x="704" y="47"/>
                  </a:cubicBezTo>
                  <a:cubicBezTo>
                    <a:pt x="704" y="34"/>
                    <a:pt x="694" y="24"/>
                    <a:pt x="681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íṣļïḍé"/>
            <p:cNvSpPr/>
            <p:nvPr/>
          </p:nvSpPr>
          <p:spPr bwMode="auto">
            <a:xfrm>
              <a:off x="3514877" y="3995202"/>
              <a:ext cx="369112" cy="369112"/>
            </a:xfrm>
            <a:prstGeom prst="ellipse">
              <a:avLst/>
            </a:prstGeom>
            <a:solidFill>
              <a:srgbClr val="EF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iS1iḋè"/>
            <p:cNvSpPr/>
            <p:nvPr/>
          </p:nvSpPr>
          <p:spPr bwMode="auto">
            <a:xfrm>
              <a:off x="3477967" y="3961647"/>
              <a:ext cx="439579" cy="436223"/>
            </a:xfrm>
            <a:custGeom>
              <a:avLst/>
              <a:gdLst>
                <a:gd name="T0" fmla="*/ 76 w 152"/>
                <a:gd name="T1" fmla="*/ 152 h 152"/>
                <a:gd name="T2" fmla="*/ 0 w 152"/>
                <a:gd name="T3" fmla="*/ 76 h 152"/>
                <a:gd name="T4" fmla="*/ 76 w 152"/>
                <a:gd name="T5" fmla="*/ 0 h 152"/>
                <a:gd name="T6" fmla="*/ 152 w 152"/>
                <a:gd name="T7" fmla="*/ 76 h 152"/>
                <a:gd name="T8" fmla="*/ 76 w 152"/>
                <a:gd name="T9" fmla="*/ 152 h 152"/>
                <a:gd name="T10" fmla="*/ 76 w 152"/>
                <a:gd name="T11" fmla="*/ 24 h 152"/>
                <a:gd name="T12" fmla="*/ 24 w 152"/>
                <a:gd name="T13" fmla="*/ 76 h 152"/>
                <a:gd name="T14" fmla="*/ 76 w 152"/>
                <a:gd name="T15" fmla="*/ 128 h 152"/>
                <a:gd name="T16" fmla="*/ 128 w 152"/>
                <a:gd name="T17" fmla="*/ 76 h 152"/>
                <a:gd name="T18" fmla="*/ 76 w 152"/>
                <a:gd name="T19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2" y="34"/>
                    <a:pt x="152" y="76"/>
                  </a:cubicBezTo>
                  <a:cubicBezTo>
                    <a:pt x="152" y="118"/>
                    <a:pt x="118" y="152"/>
                    <a:pt x="76" y="152"/>
                  </a:cubicBezTo>
                  <a:close/>
                  <a:moveTo>
                    <a:pt x="76" y="24"/>
                  </a:moveTo>
                  <a:cubicBezTo>
                    <a:pt x="47" y="24"/>
                    <a:pt x="24" y="47"/>
                    <a:pt x="24" y="76"/>
                  </a:cubicBezTo>
                  <a:cubicBezTo>
                    <a:pt x="24" y="105"/>
                    <a:pt x="47" y="128"/>
                    <a:pt x="76" y="128"/>
                  </a:cubicBezTo>
                  <a:cubicBezTo>
                    <a:pt x="105" y="128"/>
                    <a:pt x="128" y="105"/>
                    <a:pt x="128" y="76"/>
                  </a:cubicBezTo>
                  <a:cubicBezTo>
                    <a:pt x="128" y="47"/>
                    <a:pt x="105" y="24"/>
                    <a:pt x="76" y="2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íšḻïḋê"/>
            <p:cNvSpPr/>
            <p:nvPr/>
          </p:nvSpPr>
          <p:spPr bwMode="auto">
            <a:xfrm>
              <a:off x="2592099" y="4179759"/>
              <a:ext cx="93956" cy="90601"/>
            </a:xfrm>
            <a:prstGeom prst="ellipse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íṣḷîḓè"/>
            <p:cNvSpPr/>
            <p:nvPr/>
          </p:nvSpPr>
          <p:spPr bwMode="auto">
            <a:xfrm>
              <a:off x="2961211" y="4364314"/>
              <a:ext cx="184557" cy="1845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ïṩļïďè"/>
            <p:cNvSpPr txBox="1"/>
            <p:nvPr/>
          </p:nvSpPr>
          <p:spPr>
            <a:xfrm>
              <a:off x="2581549" y="2999523"/>
              <a:ext cx="940522" cy="31785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病史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611660" y="2501757"/>
            <a:ext cx="4482151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3611660" y="1003427"/>
            <a:ext cx="4386900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既往病史</a:t>
            </a:r>
            <a:endParaRPr lang="en-US" altLang="zh-CN" sz="21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孕半年前检查发现并诊断甲状腺功能减退，孕期一直口服优甲乐，余无特殊；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月行人流一次；无食物、药物过敏史；个人史、月经史、家族史无特殊。</a:t>
            </a:r>
          </a:p>
        </p:txBody>
      </p:sp>
      <p:sp>
        <p:nvSpPr>
          <p:cNvPr id="57" name="矩形 56"/>
          <p:cNvSpPr/>
          <p:nvPr/>
        </p:nvSpPr>
        <p:spPr>
          <a:xfrm>
            <a:off x="3611659" y="2690488"/>
            <a:ext cx="43869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  <a:endParaRPr lang="en-US" altLang="zh-CN" sz="21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曾于孕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周出现阴道流血，约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10ml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，予以地屈孕酮保胎治疗；孕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en-US" altLang="zh-CN" sz="1050" baseline="30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周阴道有少量血性分泌物。孕期规律产检：</a:t>
            </a:r>
            <a:r>
              <a:rPr lang="en-US" altLang="zh-CN" sz="105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HBsAg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孕中期胎盘下缘达到宫颈内口，孕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周彩超提示胎盘下缘距宫颈内口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3.4cm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。孕晚期无阴道流血、流液，无头昏眼花等症状，无皮肤瘙痒等。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616235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入院查体情况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86911" y="1286885"/>
            <a:ext cx="7305550" cy="2904115"/>
            <a:chOff x="-1281471" y="2275918"/>
            <a:chExt cx="7278183" cy="2893236"/>
          </a:xfrm>
        </p:grpSpPr>
        <p:sp>
          <p:nvSpPr>
            <p:cNvPr id="13" name="矩形 12"/>
            <p:cNvSpPr/>
            <p:nvPr/>
          </p:nvSpPr>
          <p:spPr>
            <a:xfrm>
              <a:off x="2685156" y="2275918"/>
              <a:ext cx="3311556" cy="12923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927787" y="2538809"/>
              <a:ext cx="2826293" cy="6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280"/>
                </a:spcBef>
              </a:pPr>
              <a:r>
                <a:rPr lang="zh-CN" altLang="en-US" sz="1350" b="1" dirty="0">
                  <a:solidFill>
                    <a:srgbClr val="00B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一般体检：</a:t>
              </a:r>
              <a:endParaRPr lang="en-US" altLang="zh-CN" sz="1350" b="1" dirty="0">
                <a:solidFill>
                  <a:srgbClr val="00BC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  <a:spcBef>
                  <a:spcPts val="280"/>
                </a:spcBef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T37℃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P88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R20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分，血压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133/91mmHg;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一般情况好，心肺无异常。</a:t>
              </a:r>
              <a:endPara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85156" y="3681214"/>
              <a:ext cx="3311556" cy="148794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2858084" y="3878033"/>
              <a:ext cx="2965698" cy="105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280"/>
                </a:spcBef>
              </a:pPr>
              <a:r>
                <a:rPr lang="zh-CN" altLang="en-US" sz="1350" b="1" dirty="0">
                  <a:solidFill>
                    <a:srgbClr val="00B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专科检查：</a:t>
              </a:r>
              <a:endParaRPr lang="en-US" altLang="zh-CN" sz="1350" b="1" dirty="0">
                <a:solidFill>
                  <a:srgbClr val="00BC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  <a:spcBef>
                  <a:spcPts val="280"/>
                </a:spcBef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胎心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140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分，宫高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35cm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，腹围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104cm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。骨盆测量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25-28-20-8.5cm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，宫口未开，宫颈评分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0+2+0+2+1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分，扪及不规律宫缩，胎膜未破，估计胎儿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3400g</a:t>
              </a: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81471" y="2275918"/>
              <a:ext cx="3814915" cy="2893236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143999" cy="5143500"/>
            <a:chOff x="279400" y="355600"/>
            <a:chExt cx="11912600" cy="6502400"/>
          </a:xfrm>
        </p:grpSpPr>
        <p:sp>
          <p:nvSpPr>
            <p:cNvPr id="8" name="矩形 7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14033" y="1389990"/>
            <a:ext cx="1287781" cy="1301115"/>
          </a:xfrm>
          <a:prstGeom prst="rect">
            <a:avLst/>
          </a:prstGeom>
        </p:spPr>
      </p:pic>
      <p:sp>
        <p:nvSpPr>
          <p:cNvPr id="4" name="ïṩ1ïḍe"/>
          <p:cNvSpPr/>
          <p:nvPr/>
        </p:nvSpPr>
        <p:spPr bwMode="auto">
          <a:xfrm>
            <a:off x="0" y="290145"/>
            <a:ext cx="5351781" cy="4853355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1" name="íṧlïdê"/>
          <p:cNvSpPr/>
          <p:nvPr/>
        </p:nvSpPr>
        <p:spPr>
          <a:xfrm>
            <a:off x="6030107" y="1904006"/>
            <a:ext cx="455636" cy="27308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4950" b="1" dirty="0">
                <a:solidFill>
                  <a:srgbClr val="EF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2" name="iṩľíḓe"/>
          <p:cNvSpPr/>
          <p:nvPr/>
        </p:nvSpPr>
        <p:spPr>
          <a:xfrm>
            <a:off x="5369625" y="2942698"/>
            <a:ext cx="1776599" cy="52484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</a:t>
            </a:r>
            <a:endParaRPr lang="en-US" altLang="zh-CN" sz="3000" b="1" dirty="0">
              <a:solidFill>
                <a:srgbClr val="009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00" b="1" dirty="0">
                <a:solidFill>
                  <a:srgbClr val="009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主要诊疗过程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iṩľíḓe"/>
          <p:cNvSpPr/>
          <p:nvPr/>
        </p:nvSpPr>
        <p:spPr>
          <a:xfrm>
            <a:off x="977323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</a:p>
        </p:txBody>
      </p:sp>
      <p:grpSp>
        <p:nvGrpSpPr>
          <p:cNvPr id="12" name="1fe1f664-17ef-4856-aa84-dc49753f0ef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13408" y="1329311"/>
            <a:ext cx="7270088" cy="2713476"/>
            <a:chOff x="1145517" y="1843314"/>
            <a:chExt cx="9097432" cy="3395510"/>
          </a:xfrm>
        </p:grpSpPr>
        <p:sp>
          <p:nvSpPr>
            <p:cNvPr id="13" name="îṣḷîḓè"/>
            <p:cNvSpPr/>
            <p:nvPr/>
          </p:nvSpPr>
          <p:spPr>
            <a:xfrm>
              <a:off x="8010302" y="3438779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19" tIns="25706" rIns="51419" bIns="25706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82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此部分内容作为文字排版占位显示（建议使用主题字体）。</a:t>
              </a:r>
            </a:p>
          </p:txBody>
        </p:sp>
        <p:sp>
          <p:nvSpPr>
            <p:cNvPr id="14" name="ïṡḻïďe"/>
            <p:cNvSpPr/>
            <p:nvPr/>
          </p:nvSpPr>
          <p:spPr>
            <a:xfrm>
              <a:off x="8020274" y="3130534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1419" tIns="25706" rIns="51419" bIns="25706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b="1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6" name="ï$liḓe"/>
            <p:cNvSpPr/>
            <p:nvPr/>
          </p:nvSpPr>
          <p:spPr>
            <a:xfrm>
              <a:off x="8024231" y="4714853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19" tIns="25706" rIns="51419" bIns="25706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82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此部分内容作为文字排版占位显示（建议使用主题字体）。</a:t>
              </a:r>
            </a:p>
          </p:txBody>
        </p:sp>
        <p:sp>
          <p:nvSpPr>
            <p:cNvPr id="17" name="ï$ḷídè"/>
            <p:cNvSpPr/>
            <p:nvPr/>
          </p:nvSpPr>
          <p:spPr>
            <a:xfrm>
              <a:off x="8020277" y="4406608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1419" tIns="25706" rIns="51419" bIns="25706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b="1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8" name="iṥḻíḓè"/>
            <p:cNvSpPr/>
            <p:nvPr/>
          </p:nvSpPr>
          <p:spPr>
            <a:xfrm>
              <a:off x="8010302" y="2268259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19" tIns="25706" rIns="51419" bIns="25706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82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此部分内容作为文字排版占位显示（建议使用主题字体）。</a:t>
              </a:r>
            </a:p>
          </p:txBody>
        </p:sp>
        <p:sp>
          <p:nvSpPr>
            <p:cNvPr id="19" name="íṩlîḋé"/>
            <p:cNvSpPr/>
            <p:nvPr/>
          </p:nvSpPr>
          <p:spPr>
            <a:xfrm>
              <a:off x="8020274" y="1960016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1419" tIns="25706" rIns="51419" bIns="25706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b="1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0" name="îṩļiḍê"/>
            <p:cNvSpPr/>
            <p:nvPr/>
          </p:nvSpPr>
          <p:spPr>
            <a:xfrm>
              <a:off x="7485881" y="2193944"/>
              <a:ext cx="415102" cy="415102"/>
            </a:xfrm>
            <a:prstGeom prst="ellipse">
              <a:avLst/>
            </a:prstGeom>
            <a:solidFill>
              <a:srgbClr val="00BC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ïś1iḋè"/>
            <p:cNvSpPr/>
            <p:nvPr/>
          </p:nvSpPr>
          <p:spPr>
            <a:xfrm>
              <a:off x="7485881" y="4600124"/>
              <a:ext cx="415102" cy="415102"/>
            </a:xfrm>
            <a:prstGeom prst="ellipse">
              <a:avLst/>
            </a:prstGeom>
            <a:solidFill>
              <a:srgbClr val="00BC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îṩlîḓe"/>
            <p:cNvSpPr/>
            <p:nvPr/>
          </p:nvSpPr>
          <p:spPr>
            <a:xfrm>
              <a:off x="7485881" y="3346429"/>
              <a:ext cx="415102" cy="415102"/>
            </a:xfrm>
            <a:prstGeom prst="ellipse">
              <a:avLst/>
            </a:prstGeom>
            <a:solidFill>
              <a:srgbClr val="00BC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iśļíḑè"/>
            <p:cNvSpPr/>
            <p:nvPr/>
          </p:nvSpPr>
          <p:spPr>
            <a:xfrm>
              <a:off x="7621857" y="23195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ṥļîḑè"/>
            <p:cNvSpPr/>
            <p:nvPr/>
          </p:nvSpPr>
          <p:spPr>
            <a:xfrm>
              <a:off x="7621857" y="34930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ïśḻîḑè"/>
            <p:cNvSpPr/>
            <p:nvPr/>
          </p:nvSpPr>
          <p:spPr>
            <a:xfrm>
              <a:off x="7638237" y="47219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íşlíḑè"/>
            <p:cNvSpPr txBox="1"/>
            <p:nvPr/>
          </p:nvSpPr>
          <p:spPr>
            <a:xfrm>
              <a:off x="1145517" y="2780342"/>
              <a:ext cx="5025895" cy="24584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产妇于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2:18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在会阴侧切下分娩一活女婴，重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2980g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，评分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10-10-10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分；胎儿娩出后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分钟累积出血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200ml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，胎盘与宫腔部分粘连，行人工剥离胎盘术，胎盘胎膜娩出不完整，在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超引导下钳夹清宫，子宫下段收缩差，立即建立静脉双通道，并通知医生，持续双合诊按摩子宫，遵医嘱予欣母沛、缩宫素促进子宫收缩，加快补液速度，急查血常规、凝血项等。</a:t>
              </a:r>
            </a:p>
          </p:txBody>
        </p:sp>
        <p:sp>
          <p:nvSpPr>
            <p:cNvPr id="27" name="iṧḷiḍe"/>
            <p:cNvSpPr/>
            <p:nvPr/>
          </p:nvSpPr>
          <p:spPr bwMode="auto">
            <a:xfrm>
              <a:off x="3364691" y="2037902"/>
              <a:ext cx="587546" cy="601470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EF5E5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5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6672064" y="1843314"/>
              <a:ext cx="0" cy="339551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925" y="228600"/>
            <a:ext cx="8810625" cy="4914900"/>
            <a:chOff x="279400" y="355600"/>
            <a:chExt cx="11912600" cy="6502400"/>
          </a:xfrm>
        </p:grpSpPr>
        <p:sp>
          <p:nvSpPr>
            <p:cNvPr id="3" name="矩形 2"/>
            <p:cNvSpPr/>
            <p:nvPr/>
          </p:nvSpPr>
          <p:spPr>
            <a:xfrm>
              <a:off x="279400" y="355600"/>
              <a:ext cx="11912600" cy="6502400"/>
            </a:xfrm>
            <a:prstGeom prst="rect">
              <a:avLst/>
            </a:prstGeom>
            <a:solidFill>
              <a:srgbClr val="5FC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900" y="653684"/>
              <a:ext cx="11226800" cy="590623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104" y="55505"/>
            <a:ext cx="3409421" cy="533400"/>
            <a:chOff x="0" y="149042"/>
            <a:chExt cx="3987800" cy="7112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0" y="149042"/>
              <a:ext cx="2743200" cy="711200"/>
            </a:xfrm>
            <a:prstGeom prst="roundRect">
              <a:avLst>
                <a:gd name="adj" fmla="val 16667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2025650" y="149042"/>
              <a:ext cx="1962150" cy="711200"/>
            </a:xfrm>
            <a:prstGeom prst="homePlate">
              <a:avLst>
                <a:gd name="adj" fmla="val 57792"/>
              </a:avLst>
            </a:prstGeom>
            <a:solidFill>
              <a:srgbClr val="5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iṩľíḓe"/>
          <p:cNvSpPr/>
          <p:nvPr/>
        </p:nvSpPr>
        <p:spPr>
          <a:xfrm>
            <a:off x="977323" y="117345"/>
            <a:ext cx="1332449" cy="393634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zh-CN" altLang="en-US" sz="22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住院期间主要诊疗过程</a:t>
            </a:r>
          </a:p>
        </p:txBody>
      </p:sp>
      <p:graphicFrame>
        <p:nvGraphicFramePr>
          <p:cNvPr id="13" name="Diagram 3"/>
          <p:cNvGraphicFramePr/>
          <p:nvPr/>
        </p:nvGraphicFramePr>
        <p:xfrm>
          <a:off x="762000" y="1476376"/>
          <a:ext cx="7658100" cy="104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/>
          <p:cNvSpPr/>
          <p:nvPr/>
        </p:nvSpPr>
        <p:spPr>
          <a:xfrm>
            <a:off x="1321617" y="3238642"/>
            <a:ext cx="6491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产妇产时出血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500ml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，产后第一个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400ml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，产后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第二个小时出血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10ml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，产后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小时累积失血共计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910ml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。产妇产后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小时返回病房，子宫收缩好，阴道流血少，保留尿管畅。遵医嘱行一级护理，予抗炎、补液、输血等治疗。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288404" y="1731585"/>
            <a:ext cx="1172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产妇产时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</a:t>
            </a:r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500ml</a:t>
            </a:r>
            <a:endParaRPr lang="zh-CN" altLang="en-US" sz="1500" b="1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74575" y="1847001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产妇产时出血</a:t>
            </a:r>
            <a:endParaRPr lang="zh-CN" altLang="en-US" sz="1500" b="1" dirty="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1628" y="1847001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产妇产时出血</a:t>
            </a:r>
            <a:endParaRPr lang="zh-CN" altLang="en-US" sz="1500" b="1" dirty="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00891" y="1847001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产妇产时出血</a:t>
            </a:r>
            <a:endParaRPr lang="zh-CN" altLang="en-US" sz="15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疑难病例通用PPT模板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e1f664-17ef-4856-aa84-dc49753f0e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9eb51f-793d-4b9c-9cd8-2403d0ec3da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1221</Words>
  <Application>Microsoft Office PowerPoint</Application>
  <PresentationFormat>全屏显示(16:9)</PresentationFormat>
  <Paragraphs>221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Helvetica Light</vt:lpstr>
      <vt:lpstr>Open Sans</vt:lpstr>
      <vt:lpstr>微软雅黑</vt:lpstr>
      <vt:lpstr>Arial</vt:lpstr>
      <vt:lpstr>Calibri</vt:lpstr>
      <vt:lpstr>Calibri Light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疑难病例通用PPT模板1</dc:title>
  <dc:creator/>
  <cp:lastModifiedBy>天 下</cp:lastModifiedBy>
  <cp:revision>4</cp:revision>
  <dcterms:created xsi:type="dcterms:W3CDTF">2017-12-09T12:26:00Z</dcterms:created>
  <dcterms:modified xsi:type="dcterms:W3CDTF">2021-01-05T06:27:30Z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