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a" ContentType="audio/x-ms-wma"/>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theme/themeOverride3.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handoutMasterIdLst>
    <p:handoutMasterId r:id="rId36"/>
  </p:handoutMasterIdLst>
  <p:sldIdLst>
    <p:sldId id="486" r:id="rId2"/>
    <p:sldId id="485" r:id="rId3"/>
    <p:sldId id="487" r:id="rId4"/>
    <p:sldId id="402" r:id="rId5"/>
    <p:sldId id="395" r:id="rId6"/>
    <p:sldId id="495" r:id="rId7"/>
    <p:sldId id="490" r:id="rId8"/>
    <p:sldId id="489" r:id="rId9"/>
    <p:sldId id="503" r:id="rId10"/>
    <p:sldId id="506" r:id="rId11"/>
    <p:sldId id="462" r:id="rId12"/>
    <p:sldId id="507" r:id="rId13"/>
    <p:sldId id="508" r:id="rId14"/>
    <p:sldId id="510" r:id="rId15"/>
    <p:sldId id="511" r:id="rId16"/>
    <p:sldId id="512" r:id="rId17"/>
    <p:sldId id="509" r:id="rId18"/>
    <p:sldId id="488" r:id="rId19"/>
    <p:sldId id="505" r:id="rId20"/>
    <p:sldId id="513" r:id="rId21"/>
    <p:sldId id="491" r:id="rId22"/>
    <p:sldId id="492" r:id="rId23"/>
    <p:sldId id="493" r:id="rId24"/>
    <p:sldId id="514" r:id="rId25"/>
    <p:sldId id="494" r:id="rId26"/>
    <p:sldId id="400" r:id="rId27"/>
    <p:sldId id="504" r:id="rId28"/>
    <p:sldId id="496" r:id="rId29"/>
    <p:sldId id="497" r:id="rId30"/>
    <p:sldId id="499" r:id="rId31"/>
    <p:sldId id="500" r:id="rId32"/>
    <p:sldId id="501" r:id="rId33"/>
    <p:sldId id="516" r:id="rId34"/>
  </p:sldIdLst>
  <p:sldSz cx="9145588" cy="5145088"/>
  <p:notesSz cx="6858000" cy="9144000"/>
  <p:custDataLst>
    <p:tags r:id="rId3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1">
          <p15:clr>
            <a:srgbClr val="A4A3A4"/>
          </p15:clr>
        </p15:guide>
        <p15:guide id="2" pos="288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292"/>
    <a:srgbClr val="2A528D"/>
    <a:srgbClr val="006DF0"/>
    <a:srgbClr val="FF9201"/>
    <a:srgbClr val="7BB453"/>
    <a:srgbClr val="F85546"/>
    <a:srgbClr val="F9C04D"/>
    <a:srgbClr val="F74431"/>
    <a:srgbClr val="9751CB"/>
    <a:srgbClr val="4F22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58" autoAdjust="0"/>
    <p:restoredTop sz="90338" autoAdjust="0"/>
  </p:normalViewPr>
  <p:slideViewPr>
    <p:cSldViewPr>
      <p:cViewPr varScale="1">
        <p:scale>
          <a:sx n="103" d="100"/>
          <a:sy n="103" d="100"/>
        </p:scale>
        <p:origin x="426" y="132"/>
      </p:cViewPr>
      <p:guideLst>
        <p:guide orient="horz" pos="1621"/>
        <p:guide pos="2881"/>
      </p:guideLst>
    </p:cSldViewPr>
  </p:slideViewPr>
  <p:notesTextViewPr>
    <p:cViewPr>
      <p:scale>
        <a:sx n="100" d="100"/>
        <a:sy n="100" d="100"/>
      </p:scale>
      <p:origin x="0" y="0"/>
    </p:cViewPr>
  </p:notesTextViewPr>
  <p:sorterViewPr>
    <p:cViewPr>
      <p:scale>
        <a:sx n="86" d="100"/>
        <a:sy n="86" d="100"/>
      </p:scale>
      <p:origin x="0" y="0"/>
    </p:cViewPr>
  </p:sorterViewPr>
  <p:notesViewPr>
    <p:cSldViewPr>
      <p:cViewPr varScale="1">
        <p:scale>
          <a:sx n="68" d="100"/>
          <a:sy n="68" d="100"/>
        </p:scale>
        <p:origin x="-333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image" Target="../media/image19.png"/></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1"/>
      <c:txPr>
        <a:bodyPr rot="0" spcFirstLastPara="0" vertOverflow="ellipsis" vert="horz" wrap="square" anchor="ctr" anchorCtr="1"/>
        <a:lstStyle/>
        <a:p>
          <a:pPr>
            <a:defRPr lang="zh-CN" sz="1440" b="1" i="0" u="none" strike="noStrike" kern="1200" baseline="0">
              <a:solidFill>
                <a:schemeClr val="tx1"/>
              </a:solidFill>
              <a:latin typeface="+mn-lt"/>
              <a:ea typeface="+mn-ea"/>
              <a:cs typeface="+mn-ea"/>
              <a:sym typeface="+mn-lt"/>
            </a:defRPr>
          </a:pPr>
          <a:endParaRPr lang="zh-CN"/>
        </a:p>
      </c:txPr>
    </c:title>
    <c:autoTitleDeleted val="0"/>
    <c:plotArea>
      <c:layout/>
      <c:barChart>
        <c:barDir val="col"/>
        <c:grouping val="clustered"/>
        <c:varyColors val="0"/>
        <c:ser>
          <c:idx val="0"/>
          <c:order val="0"/>
          <c:tx>
            <c:strRef>
              <c:f>Sheet1!$B$1</c:f>
              <c:strCache>
                <c:ptCount val="1"/>
                <c:pt idx="0">
                  <c:v>背景色块大小</c:v>
                </c:pt>
              </c:strCache>
            </c:strRef>
          </c:tx>
          <c:spPr>
            <a:blipFill>
              <a:blip xmlns:r="http://schemas.openxmlformats.org/officeDocument/2006/relationships" r:embed="rId1"/>
              <a:stretch>
                <a:fillRect/>
              </a:stretch>
            </a:blipFill>
          </c:spPr>
          <c:invertIfNegative val="0"/>
          <c:cat>
            <c:strRef>
              <c:f>Sheet1!$A$2:$A$5</c:f>
              <c:strCache>
                <c:ptCount val="4"/>
                <c:pt idx="0">
                  <c:v>标题一</c:v>
                </c:pt>
                <c:pt idx="1">
                  <c:v>标题二</c:v>
                </c:pt>
                <c:pt idx="2">
                  <c:v>标题三</c:v>
                </c:pt>
                <c:pt idx="3">
                  <c:v>标题四</c:v>
                </c:pt>
              </c:strCache>
            </c:strRef>
          </c:cat>
          <c:val>
            <c:numRef>
              <c:f>Sheet1!$B$2:$B$5</c:f>
              <c:numCache>
                <c:formatCode>General</c:formatCode>
                <c:ptCount val="4"/>
                <c:pt idx="0">
                  <c:v>100</c:v>
                </c:pt>
                <c:pt idx="1">
                  <c:v>100</c:v>
                </c:pt>
                <c:pt idx="2">
                  <c:v>100</c:v>
                </c:pt>
                <c:pt idx="3">
                  <c:v>100</c:v>
                </c:pt>
              </c:numCache>
            </c:numRef>
          </c:val>
          <c:extLst>
            <c:ext xmlns:c16="http://schemas.microsoft.com/office/drawing/2014/chart" uri="{C3380CC4-5D6E-409C-BE32-E72D297353CC}">
              <c16:uniqueId val="{00000000-7C5F-4EB9-AC70-87D8DDCB4A5F}"/>
            </c:ext>
          </c:extLst>
        </c:ser>
        <c:ser>
          <c:idx val="1"/>
          <c:order val="1"/>
          <c:tx>
            <c:strRef>
              <c:f>Sheet1!$C$1</c:f>
              <c:strCache>
                <c:ptCount val="1"/>
                <c:pt idx="0">
                  <c:v>数据更改区</c:v>
                </c:pt>
              </c:strCache>
            </c:strRef>
          </c:tx>
          <c:spPr>
            <a:solidFill>
              <a:srgbClr val="1C9292"/>
            </a:solidFill>
            <a:effectLst/>
          </c:spPr>
          <c:invertIfNegative val="0"/>
          <c:dPt>
            <c:idx val="0"/>
            <c:invertIfNegative val="0"/>
            <c:bubble3D val="0"/>
            <c:extLst>
              <c:ext xmlns:c16="http://schemas.microsoft.com/office/drawing/2014/chart" uri="{C3380CC4-5D6E-409C-BE32-E72D297353CC}">
                <c16:uniqueId val="{00000001-7C5F-4EB9-AC70-87D8DDCB4A5F}"/>
              </c:ext>
            </c:extLst>
          </c:dPt>
          <c:dPt>
            <c:idx val="2"/>
            <c:invertIfNegative val="0"/>
            <c:bubble3D val="0"/>
            <c:extLst>
              <c:ext xmlns:c16="http://schemas.microsoft.com/office/drawing/2014/chart" uri="{C3380CC4-5D6E-409C-BE32-E72D297353CC}">
                <c16:uniqueId val="{00000002-7C5F-4EB9-AC70-87D8DDCB4A5F}"/>
              </c:ext>
            </c:extLst>
          </c:dPt>
          <c:cat>
            <c:strRef>
              <c:f>Sheet1!$A$2:$A$5</c:f>
              <c:strCache>
                <c:ptCount val="4"/>
                <c:pt idx="0">
                  <c:v>标题一</c:v>
                </c:pt>
                <c:pt idx="1">
                  <c:v>标题二</c:v>
                </c:pt>
                <c:pt idx="2">
                  <c:v>标题三</c:v>
                </c:pt>
                <c:pt idx="3">
                  <c:v>标题四</c:v>
                </c:pt>
              </c:strCache>
            </c:strRef>
          </c:cat>
          <c:val>
            <c:numRef>
              <c:f>Sheet1!$C$2:$C$5</c:f>
              <c:numCache>
                <c:formatCode>General</c:formatCode>
                <c:ptCount val="4"/>
                <c:pt idx="0">
                  <c:v>24</c:v>
                </c:pt>
                <c:pt idx="1">
                  <c:v>89</c:v>
                </c:pt>
                <c:pt idx="2">
                  <c:v>40</c:v>
                </c:pt>
                <c:pt idx="3">
                  <c:v>68</c:v>
                </c:pt>
              </c:numCache>
            </c:numRef>
          </c:val>
          <c:extLst>
            <c:ext xmlns:c16="http://schemas.microsoft.com/office/drawing/2014/chart" uri="{C3380CC4-5D6E-409C-BE32-E72D297353CC}">
              <c16:uniqueId val="{00000003-7C5F-4EB9-AC70-87D8DDCB4A5F}"/>
            </c:ext>
          </c:extLst>
        </c:ser>
        <c:dLbls>
          <c:showLegendKey val="0"/>
          <c:showVal val="0"/>
          <c:showCatName val="0"/>
          <c:showSerName val="0"/>
          <c:showPercent val="0"/>
          <c:showBubbleSize val="0"/>
        </c:dLbls>
        <c:gapWidth val="40"/>
        <c:overlap val="100"/>
        <c:axId val="1891057792"/>
        <c:axId val="1891049088"/>
      </c:barChart>
      <c:catAx>
        <c:axId val="1891057792"/>
        <c:scaling>
          <c:orientation val="minMax"/>
        </c:scaling>
        <c:delete val="0"/>
        <c:axPos val="b"/>
        <c:numFmt formatCode="General" sourceLinked="0"/>
        <c:majorTickMark val="in"/>
        <c:minorTickMark val="none"/>
        <c:tickLblPos val="nextTo"/>
        <c:spPr>
          <a:noFill/>
          <a:ln w="25400" cap="flat" cmpd="sng" algn="ctr">
            <a:solidFill>
              <a:schemeClr val="bg1">
                <a:lumMod val="50000"/>
              </a:schemeClr>
            </a:solidFill>
            <a:prstDash val="solid"/>
            <a:round/>
          </a:ln>
          <a:effectLst/>
        </c:spPr>
        <c:txPr>
          <a:bodyPr rot="-60000000" spcFirstLastPara="0" vertOverflow="ellipsis" vert="horz" wrap="square" anchor="ctr" anchorCtr="1"/>
          <a:lstStyle/>
          <a:p>
            <a:pPr>
              <a:defRPr lang="zh-CN" sz="1200" b="0" i="0" u="none" strike="noStrike" kern="1200" baseline="0">
                <a:solidFill>
                  <a:schemeClr val="tx1"/>
                </a:solidFill>
                <a:latin typeface="+mn-lt"/>
                <a:ea typeface="+mn-ea"/>
                <a:cs typeface="+mn-ea"/>
                <a:sym typeface="+mn-lt"/>
              </a:defRPr>
            </a:pPr>
            <a:endParaRPr lang="zh-CN"/>
          </a:p>
        </c:txPr>
        <c:crossAx val="1891049088"/>
        <c:crosses val="autoZero"/>
        <c:auto val="1"/>
        <c:lblAlgn val="ctr"/>
        <c:lblOffset val="100"/>
        <c:noMultiLvlLbl val="0"/>
      </c:catAx>
      <c:valAx>
        <c:axId val="1891049088"/>
        <c:scaling>
          <c:orientation val="minMax"/>
          <c:max val="120"/>
        </c:scaling>
        <c:delete val="0"/>
        <c:axPos val="l"/>
        <c:numFmt formatCode="General" sourceLinked="1"/>
        <c:majorTickMark val="out"/>
        <c:minorTickMark val="none"/>
        <c:tickLblPos val="nextTo"/>
        <c:txPr>
          <a:bodyPr rot="-60000000" spcFirstLastPara="0" vertOverflow="ellipsis" vert="horz" wrap="square" anchor="ctr" anchorCtr="1"/>
          <a:lstStyle/>
          <a:p>
            <a:pPr>
              <a:defRPr lang="zh-CN" sz="1200" b="0" i="0" u="none" strike="noStrike" kern="1200" baseline="0">
                <a:solidFill>
                  <a:schemeClr val="tx1"/>
                </a:solidFill>
                <a:latin typeface="+mn-lt"/>
                <a:ea typeface="+mn-ea"/>
                <a:cs typeface="+mn-ea"/>
                <a:sym typeface="+mn-lt"/>
              </a:defRPr>
            </a:pPr>
            <a:endParaRPr lang="zh-CN"/>
          </a:p>
        </c:txPr>
        <c:crossAx val="1891057792"/>
        <c:crosses val="autoZero"/>
        <c:crossBetween val="between"/>
      </c:valAx>
      <c:spPr>
        <a:noFill/>
        <a:ln w="25400">
          <a:noFill/>
        </a:ln>
      </c:spPr>
    </c:plotArea>
    <c:plotVisOnly val="1"/>
    <c:dispBlanksAs val="gap"/>
    <c:showDLblsOverMax val="0"/>
  </c:chart>
  <c:txPr>
    <a:bodyPr/>
    <a:lstStyle/>
    <a:p>
      <a:pPr>
        <a:defRPr lang="zh-CN" sz="1200">
          <a:latin typeface="+mn-lt"/>
          <a:ea typeface="+mn-ea"/>
          <a:cs typeface="+mn-ea"/>
          <a:sym typeface="+mn-lt"/>
        </a:defRPr>
      </a:pPr>
      <a:endParaRPr lang="zh-CN"/>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销售额</c:v>
                </c:pt>
              </c:strCache>
            </c:strRef>
          </c:tx>
          <c:spPr>
            <a:ln>
              <a:noFill/>
            </a:ln>
            <a:effectLst/>
          </c:spPr>
          <c:dPt>
            <c:idx val="0"/>
            <c:bubble3D val="0"/>
            <c:spPr>
              <a:solidFill>
                <a:srgbClr val="1C9292"/>
              </a:solidFill>
              <a:ln w="19050">
                <a:solidFill>
                  <a:srgbClr val="4F81BD"/>
                </a:solidFill>
              </a:ln>
              <a:effectLst/>
            </c:spPr>
            <c:extLst>
              <c:ext xmlns:c16="http://schemas.microsoft.com/office/drawing/2014/chart" uri="{C3380CC4-5D6E-409C-BE32-E72D297353CC}">
                <c16:uniqueId val="{00000001-1F54-4671-93C8-F14854803A18}"/>
              </c:ext>
            </c:extLst>
          </c:dPt>
          <c:dPt>
            <c:idx val="1"/>
            <c:bubble3D val="0"/>
            <c:spPr>
              <a:solidFill>
                <a:sysClr val="window" lastClr="FFFFFF">
                  <a:lumMod val="85000"/>
                </a:sysClr>
              </a:solidFill>
              <a:ln w="19050">
                <a:noFill/>
              </a:ln>
              <a:effectLst/>
            </c:spPr>
            <c:extLst>
              <c:ext xmlns:c16="http://schemas.microsoft.com/office/drawing/2014/chart" uri="{C3380CC4-5D6E-409C-BE32-E72D297353CC}">
                <c16:uniqueId val="{00000003-1F54-4671-93C8-F14854803A18}"/>
              </c:ext>
            </c:extLst>
          </c:dPt>
          <c:cat>
            <c:numRef>
              <c:f>Sheet1!$A$2:$A$3</c:f>
              <c:numCache>
                <c:formatCode>General</c:formatCode>
                <c:ptCount val="2"/>
                <c:pt idx="0">
                  <c:v>2015</c:v>
                </c:pt>
                <c:pt idx="1">
                  <c:v>2016</c:v>
                </c:pt>
              </c:numCache>
            </c:numRef>
          </c:cat>
          <c:val>
            <c:numRef>
              <c:f>Sheet1!$B$2:$B$3</c:f>
              <c:numCache>
                <c:formatCode>General</c:formatCode>
                <c:ptCount val="2"/>
                <c:pt idx="0">
                  <c:v>80</c:v>
                </c:pt>
                <c:pt idx="1">
                  <c:v>20</c:v>
                </c:pt>
              </c:numCache>
            </c:numRef>
          </c:val>
          <c:extLst>
            <c:ext xmlns:c16="http://schemas.microsoft.com/office/drawing/2014/chart" uri="{C3380CC4-5D6E-409C-BE32-E72D297353CC}">
              <c16:uniqueId val="{00000004-1F54-4671-93C8-F14854803A18}"/>
            </c:ext>
          </c:extLst>
        </c:ser>
        <c:dLbls>
          <c:showLegendKey val="0"/>
          <c:showVal val="0"/>
          <c:showCatName val="0"/>
          <c:showSerName val="0"/>
          <c:showPercent val="0"/>
          <c:showBubbleSize val="0"/>
          <c:showLeaderLines val="1"/>
        </c:dLbls>
        <c:firstSliceAng val="0"/>
        <c:holeSize val="66"/>
      </c:doughnutChart>
      <c:spPr>
        <a:noFill/>
        <a:ln>
          <a:noFill/>
        </a:ln>
        <a:effectLst/>
      </c:spPr>
    </c:plotArea>
    <c:plotVisOnly val="1"/>
    <c:dispBlanksAs val="zero"/>
    <c:showDLblsOverMax val="0"/>
  </c:chart>
  <c:spPr>
    <a:noFill/>
    <a:ln>
      <a:noFill/>
    </a:ln>
    <a:effectLst/>
  </c:spPr>
  <c:txPr>
    <a:bodyPr/>
    <a:lstStyle/>
    <a:p>
      <a:pPr>
        <a:defRPr lang="zh-CN">
          <a:latin typeface="+mn-lt"/>
          <a:ea typeface="+mn-ea"/>
          <a:cs typeface="+mn-ea"/>
          <a:sym typeface="+mn-lt"/>
        </a:defRPr>
      </a:pPr>
      <a:endParaRPr lang="zh-CN"/>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销售额</c:v>
                </c:pt>
              </c:strCache>
            </c:strRef>
          </c:tx>
          <c:spPr>
            <a:ln>
              <a:noFill/>
            </a:ln>
          </c:spPr>
          <c:dPt>
            <c:idx val="0"/>
            <c:bubble3D val="0"/>
            <c:spPr>
              <a:solidFill>
                <a:srgbClr val="1C9292"/>
              </a:solidFill>
              <a:ln w="19050">
                <a:solidFill>
                  <a:srgbClr val="4F81BD"/>
                </a:solidFill>
              </a:ln>
              <a:effectLst/>
            </c:spPr>
            <c:extLst>
              <c:ext xmlns:c16="http://schemas.microsoft.com/office/drawing/2014/chart" uri="{C3380CC4-5D6E-409C-BE32-E72D297353CC}">
                <c16:uniqueId val="{00000001-2445-4107-B049-A0ED9C4A2EA4}"/>
              </c:ext>
            </c:extLst>
          </c:dPt>
          <c:dPt>
            <c:idx val="1"/>
            <c:bubble3D val="0"/>
            <c:spPr>
              <a:solidFill>
                <a:sysClr val="window" lastClr="FFFFFF">
                  <a:lumMod val="85000"/>
                </a:sysClr>
              </a:solidFill>
              <a:ln w="19050">
                <a:noFill/>
              </a:ln>
              <a:effectLst>
                <a:innerShdw blurRad="114300">
                  <a:schemeClr val="bg1">
                    <a:lumMod val="50000"/>
                  </a:schemeClr>
                </a:innerShdw>
              </a:effectLst>
            </c:spPr>
            <c:extLst>
              <c:ext xmlns:c16="http://schemas.microsoft.com/office/drawing/2014/chart" uri="{C3380CC4-5D6E-409C-BE32-E72D297353CC}">
                <c16:uniqueId val="{00000003-2445-4107-B049-A0ED9C4A2EA4}"/>
              </c:ext>
            </c:extLst>
          </c:dPt>
          <c:cat>
            <c:numRef>
              <c:f>Sheet1!$A$2:$A$3</c:f>
              <c:numCache>
                <c:formatCode>General</c:formatCode>
                <c:ptCount val="2"/>
                <c:pt idx="0">
                  <c:v>2015</c:v>
                </c:pt>
                <c:pt idx="1">
                  <c:v>2016</c:v>
                </c:pt>
              </c:numCache>
            </c:numRef>
          </c:cat>
          <c:val>
            <c:numRef>
              <c:f>Sheet1!$B$2:$B$3</c:f>
              <c:numCache>
                <c:formatCode>General</c:formatCode>
                <c:ptCount val="2"/>
                <c:pt idx="0">
                  <c:v>60</c:v>
                </c:pt>
                <c:pt idx="1">
                  <c:v>40</c:v>
                </c:pt>
              </c:numCache>
            </c:numRef>
          </c:val>
          <c:extLst>
            <c:ext xmlns:c16="http://schemas.microsoft.com/office/drawing/2014/chart" uri="{C3380CC4-5D6E-409C-BE32-E72D297353CC}">
              <c16:uniqueId val="{00000004-2445-4107-B049-A0ED9C4A2EA4}"/>
            </c:ext>
          </c:extLst>
        </c:ser>
        <c:dLbls>
          <c:showLegendKey val="0"/>
          <c:showVal val="0"/>
          <c:showCatName val="0"/>
          <c:showSerName val="0"/>
          <c:showPercent val="0"/>
          <c:showBubbleSize val="0"/>
          <c:showLeaderLines val="1"/>
        </c:dLbls>
        <c:firstSliceAng val="0"/>
        <c:holeSize val="66"/>
      </c:doughnutChart>
      <c:spPr>
        <a:noFill/>
        <a:ln>
          <a:noFill/>
        </a:ln>
        <a:effectLst/>
      </c:spPr>
    </c:plotArea>
    <c:plotVisOnly val="1"/>
    <c:dispBlanksAs val="zero"/>
    <c:showDLblsOverMax val="0"/>
  </c:chart>
  <c:spPr>
    <a:noFill/>
    <a:ln>
      <a:noFill/>
    </a:ln>
    <a:effectLst/>
  </c:spPr>
  <c:txPr>
    <a:bodyPr/>
    <a:lstStyle/>
    <a:p>
      <a:pPr>
        <a:defRPr lang="zh-CN">
          <a:latin typeface="+mn-lt"/>
          <a:ea typeface="+mn-ea"/>
          <a:cs typeface="+mn-ea"/>
          <a:sym typeface="+mn-lt"/>
        </a:defRPr>
      </a:pPr>
      <a:endParaRPr lang="zh-CN"/>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销售额</c:v>
                </c:pt>
              </c:strCache>
            </c:strRef>
          </c:tx>
          <c:spPr>
            <a:solidFill>
              <a:srgbClr val="00B0F0"/>
            </a:solidFill>
            <a:ln>
              <a:noFill/>
            </a:ln>
          </c:spPr>
          <c:dPt>
            <c:idx val="0"/>
            <c:bubble3D val="0"/>
            <c:spPr>
              <a:solidFill>
                <a:srgbClr val="1C9292"/>
              </a:solidFill>
              <a:ln w="19050">
                <a:solidFill>
                  <a:srgbClr val="4F81BD"/>
                </a:solidFill>
              </a:ln>
              <a:effectLst/>
            </c:spPr>
            <c:extLst>
              <c:ext xmlns:c16="http://schemas.microsoft.com/office/drawing/2014/chart" uri="{C3380CC4-5D6E-409C-BE32-E72D297353CC}">
                <c16:uniqueId val="{00000001-47A1-4F7A-A72B-5D27D7D650ED}"/>
              </c:ext>
            </c:extLst>
          </c:dPt>
          <c:dPt>
            <c:idx val="1"/>
            <c:bubble3D val="0"/>
            <c:spPr>
              <a:solidFill>
                <a:sysClr val="window" lastClr="FFFFFF">
                  <a:lumMod val="85000"/>
                </a:sysClr>
              </a:solidFill>
              <a:ln w="19050">
                <a:noFill/>
              </a:ln>
              <a:effectLst>
                <a:innerShdw blurRad="114300">
                  <a:schemeClr val="bg1">
                    <a:lumMod val="50000"/>
                  </a:schemeClr>
                </a:innerShdw>
              </a:effectLst>
            </c:spPr>
            <c:extLst>
              <c:ext xmlns:c16="http://schemas.microsoft.com/office/drawing/2014/chart" uri="{C3380CC4-5D6E-409C-BE32-E72D297353CC}">
                <c16:uniqueId val="{00000003-47A1-4F7A-A72B-5D27D7D650ED}"/>
              </c:ext>
            </c:extLst>
          </c:dPt>
          <c:cat>
            <c:numRef>
              <c:f>Sheet1!$A$2:$A$3</c:f>
              <c:numCache>
                <c:formatCode>General</c:formatCode>
                <c:ptCount val="2"/>
                <c:pt idx="0">
                  <c:v>2015</c:v>
                </c:pt>
                <c:pt idx="1">
                  <c:v>2016</c:v>
                </c:pt>
              </c:numCache>
            </c:numRef>
          </c:cat>
          <c:val>
            <c:numRef>
              <c:f>Sheet1!$B$2:$B$3</c:f>
              <c:numCache>
                <c:formatCode>General</c:formatCode>
                <c:ptCount val="2"/>
                <c:pt idx="0">
                  <c:v>75</c:v>
                </c:pt>
                <c:pt idx="1">
                  <c:v>25</c:v>
                </c:pt>
              </c:numCache>
            </c:numRef>
          </c:val>
          <c:extLst>
            <c:ext xmlns:c16="http://schemas.microsoft.com/office/drawing/2014/chart" uri="{C3380CC4-5D6E-409C-BE32-E72D297353CC}">
              <c16:uniqueId val="{00000004-47A1-4F7A-A72B-5D27D7D650ED}"/>
            </c:ext>
          </c:extLst>
        </c:ser>
        <c:dLbls>
          <c:showLegendKey val="0"/>
          <c:showVal val="0"/>
          <c:showCatName val="0"/>
          <c:showSerName val="0"/>
          <c:showPercent val="0"/>
          <c:showBubbleSize val="0"/>
          <c:showLeaderLines val="1"/>
        </c:dLbls>
        <c:firstSliceAng val="0"/>
        <c:holeSize val="66"/>
      </c:doughnutChart>
      <c:spPr>
        <a:noFill/>
        <a:ln>
          <a:noFill/>
        </a:ln>
        <a:effectLst/>
      </c:spPr>
    </c:plotArea>
    <c:plotVisOnly val="1"/>
    <c:dispBlanksAs val="zero"/>
    <c:showDLblsOverMax val="0"/>
  </c:chart>
  <c:spPr>
    <a:noFill/>
    <a:ln>
      <a:noFill/>
    </a:ln>
    <a:effectLst/>
  </c:spPr>
  <c:txPr>
    <a:bodyPr/>
    <a:lstStyle/>
    <a:p>
      <a:pPr>
        <a:defRPr lang="zh-CN">
          <a:latin typeface="+mn-lt"/>
          <a:ea typeface="+mn-ea"/>
          <a:cs typeface="+mn-ea"/>
          <a:sym typeface="+mn-lt"/>
        </a:defRPr>
      </a:pPr>
      <a:endParaRPr lang="zh-CN"/>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pattFill prst="dkUpDiag">
              <a:fgClr>
                <a:schemeClr val="bg1">
                  <a:lumMod val="75000"/>
                </a:schemeClr>
              </a:fgClr>
              <a:bgClr>
                <a:schemeClr val="bg1"/>
              </a:bgClr>
            </a:pattFill>
            <a:ln>
              <a:noFill/>
            </a:ln>
            <a:effectLst/>
          </c:spPr>
          <c:invertIfNegative val="0"/>
          <c:dLbls>
            <c:delete val="1"/>
          </c:dLbls>
          <c:cat>
            <c:strRef>
              <c:f>Sheet1!$A$2:$A$5</c:f>
              <c:strCache>
                <c:ptCount val="4"/>
                <c:pt idx="0">
                  <c:v>类别 1</c:v>
                </c:pt>
                <c:pt idx="1">
                  <c:v>类别 2</c:v>
                </c:pt>
                <c:pt idx="2">
                  <c:v>类别 3</c:v>
                </c:pt>
                <c:pt idx="3">
                  <c:v>类别 4</c:v>
                </c:pt>
              </c:strCache>
            </c:strRef>
          </c:cat>
          <c:val>
            <c:numRef>
              <c:f>Sheet1!$B$2:$B$5</c:f>
              <c:numCache>
                <c:formatCode>0%</c:formatCode>
                <c:ptCount val="4"/>
                <c:pt idx="0">
                  <c:v>1</c:v>
                </c:pt>
                <c:pt idx="1">
                  <c:v>1</c:v>
                </c:pt>
                <c:pt idx="2">
                  <c:v>1</c:v>
                </c:pt>
                <c:pt idx="3">
                  <c:v>1</c:v>
                </c:pt>
              </c:numCache>
            </c:numRef>
          </c:val>
          <c:extLst>
            <c:ext xmlns:c16="http://schemas.microsoft.com/office/drawing/2014/chart" uri="{C3380CC4-5D6E-409C-BE32-E72D297353CC}">
              <c16:uniqueId val="{00000000-1065-4D88-ACCC-D957357232A7}"/>
            </c:ext>
          </c:extLst>
        </c:ser>
        <c:ser>
          <c:idx val="1"/>
          <c:order val="1"/>
          <c:tx>
            <c:strRef>
              <c:f>Sheet1!$C$1</c:f>
              <c:strCache>
                <c:ptCount val="1"/>
                <c:pt idx="0">
                  <c:v>系列 2</c:v>
                </c:pt>
              </c:strCache>
            </c:strRef>
          </c:tx>
          <c:spPr>
            <a:solidFill>
              <a:schemeClr val="bg1">
                <a:lumMod val="75000"/>
              </a:schemeClr>
            </a:solidFill>
            <a:ln>
              <a:noFill/>
            </a:ln>
            <a:effectLst/>
          </c:spPr>
          <c:invertIfNegative val="0"/>
          <c:dLbls>
            <c:dLbl>
              <c:idx val="0"/>
              <c:layout>
                <c:manualLayout>
                  <c:x val="-2.8248587570621399E-3"/>
                  <c:y val="0.12162162162162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065-4D88-ACCC-D957357232A7}"/>
                </c:ext>
              </c:extLst>
            </c:dLbl>
            <c:dLbl>
              <c:idx val="1"/>
              <c:layout>
                <c:manualLayout>
                  <c:x val="0"/>
                  <c:y val="0.135135135135135"/>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065-4D88-ACCC-D957357232A7}"/>
                </c:ext>
              </c:extLst>
            </c:dLbl>
            <c:dLbl>
              <c:idx val="2"/>
              <c:layout>
                <c:manualLayout>
                  <c:x val="0"/>
                  <c:y val="0.11261261261261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065-4D88-ACCC-D957357232A7}"/>
                </c:ext>
              </c:extLst>
            </c:dLbl>
            <c:dLbl>
              <c:idx val="3"/>
              <c:layout>
                <c:manualLayout>
                  <c:x val="2.8248587570621499E-3"/>
                  <c:y val="0.12612612612612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065-4D88-ACCC-D957357232A7}"/>
                </c:ext>
              </c:extLst>
            </c:dLbl>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solidFill>
                    <a:latin typeface="+mn-lt"/>
                    <a:ea typeface="+mn-ea"/>
                    <a:cs typeface="+mn-ea"/>
                    <a:sym typeface="+mn-lt"/>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c15:spPr>
                <c15:showLeaderLines val="1"/>
                <c15:leaderLines>
                  <c:spPr>
                    <a:ln w="9525" cap="flat" cmpd="sng" algn="ctr">
                      <a:solidFill>
                        <a:schemeClr val="tx1">
                          <a:lumMod val="35000"/>
                          <a:lumOff val="65000"/>
                        </a:schemeClr>
                      </a:solidFill>
                      <a:prstDash val="solid"/>
                      <a:round/>
                    </a:ln>
                    <a:effectLst/>
                  </c:spPr>
                </c15:leaderLines>
              </c:ext>
            </c:extLst>
          </c:dLbls>
          <c:cat>
            <c:strRef>
              <c:f>Sheet1!$A$2:$A$5</c:f>
              <c:strCache>
                <c:ptCount val="4"/>
                <c:pt idx="0">
                  <c:v>类别 1</c:v>
                </c:pt>
                <c:pt idx="1">
                  <c:v>类别 2</c:v>
                </c:pt>
                <c:pt idx="2">
                  <c:v>类别 3</c:v>
                </c:pt>
                <c:pt idx="3">
                  <c:v>类别 4</c:v>
                </c:pt>
              </c:strCache>
            </c:strRef>
          </c:cat>
          <c:val>
            <c:numRef>
              <c:f>Sheet1!$C$2:$C$5</c:f>
              <c:numCache>
                <c:formatCode>0%</c:formatCode>
                <c:ptCount val="4"/>
                <c:pt idx="0">
                  <c:v>0.25</c:v>
                </c:pt>
                <c:pt idx="1">
                  <c:v>0.45</c:v>
                </c:pt>
                <c:pt idx="2">
                  <c:v>0.85000000000000098</c:v>
                </c:pt>
                <c:pt idx="3">
                  <c:v>0.65000000000000102</c:v>
                </c:pt>
              </c:numCache>
            </c:numRef>
          </c:val>
          <c:extLst>
            <c:ext xmlns:c16="http://schemas.microsoft.com/office/drawing/2014/chart" uri="{C3380CC4-5D6E-409C-BE32-E72D297353CC}">
              <c16:uniqueId val="{00000005-1065-4D88-ACCC-D957357232A7}"/>
            </c:ext>
          </c:extLst>
        </c:ser>
        <c:dLbls>
          <c:showLegendKey val="0"/>
          <c:showVal val="1"/>
          <c:showCatName val="0"/>
          <c:showSerName val="0"/>
          <c:showPercent val="0"/>
          <c:showBubbleSize val="0"/>
        </c:dLbls>
        <c:gapWidth val="100"/>
        <c:overlap val="100"/>
        <c:axId val="1891032768"/>
        <c:axId val="1891044736"/>
      </c:barChart>
      <c:catAx>
        <c:axId val="189103276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prstDash val="solid"/>
            <a:round/>
          </a:ln>
          <a:effectLst/>
        </c:spPr>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sym typeface="+mn-lt"/>
              </a:defRPr>
            </a:pPr>
            <a:endParaRPr lang="zh-CN"/>
          </a:p>
        </c:txPr>
        <c:crossAx val="1891044736"/>
        <c:crosses val="autoZero"/>
        <c:auto val="1"/>
        <c:lblAlgn val="ctr"/>
        <c:lblOffset val="100"/>
        <c:noMultiLvlLbl val="0"/>
      </c:catAx>
      <c:valAx>
        <c:axId val="1891044736"/>
        <c:scaling>
          <c:orientation val="minMax"/>
          <c:max val="1"/>
        </c:scaling>
        <c:delete val="1"/>
        <c:axPos val="l"/>
        <c:numFmt formatCode="0%" sourceLinked="1"/>
        <c:majorTickMark val="out"/>
        <c:minorTickMark val="none"/>
        <c:tickLblPos val="none"/>
        <c:crossAx val="1891032768"/>
        <c:crosses val="autoZero"/>
        <c:crossBetween val="between"/>
      </c:valAx>
      <c:spPr>
        <a:noFill/>
        <a:ln w="25400">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pattFill prst="dkUpDiag">
              <a:fgClr>
                <a:schemeClr val="bg1">
                  <a:lumMod val="75000"/>
                </a:schemeClr>
              </a:fgClr>
              <a:bgClr>
                <a:schemeClr val="bg1"/>
              </a:bgClr>
            </a:pattFill>
            <a:ln>
              <a:noFill/>
            </a:ln>
            <a:effectLst/>
          </c:spPr>
          <c:invertIfNegative val="0"/>
          <c:dLbls>
            <c:delete val="1"/>
          </c:dLbls>
          <c:cat>
            <c:strRef>
              <c:f>Sheet1!$A$2:$A$5</c:f>
              <c:strCache>
                <c:ptCount val="4"/>
                <c:pt idx="0">
                  <c:v>类别 1</c:v>
                </c:pt>
                <c:pt idx="1">
                  <c:v>类别 2</c:v>
                </c:pt>
                <c:pt idx="2">
                  <c:v>类别 3</c:v>
                </c:pt>
                <c:pt idx="3">
                  <c:v>类别 4</c:v>
                </c:pt>
              </c:strCache>
            </c:strRef>
          </c:cat>
          <c:val>
            <c:numRef>
              <c:f>Sheet1!$B$2:$B$5</c:f>
              <c:numCache>
                <c:formatCode>0%</c:formatCode>
                <c:ptCount val="4"/>
                <c:pt idx="0">
                  <c:v>1</c:v>
                </c:pt>
                <c:pt idx="1">
                  <c:v>1</c:v>
                </c:pt>
                <c:pt idx="2">
                  <c:v>1</c:v>
                </c:pt>
                <c:pt idx="3">
                  <c:v>1</c:v>
                </c:pt>
              </c:numCache>
            </c:numRef>
          </c:val>
          <c:extLst>
            <c:ext xmlns:c16="http://schemas.microsoft.com/office/drawing/2014/chart" uri="{C3380CC4-5D6E-409C-BE32-E72D297353CC}">
              <c16:uniqueId val="{00000000-B817-4BF1-8022-AF4461196497}"/>
            </c:ext>
          </c:extLst>
        </c:ser>
        <c:ser>
          <c:idx val="1"/>
          <c:order val="1"/>
          <c:tx>
            <c:strRef>
              <c:f>Sheet1!$C$1</c:f>
              <c:strCache>
                <c:ptCount val="1"/>
                <c:pt idx="0">
                  <c:v>系列 2</c:v>
                </c:pt>
              </c:strCache>
            </c:strRef>
          </c:tx>
          <c:spPr>
            <a:solidFill>
              <a:srgbClr val="1C9292"/>
            </a:solidFill>
            <a:ln>
              <a:noFill/>
            </a:ln>
            <a:effectLst/>
          </c:spPr>
          <c:invertIfNegative val="0"/>
          <c:dLbls>
            <c:dLbl>
              <c:idx val="0"/>
              <c:layout>
                <c:manualLayout>
                  <c:x val="-2.8248587570621399E-3"/>
                  <c:y val="0.12162162162162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817-4BF1-8022-AF4461196497}"/>
                </c:ext>
              </c:extLst>
            </c:dLbl>
            <c:dLbl>
              <c:idx val="1"/>
              <c:layout>
                <c:manualLayout>
                  <c:x val="0"/>
                  <c:y val="0.135135135135135"/>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817-4BF1-8022-AF4461196497}"/>
                </c:ext>
              </c:extLst>
            </c:dLbl>
            <c:dLbl>
              <c:idx val="2"/>
              <c:layout>
                <c:manualLayout>
                  <c:x val="0"/>
                  <c:y val="0.11261261261261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817-4BF1-8022-AF4461196497}"/>
                </c:ext>
              </c:extLst>
            </c:dLbl>
            <c:dLbl>
              <c:idx val="3"/>
              <c:layout>
                <c:manualLayout>
                  <c:x val="2.8248587570621499E-3"/>
                  <c:y val="0.12612612612612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817-4BF1-8022-AF4461196497}"/>
                </c:ext>
              </c:extLst>
            </c:dLbl>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bg1"/>
                    </a:solidFill>
                    <a:latin typeface="+mn-lt"/>
                    <a:ea typeface="+mn-ea"/>
                    <a:cs typeface="+mn-ea"/>
                    <a:sym typeface="+mn-lt"/>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c15:spPr>
                <c15:showLeaderLines val="1"/>
                <c15:leaderLines>
                  <c:spPr>
                    <a:ln w="9525" cap="flat" cmpd="sng" algn="ctr">
                      <a:solidFill>
                        <a:schemeClr val="tx1">
                          <a:lumMod val="35000"/>
                          <a:lumOff val="65000"/>
                        </a:schemeClr>
                      </a:solidFill>
                      <a:prstDash val="solid"/>
                      <a:round/>
                    </a:ln>
                    <a:effectLst/>
                  </c:spPr>
                </c15:leaderLines>
              </c:ext>
            </c:extLst>
          </c:dLbls>
          <c:cat>
            <c:strRef>
              <c:f>Sheet1!$A$2:$A$5</c:f>
              <c:strCache>
                <c:ptCount val="4"/>
                <c:pt idx="0">
                  <c:v>类别 1</c:v>
                </c:pt>
                <c:pt idx="1">
                  <c:v>类别 2</c:v>
                </c:pt>
                <c:pt idx="2">
                  <c:v>类别 3</c:v>
                </c:pt>
                <c:pt idx="3">
                  <c:v>类别 4</c:v>
                </c:pt>
              </c:strCache>
            </c:strRef>
          </c:cat>
          <c:val>
            <c:numRef>
              <c:f>Sheet1!$C$2:$C$5</c:f>
              <c:numCache>
                <c:formatCode>0%</c:formatCode>
                <c:ptCount val="4"/>
                <c:pt idx="0">
                  <c:v>0.25</c:v>
                </c:pt>
                <c:pt idx="1">
                  <c:v>0.45</c:v>
                </c:pt>
                <c:pt idx="2">
                  <c:v>0.85000000000000098</c:v>
                </c:pt>
                <c:pt idx="3">
                  <c:v>0.65000000000000102</c:v>
                </c:pt>
              </c:numCache>
            </c:numRef>
          </c:val>
          <c:extLst>
            <c:ext xmlns:c16="http://schemas.microsoft.com/office/drawing/2014/chart" uri="{C3380CC4-5D6E-409C-BE32-E72D297353CC}">
              <c16:uniqueId val="{00000005-B817-4BF1-8022-AF4461196497}"/>
            </c:ext>
          </c:extLst>
        </c:ser>
        <c:dLbls>
          <c:showLegendKey val="0"/>
          <c:showVal val="1"/>
          <c:showCatName val="0"/>
          <c:showSerName val="0"/>
          <c:showPercent val="0"/>
          <c:showBubbleSize val="0"/>
        </c:dLbls>
        <c:gapWidth val="100"/>
        <c:overlap val="100"/>
        <c:axId val="1891059968"/>
        <c:axId val="1891063232"/>
      </c:barChart>
      <c:catAx>
        <c:axId val="189105996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prstDash val="solid"/>
            <a:round/>
          </a:ln>
          <a:effectLst/>
        </c:spPr>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sym typeface="+mn-lt"/>
              </a:defRPr>
            </a:pPr>
            <a:endParaRPr lang="zh-CN"/>
          </a:p>
        </c:txPr>
        <c:crossAx val="1891063232"/>
        <c:crosses val="autoZero"/>
        <c:auto val="1"/>
        <c:lblAlgn val="ctr"/>
        <c:lblOffset val="100"/>
        <c:noMultiLvlLbl val="0"/>
      </c:catAx>
      <c:valAx>
        <c:axId val="1891063232"/>
        <c:scaling>
          <c:orientation val="minMax"/>
          <c:max val="1"/>
        </c:scaling>
        <c:delete val="1"/>
        <c:axPos val="l"/>
        <c:numFmt formatCode="0%" sourceLinked="1"/>
        <c:majorTickMark val="out"/>
        <c:minorTickMark val="none"/>
        <c:tickLblPos val="none"/>
        <c:crossAx val="1891059968"/>
        <c:crosses val="autoZero"/>
        <c:crossBetween val="between"/>
      </c:valAx>
      <c:spPr>
        <a:noFill/>
        <a:ln w="25400">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FEAB678-EF5F-4E50-A95C-9AC379BA1FD0}" type="datetimeFigureOut">
              <a:rPr lang="zh-CN" altLang="en-US" smtClean="0"/>
              <a:t>2021/1/5</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F54A61C-AF7B-4A81-9D1F-1F4BACD42251}"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BBA27E-A051-4B99-B069-3CC0185D0D52}"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BBE174-D638-475B-A0A6-2E5C6AD14BBC}"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BBE174-D638-475B-A0A6-2E5C6AD14BBC}"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solidFill>
                  <a:prstClr val="black"/>
                </a:solidFill>
              </a:rPr>
              <a:t>12</a:t>
            </a:fld>
            <a:endParaRPr lang="zh-CN" alt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solidFill>
                  <a:prstClr val="black"/>
                </a:solidFill>
              </a:rPr>
              <a:t>13</a:t>
            </a:fld>
            <a:endParaRPr lang="zh-CN" alt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449327-3B2F-EA4B-902F-85ED6D917E13}" type="slidenum">
              <a:rPr lang="en-US" smtClean="0"/>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066DFD-D77D-44AB-A44B-39D08D789409}"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066DFD-D77D-44AB-A44B-39D08D789409}"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8A3554-0430-45DB-BDFE-3C446509E54A}" type="slidenum">
              <a:rPr lang="en-US" smtClean="0">
                <a:solidFill>
                  <a:prstClr val="black"/>
                </a:solidFill>
              </a:rPr>
              <a:t>17</a:t>
            </a:fld>
            <a:endParaRPr lang="en-US"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BBE174-D638-475B-A0A6-2E5C6AD14BBC}"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BBE174-D638-475B-A0A6-2E5C6AD14BBC}"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1D5E53-1996-4A18-8378-BCF5C8046DA1}"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BBE174-D638-475B-A0A6-2E5C6AD14BBC}"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BBE174-D638-475B-A0A6-2E5C6AD14BBC}"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BBE174-D638-475B-A0A6-2E5C6AD14BBC}"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1D5E53-1996-4A18-8378-BCF5C8046DA1}"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BBE174-D638-475B-A0A6-2E5C6AD14BBC}"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BBE174-D638-475B-A0A6-2E5C6AD14BBC}"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BBE174-D638-475B-A0A6-2E5C6AD14BBC}"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BBE174-D638-475B-A0A6-2E5C6AD14BBC}"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BBE174-D638-475B-A0A6-2E5C6AD14BBC}"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BBE174-D638-475B-A0A6-2E5C6AD14BBC}"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BBE174-D638-475B-A0A6-2E5C6AD14BBC}"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BBE174-D638-475B-A0A6-2E5C6AD14BBC}"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BBE174-D638-475B-A0A6-2E5C6AD14BBC}"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33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BBE174-D638-475B-A0A6-2E5C6AD14BBC}"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BBE174-D638-475B-A0A6-2E5C6AD14BBC}"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BBE174-D638-475B-A0A6-2E5C6AD14BBC}"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BBE174-D638-475B-A0A6-2E5C6AD14BBC}"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BBE174-D638-475B-A0A6-2E5C6AD14BBC}"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BBE174-D638-475B-A0A6-2E5C6AD14BBC}"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3988" cy="1103312"/>
          </a:xfrm>
        </p:spPr>
        <p:txBody>
          <a:bodyPr/>
          <a:lstStyle/>
          <a:p>
            <a:r>
              <a:rPr lang="zh-CN" altLang="en-US"/>
              <a:t>单击此处编辑母版标题样式</a:t>
            </a:r>
          </a:p>
        </p:txBody>
      </p:sp>
      <p:sp>
        <p:nvSpPr>
          <p:cNvPr id="3" name="副标题 2"/>
          <p:cNvSpPr>
            <a:spLocks noGrp="1"/>
          </p:cNvSpPr>
          <p:nvPr>
            <p:ph type="subTitle" idx="1"/>
          </p:nvPr>
        </p:nvSpPr>
        <p:spPr>
          <a:xfrm>
            <a:off x="1371600" y="2916238"/>
            <a:ext cx="6402388"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18DDAA1-C813-4C7E-A0D6-FDB03951781E}"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18DDAA1-C813-4C7E-A0D6-FDB03951781E}"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0988" y="206375"/>
            <a:ext cx="2057400" cy="43894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6375"/>
            <a:ext cx="6021388" cy="43894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18DDAA1-C813-4C7E-A0D6-FDB03951781E}"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pic>
        <p:nvPicPr>
          <p:cNvPr id="17" name="图片 16"/>
          <p:cNvPicPr>
            <a:picLocks noChangeAspect="1"/>
          </p:cNvPicPr>
          <p:nvPr userDrawn="1"/>
        </p:nvPicPr>
        <p:blipFill rotWithShape="1">
          <a:blip r:embed="rId2"/>
          <a:srcRect l="24855" t="31481" r="12134" b="12989"/>
          <a:stretch>
            <a:fillRect/>
          </a:stretch>
        </p:blipFill>
        <p:spPr>
          <a:xfrm flipH="1">
            <a:off x="-29418" y="-15281"/>
            <a:ext cx="9183820" cy="578916"/>
          </a:xfrm>
          <a:prstGeom prst="rect">
            <a:avLst/>
          </a:prstGeom>
        </p:spPr>
      </p:pic>
      <p:sp>
        <p:nvSpPr>
          <p:cNvPr id="2" name="标题 1"/>
          <p:cNvSpPr>
            <a:spLocks noGrp="1"/>
          </p:cNvSpPr>
          <p:nvPr>
            <p:ph type="title"/>
          </p:nvPr>
        </p:nvSpPr>
        <p:spPr>
          <a:xfrm>
            <a:off x="1448705" y="81024"/>
            <a:ext cx="2819382" cy="307346"/>
          </a:xfrm>
          <a:prstGeom prst="rect">
            <a:avLst/>
          </a:prstGeom>
        </p:spPr>
        <p:txBody>
          <a:bodyPr/>
          <a:lstStyle>
            <a:lvl1pPr>
              <a:defRPr sz="1705">
                <a:solidFill>
                  <a:schemeClr val="bg1"/>
                </a:solidFill>
              </a:defRPr>
            </a:lvl1pPr>
          </a:lstStyle>
          <a:p>
            <a:r>
              <a:rPr lang="zh-CN" altLang="en-US" dirty="0"/>
              <a:t>单击此处编辑母版标题样式</a:t>
            </a:r>
          </a:p>
        </p:txBody>
      </p:sp>
      <p:pic>
        <p:nvPicPr>
          <p:cNvPr id="9" name="图片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418" y="-15281"/>
            <a:ext cx="1302901" cy="508105"/>
          </a:xfrm>
          <a:prstGeom prst="rect">
            <a:avLst/>
          </a:prstGeom>
        </p:spPr>
      </p:pic>
      <p:sp>
        <p:nvSpPr>
          <p:cNvPr id="10" name="矩形 9"/>
          <p:cNvSpPr/>
          <p:nvPr userDrawn="1"/>
        </p:nvSpPr>
        <p:spPr>
          <a:xfrm>
            <a:off x="-27486" y="4980087"/>
            <a:ext cx="7732543" cy="25609"/>
          </a:xfrm>
          <a:prstGeom prst="rect">
            <a:avLst/>
          </a:prstGeom>
          <a:solidFill>
            <a:srgbClr val="39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latin typeface="Arial" panose="020B0604020202020204" pitchFamily="34" charset="0"/>
            </a:endParaRPr>
          </a:p>
        </p:txBody>
      </p:sp>
      <p:sp>
        <p:nvSpPr>
          <p:cNvPr id="12" name="矩形 11"/>
          <p:cNvSpPr/>
          <p:nvPr userDrawn="1"/>
        </p:nvSpPr>
        <p:spPr>
          <a:xfrm>
            <a:off x="-27486" y="5055908"/>
            <a:ext cx="7732543" cy="102437"/>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latin typeface="Arial" panose="020B0604020202020204" pitchFamily="34" charset="0"/>
            </a:endParaRPr>
          </a:p>
        </p:txBody>
      </p:sp>
      <p:sp>
        <p:nvSpPr>
          <p:cNvPr id="13" name="矩形 12"/>
          <p:cNvSpPr/>
          <p:nvPr userDrawn="1"/>
        </p:nvSpPr>
        <p:spPr>
          <a:xfrm>
            <a:off x="8029906" y="4980087"/>
            <a:ext cx="1152200" cy="25609"/>
          </a:xfrm>
          <a:prstGeom prst="rect">
            <a:avLst/>
          </a:prstGeom>
          <a:solidFill>
            <a:srgbClr val="39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latin typeface="Arial" panose="020B0604020202020204" pitchFamily="34" charset="0"/>
            </a:endParaRPr>
          </a:p>
        </p:txBody>
      </p:sp>
      <p:sp>
        <p:nvSpPr>
          <p:cNvPr id="14" name="矩形 13"/>
          <p:cNvSpPr/>
          <p:nvPr userDrawn="1"/>
        </p:nvSpPr>
        <p:spPr>
          <a:xfrm>
            <a:off x="8029906" y="5055908"/>
            <a:ext cx="1152200" cy="102437"/>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latin typeface="Arial" panose="020B0604020202020204" pitchFamily="34" charset="0"/>
            </a:endParaRPr>
          </a:p>
        </p:txBody>
      </p:sp>
      <p:sp>
        <p:nvSpPr>
          <p:cNvPr id="15" name="灯片编号占位符 3"/>
          <p:cNvSpPr>
            <a:spLocks noGrp="1"/>
          </p:cNvSpPr>
          <p:nvPr>
            <p:ph type="sldNum" sz="quarter" idx="12"/>
          </p:nvPr>
        </p:nvSpPr>
        <p:spPr>
          <a:xfrm>
            <a:off x="7705057" y="4916676"/>
            <a:ext cx="335286" cy="273290"/>
          </a:xfrm>
          <a:prstGeom prst="rect">
            <a:avLst/>
          </a:prstGeom>
        </p:spPr>
        <p:txBody>
          <a:bodyPr anchor="ctr"/>
          <a:lstStyle>
            <a:lvl1pPr algn="ctr">
              <a:defRPr>
                <a:solidFill>
                  <a:schemeClr val="tx1">
                    <a:lumMod val="50000"/>
                    <a:lumOff val="50000"/>
                  </a:schemeClr>
                </a:solidFill>
                <a:latin typeface="Impact" panose="020B0806030902050204" pitchFamily="34" charset="0"/>
              </a:defRPr>
            </a:lvl1pPr>
          </a:lstStyle>
          <a:p>
            <a:fld id="{8C92ADDF-ABC6-4EEC-846D-A1AE2D410679}"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r="2317" b="60800"/>
          <a:stretch>
            <a:fillRect/>
          </a:stretch>
        </p:blipFill>
        <p:spPr>
          <a:xfrm flipH="1">
            <a:off x="0" y="4136665"/>
            <a:ext cx="9145588" cy="1008423"/>
          </a:xfrm>
          <a:prstGeom prst="rect">
            <a:avLst/>
          </a:prstGeom>
        </p:spPr>
      </p:pic>
      <p:sp>
        <p:nvSpPr>
          <p:cNvPr id="8" name="Donut 12"/>
          <p:cNvSpPr/>
          <p:nvPr userDrawn="1"/>
        </p:nvSpPr>
        <p:spPr bwMode="auto">
          <a:xfrm>
            <a:off x="-957425" y="-980929"/>
            <a:ext cx="1914850" cy="1961857"/>
          </a:xfrm>
          <a:prstGeom prst="donut">
            <a:avLst>
              <a:gd name="adj" fmla="val 9578"/>
            </a:avLst>
          </a:prstGeom>
          <a:solidFill>
            <a:srgbClr val="E25C10"/>
          </a:solidFill>
          <a:ln>
            <a:noFill/>
          </a:ln>
        </p:spPr>
        <p:txBody>
          <a:bodyPr spcFirstLastPara="1" vert="horz" wrap="square" lIns="68592" tIns="34296" rIns="68592" bIns="34296" numCol="1" rtlCol="0" anchor="ctr" anchorCtr="0" compatLnSpc="1">
            <a:prstTxWarp prst="textArchDown">
              <a:avLst/>
            </a:prstTxWarp>
          </a:bodyPr>
          <a:lstStyle/>
          <a:p>
            <a:pPr algn="ctr"/>
            <a:endParaRPr lang="en-US" sz="1800" dirty="0"/>
          </a:p>
        </p:txBody>
      </p:sp>
      <p:sp>
        <p:nvSpPr>
          <p:cNvPr id="9" name="Triangle 8"/>
          <p:cNvSpPr/>
          <p:nvPr userDrawn="1"/>
        </p:nvSpPr>
        <p:spPr bwMode="auto">
          <a:xfrm>
            <a:off x="55875" y="-968172"/>
            <a:ext cx="1664214" cy="1241433"/>
          </a:xfrm>
          <a:prstGeom prst="triangle">
            <a:avLst/>
          </a:prstGeom>
          <a:noFill/>
          <a:ln w="88900">
            <a:solidFill>
              <a:srgbClr val="00B0F0"/>
            </a:solidFill>
            <a:miter lim="800000"/>
          </a:ln>
        </p:spPr>
        <p:txBody>
          <a:bodyPr spcFirstLastPara="1" vert="horz" wrap="square" lIns="68592" tIns="34296" rIns="68592" bIns="34296" numCol="1" rtlCol="0" anchor="ctr" anchorCtr="0" compatLnSpc="1">
            <a:prstTxWarp prst="textArchDown">
              <a:avLst/>
            </a:prstTxWarp>
          </a:bodyPr>
          <a:lstStyle/>
          <a:p>
            <a:pPr algn="ctr"/>
            <a:endParaRPr lang="en-US" sz="1800" dirty="0"/>
          </a:p>
        </p:txBody>
      </p:sp>
      <p:sp>
        <p:nvSpPr>
          <p:cNvPr id="11" name="文本占位符 10"/>
          <p:cNvSpPr>
            <a:spLocks noGrp="1"/>
          </p:cNvSpPr>
          <p:nvPr>
            <p:ph type="body" sz="quarter" idx="10" hasCustomPrompt="1"/>
          </p:nvPr>
        </p:nvSpPr>
        <p:spPr>
          <a:xfrm>
            <a:off x="1836015" y="94453"/>
            <a:ext cx="4176395" cy="357617"/>
          </a:xfrm>
          <a:prstGeom prst="rect">
            <a:avLst/>
          </a:prstGeom>
        </p:spPr>
        <p:txBody>
          <a:bodyPr anchor="ctr"/>
          <a:lstStyle>
            <a:lvl1pPr marL="0" indent="0">
              <a:buNone/>
              <a:defRPr sz="2000">
                <a:solidFill>
                  <a:srgbClr val="00B0F0"/>
                </a:solidFill>
              </a:defRPr>
            </a:lvl1pPr>
          </a:lstStyle>
          <a:p>
            <a:pPr lvl="0"/>
            <a:r>
              <a:rPr lang="zh-CN" altLang="en-US" dirty="0"/>
              <a:t>点击输入标题内容</a:t>
            </a:r>
          </a:p>
        </p:txBody>
      </p:sp>
      <p:grpSp>
        <p:nvGrpSpPr>
          <p:cNvPr id="12" name="组合 11"/>
          <p:cNvGrpSpPr/>
          <p:nvPr userDrawn="1"/>
        </p:nvGrpSpPr>
        <p:grpSpPr>
          <a:xfrm>
            <a:off x="8013368" y="283900"/>
            <a:ext cx="1131625" cy="630820"/>
            <a:chOff x="2662738" y="3212811"/>
            <a:chExt cx="1508572" cy="840833"/>
          </a:xfrm>
        </p:grpSpPr>
        <p:sp>
          <p:nvSpPr>
            <p:cNvPr id="13" name="矩形 12"/>
            <p:cNvSpPr/>
            <p:nvPr/>
          </p:nvSpPr>
          <p:spPr>
            <a:xfrm>
              <a:off x="3709346" y="3599402"/>
              <a:ext cx="461964" cy="45424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
          <p:nvSpPr>
            <p:cNvPr id="14" name="矩形 13"/>
            <p:cNvSpPr/>
            <p:nvPr/>
          </p:nvSpPr>
          <p:spPr>
            <a:xfrm>
              <a:off x="2662738" y="3212811"/>
              <a:ext cx="461964" cy="45424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
          <p:nvSpPr>
            <p:cNvPr id="15" name="矩形 14"/>
            <p:cNvSpPr/>
            <p:nvPr/>
          </p:nvSpPr>
          <p:spPr>
            <a:xfrm>
              <a:off x="3124702" y="3667053"/>
              <a:ext cx="297842" cy="2928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
          <p:nvSpPr>
            <p:cNvPr id="16" name="矩形 15"/>
            <p:cNvSpPr/>
            <p:nvPr/>
          </p:nvSpPr>
          <p:spPr>
            <a:xfrm>
              <a:off x="3422544" y="3484048"/>
              <a:ext cx="286802" cy="21211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grpSp>
      <p:sp>
        <p:nvSpPr>
          <p:cNvPr id="17" name="灯片编号占位符 3"/>
          <p:cNvSpPr>
            <a:spLocks noGrp="1"/>
          </p:cNvSpPr>
          <p:nvPr>
            <p:ph type="sldNum" sz="quarter" idx="12"/>
          </p:nvPr>
        </p:nvSpPr>
        <p:spPr>
          <a:xfrm>
            <a:off x="8405914" y="63892"/>
            <a:ext cx="569954" cy="503066"/>
          </a:xfrm>
          <a:prstGeom prst="rect">
            <a:avLst/>
          </a:prstGeom>
        </p:spPr>
        <p:txBody>
          <a:bodyPr lIns="91431" tIns="45715" rIns="91431" bIns="45715" anchor="ctr"/>
          <a:lstStyle>
            <a:lvl1pPr algn="ctr">
              <a:defRPr b="0">
                <a:solidFill>
                  <a:schemeClr val="tx1">
                    <a:lumMod val="50000"/>
                    <a:lumOff val="50000"/>
                  </a:schemeClr>
                </a:solidFill>
                <a:latin typeface="仿宋" panose="02010609060101010101" pitchFamily="49" charset="-122"/>
                <a:ea typeface="仿宋" panose="02010609060101010101" pitchFamily="49" charset="-122"/>
              </a:defRPr>
            </a:lvl1pPr>
          </a:lstStyle>
          <a:p>
            <a:fld id="{210EE14C-485C-475A-A4AC-09D751B2B723}" type="slidenum">
              <a:rPr lang="zh-CN" altLang="en-US" smtClean="0"/>
              <a:t>‹#›</a:t>
            </a:fld>
            <a:endParaRPr lang="zh-CN" altLang="en-US"/>
          </a:p>
        </p:txBody>
      </p:sp>
      <p:sp>
        <p:nvSpPr>
          <p:cNvPr id="18" name="矩形 17"/>
          <p:cNvSpPr/>
          <p:nvPr userDrawn="1"/>
        </p:nvSpPr>
        <p:spPr>
          <a:xfrm>
            <a:off x="-33121" y="4949542"/>
            <a:ext cx="3059833" cy="2022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
        <p:nvSpPr>
          <p:cNvPr id="19" name="矩形 18"/>
          <p:cNvSpPr/>
          <p:nvPr userDrawn="1"/>
        </p:nvSpPr>
        <p:spPr>
          <a:xfrm>
            <a:off x="3027587" y="4949542"/>
            <a:ext cx="3059833" cy="2022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
        <p:nvSpPr>
          <p:cNvPr id="20" name="矩形 19"/>
          <p:cNvSpPr/>
          <p:nvPr userDrawn="1"/>
        </p:nvSpPr>
        <p:spPr>
          <a:xfrm>
            <a:off x="6085161" y="4949542"/>
            <a:ext cx="3059833" cy="2022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Tree>
  </p:cSld>
  <p:clrMapOvr>
    <a:masterClrMapping/>
  </p:clrMapOvr>
  <p:transition spd="slow" advTm="0">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r="2317" b="60800"/>
          <a:stretch>
            <a:fillRect/>
          </a:stretch>
        </p:blipFill>
        <p:spPr>
          <a:xfrm flipH="1">
            <a:off x="0" y="4136665"/>
            <a:ext cx="9145588" cy="1008423"/>
          </a:xfrm>
          <a:prstGeom prst="rect">
            <a:avLst/>
          </a:prstGeom>
        </p:spPr>
      </p:pic>
      <p:sp>
        <p:nvSpPr>
          <p:cNvPr id="8" name="Donut 12"/>
          <p:cNvSpPr/>
          <p:nvPr userDrawn="1"/>
        </p:nvSpPr>
        <p:spPr bwMode="auto">
          <a:xfrm>
            <a:off x="-957425" y="-980929"/>
            <a:ext cx="1914850" cy="1961857"/>
          </a:xfrm>
          <a:prstGeom prst="donut">
            <a:avLst>
              <a:gd name="adj" fmla="val 9578"/>
            </a:avLst>
          </a:prstGeom>
          <a:solidFill>
            <a:srgbClr val="E25C10"/>
          </a:solidFill>
          <a:ln>
            <a:noFill/>
          </a:ln>
        </p:spPr>
        <p:txBody>
          <a:bodyPr spcFirstLastPara="1" vert="horz" wrap="square" lIns="68592" tIns="34296" rIns="68592" bIns="34296" numCol="1" rtlCol="0" anchor="ctr" anchorCtr="0" compatLnSpc="1">
            <a:prstTxWarp prst="textArchDown">
              <a:avLst/>
            </a:prstTxWarp>
          </a:bodyPr>
          <a:lstStyle/>
          <a:p>
            <a:pPr algn="ctr"/>
            <a:endParaRPr lang="en-US" sz="1800" dirty="0"/>
          </a:p>
        </p:txBody>
      </p:sp>
      <p:sp>
        <p:nvSpPr>
          <p:cNvPr id="9" name="Triangle 8"/>
          <p:cNvSpPr/>
          <p:nvPr userDrawn="1"/>
        </p:nvSpPr>
        <p:spPr bwMode="auto">
          <a:xfrm>
            <a:off x="55875" y="-968172"/>
            <a:ext cx="1664214" cy="1241433"/>
          </a:xfrm>
          <a:prstGeom prst="triangle">
            <a:avLst/>
          </a:prstGeom>
          <a:noFill/>
          <a:ln w="88900">
            <a:solidFill>
              <a:srgbClr val="00B0F0"/>
            </a:solidFill>
            <a:miter lim="800000"/>
          </a:ln>
        </p:spPr>
        <p:txBody>
          <a:bodyPr spcFirstLastPara="1" vert="horz" wrap="square" lIns="68592" tIns="34296" rIns="68592" bIns="34296" numCol="1" rtlCol="0" anchor="ctr" anchorCtr="0" compatLnSpc="1">
            <a:prstTxWarp prst="textArchDown">
              <a:avLst/>
            </a:prstTxWarp>
          </a:bodyPr>
          <a:lstStyle/>
          <a:p>
            <a:pPr algn="ctr"/>
            <a:endParaRPr lang="en-US" sz="1800" dirty="0"/>
          </a:p>
        </p:txBody>
      </p:sp>
      <p:sp>
        <p:nvSpPr>
          <p:cNvPr id="11" name="文本占位符 10"/>
          <p:cNvSpPr>
            <a:spLocks noGrp="1"/>
          </p:cNvSpPr>
          <p:nvPr>
            <p:ph type="body" sz="quarter" idx="10" hasCustomPrompt="1"/>
          </p:nvPr>
        </p:nvSpPr>
        <p:spPr>
          <a:xfrm>
            <a:off x="1836015" y="94453"/>
            <a:ext cx="4176395" cy="357617"/>
          </a:xfrm>
          <a:prstGeom prst="rect">
            <a:avLst/>
          </a:prstGeom>
        </p:spPr>
        <p:txBody>
          <a:bodyPr anchor="ctr"/>
          <a:lstStyle>
            <a:lvl1pPr marL="0" indent="0">
              <a:buNone/>
              <a:defRPr sz="2000">
                <a:solidFill>
                  <a:srgbClr val="00B0F0"/>
                </a:solidFill>
              </a:defRPr>
            </a:lvl1pPr>
          </a:lstStyle>
          <a:p>
            <a:pPr lvl="0"/>
            <a:r>
              <a:rPr lang="zh-CN" altLang="en-US" dirty="0"/>
              <a:t>点击输入标题内容</a:t>
            </a:r>
          </a:p>
        </p:txBody>
      </p:sp>
      <p:grpSp>
        <p:nvGrpSpPr>
          <p:cNvPr id="12" name="组合 11"/>
          <p:cNvGrpSpPr/>
          <p:nvPr userDrawn="1"/>
        </p:nvGrpSpPr>
        <p:grpSpPr>
          <a:xfrm>
            <a:off x="8013368" y="283900"/>
            <a:ext cx="1131625" cy="630820"/>
            <a:chOff x="2662738" y="3212811"/>
            <a:chExt cx="1508572" cy="840833"/>
          </a:xfrm>
        </p:grpSpPr>
        <p:sp>
          <p:nvSpPr>
            <p:cNvPr id="13" name="矩形 12"/>
            <p:cNvSpPr/>
            <p:nvPr/>
          </p:nvSpPr>
          <p:spPr>
            <a:xfrm>
              <a:off x="3709346" y="3599402"/>
              <a:ext cx="461964" cy="45424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
          <p:nvSpPr>
            <p:cNvPr id="14" name="矩形 13"/>
            <p:cNvSpPr/>
            <p:nvPr/>
          </p:nvSpPr>
          <p:spPr>
            <a:xfrm>
              <a:off x="2662738" y="3212811"/>
              <a:ext cx="461964" cy="45424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
          <p:nvSpPr>
            <p:cNvPr id="15" name="矩形 14"/>
            <p:cNvSpPr/>
            <p:nvPr/>
          </p:nvSpPr>
          <p:spPr>
            <a:xfrm>
              <a:off x="3124702" y="3667053"/>
              <a:ext cx="297842" cy="2928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
          <p:nvSpPr>
            <p:cNvPr id="16" name="矩形 15"/>
            <p:cNvSpPr/>
            <p:nvPr/>
          </p:nvSpPr>
          <p:spPr>
            <a:xfrm>
              <a:off x="3422544" y="3484048"/>
              <a:ext cx="286802" cy="21211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grpSp>
      <p:sp>
        <p:nvSpPr>
          <p:cNvPr id="17" name="灯片编号占位符 3"/>
          <p:cNvSpPr>
            <a:spLocks noGrp="1"/>
          </p:cNvSpPr>
          <p:nvPr>
            <p:ph type="sldNum" sz="quarter" idx="12"/>
          </p:nvPr>
        </p:nvSpPr>
        <p:spPr>
          <a:xfrm>
            <a:off x="8405914" y="63892"/>
            <a:ext cx="569954" cy="503066"/>
          </a:xfrm>
          <a:prstGeom prst="rect">
            <a:avLst/>
          </a:prstGeom>
        </p:spPr>
        <p:txBody>
          <a:bodyPr lIns="91431" tIns="45715" rIns="91431" bIns="45715" anchor="ctr"/>
          <a:lstStyle>
            <a:lvl1pPr algn="ctr">
              <a:defRPr b="0">
                <a:solidFill>
                  <a:schemeClr val="tx1">
                    <a:lumMod val="50000"/>
                    <a:lumOff val="50000"/>
                  </a:schemeClr>
                </a:solidFill>
                <a:latin typeface="仿宋" panose="02010609060101010101" pitchFamily="49" charset="-122"/>
                <a:ea typeface="仿宋" panose="02010609060101010101" pitchFamily="49" charset="-122"/>
              </a:defRPr>
            </a:lvl1pPr>
          </a:lstStyle>
          <a:p>
            <a:fld id="{210EE14C-485C-475A-A4AC-09D751B2B723}" type="slidenum">
              <a:rPr lang="zh-CN" altLang="en-US" smtClean="0"/>
              <a:t>‹#›</a:t>
            </a:fld>
            <a:endParaRPr lang="zh-CN" altLang="en-US"/>
          </a:p>
        </p:txBody>
      </p:sp>
      <p:sp>
        <p:nvSpPr>
          <p:cNvPr id="18" name="矩形 17"/>
          <p:cNvSpPr/>
          <p:nvPr userDrawn="1"/>
        </p:nvSpPr>
        <p:spPr>
          <a:xfrm>
            <a:off x="-33121" y="4949542"/>
            <a:ext cx="3059833" cy="2022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
        <p:nvSpPr>
          <p:cNvPr id="19" name="矩形 18"/>
          <p:cNvSpPr/>
          <p:nvPr userDrawn="1"/>
        </p:nvSpPr>
        <p:spPr>
          <a:xfrm>
            <a:off x="3027587" y="4949542"/>
            <a:ext cx="3059833" cy="2022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
        <p:nvSpPr>
          <p:cNvPr id="20" name="矩形 19"/>
          <p:cNvSpPr/>
          <p:nvPr userDrawn="1"/>
        </p:nvSpPr>
        <p:spPr>
          <a:xfrm>
            <a:off x="6085161" y="4949542"/>
            <a:ext cx="3059833" cy="2022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Tree>
  </p:cSld>
  <p:clrMapOvr>
    <a:masterClrMapping/>
  </p:clrMapOvr>
  <p:transition spd="slow" advTm="0">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r="2317" b="60800"/>
          <a:stretch>
            <a:fillRect/>
          </a:stretch>
        </p:blipFill>
        <p:spPr>
          <a:xfrm flipH="1">
            <a:off x="0" y="4136665"/>
            <a:ext cx="9145588" cy="1008423"/>
          </a:xfrm>
          <a:prstGeom prst="rect">
            <a:avLst/>
          </a:prstGeom>
        </p:spPr>
      </p:pic>
      <p:sp>
        <p:nvSpPr>
          <p:cNvPr id="8" name="Donut 12"/>
          <p:cNvSpPr/>
          <p:nvPr userDrawn="1"/>
        </p:nvSpPr>
        <p:spPr bwMode="auto">
          <a:xfrm>
            <a:off x="-957425" y="-980929"/>
            <a:ext cx="1914850" cy="1961857"/>
          </a:xfrm>
          <a:prstGeom prst="donut">
            <a:avLst>
              <a:gd name="adj" fmla="val 9578"/>
            </a:avLst>
          </a:prstGeom>
          <a:solidFill>
            <a:srgbClr val="E25C10"/>
          </a:solidFill>
          <a:ln>
            <a:noFill/>
          </a:ln>
        </p:spPr>
        <p:txBody>
          <a:bodyPr spcFirstLastPara="1" vert="horz" wrap="square" lIns="68592" tIns="34296" rIns="68592" bIns="34296" numCol="1" rtlCol="0" anchor="ctr" anchorCtr="0" compatLnSpc="1">
            <a:prstTxWarp prst="textArchDown">
              <a:avLst/>
            </a:prstTxWarp>
          </a:bodyPr>
          <a:lstStyle/>
          <a:p>
            <a:pPr algn="ctr"/>
            <a:endParaRPr lang="en-US" sz="1800" dirty="0"/>
          </a:p>
        </p:txBody>
      </p:sp>
      <p:sp>
        <p:nvSpPr>
          <p:cNvPr id="9" name="Triangle 8"/>
          <p:cNvSpPr/>
          <p:nvPr userDrawn="1"/>
        </p:nvSpPr>
        <p:spPr bwMode="auto">
          <a:xfrm>
            <a:off x="55875" y="-968172"/>
            <a:ext cx="1664214" cy="1241433"/>
          </a:xfrm>
          <a:prstGeom prst="triangle">
            <a:avLst/>
          </a:prstGeom>
          <a:noFill/>
          <a:ln w="88900">
            <a:solidFill>
              <a:srgbClr val="00B0F0"/>
            </a:solidFill>
            <a:miter lim="800000"/>
          </a:ln>
        </p:spPr>
        <p:txBody>
          <a:bodyPr spcFirstLastPara="1" vert="horz" wrap="square" lIns="68592" tIns="34296" rIns="68592" bIns="34296" numCol="1" rtlCol="0" anchor="ctr" anchorCtr="0" compatLnSpc="1">
            <a:prstTxWarp prst="textArchDown">
              <a:avLst/>
            </a:prstTxWarp>
          </a:bodyPr>
          <a:lstStyle/>
          <a:p>
            <a:pPr algn="ctr"/>
            <a:endParaRPr lang="en-US" sz="1800" dirty="0"/>
          </a:p>
        </p:txBody>
      </p:sp>
      <p:sp>
        <p:nvSpPr>
          <p:cNvPr id="11" name="文本占位符 10"/>
          <p:cNvSpPr>
            <a:spLocks noGrp="1"/>
          </p:cNvSpPr>
          <p:nvPr>
            <p:ph type="body" sz="quarter" idx="10" hasCustomPrompt="1"/>
          </p:nvPr>
        </p:nvSpPr>
        <p:spPr>
          <a:xfrm>
            <a:off x="1836015" y="94453"/>
            <a:ext cx="4176395" cy="357617"/>
          </a:xfrm>
          <a:prstGeom prst="rect">
            <a:avLst/>
          </a:prstGeom>
        </p:spPr>
        <p:txBody>
          <a:bodyPr anchor="ctr"/>
          <a:lstStyle>
            <a:lvl1pPr marL="0" indent="0">
              <a:buNone/>
              <a:defRPr sz="2000">
                <a:solidFill>
                  <a:srgbClr val="00B0F0"/>
                </a:solidFill>
              </a:defRPr>
            </a:lvl1pPr>
          </a:lstStyle>
          <a:p>
            <a:pPr lvl="0"/>
            <a:r>
              <a:rPr lang="zh-CN" altLang="en-US" dirty="0"/>
              <a:t>点击输入标题内容</a:t>
            </a:r>
          </a:p>
        </p:txBody>
      </p:sp>
      <p:grpSp>
        <p:nvGrpSpPr>
          <p:cNvPr id="12" name="组合 11"/>
          <p:cNvGrpSpPr/>
          <p:nvPr userDrawn="1"/>
        </p:nvGrpSpPr>
        <p:grpSpPr>
          <a:xfrm>
            <a:off x="8013368" y="283900"/>
            <a:ext cx="1131625" cy="630820"/>
            <a:chOff x="2662738" y="3212811"/>
            <a:chExt cx="1508572" cy="840833"/>
          </a:xfrm>
        </p:grpSpPr>
        <p:sp>
          <p:nvSpPr>
            <p:cNvPr id="13" name="矩形 12"/>
            <p:cNvSpPr/>
            <p:nvPr/>
          </p:nvSpPr>
          <p:spPr>
            <a:xfrm>
              <a:off x="3709346" y="3599402"/>
              <a:ext cx="461964" cy="45424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
          <p:nvSpPr>
            <p:cNvPr id="14" name="矩形 13"/>
            <p:cNvSpPr/>
            <p:nvPr/>
          </p:nvSpPr>
          <p:spPr>
            <a:xfrm>
              <a:off x="2662738" y="3212811"/>
              <a:ext cx="461964" cy="45424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
          <p:nvSpPr>
            <p:cNvPr id="15" name="矩形 14"/>
            <p:cNvSpPr/>
            <p:nvPr/>
          </p:nvSpPr>
          <p:spPr>
            <a:xfrm>
              <a:off x="3124702" y="3667053"/>
              <a:ext cx="297842" cy="2928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
          <p:nvSpPr>
            <p:cNvPr id="16" name="矩形 15"/>
            <p:cNvSpPr/>
            <p:nvPr/>
          </p:nvSpPr>
          <p:spPr>
            <a:xfrm>
              <a:off x="3422544" y="3484048"/>
              <a:ext cx="286802" cy="21211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grpSp>
      <p:sp>
        <p:nvSpPr>
          <p:cNvPr id="17" name="灯片编号占位符 3"/>
          <p:cNvSpPr>
            <a:spLocks noGrp="1"/>
          </p:cNvSpPr>
          <p:nvPr>
            <p:ph type="sldNum" sz="quarter" idx="12"/>
          </p:nvPr>
        </p:nvSpPr>
        <p:spPr>
          <a:xfrm>
            <a:off x="8405914" y="63892"/>
            <a:ext cx="569954" cy="503066"/>
          </a:xfrm>
          <a:prstGeom prst="rect">
            <a:avLst/>
          </a:prstGeom>
        </p:spPr>
        <p:txBody>
          <a:bodyPr lIns="91431" tIns="45715" rIns="91431" bIns="45715" anchor="ctr"/>
          <a:lstStyle>
            <a:lvl1pPr algn="ctr">
              <a:defRPr b="0">
                <a:solidFill>
                  <a:schemeClr val="tx1">
                    <a:lumMod val="50000"/>
                    <a:lumOff val="50000"/>
                  </a:schemeClr>
                </a:solidFill>
                <a:latin typeface="仿宋" panose="02010609060101010101" pitchFamily="49" charset="-122"/>
                <a:ea typeface="仿宋" panose="02010609060101010101" pitchFamily="49" charset="-122"/>
              </a:defRPr>
            </a:lvl1pPr>
          </a:lstStyle>
          <a:p>
            <a:fld id="{210EE14C-485C-475A-A4AC-09D751B2B723}" type="slidenum">
              <a:rPr lang="zh-CN" altLang="en-US" smtClean="0"/>
              <a:t>‹#›</a:t>
            </a:fld>
            <a:endParaRPr lang="zh-CN" altLang="en-US"/>
          </a:p>
        </p:txBody>
      </p:sp>
      <p:sp>
        <p:nvSpPr>
          <p:cNvPr id="18" name="矩形 17"/>
          <p:cNvSpPr/>
          <p:nvPr userDrawn="1"/>
        </p:nvSpPr>
        <p:spPr>
          <a:xfrm>
            <a:off x="-33121" y="4949542"/>
            <a:ext cx="3059833" cy="2022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
        <p:nvSpPr>
          <p:cNvPr id="19" name="矩形 18"/>
          <p:cNvSpPr/>
          <p:nvPr userDrawn="1"/>
        </p:nvSpPr>
        <p:spPr>
          <a:xfrm>
            <a:off x="3027587" y="4949542"/>
            <a:ext cx="3059833" cy="2022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
        <p:nvSpPr>
          <p:cNvPr id="20" name="矩形 19"/>
          <p:cNvSpPr/>
          <p:nvPr userDrawn="1"/>
        </p:nvSpPr>
        <p:spPr>
          <a:xfrm>
            <a:off x="6085161" y="4949542"/>
            <a:ext cx="3059833" cy="2022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Tree>
  </p:cSld>
  <p:clrMapOvr>
    <a:masterClrMapping/>
  </p:clrMapOvr>
  <p:transition spd="slow" advTm="0">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自定义版式">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r="2317" b="60800"/>
          <a:stretch>
            <a:fillRect/>
          </a:stretch>
        </p:blipFill>
        <p:spPr>
          <a:xfrm flipH="1">
            <a:off x="0" y="4136665"/>
            <a:ext cx="9145588" cy="1008423"/>
          </a:xfrm>
          <a:prstGeom prst="rect">
            <a:avLst/>
          </a:prstGeom>
        </p:spPr>
      </p:pic>
      <p:sp>
        <p:nvSpPr>
          <p:cNvPr id="8" name="Donut 12"/>
          <p:cNvSpPr/>
          <p:nvPr userDrawn="1"/>
        </p:nvSpPr>
        <p:spPr bwMode="auto">
          <a:xfrm>
            <a:off x="-957425" y="-980929"/>
            <a:ext cx="1914850" cy="1961857"/>
          </a:xfrm>
          <a:prstGeom prst="donut">
            <a:avLst>
              <a:gd name="adj" fmla="val 9578"/>
            </a:avLst>
          </a:prstGeom>
          <a:solidFill>
            <a:srgbClr val="E25C10"/>
          </a:solidFill>
          <a:ln>
            <a:noFill/>
          </a:ln>
        </p:spPr>
        <p:txBody>
          <a:bodyPr spcFirstLastPara="1" vert="horz" wrap="square" lIns="68592" tIns="34296" rIns="68592" bIns="34296" numCol="1" rtlCol="0" anchor="ctr" anchorCtr="0" compatLnSpc="1">
            <a:prstTxWarp prst="textArchDown">
              <a:avLst/>
            </a:prstTxWarp>
          </a:bodyPr>
          <a:lstStyle/>
          <a:p>
            <a:pPr algn="ctr"/>
            <a:endParaRPr lang="en-US" sz="1800" dirty="0"/>
          </a:p>
        </p:txBody>
      </p:sp>
      <p:sp>
        <p:nvSpPr>
          <p:cNvPr id="9" name="Triangle 8"/>
          <p:cNvSpPr/>
          <p:nvPr userDrawn="1"/>
        </p:nvSpPr>
        <p:spPr bwMode="auto">
          <a:xfrm>
            <a:off x="55875" y="-968172"/>
            <a:ext cx="1664214" cy="1241433"/>
          </a:xfrm>
          <a:prstGeom prst="triangle">
            <a:avLst/>
          </a:prstGeom>
          <a:noFill/>
          <a:ln w="88900">
            <a:solidFill>
              <a:srgbClr val="00B0F0"/>
            </a:solidFill>
            <a:miter lim="800000"/>
          </a:ln>
        </p:spPr>
        <p:txBody>
          <a:bodyPr spcFirstLastPara="1" vert="horz" wrap="square" lIns="68592" tIns="34296" rIns="68592" bIns="34296" numCol="1" rtlCol="0" anchor="ctr" anchorCtr="0" compatLnSpc="1">
            <a:prstTxWarp prst="textArchDown">
              <a:avLst/>
            </a:prstTxWarp>
          </a:bodyPr>
          <a:lstStyle/>
          <a:p>
            <a:pPr algn="ctr"/>
            <a:endParaRPr lang="en-US" sz="1800" dirty="0"/>
          </a:p>
        </p:txBody>
      </p:sp>
      <p:sp>
        <p:nvSpPr>
          <p:cNvPr id="11" name="文本占位符 10"/>
          <p:cNvSpPr>
            <a:spLocks noGrp="1"/>
          </p:cNvSpPr>
          <p:nvPr>
            <p:ph type="body" sz="quarter" idx="10" hasCustomPrompt="1"/>
          </p:nvPr>
        </p:nvSpPr>
        <p:spPr>
          <a:xfrm>
            <a:off x="1836015" y="94453"/>
            <a:ext cx="4176395" cy="357617"/>
          </a:xfrm>
          <a:prstGeom prst="rect">
            <a:avLst/>
          </a:prstGeom>
        </p:spPr>
        <p:txBody>
          <a:bodyPr anchor="ctr"/>
          <a:lstStyle>
            <a:lvl1pPr marL="0" indent="0">
              <a:buNone/>
              <a:defRPr sz="2000">
                <a:solidFill>
                  <a:srgbClr val="00B0F0"/>
                </a:solidFill>
              </a:defRPr>
            </a:lvl1pPr>
          </a:lstStyle>
          <a:p>
            <a:pPr lvl="0"/>
            <a:r>
              <a:rPr lang="zh-CN" altLang="en-US" dirty="0"/>
              <a:t>点击输入标题内容</a:t>
            </a:r>
          </a:p>
        </p:txBody>
      </p:sp>
      <p:grpSp>
        <p:nvGrpSpPr>
          <p:cNvPr id="12" name="组合 11"/>
          <p:cNvGrpSpPr/>
          <p:nvPr userDrawn="1"/>
        </p:nvGrpSpPr>
        <p:grpSpPr>
          <a:xfrm>
            <a:off x="8013368" y="283900"/>
            <a:ext cx="1131625" cy="630820"/>
            <a:chOff x="2662738" y="3212811"/>
            <a:chExt cx="1508572" cy="840833"/>
          </a:xfrm>
        </p:grpSpPr>
        <p:sp>
          <p:nvSpPr>
            <p:cNvPr id="13" name="矩形 12"/>
            <p:cNvSpPr/>
            <p:nvPr/>
          </p:nvSpPr>
          <p:spPr>
            <a:xfrm>
              <a:off x="3709346" y="3599402"/>
              <a:ext cx="461964" cy="45424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
          <p:nvSpPr>
            <p:cNvPr id="14" name="矩形 13"/>
            <p:cNvSpPr/>
            <p:nvPr/>
          </p:nvSpPr>
          <p:spPr>
            <a:xfrm>
              <a:off x="2662738" y="3212811"/>
              <a:ext cx="461964" cy="45424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
          <p:nvSpPr>
            <p:cNvPr id="15" name="矩形 14"/>
            <p:cNvSpPr/>
            <p:nvPr/>
          </p:nvSpPr>
          <p:spPr>
            <a:xfrm>
              <a:off x="3124702" y="3667053"/>
              <a:ext cx="297842" cy="2928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
          <p:nvSpPr>
            <p:cNvPr id="16" name="矩形 15"/>
            <p:cNvSpPr/>
            <p:nvPr/>
          </p:nvSpPr>
          <p:spPr>
            <a:xfrm>
              <a:off x="3422544" y="3484048"/>
              <a:ext cx="286802" cy="21211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grpSp>
      <p:sp>
        <p:nvSpPr>
          <p:cNvPr id="17" name="灯片编号占位符 3"/>
          <p:cNvSpPr>
            <a:spLocks noGrp="1"/>
          </p:cNvSpPr>
          <p:nvPr>
            <p:ph type="sldNum" sz="quarter" idx="12"/>
          </p:nvPr>
        </p:nvSpPr>
        <p:spPr>
          <a:xfrm>
            <a:off x="8405914" y="63892"/>
            <a:ext cx="569954" cy="503066"/>
          </a:xfrm>
          <a:prstGeom prst="rect">
            <a:avLst/>
          </a:prstGeom>
        </p:spPr>
        <p:txBody>
          <a:bodyPr lIns="91431" tIns="45715" rIns="91431" bIns="45715" anchor="ctr"/>
          <a:lstStyle>
            <a:lvl1pPr algn="ctr">
              <a:defRPr b="0">
                <a:solidFill>
                  <a:schemeClr val="tx1">
                    <a:lumMod val="50000"/>
                    <a:lumOff val="50000"/>
                  </a:schemeClr>
                </a:solidFill>
                <a:latin typeface="仿宋" panose="02010609060101010101" pitchFamily="49" charset="-122"/>
                <a:ea typeface="仿宋" panose="02010609060101010101" pitchFamily="49" charset="-122"/>
              </a:defRPr>
            </a:lvl1pPr>
          </a:lstStyle>
          <a:p>
            <a:fld id="{210EE14C-485C-475A-A4AC-09D751B2B723}" type="slidenum">
              <a:rPr lang="zh-CN" altLang="en-US" smtClean="0"/>
              <a:t>‹#›</a:t>
            </a:fld>
            <a:endParaRPr lang="zh-CN" altLang="en-US"/>
          </a:p>
        </p:txBody>
      </p:sp>
      <p:sp>
        <p:nvSpPr>
          <p:cNvPr id="18" name="矩形 17"/>
          <p:cNvSpPr/>
          <p:nvPr userDrawn="1"/>
        </p:nvSpPr>
        <p:spPr>
          <a:xfrm>
            <a:off x="-33121" y="4949542"/>
            <a:ext cx="3059833" cy="2022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
        <p:nvSpPr>
          <p:cNvPr id="19" name="矩形 18"/>
          <p:cNvSpPr/>
          <p:nvPr userDrawn="1"/>
        </p:nvSpPr>
        <p:spPr>
          <a:xfrm>
            <a:off x="3027587" y="4949542"/>
            <a:ext cx="3059833" cy="2022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
        <p:nvSpPr>
          <p:cNvPr id="20" name="矩形 19"/>
          <p:cNvSpPr/>
          <p:nvPr userDrawn="1"/>
        </p:nvSpPr>
        <p:spPr>
          <a:xfrm>
            <a:off x="6085161" y="4949542"/>
            <a:ext cx="3059833" cy="2022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Tree>
  </p:cSld>
  <p:clrMapOvr>
    <a:masterClrMapping/>
  </p:clrMapOvr>
  <p:transition spd="slow" advTm="0">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自定义版式">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r="2317" b="60800"/>
          <a:stretch>
            <a:fillRect/>
          </a:stretch>
        </p:blipFill>
        <p:spPr>
          <a:xfrm flipH="1">
            <a:off x="0" y="4136665"/>
            <a:ext cx="9145588" cy="1008423"/>
          </a:xfrm>
          <a:prstGeom prst="rect">
            <a:avLst/>
          </a:prstGeom>
        </p:spPr>
      </p:pic>
      <p:sp>
        <p:nvSpPr>
          <p:cNvPr id="8" name="Donut 12"/>
          <p:cNvSpPr/>
          <p:nvPr userDrawn="1"/>
        </p:nvSpPr>
        <p:spPr bwMode="auto">
          <a:xfrm>
            <a:off x="-957425" y="-980929"/>
            <a:ext cx="1914850" cy="1961857"/>
          </a:xfrm>
          <a:prstGeom prst="donut">
            <a:avLst>
              <a:gd name="adj" fmla="val 9578"/>
            </a:avLst>
          </a:prstGeom>
          <a:solidFill>
            <a:srgbClr val="E25C10"/>
          </a:solidFill>
          <a:ln>
            <a:noFill/>
          </a:ln>
        </p:spPr>
        <p:txBody>
          <a:bodyPr spcFirstLastPara="1" vert="horz" wrap="square" lIns="68592" tIns="34296" rIns="68592" bIns="34296" numCol="1" rtlCol="0" anchor="ctr" anchorCtr="0" compatLnSpc="1">
            <a:prstTxWarp prst="textArchDown">
              <a:avLst/>
            </a:prstTxWarp>
          </a:bodyPr>
          <a:lstStyle/>
          <a:p>
            <a:pPr algn="ctr"/>
            <a:endParaRPr lang="en-US" sz="1800" dirty="0"/>
          </a:p>
        </p:txBody>
      </p:sp>
      <p:sp>
        <p:nvSpPr>
          <p:cNvPr id="9" name="Triangle 8"/>
          <p:cNvSpPr/>
          <p:nvPr userDrawn="1"/>
        </p:nvSpPr>
        <p:spPr bwMode="auto">
          <a:xfrm>
            <a:off x="55875" y="-968172"/>
            <a:ext cx="1664214" cy="1241433"/>
          </a:xfrm>
          <a:prstGeom prst="triangle">
            <a:avLst/>
          </a:prstGeom>
          <a:noFill/>
          <a:ln w="88900">
            <a:solidFill>
              <a:srgbClr val="00B0F0"/>
            </a:solidFill>
            <a:miter lim="800000"/>
          </a:ln>
        </p:spPr>
        <p:txBody>
          <a:bodyPr spcFirstLastPara="1" vert="horz" wrap="square" lIns="68592" tIns="34296" rIns="68592" bIns="34296" numCol="1" rtlCol="0" anchor="ctr" anchorCtr="0" compatLnSpc="1">
            <a:prstTxWarp prst="textArchDown">
              <a:avLst/>
            </a:prstTxWarp>
          </a:bodyPr>
          <a:lstStyle/>
          <a:p>
            <a:pPr algn="ctr"/>
            <a:endParaRPr lang="en-US" sz="1800" dirty="0"/>
          </a:p>
        </p:txBody>
      </p:sp>
      <p:sp>
        <p:nvSpPr>
          <p:cNvPr id="11" name="文本占位符 10"/>
          <p:cNvSpPr>
            <a:spLocks noGrp="1"/>
          </p:cNvSpPr>
          <p:nvPr>
            <p:ph type="body" sz="quarter" idx="10" hasCustomPrompt="1"/>
          </p:nvPr>
        </p:nvSpPr>
        <p:spPr>
          <a:xfrm>
            <a:off x="1836015" y="94453"/>
            <a:ext cx="4176395" cy="357617"/>
          </a:xfrm>
          <a:prstGeom prst="rect">
            <a:avLst/>
          </a:prstGeom>
        </p:spPr>
        <p:txBody>
          <a:bodyPr anchor="ctr"/>
          <a:lstStyle>
            <a:lvl1pPr marL="0" indent="0">
              <a:buNone/>
              <a:defRPr sz="2000">
                <a:solidFill>
                  <a:srgbClr val="00B0F0"/>
                </a:solidFill>
              </a:defRPr>
            </a:lvl1pPr>
          </a:lstStyle>
          <a:p>
            <a:pPr lvl="0"/>
            <a:r>
              <a:rPr lang="zh-CN" altLang="en-US" dirty="0"/>
              <a:t>点击输入标题内容</a:t>
            </a:r>
          </a:p>
        </p:txBody>
      </p:sp>
      <p:grpSp>
        <p:nvGrpSpPr>
          <p:cNvPr id="12" name="组合 11"/>
          <p:cNvGrpSpPr/>
          <p:nvPr userDrawn="1"/>
        </p:nvGrpSpPr>
        <p:grpSpPr>
          <a:xfrm>
            <a:off x="8013368" y="283900"/>
            <a:ext cx="1131625" cy="630820"/>
            <a:chOff x="2662738" y="3212811"/>
            <a:chExt cx="1508572" cy="840833"/>
          </a:xfrm>
        </p:grpSpPr>
        <p:sp>
          <p:nvSpPr>
            <p:cNvPr id="13" name="矩形 12"/>
            <p:cNvSpPr/>
            <p:nvPr/>
          </p:nvSpPr>
          <p:spPr>
            <a:xfrm>
              <a:off x="3709346" y="3599402"/>
              <a:ext cx="461964" cy="45424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
          <p:nvSpPr>
            <p:cNvPr id="14" name="矩形 13"/>
            <p:cNvSpPr/>
            <p:nvPr/>
          </p:nvSpPr>
          <p:spPr>
            <a:xfrm>
              <a:off x="2662738" y="3212811"/>
              <a:ext cx="461964" cy="45424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
          <p:nvSpPr>
            <p:cNvPr id="15" name="矩形 14"/>
            <p:cNvSpPr/>
            <p:nvPr/>
          </p:nvSpPr>
          <p:spPr>
            <a:xfrm>
              <a:off x="3124702" y="3667053"/>
              <a:ext cx="297842" cy="2928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
          <p:nvSpPr>
            <p:cNvPr id="16" name="矩形 15"/>
            <p:cNvSpPr/>
            <p:nvPr/>
          </p:nvSpPr>
          <p:spPr>
            <a:xfrm>
              <a:off x="3422544" y="3484048"/>
              <a:ext cx="286802" cy="21211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grpSp>
      <p:sp>
        <p:nvSpPr>
          <p:cNvPr id="17" name="灯片编号占位符 3"/>
          <p:cNvSpPr>
            <a:spLocks noGrp="1"/>
          </p:cNvSpPr>
          <p:nvPr>
            <p:ph type="sldNum" sz="quarter" idx="12"/>
          </p:nvPr>
        </p:nvSpPr>
        <p:spPr>
          <a:xfrm>
            <a:off x="8405914" y="63892"/>
            <a:ext cx="569954" cy="503066"/>
          </a:xfrm>
          <a:prstGeom prst="rect">
            <a:avLst/>
          </a:prstGeom>
        </p:spPr>
        <p:txBody>
          <a:bodyPr lIns="91431" tIns="45715" rIns="91431" bIns="45715" anchor="ctr"/>
          <a:lstStyle>
            <a:lvl1pPr algn="ctr">
              <a:defRPr b="0">
                <a:solidFill>
                  <a:schemeClr val="tx1">
                    <a:lumMod val="50000"/>
                    <a:lumOff val="50000"/>
                  </a:schemeClr>
                </a:solidFill>
                <a:latin typeface="仿宋" panose="02010609060101010101" pitchFamily="49" charset="-122"/>
                <a:ea typeface="仿宋" panose="02010609060101010101" pitchFamily="49" charset="-122"/>
              </a:defRPr>
            </a:lvl1pPr>
          </a:lstStyle>
          <a:p>
            <a:fld id="{210EE14C-485C-475A-A4AC-09D751B2B723}" type="slidenum">
              <a:rPr lang="zh-CN" altLang="en-US" smtClean="0"/>
              <a:t>‹#›</a:t>
            </a:fld>
            <a:endParaRPr lang="zh-CN" altLang="en-US"/>
          </a:p>
        </p:txBody>
      </p:sp>
      <p:sp>
        <p:nvSpPr>
          <p:cNvPr id="18" name="矩形 17"/>
          <p:cNvSpPr/>
          <p:nvPr userDrawn="1"/>
        </p:nvSpPr>
        <p:spPr>
          <a:xfrm>
            <a:off x="-33121" y="4949542"/>
            <a:ext cx="3059833" cy="2022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
        <p:nvSpPr>
          <p:cNvPr id="19" name="矩形 18"/>
          <p:cNvSpPr/>
          <p:nvPr userDrawn="1"/>
        </p:nvSpPr>
        <p:spPr>
          <a:xfrm>
            <a:off x="3027587" y="4949542"/>
            <a:ext cx="3059833" cy="2022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
        <p:nvSpPr>
          <p:cNvPr id="20" name="矩形 19"/>
          <p:cNvSpPr/>
          <p:nvPr userDrawn="1"/>
        </p:nvSpPr>
        <p:spPr>
          <a:xfrm>
            <a:off x="6085161" y="4949542"/>
            <a:ext cx="3059833" cy="2022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Tree>
  </p:cSld>
  <p:clrMapOvr>
    <a:masterClrMapping/>
  </p:clrMapOvr>
  <p:transition spd="slow" advTm="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18DDAA1-C813-4C7E-A0D6-FDB03951781E}"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6763"/>
            <a:ext cx="7773987" cy="1020762"/>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1225"/>
            <a:ext cx="7773987" cy="1125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18DDAA1-C813-4C7E-A0D6-FDB03951781E}"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11" name="矩形 10"/>
          <p:cNvSpPr>
            <a:spLocks noChangeArrowheads="1"/>
          </p:cNvSpPr>
          <p:nvPr userDrawn="1"/>
        </p:nvSpPr>
        <p:spPr bwMode="auto">
          <a:xfrm>
            <a:off x="6589018" y="1558285"/>
            <a:ext cx="1080000" cy="1080000"/>
          </a:xfrm>
          <a:prstGeom prst="rect">
            <a:avLst/>
          </a:prstGeom>
          <a:solidFill>
            <a:srgbClr val="1C9292"/>
          </a:solidFill>
          <a:ln>
            <a:noFill/>
          </a:ln>
        </p:spPr>
        <p:txBody>
          <a:bodyPr anchor="ctr"/>
          <a:lstStyle/>
          <a:p>
            <a:pPr algn="ctr"/>
            <a:endParaRPr lang="zh-CN" altLang="en-US">
              <a:solidFill>
                <a:srgbClr val="FFC20F"/>
              </a:solidFill>
              <a:latin typeface="Calibri" panose="020F0502020204030204" pitchFamily="34" charset="0"/>
              <a:ea typeface="幼圆" panose="02010509060101010101" pitchFamily="49" charset="-122"/>
            </a:endParaRPr>
          </a:p>
        </p:txBody>
      </p:sp>
      <p:sp>
        <p:nvSpPr>
          <p:cNvPr id="13" name="矩形 12"/>
          <p:cNvSpPr>
            <a:spLocks noChangeArrowheads="1"/>
          </p:cNvSpPr>
          <p:nvPr userDrawn="1"/>
        </p:nvSpPr>
        <p:spPr bwMode="auto">
          <a:xfrm>
            <a:off x="4752065" y="308189"/>
            <a:ext cx="2228027" cy="1922990"/>
          </a:xfrm>
          <a:prstGeom prst="rect">
            <a:avLst/>
          </a:prstGeom>
          <a:blipFill dpi="0" rotWithShape="0">
            <a:blip r:embed="rId2" cstate="print">
              <a:extLst>
                <a:ext uri="{28A0092B-C50C-407E-A947-70E740481C1C}">
                  <a14:useLocalDpi xmlns:a14="http://schemas.microsoft.com/office/drawing/2010/main" val="0"/>
                </a:ext>
              </a:extLst>
            </a:blip>
            <a:srcRect/>
            <a:stretch>
              <a:fillRect/>
            </a:stretch>
          </a:blipFill>
          <a:ln>
            <a:noFill/>
          </a:ln>
        </p:spPr>
        <p:txBody>
          <a:bodyPr anchor="ctr"/>
          <a:lstStyle/>
          <a:p>
            <a:pPr algn="ctr"/>
            <a:endParaRPr lang="zh-CN" altLang="en-US">
              <a:solidFill>
                <a:srgbClr val="FFC20F"/>
              </a:solidFill>
              <a:latin typeface="Calibri" panose="020F0502020204030204" pitchFamily="34" charset="0"/>
              <a:ea typeface="幼圆" panose="02010509060101010101" pitchFamily="49" charset="-122"/>
            </a:endParaRPr>
          </a:p>
        </p:txBody>
      </p:sp>
      <p:cxnSp>
        <p:nvCxnSpPr>
          <p:cNvPr id="24" name="Straight Connector 13"/>
          <p:cNvCxnSpPr>
            <a:cxnSpLocks noChangeShapeType="1"/>
          </p:cNvCxnSpPr>
          <p:nvPr userDrawn="1"/>
        </p:nvCxnSpPr>
        <p:spPr bwMode="auto">
          <a:xfrm flipH="1">
            <a:off x="174467" y="3249237"/>
            <a:ext cx="7057293" cy="0"/>
          </a:xfrm>
          <a:prstGeom prst="line">
            <a:avLst/>
          </a:prstGeom>
          <a:noFill/>
          <a:ln w="57150" cap="sq">
            <a:solidFill>
              <a:srgbClr val="1C9292"/>
            </a:solidFill>
            <a:miter lim="800000"/>
            <a:headEnd type="oval" w="med" len="med"/>
          </a:ln>
          <a:extLst>
            <a:ext uri="{909E8E84-426E-40DD-AFC4-6F175D3DCCD1}">
              <a14:hiddenFill xmlns:a14="http://schemas.microsoft.com/office/drawing/2010/main">
                <a:noFill/>
              </a14:hiddenFill>
            </a:ext>
          </a:extLst>
        </p:spPr>
      </p:cxnSp>
      <p:sp>
        <p:nvSpPr>
          <p:cNvPr id="26" name="文本占位符 25"/>
          <p:cNvSpPr>
            <a:spLocks noGrp="1"/>
          </p:cNvSpPr>
          <p:nvPr>
            <p:ph type="body" sz="quarter" idx="10" hasCustomPrompt="1"/>
          </p:nvPr>
        </p:nvSpPr>
        <p:spPr>
          <a:xfrm>
            <a:off x="174466" y="1296382"/>
            <a:ext cx="2228027" cy="1952855"/>
          </a:xfrm>
        </p:spPr>
        <p:txBody>
          <a:bodyPr anchor="ctr">
            <a:noAutofit/>
          </a:bodyPr>
          <a:lstStyle>
            <a:lvl1pPr marL="0" indent="0" algn="ctr">
              <a:buNone/>
              <a:defRPr sz="13200">
                <a:solidFill>
                  <a:srgbClr val="1C9292"/>
                </a:solidFill>
                <a:latin typeface="Impact" panose="020B0806030902050204" pitchFamily="34" charset="0"/>
              </a:defRPr>
            </a:lvl1pPr>
          </a:lstStyle>
          <a:p>
            <a:pPr lvl="0"/>
            <a:r>
              <a:rPr lang="en-US" altLang="zh-CN" dirty="0"/>
              <a:t>01</a:t>
            </a:r>
            <a:endParaRPr lang="zh-CN" altLang="en-US" dirty="0"/>
          </a:p>
        </p:txBody>
      </p:sp>
      <p:sp>
        <p:nvSpPr>
          <p:cNvPr id="30" name="文本占位符 29"/>
          <p:cNvSpPr>
            <a:spLocks noGrp="1"/>
          </p:cNvSpPr>
          <p:nvPr>
            <p:ph type="body" sz="quarter" idx="11" hasCustomPrompt="1"/>
          </p:nvPr>
        </p:nvSpPr>
        <p:spPr>
          <a:xfrm>
            <a:off x="2620105" y="2534421"/>
            <a:ext cx="4082991" cy="572912"/>
          </a:xfrm>
        </p:spPr>
        <p:txBody>
          <a:bodyPr>
            <a:normAutofit/>
          </a:bodyPr>
          <a:lstStyle>
            <a:lvl1pPr marL="0" indent="0" algn="l">
              <a:buNone/>
              <a:defRPr sz="2800" b="1">
                <a:solidFill>
                  <a:srgbClr val="1C9292"/>
                </a:solidFill>
                <a:latin typeface="微软雅黑" panose="020B0503020204020204" pitchFamily="34" charset="-122"/>
                <a:ea typeface="微软雅黑" panose="020B0503020204020204" pitchFamily="34" charset="-122"/>
              </a:defRPr>
            </a:lvl1pPr>
          </a:lstStyle>
          <a:p>
            <a:pPr lvl="0"/>
            <a:r>
              <a:rPr lang="zh-CN" altLang="en-US" dirty="0"/>
              <a:t>点击输入章节标题</a:t>
            </a:r>
          </a:p>
        </p:txBody>
      </p:sp>
      <p:sp>
        <p:nvSpPr>
          <p:cNvPr id="31" name="矩形 30"/>
          <p:cNvSpPr>
            <a:spLocks noChangeArrowheads="1"/>
          </p:cNvSpPr>
          <p:nvPr userDrawn="1"/>
        </p:nvSpPr>
        <p:spPr bwMode="auto">
          <a:xfrm>
            <a:off x="1188418" y="3525814"/>
            <a:ext cx="1738840" cy="1500777"/>
          </a:xfrm>
          <a:prstGeom prst="rect">
            <a:avLst/>
          </a:prstGeom>
          <a:blipFill dpi="0" rotWithShape="0">
            <a:blip r:embed="rId3" cstate="print">
              <a:extLst>
                <a:ext uri="{28A0092B-C50C-407E-A947-70E740481C1C}">
                  <a14:useLocalDpi xmlns:a14="http://schemas.microsoft.com/office/drawing/2010/main" val="0"/>
                </a:ext>
              </a:extLst>
            </a:blip>
            <a:srcRect/>
            <a:stretch>
              <a:fillRect/>
            </a:stretch>
          </a:blipFill>
          <a:ln>
            <a:noFill/>
          </a:ln>
        </p:spPr>
        <p:txBody>
          <a:bodyPr anchor="ctr"/>
          <a:lstStyle/>
          <a:p>
            <a:pPr algn="ctr"/>
            <a:endParaRPr lang="zh-CN" altLang="en-US">
              <a:solidFill>
                <a:srgbClr val="FFC20F"/>
              </a:solidFill>
              <a:latin typeface="Calibri" panose="020F0502020204030204" pitchFamily="34" charset="0"/>
              <a:ea typeface="幼圆" panose="02010509060101010101" pitchFamily="49" charset="-122"/>
            </a:endParaRPr>
          </a:p>
        </p:txBody>
      </p:sp>
      <p:sp>
        <p:nvSpPr>
          <p:cNvPr id="25" name="矩形 24"/>
          <p:cNvSpPr>
            <a:spLocks noChangeArrowheads="1"/>
          </p:cNvSpPr>
          <p:nvPr userDrawn="1"/>
        </p:nvSpPr>
        <p:spPr bwMode="auto">
          <a:xfrm>
            <a:off x="2484562" y="3525814"/>
            <a:ext cx="594760" cy="594760"/>
          </a:xfrm>
          <a:prstGeom prst="rect">
            <a:avLst/>
          </a:prstGeom>
          <a:solidFill>
            <a:srgbClr val="1C9292"/>
          </a:solidFill>
          <a:ln>
            <a:noFill/>
          </a:ln>
        </p:spPr>
        <p:txBody>
          <a:bodyPr anchor="ctr"/>
          <a:lstStyle/>
          <a:p>
            <a:pPr algn="ctr"/>
            <a:endParaRPr lang="zh-CN" altLang="en-US">
              <a:solidFill>
                <a:srgbClr val="FFC20F"/>
              </a:solidFill>
              <a:latin typeface="Calibri" panose="020F0502020204030204" pitchFamily="34" charset="0"/>
              <a:ea typeface="幼圆" panose="02010509060101010101" pitchFamily="49" charset="-122"/>
            </a:endParaRPr>
          </a:p>
        </p:txBody>
      </p:sp>
      <p:sp>
        <p:nvSpPr>
          <p:cNvPr id="27" name="矩形 26"/>
          <p:cNvSpPr>
            <a:spLocks noChangeArrowheads="1"/>
          </p:cNvSpPr>
          <p:nvPr userDrawn="1"/>
        </p:nvSpPr>
        <p:spPr bwMode="auto">
          <a:xfrm>
            <a:off x="3405733" y="3978822"/>
            <a:ext cx="230957" cy="230957"/>
          </a:xfrm>
          <a:prstGeom prst="rect">
            <a:avLst/>
          </a:prstGeom>
          <a:solidFill>
            <a:srgbClr val="1C9292">
              <a:alpha val="69804"/>
            </a:srgbClr>
          </a:solidFill>
          <a:ln>
            <a:noFill/>
          </a:ln>
        </p:spPr>
        <p:txBody>
          <a:bodyPr anchor="ctr"/>
          <a:lstStyle/>
          <a:p>
            <a:pPr algn="ctr"/>
            <a:endParaRPr lang="zh-CN" altLang="en-US">
              <a:solidFill>
                <a:srgbClr val="FFC20F"/>
              </a:solidFill>
              <a:latin typeface="Calibri" panose="020F0502020204030204" pitchFamily="34" charset="0"/>
              <a:ea typeface="幼圆" panose="02010509060101010101" pitchFamily="49" charset="-122"/>
            </a:endParaRPr>
          </a:p>
        </p:txBody>
      </p:sp>
      <p:sp>
        <p:nvSpPr>
          <p:cNvPr id="28" name="矩形 27"/>
          <p:cNvSpPr>
            <a:spLocks noChangeArrowheads="1"/>
          </p:cNvSpPr>
          <p:nvPr userDrawn="1"/>
        </p:nvSpPr>
        <p:spPr bwMode="auto">
          <a:xfrm>
            <a:off x="3079322" y="4160723"/>
            <a:ext cx="230957" cy="230957"/>
          </a:xfrm>
          <a:prstGeom prst="rect">
            <a:avLst/>
          </a:prstGeom>
          <a:solidFill>
            <a:srgbClr val="1C9292">
              <a:alpha val="69804"/>
            </a:srgbClr>
          </a:solidFill>
          <a:ln>
            <a:noFill/>
          </a:ln>
        </p:spPr>
        <p:txBody>
          <a:bodyPr anchor="ctr"/>
          <a:lstStyle/>
          <a:p>
            <a:pPr algn="ctr"/>
            <a:endParaRPr lang="zh-CN" altLang="en-US">
              <a:solidFill>
                <a:srgbClr val="FFC20F"/>
              </a:solidFill>
              <a:latin typeface="Calibri" panose="020F0502020204030204" pitchFamily="34" charset="0"/>
              <a:ea typeface="幼圆" panose="02010509060101010101" pitchFamily="49" charset="-122"/>
            </a:endParaRPr>
          </a:p>
        </p:txBody>
      </p:sp>
      <p:sp>
        <p:nvSpPr>
          <p:cNvPr id="29" name="矩形 28"/>
          <p:cNvSpPr>
            <a:spLocks noChangeArrowheads="1"/>
          </p:cNvSpPr>
          <p:nvPr userDrawn="1"/>
        </p:nvSpPr>
        <p:spPr bwMode="auto">
          <a:xfrm>
            <a:off x="7553539" y="973758"/>
            <a:ext cx="403631" cy="403631"/>
          </a:xfrm>
          <a:prstGeom prst="rect">
            <a:avLst/>
          </a:prstGeom>
          <a:solidFill>
            <a:srgbClr val="1C9292">
              <a:alpha val="69804"/>
            </a:srgbClr>
          </a:solidFill>
          <a:ln>
            <a:noFill/>
          </a:ln>
        </p:spPr>
        <p:txBody>
          <a:bodyPr anchor="ctr"/>
          <a:lstStyle/>
          <a:p>
            <a:pPr algn="ctr"/>
            <a:endParaRPr lang="zh-CN" altLang="en-US">
              <a:solidFill>
                <a:srgbClr val="FFC20F"/>
              </a:solidFill>
              <a:latin typeface="Calibri" panose="020F0502020204030204" pitchFamily="34" charset="0"/>
              <a:ea typeface="幼圆" panose="02010509060101010101" pitchFamily="49" charset="-122"/>
            </a:endParaRPr>
          </a:p>
        </p:txBody>
      </p:sp>
      <p:sp>
        <p:nvSpPr>
          <p:cNvPr id="32" name="矩形 31"/>
          <p:cNvSpPr>
            <a:spLocks noChangeArrowheads="1"/>
          </p:cNvSpPr>
          <p:nvPr userDrawn="1"/>
        </p:nvSpPr>
        <p:spPr bwMode="auto">
          <a:xfrm>
            <a:off x="7227128" y="1155659"/>
            <a:ext cx="403631" cy="403631"/>
          </a:xfrm>
          <a:prstGeom prst="rect">
            <a:avLst/>
          </a:prstGeom>
          <a:solidFill>
            <a:srgbClr val="1C9292">
              <a:alpha val="69804"/>
            </a:srgbClr>
          </a:solidFill>
          <a:ln>
            <a:noFill/>
          </a:ln>
        </p:spPr>
        <p:txBody>
          <a:bodyPr anchor="ctr"/>
          <a:lstStyle/>
          <a:p>
            <a:pPr algn="ctr"/>
            <a:endParaRPr lang="zh-CN" altLang="en-US">
              <a:solidFill>
                <a:srgbClr val="FFC20F"/>
              </a:solidFill>
              <a:latin typeface="Calibri" panose="020F0502020204030204" pitchFamily="34" charset="0"/>
              <a:ea typeface="幼圆" panose="02010509060101010101" pitchFamily="49" charset="-122"/>
            </a:endParaRPr>
          </a:p>
        </p:txBody>
      </p:sp>
      <p:sp>
        <p:nvSpPr>
          <p:cNvPr id="33" name="矩形 32"/>
          <p:cNvSpPr>
            <a:spLocks noChangeArrowheads="1"/>
          </p:cNvSpPr>
          <p:nvPr userDrawn="1"/>
        </p:nvSpPr>
        <p:spPr bwMode="auto">
          <a:xfrm>
            <a:off x="2545140" y="1753021"/>
            <a:ext cx="403631" cy="403631"/>
          </a:xfrm>
          <a:prstGeom prst="rect">
            <a:avLst/>
          </a:prstGeom>
          <a:solidFill>
            <a:srgbClr val="1C9292">
              <a:alpha val="69804"/>
            </a:srgbClr>
          </a:solidFill>
          <a:ln>
            <a:noFill/>
          </a:ln>
        </p:spPr>
        <p:txBody>
          <a:bodyPr anchor="ctr"/>
          <a:lstStyle/>
          <a:p>
            <a:pPr algn="ctr"/>
            <a:endParaRPr lang="zh-CN" altLang="en-US">
              <a:solidFill>
                <a:srgbClr val="FFC20F"/>
              </a:solidFill>
              <a:latin typeface="Calibri" panose="020F0502020204030204" pitchFamily="34" charset="0"/>
              <a:ea typeface="幼圆" panose="020105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8" presetClass="emph" presetSubtype="0" fill="hold" grpId="0" nodeType="withEffect">
                                  <p:stCondLst>
                                    <p:cond delay="0"/>
                                  </p:stCondLst>
                                  <p:childTnLst>
                                    <p:animRot by="21600000">
                                      <p:cBhvr>
                                        <p:cTn id="10" dur="1000" fill="hold"/>
                                        <p:tgtEl>
                                          <p:spTgt spid="11"/>
                                        </p:tgtEl>
                                        <p:attrNameLst>
                                          <p:attrName>r</p:attrName>
                                        </p:attrNameLst>
                                      </p:cBhvr>
                                    </p:animRot>
                                  </p:childTnLst>
                                </p:cTn>
                              </p:par>
                              <p:par>
                                <p:cTn id="11" presetID="8" presetClass="emph" presetSubtype="0" fill="hold" grpId="0" nodeType="withEffect">
                                  <p:stCondLst>
                                    <p:cond delay="0"/>
                                  </p:stCondLst>
                                  <p:childTnLst>
                                    <p:animRot by="21600000">
                                      <p:cBhvr>
                                        <p:cTn id="12" dur="1000" fill="hold"/>
                                        <p:tgtEl>
                                          <p:spTgt spid="13"/>
                                        </p:tgtEl>
                                        <p:attrNameLst>
                                          <p:attrName>r</p:attrName>
                                        </p:attrNameLst>
                                      </p:cBhvr>
                                    </p:animRot>
                                  </p:childTnLst>
                                </p:cTn>
                              </p:par>
                            </p:childTnLst>
                          </p:cTn>
                        </p:par>
                        <p:par>
                          <p:cTn id="13" fill="hold">
                            <p:stCondLst>
                              <p:cond delay="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500"/>
                            </p:stCondLst>
                            <p:childTnLst>
                              <p:par>
                                <p:cTn id="20" presetID="22" presetClass="entr" presetSubtype="8" fill="hold"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left)">
                                      <p:cBhvr>
                                        <p:cTn id="22" dur="500"/>
                                        <p:tgtEl>
                                          <p:spTgt spid="24"/>
                                        </p:tgtEl>
                                      </p:cBhvr>
                                    </p:animEffect>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left)">
                                      <p:cBhvr>
                                        <p:cTn id="26" dur="500"/>
                                        <p:tgtEl>
                                          <p:spTgt spid="30"/>
                                        </p:tgtEl>
                                      </p:cBhvr>
                                    </p:animEffect>
                                  </p:childTnLst>
                                </p:cTn>
                              </p:par>
                              <p:par>
                                <p:cTn id="27" presetID="1" presetClass="entr" presetSubtype="0" fill="hold" grpId="1"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8" presetClass="emph" presetSubtype="0" fill="hold" grpId="0" nodeType="withEffect">
                                  <p:stCondLst>
                                    <p:cond delay="0"/>
                                  </p:stCondLst>
                                  <p:childTnLst>
                                    <p:animRot by="21600000">
                                      <p:cBhvr>
                                        <p:cTn id="30" dur="1000" fill="hold"/>
                                        <p:tgtEl>
                                          <p:spTgt spid="31"/>
                                        </p:tgtEl>
                                        <p:attrNameLst>
                                          <p:attrName>r</p:attrName>
                                        </p:attrNameLst>
                                      </p:cBhvr>
                                    </p:animRot>
                                  </p:childTnLst>
                                </p:cTn>
                              </p:par>
                              <p:par>
                                <p:cTn id="31" presetID="1" presetClass="entr" presetSubtype="0" fill="hold" grpId="1"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8" presetClass="emph" presetSubtype="0" fill="hold" grpId="0" nodeType="withEffect">
                                  <p:stCondLst>
                                    <p:cond delay="0"/>
                                  </p:stCondLst>
                                  <p:childTnLst>
                                    <p:animRot by="21600000">
                                      <p:cBhvr>
                                        <p:cTn id="34" dur="1000" fill="hold"/>
                                        <p:tgtEl>
                                          <p:spTgt spid="25"/>
                                        </p:tgtEl>
                                        <p:attrNameLst>
                                          <p:attrName>r</p:attrName>
                                        </p:attrNameLst>
                                      </p:cBhvr>
                                    </p:animRot>
                                  </p:childTnLst>
                                </p:cTn>
                              </p:par>
                              <p:par>
                                <p:cTn id="35" presetID="1" presetClass="entr" presetSubtype="0" fill="hold" grpId="1"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8" presetClass="emph" presetSubtype="0" fill="hold" grpId="0" nodeType="withEffect">
                                  <p:stCondLst>
                                    <p:cond delay="0"/>
                                  </p:stCondLst>
                                  <p:childTnLst>
                                    <p:animRot by="21600000">
                                      <p:cBhvr>
                                        <p:cTn id="38" dur="1000" fill="hold"/>
                                        <p:tgtEl>
                                          <p:spTgt spid="27"/>
                                        </p:tgtEl>
                                        <p:attrNameLst>
                                          <p:attrName>r</p:attrName>
                                        </p:attrNameLst>
                                      </p:cBhvr>
                                    </p:animRot>
                                  </p:childTnLst>
                                </p:cTn>
                              </p:par>
                              <p:par>
                                <p:cTn id="39" presetID="1" presetClass="entr" presetSubtype="0" fill="hold" grpId="1" nodeType="with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par>
                                <p:cTn id="41" presetID="8" presetClass="emph" presetSubtype="0" fill="hold" grpId="0" nodeType="withEffect">
                                  <p:stCondLst>
                                    <p:cond delay="0"/>
                                  </p:stCondLst>
                                  <p:childTnLst>
                                    <p:animRot by="21600000">
                                      <p:cBhvr>
                                        <p:cTn id="42" dur="1000" fill="hold"/>
                                        <p:tgtEl>
                                          <p:spTgt spid="28"/>
                                        </p:tgtEl>
                                        <p:attrNameLst>
                                          <p:attrName>r</p:attrName>
                                        </p:attrNameLst>
                                      </p:cBhvr>
                                    </p:animRot>
                                  </p:childTnLst>
                                </p:cTn>
                              </p:par>
                              <p:par>
                                <p:cTn id="43" presetID="1" presetClass="entr" presetSubtype="0" fill="hold" grpId="1" nodeType="with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par>
                                <p:cTn id="45" presetID="8" presetClass="emph" presetSubtype="0" fill="hold" grpId="0" nodeType="withEffect">
                                  <p:stCondLst>
                                    <p:cond delay="0"/>
                                  </p:stCondLst>
                                  <p:childTnLst>
                                    <p:animRot by="21600000">
                                      <p:cBhvr>
                                        <p:cTn id="46" dur="1000" fill="hold"/>
                                        <p:tgtEl>
                                          <p:spTgt spid="29"/>
                                        </p:tgtEl>
                                        <p:attrNameLst>
                                          <p:attrName>r</p:attrName>
                                        </p:attrNameLst>
                                      </p:cBhvr>
                                    </p:animRot>
                                  </p:childTnLst>
                                </p:cTn>
                              </p:par>
                              <p:par>
                                <p:cTn id="47" presetID="1" presetClass="entr" presetSubtype="0" fill="hold" grpId="1" nodeType="with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par>
                                <p:cTn id="49" presetID="8" presetClass="emph" presetSubtype="0" fill="hold" grpId="0" nodeType="withEffect">
                                  <p:stCondLst>
                                    <p:cond delay="0"/>
                                  </p:stCondLst>
                                  <p:childTnLst>
                                    <p:animRot by="21600000">
                                      <p:cBhvr>
                                        <p:cTn id="50" dur="1000" fill="hold"/>
                                        <p:tgtEl>
                                          <p:spTgt spid="32"/>
                                        </p:tgtEl>
                                        <p:attrNameLst>
                                          <p:attrName>r</p:attrName>
                                        </p:attrNameLst>
                                      </p:cBhvr>
                                    </p:animRot>
                                  </p:childTnLst>
                                </p:cTn>
                              </p:par>
                              <p:par>
                                <p:cTn id="51" presetID="1" presetClass="entr" presetSubtype="0" fill="hold" grpId="1" nodeType="withEffect">
                                  <p:stCondLst>
                                    <p:cond delay="0"/>
                                  </p:stCondLst>
                                  <p:childTnLst>
                                    <p:set>
                                      <p:cBhvr>
                                        <p:cTn id="52" dur="1" fill="hold">
                                          <p:stCondLst>
                                            <p:cond delay="0"/>
                                          </p:stCondLst>
                                        </p:cTn>
                                        <p:tgtEl>
                                          <p:spTgt spid="33"/>
                                        </p:tgtEl>
                                        <p:attrNameLst>
                                          <p:attrName>style.visibility</p:attrName>
                                        </p:attrNameLst>
                                      </p:cBhvr>
                                      <p:to>
                                        <p:strVal val="visible"/>
                                      </p:to>
                                    </p:set>
                                  </p:childTnLst>
                                </p:cTn>
                              </p:par>
                              <p:par>
                                <p:cTn id="53" presetID="8" presetClass="emph" presetSubtype="0" fill="hold" grpId="0" nodeType="withEffect">
                                  <p:stCondLst>
                                    <p:cond delay="0"/>
                                  </p:stCondLst>
                                  <p:childTnLst>
                                    <p:animRot by="21600000">
                                      <p:cBhvr>
                                        <p:cTn id="54" dur="1000" fill="hold"/>
                                        <p:tgtEl>
                                          <p:spTgt spid="3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3" grpId="0" animBg="1"/>
      <p:bldP spid="13" grpId="1" animBg="1"/>
      <p:bldP spid="26" grpId="0">
        <p:tmplLst>
          <p:tmpl>
            <p:tnLst>
              <p:par>
                <p:cTn presetID="53" presetClass="entr" presetSubtype="16"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p:cTn dur="500" fill="hold"/>
                        <p:tgtEl>
                          <p:spTgt spid="26"/>
                        </p:tgtEl>
                        <p:attrNameLst>
                          <p:attrName>ppt_w</p:attrName>
                        </p:attrNameLst>
                      </p:cBhvr>
                      <p:tavLst>
                        <p:tav tm="0">
                          <p:val>
                            <p:fltVal val="0"/>
                          </p:val>
                        </p:tav>
                        <p:tav tm="100000">
                          <p:val>
                            <p:strVal val="#ppt_w"/>
                          </p:val>
                        </p:tav>
                      </p:tavLst>
                    </p:anim>
                    <p:anim calcmode="lin" valueType="num">
                      <p:cBhvr>
                        <p:cTn dur="500" fill="hold"/>
                        <p:tgtEl>
                          <p:spTgt spid="26"/>
                        </p:tgtEl>
                        <p:attrNameLst>
                          <p:attrName>ppt_h</p:attrName>
                        </p:attrNameLst>
                      </p:cBhvr>
                      <p:tavLst>
                        <p:tav tm="0">
                          <p:val>
                            <p:fltVal val="0"/>
                          </p:val>
                        </p:tav>
                        <p:tav tm="100000">
                          <p:val>
                            <p:strVal val="#ppt_h"/>
                          </p:val>
                        </p:tav>
                      </p:tavLst>
                    </p:anim>
                    <p:animEffect transition="in" filter="fade">
                      <p:cBhvr>
                        <p:cTn dur="500"/>
                        <p:tgtEl>
                          <p:spTgt spid="26"/>
                        </p:tgtEl>
                      </p:cBhvr>
                    </p:animEffect>
                  </p:childTnLst>
                </p:cTn>
              </p:par>
            </p:tnLst>
          </p:tmpl>
        </p:tmplLst>
      </p:bldP>
      <p:bldP spid="30" grpId="0">
        <p:tmplLst>
          <p:tmpl>
            <p:tnLst>
              <p:par>
                <p:cTn presetID="22" presetClass="entr" presetSubtype="8"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wipe(left)">
                      <p:cBhvr>
                        <p:cTn dur="500"/>
                        <p:tgtEl>
                          <p:spTgt spid="30"/>
                        </p:tgtEl>
                      </p:cBhvr>
                    </p:animEffect>
                  </p:childTnLst>
                </p:cTn>
              </p:par>
            </p:tnLst>
          </p:tmpl>
        </p:tmplLst>
      </p:bldP>
      <p:bldP spid="31" grpId="0" animBg="1"/>
      <p:bldP spid="31" grpId="1" animBg="1"/>
      <p:bldP spid="25" grpId="0" animBg="1"/>
      <p:bldP spid="25" grpId="1" animBg="1"/>
      <p:bldP spid="27" grpId="0" animBg="1"/>
      <p:bldP spid="27" grpId="1" animBg="1"/>
      <p:bldP spid="28" grpId="0" animBg="1"/>
      <p:bldP spid="28" grpId="1" animBg="1"/>
      <p:bldP spid="29" grpId="0" animBg="1"/>
      <p:bldP spid="29" grpId="1" animBg="1"/>
      <p:bldP spid="32" grpId="0" animBg="1"/>
      <p:bldP spid="32" grpId="1" animBg="1"/>
      <p:bldP spid="33" grpId="0" animBg="1"/>
      <p:bldP spid="33" grpId="1"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6613"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6613"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18DDAA1-C813-4C7E-A0D6-FDB03951781E}"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6" name="标题 1"/>
          <p:cNvSpPr>
            <a:spLocks noGrp="1"/>
          </p:cNvSpPr>
          <p:nvPr>
            <p:ph type="title"/>
          </p:nvPr>
        </p:nvSpPr>
        <p:spPr>
          <a:xfrm>
            <a:off x="1837197" y="72496"/>
            <a:ext cx="3964067" cy="432048"/>
          </a:xfrm>
          <a:prstGeom prst="rect">
            <a:avLst/>
          </a:prstGeom>
        </p:spPr>
        <p:txBody>
          <a:bodyPr>
            <a:normAutofit/>
          </a:bodyPr>
          <a:lstStyle>
            <a:lvl1pPr algn="l">
              <a:defRPr sz="1800" b="1">
                <a:solidFill>
                  <a:srgbClr val="1C9292"/>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7" name="任意多边形 6"/>
          <p:cNvSpPr/>
          <p:nvPr userDrawn="1"/>
        </p:nvSpPr>
        <p:spPr>
          <a:xfrm>
            <a:off x="0" y="72497"/>
            <a:ext cx="1598460" cy="404174"/>
          </a:xfrm>
          <a:prstGeom prst="rect">
            <a:avLst/>
          </a:prstGeom>
          <a:solidFill>
            <a:srgbClr val="1C9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ndParaRPr>
          </a:p>
        </p:txBody>
      </p:sp>
      <p:sp>
        <p:nvSpPr>
          <p:cNvPr id="8" name="任意多边形 7"/>
          <p:cNvSpPr/>
          <p:nvPr userDrawn="1"/>
        </p:nvSpPr>
        <p:spPr>
          <a:xfrm rot="16200000">
            <a:off x="1473110" y="252211"/>
            <a:ext cx="403200" cy="45719"/>
          </a:xfrm>
          <a:prstGeom prst="rect">
            <a:avLst/>
          </a:prstGeom>
          <a:solidFill>
            <a:srgbClr val="1C9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ndParaRPr>
          </a:p>
        </p:txBody>
      </p:sp>
      <p:sp>
        <p:nvSpPr>
          <p:cNvPr id="10" name="矩形 9"/>
          <p:cNvSpPr/>
          <p:nvPr userDrawn="1"/>
        </p:nvSpPr>
        <p:spPr>
          <a:xfrm>
            <a:off x="0" y="4894503"/>
            <a:ext cx="7668000" cy="36000"/>
          </a:xfrm>
          <a:prstGeom prst="rect">
            <a:avLst/>
          </a:prstGeom>
          <a:solidFill>
            <a:srgbClr val="1C9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ndParaRPr>
          </a:p>
        </p:txBody>
      </p:sp>
      <p:sp>
        <p:nvSpPr>
          <p:cNvPr id="11" name="矩形 10"/>
          <p:cNvSpPr/>
          <p:nvPr userDrawn="1"/>
        </p:nvSpPr>
        <p:spPr>
          <a:xfrm>
            <a:off x="0" y="5001088"/>
            <a:ext cx="7668000" cy="144000"/>
          </a:xfrm>
          <a:prstGeom prst="rect">
            <a:avLst/>
          </a:prstGeom>
          <a:solidFill>
            <a:srgbClr val="1C9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ndParaRPr>
          </a:p>
        </p:txBody>
      </p:sp>
      <p:sp>
        <p:nvSpPr>
          <p:cNvPr id="12" name="矩形 11"/>
          <p:cNvSpPr/>
          <p:nvPr userDrawn="1"/>
        </p:nvSpPr>
        <p:spPr>
          <a:xfrm>
            <a:off x="8104350" y="4894503"/>
            <a:ext cx="1044000" cy="36000"/>
          </a:xfrm>
          <a:prstGeom prst="rect">
            <a:avLst/>
          </a:prstGeom>
          <a:solidFill>
            <a:srgbClr val="1C9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ndParaRPr>
          </a:p>
        </p:txBody>
      </p:sp>
      <p:sp>
        <p:nvSpPr>
          <p:cNvPr id="13" name="矩形 12"/>
          <p:cNvSpPr/>
          <p:nvPr userDrawn="1"/>
        </p:nvSpPr>
        <p:spPr>
          <a:xfrm>
            <a:off x="8104350" y="5001088"/>
            <a:ext cx="1044000" cy="144000"/>
          </a:xfrm>
          <a:prstGeom prst="rect">
            <a:avLst/>
          </a:prstGeom>
          <a:solidFill>
            <a:srgbClr val="1C9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ndParaRPr>
          </a:p>
        </p:txBody>
      </p:sp>
      <p:sp>
        <p:nvSpPr>
          <p:cNvPr id="14" name="灯片编号占位符 3"/>
          <p:cNvSpPr>
            <a:spLocks noGrp="1"/>
          </p:cNvSpPr>
          <p:nvPr>
            <p:ph type="sldNum" sz="quarter" idx="12"/>
          </p:nvPr>
        </p:nvSpPr>
        <p:spPr>
          <a:xfrm>
            <a:off x="7647610" y="4805363"/>
            <a:ext cx="471414" cy="384175"/>
          </a:xfrm>
          <a:prstGeom prst="rect">
            <a:avLst/>
          </a:prstGeom>
        </p:spPr>
        <p:txBody>
          <a:bodyPr anchor="ctr"/>
          <a:lstStyle>
            <a:lvl1pPr algn="ctr">
              <a:defRPr>
                <a:solidFill>
                  <a:srgbClr val="1C9292"/>
                </a:solidFill>
                <a:latin typeface="微软雅黑" panose="020B0503020204020204" pitchFamily="34" charset="-122"/>
                <a:ea typeface="微软雅黑" panose="020B0503020204020204" pitchFamily="34" charset="-122"/>
              </a:defRPr>
            </a:lvl1pPr>
          </a:lstStyle>
          <a:p>
            <a:fld id="{8C92ADDF-ABC6-4EEC-846D-A1AE2D410679}" type="slidenum">
              <a:rPr lang="zh-CN" altLang="en-US" smtClean="0"/>
              <a:t>‹#›</a:t>
            </a:fld>
            <a:endParaRPr lang="zh-CN" altLang="en-US"/>
          </a:p>
        </p:txBody>
      </p:sp>
      <p:sp>
        <p:nvSpPr>
          <p:cNvPr id="15" name="任意多边形 7"/>
          <p:cNvSpPr/>
          <p:nvPr userDrawn="1"/>
        </p:nvSpPr>
        <p:spPr>
          <a:xfrm rot="16200000">
            <a:off x="1559347" y="251237"/>
            <a:ext cx="403200" cy="45719"/>
          </a:xfrm>
          <a:prstGeom prst="rect">
            <a:avLst/>
          </a:prstGeom>
          <a:solidFill>
            <a:srgbClr val="1C9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18DDAA1-C813-4C7E-A0D6-FDB03951781E}"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3338" cy="439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076325"/>
            <a:ext cx="3008313" cy="35194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18DDAA1-C813-4C7E-A0D6-FDB03951781E}"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2038"/>
            <a:ext cx="5487987" cy="425450"/>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60375"/>
            <a:ext cx="5487987"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7488"/>
            <a:ext cx="5487987"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18DDAA1-C813-4C7E-A0D6-FDB03951781E}"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6375"/>
            <a:ext cx="8231188"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0"/>
            <a:ext cx="8231188" cy="33956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8850"/>
            <a:ext cx="2133600" cy="273050"/>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p:cNvSpPr>
            <a:spLocks noGrp="1"/>
          </p:cNvSpPr>
          <p:nvPr>
            <p:ph type="ftr" sz="quarter" idx="3"/>
          </p:nvPr>
        </p:nvSpPr>
        <p:spPr>
          <a:xfrm>
            <a:off x="3124200" y="4768850"/>
            <a:ext cx="2897188" cy="2730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4788" y="4768850"/>
            <a:ext cx="2133600" cy="273050"/>
          </a:xfrm>
          <a:prstGeom prst="rect">
            <a:avLst/>
          </a:prstGeom>
        </p:spPr>
        <p:txBody>
          <a:bodyPr vert="horz" lIns="91440" tIns="45720" rIns="91440" bIns="45720" rtlCol="0" anchor="ctr"/>
          <a:lstStyle>
            <a:lvl1pPr algn="r">
              <a:defRPr sz="1200">
                <a:solidFill>
                  <a:schemeClr val="tx1">
                    <a:tint val="75000"/>
                  </a:schemeClr>
                </a:solidFill>
              </a:defRPr>
            </a:lvl1pPr>
          </a:lstStyle>
          <a:p>
            <a:fld id="{818DDAA1-C813-4C7E-A0D6-FDB03951781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chart" Target="../charts/chart6.xml"/><Relationship Id="rId5" Type="http://schemas.openxmlformats.org/officeDocument/2006/relationships/image" Target="../media/image21.wmf"/><Relationship Id="rId4" Type="http://schemas.openxmlformats.org/officeDocument/2006/relationships/image" Target="../media/image20.w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tags" Target="../tags/tag19.xml"/><Relationship Id="rId26" Type="http://schemas.openxmlformats.org/officeDocument/2006/relationships/notesSlide" Target="../notesSlides/notesSlide23.xml"/><Relationship Id="rId3" Type="http://schemas.openxmlformats.org/officeDocument/2006/relationships/tags" Target="../tags/tag4.xml"/><Relationship Id="rId21" Type="http://schemas.openxmlformats.org/officeDocument/2006/relationships/tags" Target="../tags/tag22.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5" Type="http://schemas.openxmlformats.org/officeDocument/2006/relationships/slideLayout" Target="../slideLayouts/slideLayout6.xml"/><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tags" Target="../tags/tag21.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24" Type="http://schemas.openxmlformats.org/officeDocument/2006/relationships/tags" Target="../tags/tag25.xml"/><Relationship Id="rId5" Type="http://schemas.openxmlformats.org/officeDocument/2006/relationships/tags" Target="../tags/tag6.xml"/><Relationship Id="rId15" Type="http://schemas.openxmlformats.org/officeDocument/2006/relationships/tags" Target="../tags/tag16.xml"/><Relationship Id="rId23" Type="http://schemas.openxmlformats.org/officeDocument/2006/relationships/tags" Target="../tags/tag24.xml"/><Relationship Id="rId10" Type="http://schemas.openxmlformats.org/officeDocument/2006/relationships/tags" Target="../tags/tag11.xml"/><Relationship Id="rId19" Type="http://schemas.openxmlformats.org/officeDocument/2006/relationships/tags" Target="../tags/tag20.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tags" Target="../tags/tag23.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jpeg"/><Relationship Id="rId9" Type="http://schemas.openxmlformats.org/officeDocument/2006/relationships/image" Target="../media/image31.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hyperlink" Target="http://www.rapidesign.cn/" TargetMode="External"/><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5">
            <a:extLst>
              <a:ext uri="{28A0092B-C50C-407E-A947-70E740481C1C}">
                <a14:useLocalDpi xmlns:a14="http://schemas.microsoft.com/office/drawing/2010/main" val="0"/>
              </a:ext>
            </a:extLst>
          </a:blip>
          <a:srcRect t="28316" b="8250"/>
          <a:stretch>
            <a:fillRect/>
          </a:stretch>
        </p:blipFill>
        <p:spPr>
          <a:xfrm>
            <a:off x="-11793" y="6951"/>
            <a:ext cx="9145588" cy="3501697"/>
          </a:xfrm>
          <a:prstGeom prst="rect">
            <a:avLst/>
          </a:prstGeom>
        </p:spPr>
      </p:pic>
      <p:cxnSp>
        <p:nvCxnSpPr>
          <p:cNvPr id="26" name="直接连接符 25"/>
          <p:cNvCxnSpPr/>
          <p:nvPr/>
        </p:nvCxnSpPr>
        <p:spPr>
          <a:xfrm flipV="1">
            <a:off x="6823100" y="-8081"/>
            <a:ext cx="1593098" cy="2730939"/>
          </a:xfrm>
          <a:prstGeom prst="line">
            <a:avLst/>
          </a:prstGeom>
          <a:ln w="31750">
            <a:solidFill>
              <a:schemeClr val="bg1">
                <a:alpha val="91000"/>
              </a:schemeClr>
            </a:solidFill>
          </a:ln>
        </p:spPr>
        <p:style>
          <a:lnRef idx="1">
            <a:schemeClr val="accent1"/>
          </a:lnRef>
          <a:fillRef idx="0">
            <a:schemeClr val="accent1"/>
          </a:fillRef>
          <a:effectRef idx="0">
            <a:schemeClr val="accent1"/>
          </a:effectRef>
          <a:fontRef idx="minor">
            <a:schemeClr val="tx1"/>
          </a:fontRef>
        </p:style>
      </p:cxnSp>
      <p:sp>
        <p:nvSpPr>
          <p:cNvPr id="28" name="矩形 27"/>
          <p:cNvSpPr/>
          <p:nvPr/>
        </p:nvSpPr>
        <p:spPr>
          <a:xfrm rot="1802990">
            <a:off x="5336841" y="395040"/>
            <a:ext cx="65963" cy="628138"/>
          </a:xfrm>
          <a:prstGeom prst="rect">
            <a:avLst/>
          </a:prstGeom>
          <a:solidFill>
            <a:srgbClr val="1C9292"/>
          </a:solidFill>
          <a:ln>
            <a:solidFill>
              <a:srgbClr val="1C9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29" name="矩形 28"/>
          <p:cNvSpPr/>
          <p:nvPr/>
        </p:nvSpPr>
        <p:spPr>
          <a:xfrm rot="1802990">
            <a:off x="5297561" y="761154"/>
            <a:ext cx="65963" cy="628138"/>
          </a:xfrm>
          <a:prstGeom prst="rect">
            <a:avLst/>
          </a:prstGeom>
          <a:solidFill>
            <a:srgbClr val="1C9292"/>
          </a:solidFill>
          <a:ln>
            <a:solidFill>
              <a:srgbClr val="1C9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30" name="矩形 29"/>
          <p:cNvSpPr/>
          <p:nvPr/>
        </p:nvSpPr>
        <p:spPr>
          <a:xfrm rot="1802990">
            <a:off x="5625145" y="518170"/>
            <a:ext cx="65963" cy="628138"/>
          </a:xfrm>
          <a:prstGeom prst="rect">
            <a:avLst/>
          </a:prstGeom>
          <a:solidFill>
            <a:srgbClr val="1C9292"/>
          </a:solidFill>
          <a:ln>
            <a:solidFill>
              <a:srgbClr val="1C9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latin typeface="Impact" panose="020B0806030902050204" pitchFamily="34" charset="0"/>
              <a:ea typeface="微软雅黑" panose="020B0503020204020204" pitchFamily="34" charset="-122"/>
              <a:cs typeface="+mn-ea"/>
              <a:sym typeface="Impact" panose="020B0806030902050204" pitchFamily="34" charset="0"/>
            </a:endParaRPr>
          </a:p>
        </p:txBody>
      </p:sp>
      <p:pic>
        <p:nvPicPr>
          <p:cNvPr id="2" name="欧美音乐">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9801" y="-795461"/>
            <a:ext cx="433569" cy="433569"/>
          </a:xfrm>
          <a:prstGeom prst="rect">
            <a:avLst/>
          </a:prstGeom>
        </p:spPr>
      </p:pic>
      <p:sp>
        <p:nvSpPr>
          <p:cNvPr id="27" name="矩形 259"/>
          <p:cNvSpPr>
            <a:spLocks noChangeArrowheads="1"/>
          </p:cNvSpPr>
          <p:nvPr/>
        </p:nvSpPr>
        <p:spPr bwMode="auto">
          <a:xfrm>
            <a:off x="2621212" y="3713593"/>
            <a:ext cx="417011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b="1" cap="all" dirty="0">
                <a:solidFill>
                  <a:srgbClr val="1C9292"/>
                </a:solidFill>
                <a:latin typeface="Impact" panose="020B0806030902050204" pitchFamily="34" charset="0"/>
                <a:cs typeface="+mn-ea"/>
                <a:sym typeface="Impact" panose="020B0806030902050204" pitchFamily="34" charset="0"/>
              </a:rPr>
              <a:t>医疗医药工作计划总结</a:t>
            </a:r>
          </a:p>
        </p:txBody>
      </p:sp>
      <p:sp>
        <p:nvSpPr>
          <p:cNvPr id="31" name="矩形 259"/>
          <p:cNvSpPr>
            <a:spLocks noChangeArrowheads="1"/>
          </p:cNvSpPr>
          <p:nvPr/>
        </p:nvSpPr>
        <p:spPr bwMode="auto">
          <a:xfrm>
            <a:off x="2673714" y="4245868"/>
            <a:ext cx="509088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1200" cap="all" dirty="0">
                <a:solidFill>
                  <a:schemeClr val="tx1">
                    <a:lumMod val="50000"/>
                    <a:lumOff val="50000"/>
                  </a:schemeClr>
                </a:solidFill>
                <a:latin typeface="Impact" panose="020B0806030902050204" pitchFamily="34" charset="0"/>
                <a:cs typeface="+mn-ea"/>
                <a:sym typeface="Impact" panose="020B0806030902050204" pitchFamily="34" charset="0"/>
              </a:rPr>
              <a:t>|</a:t>
            </a:r>
            <a:r>
              <a:rPr lang="zh-CN" altLang="en-US" sz="1200" cap="all" dirty="0">
                <a:solidFill>
                  <a:schemeClr val="tx1">
                    <a:lumMod val="50000"/>
                    <a:lumOff val="50000"/>
                  </a:schemeClr>
                </a:solidFill>
                <a:latin typeface="Impact" panose="020B0806030902050204" pitchFamily="34" charset="0"/>
                <a:cs typeface="+mn-ea"/>
                <a:sym typeface="Impact" panose="020B0806030902050204" pitchFamily="34" charset="0"/>
              </a:rPr>
              <a:t>适用于述职报告</a:t>
            </a:r>
            <a:r>
              <a:rPr lang="en-US" altLang="zh-CN" sz="1200" cap="all" dirty="0">
                <a:solidFill>
                  <a:schemeClr val="tx1">
                    <a:lumMod val="50000"/>
                    <a:lumOff val="50000"/>
                  </a:schemeClr>
                </a:solidFill>
                <a:latin typeface="Impact" panose="020B0806030902050204" pitchFamily="34" charset="0"/>
                <a:cs typeface="+mn-ea"/>
                <a:sym typeface="Impact" panose="020B0806030902050204" pitchFamily="34" charset="0"/>
              </a:rPr>
              <a:t>|</a:t>
            </a:r>
            <a:r>
              <a:rPr lang="zh-CN" altLang="en-US" sz="1200" cap="all" dirty="0">
                <a:solidFill>
                  <a:schemeClr val="tx1">
                    <a:lumMod val="50000"/>
                    <a:lumOff val="50000"/>
                  </a:schemeClr>
                </a:solidFill>
                <a:latin typeface="Impact" panose="020B0806030902050204" pitchFamily="34" charset="0"/>
                <a:cs typeface="+mn-ea"/>
                <a:sym typeface="Impact" panose="020B0806030902050204" pitchFamily="34" charset="0"/>
              </a:rPr>
              <a:t>个人简介</a:t>
            </a:r>
            <a:r>
              <a:rPr lang="en-US" altLang="zh-CN" sz="1200" cap="all" dirty="0">
                <a:solidFill>
                  <a:schemeClr val="tx1">
                    <a:lumMod val="50000"/>
                    <a:lumOff val="50000"/>
                  </a:schemeClr>
                </a:solidFill>
                <a:latin typeface="Impact" panose="020B0806030902050204" pitchFamily="34" charset="0"/>
                <a:cs typeface="+mn-ea"/>
                <a:sym typeface="Impact" panose="020B0806030902050204" pitchFamily="34" charset="0"/>
              </a:rPr>
              <a:t>|</a:t>
            </a:r>
            <a:r>
              <a:rPr lang="zh-CN" altLang="en-US" sz="1200" cap="all" dirty="0">
                <a:solidFill>
                  <a:schemeClr val="tx1">
                    <a:lumMod val="50000"/>
                    <a:lumOff val="50000"/>
                  </a:schemeClr>
                </a:solidFill>
                <a:latin typeface="Impact" panose="020B0806030902050204" pitchFamily="34" charset="0"/>
                <a:cs typeface="+mn-ea"/>
                <a:sym typeface="Impact" panose="020B0806030902050204" pitchFamily="34" charset="0"/>
              </a:rPr>
              <a:t>工作总结</a:t>
            </a:r>
            <a:r>
              <a:rPr lang="en-US" altLang="zh-CN" sz="1200" cap="all" dirty="0">
                <a:solidFill>
                  <a:schemeClr val="tx1">
                    <a:lumMod val="50000"/>
                    <a:lumOff val="50000"/>
                  </a:schemeClr>
                </a:solidFill>
                <a:latin typeface="Impact" panose="020B0806030902050204" pitchFamily="34" charset="0"/>
                <a:cs typeface="+mn-ea"/>
                <a:sym typeface="Impact" panose="020B0806030902050204" pitchFamily="34" charset="0"/>
              </a:rPr>
              <a:t>|</a:t>
            </a:r>
            <a:r>
              <a:rPr lang="zh-CN" altLang="en-US" sz="1200" cap="all" dirty="0">
                <a:solidFill>
                  <a:schemeClr val="tx1">
                    <a:lumMod val="50000"/>
                    <a:lumOff val="50000"/>
                  </a:schemeClr>
                </a:solidFill>
                <a:latin typeface="Impact" panose="020B0806030902050204" pitchFamily="34" charset="0"/>
                <a:cs typeface="+mn-ea"/>
                <a:sym typeface="Impact" panose="020B0806030902050204" pitchFamily="34" charset="0"/>
              </a:rPr>
              <a:t>会议报告等</a:t>
            </a:r>
            <a:r>
              <a:rPr lang="en-US" altLang="zh-CN" sz="1200" cap="all" dirty="0">
                <a:solidFill>
                  <a:schemeClr val="tx1">
                    <a:lumMod val="50000"/>
                    <a:lumOff val="50000"/>
                  </a:schemeClr>
                </a:solidFill>
                <a:latin typeface="Impact" panose="020B0806030902050204" pitchFamily="34" charset="0"/>
                <a:cs typeface="+mn-ea"/>
                <a:sym typeface="Impact" panose="020B0806030902050204" pitchFamily="34" charset="0"/>
              </a:rPr>
              <a:t>|</a:t>
            </a:r>
            <a:endParaRPr lang="zh-CN" altLang="en-US" sz="1200" cap="all" dirty="0">
              <a:solidFill>
                <a:schemeClr val="tx1">
                  <a:lumMod val="50000"/>
                  <a:lumOff val="50000"/>
                </a:schemeClr>
              </a:solidFill>
              <a:latin typeface="Impact" panose="020B0806030902050204" pitchFamily="34" charset="0"/>
              <a:cs typeface="+mn-ea"/>
              <a:sym typeface="Impact" panose="020B0806030902050204" pitchFamily="34" charset="0"/>
            </a:endParaRPr>
          </a:p>
        </p:txBody>
      </p:sp>
      <p:sp>
        <p:nvSpPr>
          <p:cNvPr id="32" name="矩形 259"/>
          <p:cNvSpPr>
            <a:spLocks noChangeArrowheads="1"/>
          </p:cNvSpPr>
          <p:nvPr/>
        </p:nvSpPr>
        <p:spPr bwMode="auto">
          <a:xfrm>
            <a:off x="2675276" y="4499992"/>
            <a:ext cx="3551297" cy="12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800" b="1" cap="all">
                <a:solidFill>
                  <a:schemeClr val="tx1">
                    <a:lumMod val="50000"/>
                    <a:lumOff val="50000"/>
                  </a:schemeClr>
                </a:solidFill>
                <a:latin typeface="Impact" panose="020B0806030902050204" pitchFamily="34" charset="0"/>
                <a:cs typeface="+mn-ea"/>
                <a:sym typeface="Impact" panose="020B0806030902050204" pitchFamily="34" charset="0"/>
              </a:rPr>
              <a:t>汇报人：</a:t>
            </a:r>
            <a:r>
              <a:rPr lang="en-US" altLang="zh-CN" sz="800" b="1" cap="all">
                <a:solidFill>
                  <a:schemeClr val="tx1">
                    <a:lumMod val="50000"/>
                    <a:lumOff val="50000"/>
                  </a:schemeClr>
                </a:solidFill>
                <a:latin typeface="Impact" panose="020B0806030902050204" pitchFamily="34" charset="0"/>
                <a:cs typeface="+mn-ea"/>
                <a:sym typeface="Impact" panose="020B0806030902050204" pitchFamily="34" charset="0"/>
              </a:rPr>
              <a:t>xiazaii                 </a:t>
            </a:r>
            <a:r>
              <a:rPr lang="zh-CN" altLang="en-US" sz="800" b="1" cap="all">
                <a:solidFill>
                  <a:schemeClr val="tx1">
                    <a:lumMod val="50000"/>
                    <a:lumOff val="50000"/>
                  </a:schemeClr>
                </a:solidFill>
                <a:latin typeface="Impact" panose="020B0806030902050204" pitchFamily="34" charset="0"/>
                <a:cs typeface="+mn-ea"/>
                <a:sym typeface="Impact" panose="020B0806030902050204" pitchFamily="34" charset="0"/>
              </a:rPr>
              <a:t>汇报部门：西药组</a:t>
            </a:r>
            <a:endParaRPr lang="zh-CN" altLang="en-US" sz="800" cap="all" dirty="0">
              <a:solidFill>
                <a:schemeClr val="tx1">
                  <a:lumMod val="50000"/>
                  <a:lumOff val="50000"/>
                </a:schemeClr>
              </a:solidFill>
              <a:latin typeface="Impact" panose="020B0806030902050204" pitchFamily="34" charset="0"/>
              <a:cs typeface="+mn-ea"/>
              <a:sym typeface="Impact" panose="020B0806030902050204" pitchFamily="34" charset="0"/>
            </a:endParaRPr>
          </a:p>
        </p:txBody>
      </p:sp>
      <p:sp>
        <p:nvSpPr>
          <p:cNvPr id="5" name="矩形 4"/>
          <p:cNvSpPr/>
          <p:nvPr/>
        </p:nvSpPr>
        <p:spPr>
          <a:xfrm>
            <a:off x="-11793" y="2897454"/>
            <a:ext cx="9145588" cy="615233"/>
          </a:xfrm>
          <a:prstGeom prst="rect">
            <a:avLst/>
          </a:prstGeom>
          <a:solidFill>
            <a:srgbClr val="1C929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20" name="矩形 19"/>
          <p:cNvSpPr/>
          <p:nvPr/>
        </p:nvSpPr>
        <p:spPr>
          <a:xfrm>
            <a:off x="712847" y="4295107"/>
            <a:ext cx="663110" cy="615233"/>
          </a:xfrm>
          <a:prstGeom prst="rect">
            <a:avLst/>
          </a:prstGeom>
          <a:solidFill>
            <a:srgbClr val="1C9292">
              <a:alpha val="85098"/>
            </a:srgb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21" name="矩形 20"/>
          <p:cNvSpPr/>
          <p:nvPr/>
        </p:nvSpPr>
        <p:spPr>
          <a:xfrm>
            <a:off x="8480276" y="103188"/>
            <a:ext cx="389240" cy="395085"/>
          </a:xfrm>
          <a:prstGeom prst="rect">
            <a:avLst/>
          </a:prstGeom>
          <a:solidFill>
            <a:srgbClr val="1C9292">
              <a:alpha val="69804"/>
            </a:srgb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22" name="矩形 21"/>
          <p:cNvSpPr/>
          <p:nvPr/>
        </p:nvSpPr>
        <p:spPr>
          <a:xfrm>
            <a:off x="8277719" y="314024"/>
            <a:ext cx="389240" cy="395085"/>
          </a:xfrm>
          <a:prstGeom prst="rect">
            <a:avLst/>
          </a:prstGeom>
          <a:solidFill>
            <a:srgbClr val="1C9292">
              <a:alpha val="69804"/>
            </a:srgb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25" name="矩形 24"/>
          <p:cNvSpPr/>
          <p:nvPr/>
        </p:nvSpPr>
        <p:spPr>
          <a:xfrm>
            <a:off x="8748943" y="665430"/>
            <a:ext cx="194620" cy="197543"/>
          </a:xfrm>
          <a:prstGeom prst="rect">
            <a:avLst/>
          </a:prstGeom>
          <a:solidFill>
            <a:srgbClr val="1C9292">
              <a:alpha val="69804"/>
            </a:srgb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34" name="矩形 33"/>
          <p:cNvSpPr/>
          <p:nvPr/>
        </p:nvSpPr>
        <p:spPr>
          <a:xfrm>
            <a:off x="1766506" y="4274522"/>
            <a:ext cx="293968" cy="272743"/>
          </a:xfrm>
          <a:prstGeom prst="rect">
            <a:avLst/>
          </a:prstGeom>
          <a:solidFill>
            <a:srgbClr val="1C9292">
              <a:alpha val="85098"/>
            </a:srgb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35" name="矩形 34"/>
          <p:cNvSpPr/>
          <p:nvPr/>
        </p:nvSpPr>
        <p:spPr>
          <a:xfrm>
            <a:off x="1044402" y="4015462"/>
            <a:ext cx="663110" cy="615233"/>
          </a:xfrm>
          <a:prstGeom prst="rect">
            <a:avLst/>
          </a:prstGeom>
          <a:solidFill>
            <a:srgbClr val="1C9292">
              <a:alpha val="85098"/>
            </a:srgb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36" name="矩形 35"/>
          <p:cNvSpPr/>
          <p:nvPr/>
        </p:nvSpPr>
        <p:spPr>
          <a:xfrm>
            <a:off x="675196" y="3741113"/>
            <a:ext cx="293968" cy="272743"/>
          </a:xfrm>
          <a:prstGeom prst="rect">
            <a:avLst/>
          </a:prstGeom>
          <a:solidFill>
            <a:srgbClr val="1C9292">
              <a:alpha val="85098"/>
            </a:srgb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latin typeface="Impact" panose="020B0806030902050204" pitchFamily="34" charset="0"/>
              <a:ea typeface="微软雅黑" panose="020B0503020204020204" pitchFamily="34" charset="-122"/>
              <a:cs typeface="+mn-ea"/>
              <a:sym typeface="Impact" panose="020B080603090205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Tm="0">
        <p:dissolve/>
      </p:transition>
    </mc:Choice>
    <mc:Fallback xmlns="">
      <p:transition spd="slow" advTm="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par>
                                <p:cTn id="7" presetID="22" presetClass="entr" presetSubtype="1" fill="hold" nodeType="withEffect">
                                  <p:stCondLst>
                                    <p:cond delay="0"/>
                                  </p:stCondLst>
                                  <p:childTnLst>
                                    <p:set>
                                      <p:cBhvr>
                                        <p:cTn id="8" dur="1" fill="hold">
                                          <p:stCondLst>
                                            <p:cond delay="0"/>
                                          </p:stCondLst>
                                        </p:cTn>
                                        <p:tgtEl>
                                          <p:spTgt spid="26"/>
                                        </p:tgtEl>
                                        <p:attrNameLst>
                                          <p:attrName>style.visibility</p:attrName>
                                        </p:attrNameLst>
                                      </p:cBhvr>
                                      <p:to>
                                        <p:strVal val="visible"/>
                                      </p:to>
                                    </p:set>
                                    <p:animEffect transition="in" filter="wipe(up)">
                                      <p:cBhvr>
                                        <p:cTn id="9" dur="500"/>
                                        <p:tgtEl>
                                          <p:spTgt spid="2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childTnLst>
                          </p:cTn>
                        </p:par>
                        <p:par>
                          <p:cTn id="15" fill="hold">
                            <p:stCondLst>
                              <p:cond delay="0"/>
                            </p:stCondLst>
                            <p:childTnLst>
                              <p:par>
                                <p:cTn id="16" presetID="47" presetClass="entr" presetSubtype="0" fill="hold" grpId="0" nodeType="after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anim calcmode="lin" valueType="num">
                                      <p:cBhvr>
                                        <p:cTn id="19" dur="500" fill="hold"/>
                                        <p:tgtEl>
                                          <p:spTgt spid="29"/>
                                        </p:tgtEl>
                                        <p:attrNameLst>
                                          <p:attrName>ppt_x</p:attrName>
                                        </p:attrNameLst>
                                      </p:cBhvr>
                                      <p:tavLst>
                                        <p:tav tm="0">
                                          <p:val>
                                            <p:strVal val="#ppt_x"/>
                                          </p:val>
                                        </p:tav>
                                        <p:tav tm="100000">
                                          <p:val>
                                            <p:strVal val="#ppt_x"/>
                                          </p:val>
                                        </p:tav>
                                      </p:tavLst>
                                    </p:anim>
                                    <p:anim calcmode="lin" valueType="num">
                                      <p:cBhvr>
                                        <p:cTn id="20" dur="500" fill="hold"/>
                                        <p:tgtEl>
                                          <p:spTgt spid="29"/>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25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anim calcmode="lin" valueType="num">
                                      <p:cBhvr>
                                        <p:cTn id="24" dur="500" fill="hold"/>
                                        <p:tgtEl>
                                          <p:spTgt spid="28"/>
                                        </p:tgtEl>
                                        <p:attrNameLst>
                                          <p:attrName>ppt_x</p:attrName>
                                        </p:attrNameLst>
                                      </p:cBhvr>
                                      <p:tavLst>
                                        <p:tav tm="0">
                                          <p:val>
                                            <p:strVal val="#ppt_x"/>
                                          </p:val>
                                        </p:tav>
                                        <p:tav tm="100000">
                                          <p:val>
                                            <p:strVal val="#ppt_x"/>
                                          </p:val>
                                        </p:tav>
                                      </p:tavLst>
                                    </p:anim>
                                    <p:anim calcmode="lin" valueType="num">
                                      <p:cBhvr>
                                        <p:cTn id="25" dur="500" fill="hold"/>
                                        <p:tgtEl>
                                          <p:spTgt spid="28"/>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50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500"/>
                                        <p:tgtEl>
                                          <p:spTgt spid="30"/>
                                        </p:tgtEl>
                                      </p:cBhvr>
                                    </p:animEffect>
                                    <p:anim calcmode="lin" valueType="num">
                                      <p:cBhvr>
                                        <p:cTn id="29" dur="500" fill="hold"/>
                                        <p:tgtEl>
                                          <p:spTgt spid="30"/>
                                        </p:tgtEl>
                                        <p:attrNameLst>
                                          <p:attrName>ppt_x</p:attrName>
                                        </p:attrNameLst>
                                      </p:cBhvr>
                                      <p:tavLst>
                                        <p:tav tm="0">
                                          <p:val>
                                            <p:strVal val="#ppt_x"/>
                                          </p:val>
                                        </p:tav>
                                        <p:tav tm="100000">
                                          <p:val>
                                            <p:strVal val="#ppt_x"/>
                                          </p:val>
                                        </p:tav>
                                      </p:tavLst>
                                    </p:anim>
                                    <p:anim calcmode="lin" valueType="num">
                                      <p:cBhvr>
                                        <p:cTn id="30" dur="5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500"/>
                            </p:stCondLst>
                            <p:childTnLst>
                              <p:par>
                                <p:cTn id="32" presetID="41" presetClass="entr" presetSubtype="0" fill="hold" grpId="0" nodeType="afterEffect">
                                  <p:stCondLst>
                                    <p:cond delay="0"/>
                                  </p:stCondLst>
                                  <p:iterate type="lt">
                                    <p:tmPct val="10000"/>
                                  </p:iterate>
                                  <p:childTnLst>
                                    <p:set>
                                      <p:cBhvr>
                                        <p:cTn id="33" dur="1" fill="hold">
                                          <p:stCondLst>
                                            <p:cond delay="0"/>
                                          </p:stCondLst>
                                        </p:cTn>
                                        <p:tgtEl>
                                          <p:spTgt spid="27"/>
                                        </p:tgtEl>
                                        <p:attrNameLst>
                                          <p:attrName>style.visibility</p:attrName>
                                        </p:attrNameLst>
                                      </p:cBhvr>
                                      <p:to>
                                        <p:strVal val="visible"/>
                                      </p:to>
                                    </p:set>
                                    <p:anim calcmode="lin" valueType="num">
                                      <p:cBhvr>
                                        <p:cTn id="34"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27"/>
                                        </p:tgtEl>
                                        <p:attrNameLst>
                                          <p:attrName>ppt_y</p:attrName>
                                        </p:attrNameLst>
                                      </p:cBhvr>
                                      <p:tavLst>
                                        <p:tav tm="0">
                                          <p:val>
                                            <p:strVal val="#ppt_y"/>
                                          </p:val>
                                        </p:tav>
                                        <p:tav tm="100000">
                                          <p:val>
                                            <p:strVal val="#ppt_y"/>
                                          </p:val>
                                        </p:tav>
                                      </p:tavLst>
                                    </p:anim>
                                    <p:anim calcmode="lin" valueType="num">
                                      <p:cBhvr>
                                        <p:cTn id="36"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27"/>
                                        </p:tgtEl>
                                      </p:cBhvr>
                                    </p:animEffect>
                                  </p:childTnLst>
                                </p:cTn>
                              </p:par>
                            </p:childTnLst>
                          </p:cTn>
                        </p:par>
                        <p:par>
                          <p:cTn id="39" fill="hold">
                            <p:stCondLst>
                              <p:cond delay="2450"/>
                            </p:stCondLst>
                            <p:childTnLst>
                              <p:par>
                                <p:cTn id="40" presetID="26" presetClass="emph" presetSubtype="0" fill="hold" grpId="1" nodeType="afterEffect">
                                  <p:stCondLst>
                                    <p:cond delay="0"/>
                                  </p:stCondLst>
                                  <p:iterate type="lt">
                                    <p:tmPct val="0"/>
                                  </p:iterate>
                                  <p:childTnLst>
                                    <p:animEffect transition="out" filter="fade">
                                      <p:cBhvr>
                                        <p:cTn id="41" dur="500" tmFilter="0, 0; .2, .5; .8, .5; 1, 0"/>
                                        <p:tgtEl>
                                          <p:spTgt spid="27"/>
                                        </p:tgtEl>
                                      </p:cBhvr>
                                    </p:animEffect>
                                    <p:animScale>
                                      <p:cBhvr>
                                        <p:cTn id="42" dur="250" autoRev="1" fill="hold"/>
                                        <p:tgtEl>
                                          <p:spTgt spid="27"/>
                                        </p:tgtEl>
                                      </p:cBhvr>
                                      <p:by x="105000" y="105000"/>
                                    </p:animScale>
                                  </p:childTnLst>
                                </p:cTn>
                              </p:par>
                            </p:childTnLst>
                          </p:cTn>
                        </p:par>
                        <p:par>
                          <p:cTn id="43" fill="hold">
                            <p:stCondLst>
                              <p:cond delay="2950"/>
                            </p:stCondLst>
                            <p:childTnLst>
                              <p:par>
                                <p:cTn id="44" presetID="41" presetClass="entr" presetSubtype="0" fill="hold" grpId="0" nodeType="afterEffect">
                                  <p:stCondLst>
                                    <p:cond delay="0"/>
                                  </p:stCondLst>
                                  <p:iterate type="lt">
                                    <p:tmPct val="10000"/>
                                  </p:iterate>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47" dur="500" fill="hold"/>
                                        <p:tgtEl>
                                          <p:spTgt spid="31"/>
                                        </p:tgtEl>
                                        <p:attrNameLst>
                                          <p:attrName>ppt_y</p:attrName>
                                        </p:attrNameLst>
                                      </p:cBhvr>
                                      <p:tavLst>
                                        <p:tav tm="0">
                                          <p:val>
                                            <p:strVal val="#ppt_y"/>
                                          </p:val>
                                        </p:tav>
                                        <p:tav tm="100000">
                                          <p:val>
                                            <p:strVal val="#ppt_y"/>
                                          </p:val>
                                        </p:tav>
                                      </p:tavLst>
                                    </p:anim>
                                    <p:anim calcmode="lin" valueType="num">
                                      <p:cBhvr>
                                        <p:cTn id="48"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49"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50" dur="500" tmFilter="0,0; .5, 1; 1, 1"/>
                                        <p:tgtEl>
                                          <p:spTgt spid="31"/>
                                        </p:tgtEl>
                                      </p:cBhvr>
                                    </p:animEffect>
                                  </p:childTnLst>
                                </p:cTn>
                              </p:par>
                            </p:childTnLst>
                          </p:cTn>
                        </p:par>
                        <p:par>
                          <p:cTn id="51" fill="hold">
                            <p:stCondLst>
                              <p:cond delay="4650"/>
                            </p:stCondLst>
                            <p:childTnLst>
                              <p:par>
                                <p:cTn id="52" presetID="26" presetClass="emph" presetSubtype="0" fill="hold" grpId="1" nodeType="afterEffect">
                                  <p:stCondLst>
                                    <p:cond delay="0"/>
                                  </p:stCondLst>
                                  <p:iterate type="lt">
                                    <p:tmPct val="0"/>
                                  </p:iterate>
                                  <p:childTnLst>
                                    <p:animEffect transition="out" filter="fade">
                                      <p:cBhvr>
                                        <p:cTn id="53" dur="500" tmFilter="0, 0; .2, .5; .8, .5; 1, 0"/>
                                        <p:tgtEl>
                                          <p:spTgt spid="31"/>
                                        </p:tgtEl>
                                      </p:cBhvr>
                                    </p:animEffect>
                                    <p:animScale>
                                      <p:cBhvr>
                                        <p:cTn id="54" dur="250" autoRev="1" fill="hold"/>
                                        <p:tgtEl>
                                          <p:spTgt spid="31"/>
                                        </p:tgtEl>
                                      </p:cBhvr>
                                      <p:by x="105000" y="105000"/>
                                    </p:animScale>
                                  </p:childTnLst>
                                </p:cTn>
                              </p:par>
                            </p:childTnLst>
                          </p:cTn>
                        </p:par>
                        <p:par>
                          <p:cTn id="55" fill="hold">
                            <p:stCondLst>
                              <p:cond delay="5150"/>
                            </p:stCondLst>
                            <p:childTnLst>
                              <p:par>
                                <p:cTn id="56" presetID="53" presetClass="entr" presetSubtype="16"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500" fill="hold"/>
                                        <p:tgtEl>
                                          <p:spTgt spid="32"/>
                                        </p:tgtEl>
                                        <p:attrNameLst>
                                          <p:attrName>ppt_w</p:attrName>
                                        </p:attrNameLst>
                                      </p:cBhvr>
                                      <p:tavLst>
                                        <p:tav tm="0">
                                          <p:val>
                                            <p:fltVal val="0"/>
                                          </p:val>
                                        </p:tav>
                                        <p:tav tm="100000">
                                          <p:val>
                                            <p:strVal val="#ppt_w"/>
                                          </p:val>
                                        </p:tav>
                                      </p:tavLst>
                                    </p:anim>
                                    <p:anim calcmode="lin" valueType="num">
                                      <p:cBhvr>
                                        <p:cTn id="59" dur="500" fill="hold"/>
                                        <p:tgtEl>
                                          <p:spTgt spid="32"/>
                                        </p:tgtEl>
                                        <p:attrNameLst>
                                          <p:attrName>ppt_h</p:attrName>
                                        </p:attrNameLst>
                                      </p:cBhvr>
                                      <p:tavLst>
                                        <p:tav tm="0">
                                          <p:val>
                                            <p:fltVal val="0"/>
                                          </p:val>
                                        </p:tav>
                                        <p:tav tm="100000">
                                          <p:val>
                                            <p:strVal val="#ppt_h"/>
                                          </p:val>
                                        </p:tav>
                                      </p:tavLst>
                                    </p:anim>
                                    <p:animEffect transition="in" filter="fade">
                                      <p:cBhvr>
                                        <p:cTn id="60" dur="500"/>
                                        <p:tgtEl>
                                          <p:spTgt spid="32"/>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36"/>
                                        </p:tgtEl>
                                        <p:attrNameLst>
                                          <p:attrName>style.visibility</p:attrName>
                                        </p:attrNameLst>
                                      </p:cBhvr>
                                      <p:to>
                                        <p:strVal val="visible"/>
                                      </p:to>
                                    </p:set>
                                    <p:anim calcmode="lin" valueType="num">
                                      <p:cBhvr>
                                        <p:cTn id="88" dur="500" fill="hold"/>
                                        <p:tgtEl>
                                          <p:spTgt spid="36"/>
                                        </p:tgtEl>
                                        <p:attrNameLst>
                                          <p:attrName>ppt_w</p:attrName>
                                        </p:attrNameLst>
                                      </p:cBhvr>
                                      <p:tavLst>
                                        <p:tav tm="0">
                                          <p:val>
                                            <p:fltVal val="0"/>
                                          </p:val>
                                        </p:tav>
                                        <p:tav tm="100000">
                                          <p:val>
                                            <p:strVal val="#ppt_w"/>
                                          </p:val>
                                        </p:tav>
                                      </p:tavLst>
                                    </p:anim>
                                    <p:anim calcmode="lin" valueType="num">
                                      <p:cBhvr>
                                        <p:cTn id="89" dur="500" fill="hold"/>
                                        <p:tgtEl>
                                          <p:spTgt spid="36"/>
                                        </p:tgtEl>
                                        <p:attrNameLst>
                                          <p:attrName>ppt_h</p:attrName>
                                        </p:attrNameLst>
                                      </p:cBhvr>
                                      <p:tavLst>
                                        <p:tav tm="0">
                                          <p:val>
                                            <p:fltVal val="0"/>
                                          </p:val>
                                        </p:tav>
                                        <p:tav tm="100000">
                                          <p:val>
                                            <p:strVal val="#ppt_h"/>
                                          </p:val>
                                        </p:tav>
                                      </p:tavLst>
                                    </p:anim>
                                    <p:animEffect transition="in" filter="fade">
                                      <p:cBhvr>
                                        <p:cTn id="9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91" repeatCount="indefinite" fill="remove" display="0">
                  <p:stCondLst>
                    <p:cond delay="indefinite"/>
                  </p:stCondLst>
                  <p:endCondLst>
                    <p:cond evt="onStopAudio" delay="0">
                      <p:tgtEl>
                        <p:sldTgt/>
                      </p:tgtEl>
                    </p:cond>
                  </p:endCondLst>
                </p:cTn>
                <p:tgtEl>
                  <p:spTgt spid="2"/>
                </p:tgtEl>
              </p:cMediaNode>
            </p:audio>
          </p:childTnLst>
        </p:cTn>
      </p:par>
    </p:tnLst>
    <p:bldLst>
      <p:bldP spid="28" grpId="0" animBg="1"/>
      <p:bldP spid="29" grpId="0" animBg="1"/>
      <p:bldP spid="30" grpId="0" animBg="1"/>
      <p:bldP spid="27" grpId="0"/>
      <p:bldP spid="27" grpId="1"/>
      <p:bldP spid="31" grpId="0"/>
      <p:bldP spid="31" grpId="1"/>
      <p:bldP spid="32" grpId="0"/>
      <p:bldP spid="20" grpId="0" animBg="1"/>
      <p:bldP spid="21" grpId="0" animBg="1"/>
      <p:bldP spid="22" grpId="0" animBg="1"/>
      <p:bldP spid="25" grpId="0" animBg="1"/>
      <p:bldP spid="34" grpId="0" animBg="1"/>
      <p:bldP spid="35" grpId="0" animBg="1"/>
      <p:bldP spid="3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80306" y="3256800"/>
            <a:ext cx="2432160" cy="162000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pic>
      <p:pic>
        <p:nvPicPr>
          <p:cNvPr id="25"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269572" y="3256800"/>
            <a:ext cx="2432160" cy="1620000"/>
          </a:xfrm>
          <a:prstGeom prst="rect">
            <a:avLst/>
          </a:prstGeom>
          <a:noFill/>
          <a:ln>
            <a:noFill/>
          </a:ln>
          <a:extLst>
            <a:ext uri="{909E8E84-426E-40DD-AFC4-6F175D3DCCD1}">
              <a14:hiddenFill xmlns:a14="http://schemas.microsoft.com/office/drawing/2010/main">
                <a:solidFill>
                  <a:srgbClr val="1C9292"/>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358245" y="3256800"/>
            <a:ext cx="2432160" cy="1620000"/>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pic>
      <p:cxnSp>
        <p:nvCxnSpPr>
          <p:cNvPr id="27" name="直接连接符 26"/>
          <p:cNvCxnSpPr>
            <a:stCxn id="29" idx="6"/>
            <a:endCxn id="28" idx="2"/>
          </p:cNvCxnSpPr>
          <p:nvPr/>
        </p:nvCxnSpPr>
        <p:spPr>
          <a:xfrm>
            <a:off x="2021641" y="2043472"/>
            <a:ext cx="68273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8" name="Oval 14"/>
          <p:cNvSpPr>
            <a:spLocks noChangeArrowheads="1"/>
          </p:cNvSpPr>
          <p:nvPr/>
        </p:nvSpPr>
        <p:spPr bwMode="auto">
          <a:xfrm>
            <a:off x="2704381" y="1580066"/>
            <a:ext cx="925651" cy="926812"/>
          </a:xfrm>
          <a:prstGeom prst="ellipse">
            <a:avLst/>
          </a:prstGeom>
          <a:noFill/>
          <a:ln w="127000">
            <a:solidFill>
              <a:srgbClr val="1C9292"/>
            </a:solidFill>
            <a:round/>
          </a:ln>
        </p:spPr>
        <p:txBody>
          <a:bodyPr vert="horz" wrap="square" lIns="24458" tIns="31061" rIns="24458" bIns="31061" numCol="1" anchor="ctr" anchorCtr="0" compatLnSpc="1"/>
          <a:lstStyle/>
          <a:p>
            <a:pPr algn="ctr"/>
            <a:r>
              <a:rPr lang="zh-CN" altLang="en-US" sz="1100" dirty="0">
                <a:solidFill>
                  <a:schemeClr val="tx1">
                    <a:lumMod val="95000"/>
                    <a:lumOff val="5000"/>
                  </a:schemeClr>
                </a:solidFill>
                <a:cs typeface="+mn-ea"/>
                <a:sym typeface="+mn-lt"/>
              </a:rPr>
              <a:t>点击添加说明文字</a:t>
            </a:r>
          </a:p>
        </p:txBody>
      </p:sp>
      <p:sp>
        <p:nvSpPr>
          <p:cNvPr id="29" name="Oval 15"/>
          <p:cNvSpPr>
            <a:spLocks noChangeArrowheads="1"/>
          </p:cNvSpPr>
          <p:nvPr/>
        </p:nvSpPr>
        <p:spPr bwMode="auto">
          <a:xfrm>
            <a:off x="1275836" y="1669134"/>
            <a:ext cx="745806" cy="748678"/>
          </a:xfrm>
          <a:prstGeom prst="ellipse">
            <a:avLst/>
          </a:prstGeom>
          <a:noFill/>
          <a:ln w="127000">
            <a:solidFill>
              <a:srgbClr val="1C9292"/>
            </a:solidFill>
            <a:round/>
          </a:ln>
          <a:effectLst/>
        </p:spPr>
        <p:txBody>
          <a:bodyPr vert="horz" wrap="square" lIns="62124" tIns="31061" rIns="62124" bIns="31061" numCol="1" anchor="ctr" anchorCtr="0" compatLnSpc="1"/>
          <a:lstStyle/>
          <a:p>
            <a:pPr algn="ctr"/>
            <a:r>
              <a:rPr lang="zh-CN" altLang="en-US" sz="1400">
                <a:solidFill>
                  <a:schemeClr val="tx1">
                    <a:lumMod val="95000"/>
                    <a:lumOff val="5000"/>
                  </a:schemeClr>
                </a:solidFill>
                <a:cs typeface="+mn-ea"/>
                <a:sym typeface="+mn-lt"/>
              </a:rPr>
              <a:t>添加标题</a:t>
            </a:r>
          </a:p>
        </p:txBody>
      </p:sp>
      <p:grpSp>
        <p:nvGrpSpPr>
          <p:cNvPr id="30" name="Group 22"/>
          <p:cNvGrpSpPr/>
          <p:nvPr/>
        </p:nvGrpSpPr>
        <p:grpSpPr bwMode="auto">
          <a:xfrm>
            <a:off x="4649150" y="1265717"/>
            <a:ext cx="769810" cy="342252"/>
            <a:chOff x="0" y="0"/>
            <a:chExt cx="1131895" cy="504056"/>
          </a:xfrm>
        </p:grpSpPr>
        <p:sp>
          <p:nvSpPr>
            <p:cNvPr id="31" name="矩形 46"/>
            <p:cNvSpPr>
              <a:spLocks noChangeArrowheads="1"/>
            </p:cNvSpPr>
            <p:nvPr/>
          </p:nvSpPr>
          <p:spPr bwMode="auto">
            <a:xfrm>
              <a:off x="0" y="0"/>
              <a:ext cx="1080120" cy="504056"/>
            </a:xfrm>
            <a:prstGeom prst="rect">
              <a:avLst/>
            </a:prstGeom>
            <a:solidFill>
              <a:srgbClr val="1C929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1280">
                <a:solidFill>
                  <a:srgbClr val="FFFFFF"/>
                </a:solidFill>
                <a:cs typeface="+mn-ea"/>
                <a:sym typeface="+mn-lt"/>
              </a:endParaRPr>
            </a:p>
          </p:txBody>
        </p:sp>
        <p:sp>
          <p:nvSpPr>
            <p:cNvPr id="32" name="文本框 47"/>
            <p:cNvSpPr>
              <a:spLocks noChangeArrowheads="1"/>
            </p:cNvSpPr>
            <p:nvPr/>
          </p:nvSpPr>
          <p:spPr bwMode="auto">
            <a:xfrm>
              <a:off x="51776" y="41770"/>
              <a:ext cx="1080119" cy="453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b="1" dirty="0">
                  <a:solidFill>
                    <a:schemeClr val="bg1"/>
                  </a:solidFill>
                  <a:cs typeface="+mn-ea"/>
                  <a:sym typeface="+mn-lt"/>
                </a:rPr>
                <a:t>关键字</a:t>
              </a:r>
            </a:p>
          </p:txBody>
        </p:sp>
      </p:grpSp>
      <p:sp>
        <p:nvSpPr>
          <p:cNvPr id="33" name="矩形 60"/>
          <p:cNvSpPr>
            <a:spLocks noChangeArrowheads="1"/>
          </p:cNvSpPr>
          <p:nvPr/>
        </p:nvSpPr>
        <p:spPr bwMode="auto">
          <a:xfrm>
            <a:off x="5547574" y="1193633"/>
            <a:ext cx="2265965" cy="46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124" tIns="31061" rIns="62124" bIns="31061">
            <a:spAutoFit/>
          </a:bodyPr>
          <a:lstStyle/>
          <a:p>
            <a:pPr>
              <a:lnSpc>
                <a:spcPct val="130000"/>
              </a:lnSpc>
            </a:pPr>
            <a:r>
              <a:rPr lang="zh-CN" altLang="en-US" sz="1000" dirty="0">
                <a:solidFill>
                  <a:schemeClr val="tx1">
                    <a:lumMod val="95000"/>
                    <a:lumOff val="5000"/>
                  </a:schemeClr>
                </a:solidFill>
                <a:cs typeface="+mn-ea"/>
                <a:sym typeface="+mn-lt"/>
              </a:rPr>
              <a:t>单击此处添加文本单击此处添加文本</a:t>
            </a:r>
            <a:endParaRPr lang="en-US" altLang="zh-CN" sz="1000" dirty="0">
              <a:solidFill>
                <a:schemeClr val="tx1">
                  <a:lumMod val="95000"/>
                  <a:lumOff val="5000"/>
                </a:schemeClr>
              </a:solidFill>
              <a:cs typeface="+mn-ea"/>
              <a:sym typeface="+mn-lt"/>
            </a:endParaRPr>
          </a:p>
          <a:p>
            <a:pPr>
              <a:lnSpc>
                <a:spcPct val="130000"/>
              </a:lnSpc>
            </a:pPr>
            <a:r>
              <a:rPr lang="zh-CN" altLang="en-US" sz="1000" dirty="0">
                <a:solidFill>
                  <a:schemeClr val="tx1">
                    <a:lumMod val="95000"/>
                    <a:lumOff val="5000"/>
                  </a:schemeClr>
                </a:solidFill>
                <a:cs typeface="+mn-ea"/>
                <a:sym typeface="+mn-lt"/>
              </a:rPr>
              <a:t>单击此处添加文本单击此处添加文本</a:t>
            </a:r>
            <a:endParaRPr lang="en-US" altLang="zh-CN" sz="1000" dirty="0">
              <a:solidFill>
                <a:schemeClr val="tx1">
                  <a:lumMod val="95000"/>
                  <a:lumOff val="5000"/>
                </a:schemeClr>
              </a:solidFill>
              <a:cs typeface="+mn-ea"/>
              <a:sym typeface="+mn-lt"/>
            </a:endParaRPr>
          </a:p>
        </p:txBody>
      </p:sp>
      <p:grpSp>
        <p:nvGrpSpPr>
          <p:cNvPr id="34" name="Group 22"/>
          <p:cNvGrpSpPr/>
          <p:nvPr/>
        </p:nvGrpSpPr>
        <p:grpSpPr bwMode="auto">
          <a:xfrm>
            <a:off x="4649150" y="1865951"/>
            <a:ext cx="769810" cy="342252"/>
            <a:chOff x="0" y="0"/>
            <a:chExt cx="1131895" cy="504056"/>
          </a:xfrm>
        </p:grpSpPr>
        <p:sp>
          <p:nvSpPr>
            <p:cNvPr id="35" name="矩形 46"/>
            <p:cNvSpPr>
              <a:spLocks noChangeArrowheads="1"/>
            </p:cNvSpPr>
            <p:nvPr/>
          </p:nvSpPr>
          <p:spPr bwMode="auto">
            <a:xfrm>
              <a:off x="0" y="0"/>
              <a:ext cx="1080120" cy="504056"/>
            </a:xfrm>
            <a:prstGeom prst="rect">
              <a:avLst/>
            </a:prstGeom>
            <a:solidFill>
              <a:srgbClr val="1C929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1280">
                <a:solidFill>
                  <a:srgbClr val="FFFFFF"/>
                </a:solidFill>
                <a:cs typeface="+mn-ea"/>
                <a:sym typeface="+mn-lt"/>
              </a:endParaRPr>
            </a:p>
          </p:txBody>
        </p:sp>
        <p:sp>
          <p:nvSpPr>
            <p:cNvPr id="36" name="文本框 47"/>
            <p:cNvSpPr>
              <a:spLocks noChangeArrowheads="1"/>
            </p:cNvSpPr>
            <p:nvPr/>
          </p:nvSpPr>
          <p:spPr bwMode="auto">
            <a:xfrm>
              <a:off x="51776" y="41770"/>
              <a:ext cx="1080119" cy="453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b="1" dirty="0">
                  <a:solidFill>
                    <a:schemeClr val="bg1"/>
                  </a:solidFill>
                  <a:cs typeface="+mn-ea"/>
                  <a:sym typeface="+mn-lt"/>
                </a:rPr>
                <a:t>关键字</a:t>
              </a:r>
            </a:p>
          </p:txBody>
        </p:sp>
      </p:grpSp>
      <p:sp>
        <p:nvSpPr>
          <p:cNvPr id="37" name="矩形 60"/>
          <p:cNvSpPr>
            <a:spLocks noChangeArrowheads="1"/>
          </p:cNvSpPr>
          <p:nvPr/>
        </p:nvSpPr>
        <p:spPr bwMode="auto">
          <a:xfrm>
            <a:off x="5547574" y="1793867"/>
            <a:ext cx="2265965" cy="46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124" tIns="31061" rIns="62124" bIns="31061">
            <a:spAutoFit/>
          </a:bodyPr>
          <a:lstStyle/>
          <a:p>
            <a:pPr>
              <a:lnSpc>
                <a:spcPct val="130000"/>
              </a:lnSpc>
            </a:pPr>
            <a:r>
              <a:rPr lang="zh-CN" altLang="en-US" sz="1000" dirty="0">
                <a:solidFill>
                  <a:schemeClr val="tx1">
                    <a:lumMod val="95000"/>
                    <a:lumOff val="5000"/>
                  </a:schemeClr>
                </a:solidFill>
                <a:cs typeface="+mn-ea"/>
                <a:sym typeface="+mn-lt"/>
              </a:rPr>
              <a:t>单击此处添加文本单击此处添加文本</a:t>
            </a:r>
            <a:endParaRPr lang="en-US" altLang="zh-CN" sz="1000" dirty="0">
              <a:solidFill>
                <a:schemeClr val="tx1">
                  <a:lumMod val="95000"/>
                  <a:lumOff val="5000"/>
                </a:schemeClr>
              </a:solidFill>
              <a:cs typeface="+mn-ea"/>
              <a:sym typeface="+mn-lt"/>
            </a:endParaRPr>
          </a:p>
          <a:p>
            <a:pPr>
              <a:lnSpc>
                <a:spcPct val="130000"/>
              </a:lnSpc>
            </a:pPr>
            <a:r>
              <a:rPr lang="zh-CN" altLang="en-US" sz="1000" dirty="0">
                <a:solidFill>
                  <a:schemeClr val="tx1">
                    <a:lumMod val="95000"/>
                    <a:lumOff val="5000"/>
                  </a:schemeClr>
                </a:solidFill>
                <a:cs typeface="+mn-ea"/>
                <a:sym typeface="+mn-lt"/>
              </a:rPr>
              <a:t>单击此处添加文本单击此处添加文本</a:t>
            </a:r>
            <a:endParaRPr lang="en-US" altLang="zh-CN" sz="1000" dirty="0">
              <a:solidFill>
                <a:schemeClr val="tx1">
                  <a:lumMod val="95000"/>
                  <a:lumOff val="5000"/>
                </a:schemeClr>
              </a:solidFill>
              <a:cs typeface="+mn-ea"/>
              <a:sym typeface="+mn-lt"/>
            </a:endParaRPr>
          </a:p>
        </p:txBody>
      </p:sp>
      <p:grpSp>
        <p:nvGrpSpPr>
          <p:cNvPr id="38" name="Group 22"/>
          <p:cNvGrpSpPr/>
          <p:nvPr/>
        </p:nvGrpSpPr>
        <p:grpSpPr bwMode="auto">
          <a:xfrm>
            <a:off x="4649150" y="2474893"/>
            <a:ext cx="769810" cy="342252"/>
            <a:chOff x="0" y="0"/>
            <a:chExt cx="1131894" cy="504056"/>
          </a:xfrm>
        </p:grpSpPr>
        <p:sp>
          <p:nvSpPr>
            <p:cNvPr id="39" name="矩形 46"/>
            <p:cNvSpPr>
              <a:spLocks noChangeArrowheads="1"/>
            </p:cNvSpPr>
            <p:nvPr/>
          </p:nvSpPr>
          <p:spPr bwMode="auto">
            <a:xfrm>
              <a:off x="0" y="0"/>
              <a:ext cx="1080120" cy="504056"/>
            </a:xfrm>
            <a:prstGeom prst="rect">
              <a:avLst/>
            </a:prstGeom>
            <a:solidFill>
              <a:srgbClr val="1C929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1280">
                <a:solidFill>
                  <a:srgbClr val="FFFFFF"/>
                </a:solidFill>
                <a:cs typeface="+mn-ea"/>
                <a:sym typeface="+mn-lt"/>
              </a:endParaRPr>
            </a:p>
          </p:txBody>
        </p:sp>
        <p:sp>
          <p:nvSpPr>
            <p:cNvPr id="40" name="文本框 47"/>
            <p:cNvSpPr>
              <a:spLocks noChangeArrowheads="1"/>
            </p:cNvSpPr>
            <p:nvPr/>
          </p:nvSpPr>
          <p:spPr bwMode="auto">
            <a:xfrm>
              <a:off x="51774" y="41770"/>
              <a:ext cx="1080120" cy="453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b="1">
                  <a:solidFill>
                    <a:schemeClr val="bg1"/>
                  </a:solidFill>
                  <a:cs typeface="+mn-ea"/>
                  <a:sym typeface="+mn-lt"/>
                </a:rPr>
                <a:t>关键字</a:t>
              </a:r>
            </a:p>
          </p:txBody>
        </p:sp>
      </p:grpSp>
      <p:sp>
        <p:nvSpPr>
          <p:cNvPr id="41" name="矩形 60"/>
          <p:cNvSpPr>
            <a:spLocks noChangeArrowheads="1"/>
          </p:cNvSpPr>
          <p:nvPr/>
        </p:nvSpPr>
        <p:spPr bwMode="auto">
          <a:xfrm>
            <a:off x="5547574" y="2402808"/>
            <a:ext cx="2265965" cy="46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124" tIns="31061" rIns="62124" bIns="31061">
            <a:spAutoFit/>
          </a:bodyPr>
          <a:lstStyle/>
          <a:p>
            <a:pPr>
              <a:lnSpc>
                <a:spcPct val="130000"/>
              </a:lnSpc>
            </a:pPr>
            <a:r>
              <a:rPr lang="zh-CN" altLang="en-US" sz="1000" dirty="0">
                <a:solidFill>
                  <a:schemeClr val="tx1">
                    <a:lumMod val="95000"/>
                    <a:lumOff val="5000"/>
                  </a:schemeClr>
                </a:solidFill>
                <a:cs typeface="+mn-ea"/>
                <a:sym typeface="+mn-lt"/>
              </a:rPr>
              <a:t>单击此处添加文本单击此处添加文本</a:t>
            </a:r>
            <a:endParaRPr lang="en-US" altLang="zh-CN" sz="1000" dirty="0">
              <a:solidFill>
                <a:schemeClr val="tx1">
                  <a:lumMod val="95000"/>
                  <a:lumOff val="5000"/>
                </a:schemeClr>
              </a:solidFill>
              <a:cs typeface="+mn-ea"/>
              <a:sym typeface="+mn-lt"/>
            </a:endParaRPr>
          </a:p>
          <a:p>
            <a:pPr>
              <a:lnSpc>
                <a:spcPct val="130000"/>
              </a:lnSpc>
            </a:pPr>
            <a:r>
              <a:rPr lang="zh-CN" altLang="en-US" sz="1000" dirty="0">
                <a:solidFill>
                  <a:schemeClr val="tx1">
                    <a:lumMod val="95000"/>
                    <a:lumOff val="5000"/>
                  </a:schemeClr>
                </a:solidFill>
                <a:cs typeface="+mn-ea"/>
                <a:sym typeface="+mn-lt"/>
              </a:rPr>
              <a:t>单击此处添加文本单击此处添加文本</a:t>
            </a:r>
            <a:endParaRPr lang="en-US" altLang="zh-CN" sz="1000" dirty="0">
              <a:solidFill>
                <a:schemeClr val="tx1">
                  <a:lumMod val="95000"/>
                  <a:lumOff val="5000"/>
                </a:schemeClr>
              </a:solidFill>
              <a:cs typeface="+mn-ea"/>
              <a:sym typeface="+mn-lt"/>
            </a:endParaRPr>
          </a:p>
        </p:txBody>
      </p:sp>
      <p:grpSp>
        <p:nvGrpSpPr>
          <p:cNvPr id="42" name="组合 41"/>
          <p:cNvGrpSpPr/>
          <p:nvPr/>
        </p:nvGrpSpPr>
        <p:grpSpPr>
          <a:xfrm>
            <a:off x="3673703" y="1420279"/>
            <a:ext cx="975448" cy="1209171"/>
            <a:chOff x="3851918" y="1267706"/>
            <a:chExt cx="1077194" cy="1333449"/>
          </a:xfrm>
        </p:grpSpPr>
        <p:cxnSp>
          <p:nvCxnSpPr>
            <p:cNvPr id="43" name="肘形连接符 42"/>
            <p:cNvCxnSpPr/>
            <p:nvPr/>
          </p:nvCxnSpPr>
          <p:spPr>
            <a:xfrm rot="16200000" flipH="1">
              <a:off x="4343275" y="2020110"/>
              <a:ext cx="750262" cy="411827"/>
            </a:xfrm>
            <a:prstGeom prst="bentConnector2">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4" name="肘形连接符 43"/>
            <p:cNvCxnSpPr/>
            <p:nvPr/>
          </p:nvCxnSpPr>
          <p:spPr>
            <a:xfrm rot="5400000" flipH="1" flipV="1">
              <a:off x="4426808" y="1353388"/>
              <a:ext cx="583191" cy="411828"/>
            </a:xfrm>
            <a:prstGeom prst="bentConnector2">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5" name="直接箭头连接符 44"/>
            <p:cNvCxnSpPr>
              <a:endCxn id="35" idx="1"/>
            </p:cNvCxnSpPr>
            <p:nvPr/>
          </p:nvCxnSpPr>
          <p:spPr>
            <a:xfrm>
              <a:off x="3851920" y="1947897"/>
              <a:ext cx="1077194" cy="0"/>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2" name="标题 1"/>
          <p:cNvSpPr>
            <a:spLocks noGrp="1"/>
          </p:cNvSpPr>
          <p:nvPr>
            <p:ph type="title"/>
          </p:nvPr>
        </p:nvSpPr>
        <p:spPr/>
        <p:txBody>
          <a:bodyPr>
            <a:normAutofit/>
          </a:bodyPr>
          <a:lstStyle/>
          <a:p>
            <a:r>
              <a:rPr lang="zh-CN" altLang="en-US" dirty="0">
                <a:latin typeface="+mn-lt"/>
                <a:ea typeface="+mn-ea"/>
                <a:cs typeface="+mn-ea"/>
                <a:sym typeface="+mn-lt"/>
              </a:rPr>
              <a:t>在此输入标题内容</a:t>
            </a:r>
          </a:p>
        </p:txBody>
      </p:sp>
      <p:sp>
        <p:nvSpPr>
          <p:cNvPr id="3" name="灯片编号占位符 2"/>
          <p:cNvSpPr>
            <a:spLocks noGrp="1"/>
          </p:cNvSpPr>
          <p:nvPr>
            <p:ph type="sldNum" sz="quarter" idx="12"/>
          </p:nvPr>
        </p:nvSpPr>
        <p:spPr/>
        <p:txBody>
          <a:bodyPr/>
          <a:lstStyle/>
          <a:p>
            <a:fld id="{8C92ADDF-ABC6-4EEC-846D-A1AE2D410679}" type="slidenum">
              <a:rPr lang="zh-CN" altLang="en-US" smtClean="0">
                <a:latin typeface="+mn-lt"/>
                <a:ea typeface="+mn-ea"/>
                <a:cs typeface="+mn-ea"/>
                <a:sym typeface="+mn-lt"/>
              </a:rPr>
              <a:t>10</a:t>
            </a:fld>
            <a:endParaRPr lang="zh-CN" altLang="en-US">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200"/>
                                  </p:stCondLst>
                                  <p:childTnLst>
                                    <p:set>
                                      <p:cBhvr>
                                        <p:cTn id="6" dur="1" fill="hold">
                                          <p:stCondLst>
                                            <p:cond delay="0"/>
                                          </p:stCondLst>
                                        </p:cTn>
                                        <p:tgtEl>
                                          <p:spTgt spid="29"/>
                                        </p:tgtEl>
                                        <p:attrNameLst>
                                          <p:attrName>style.visibility</p:attrName>
                                        </p:attrNameLst>
                                      </p:cBhvr>
                                      <p:to>
                                        <p:strVal val="visible"/>
                                      </p:to>
                                    </p:set>
                                    <p:animEffect transition="in" filter="wheel(1)">
                                      <p:cBhvr>
                                        <p:cTn id="7" dur="500"/>
                                        <p:tgtEl>
                                          <p:spTgt spid="29"/>
                                        </p:tgtEl>
                                      </p:cBhvr>
                                    </p:animEffect>
                                  </p:childTnLst>
                                </p:cTn>
                              </p:par>
                            </p:childTnLst>
                          </p:cTn>
                        </p:par>
                        <p:par>
                          <p:cTn id="8" fill="hold">
                            <p:stCondLst>
                              <p:cond delay="7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200"/>
                            </p:stCondLst>
                            <p:childTnLst>
                              <p:par>
                                <p:cTn id="13" presetID="10" presetClass="entr" presetSubtype="0"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par>
                          <p:cTn id="16" fill="hold">
                            <p:stCondLst>
                              <p:cond delay="1700"/>
                            </p:stCondLst>
                            <p:childTnLst>
                              <p:par>
                                <p:cTn id="17" presetID="22" presetClass="entr" presetSubtype="8" fill="hold"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left)">
                                      <p:cBhvr>
                                        <p:cTn id="19" dur="500"/>
                                        <p:tgtEl>
                                          <p:spTgt spid="42"/>
                                        </p:tgtEl>
                                      </p:cBhvr>
                                    </p:animEffect>
                                  </p:childTnLst>
                                </p:cTn>
                              </p:par>
                            </p:childTnLst>
                          </p:cTn>
                        </p:par>
                        <p:par>
                          <p:cTn id="20" fill="hold">
                            <p:stCondLst>
                              <p:cond delay="2200"/>
                            </p:stCondLst>
                            <p:childTnLst>
                              <p:par>
                                <p:cTn id="21" presetID="10" presetClass="entr" presetSubtype="0" fill="hold"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childTnLst>
                                </p:cTn>
                              </p:par>
                            </p:childTnLst>
                          </p:cTn>
                        </p:par>
                        <p:par>
                          <p:cTn id="24" fill="hold">
                            <p:stCondLst>
                              <p:cond delay="2700"/>
                            </p:stCondLst>
                            <p:childTnLst>
                              <p:par>
                                <p:cTn id="25" presetID="2" presetClass="entr" presetSubtype="2" decel="10000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500" fill="hold"/>
                                        <p:tgtEl>
                                          <p:spTgt spid="33"/>
                                        </p:tgtEl>
                                        <p:attrNameLst>
                                          <p:attrName>ppt_x</p:attrName>
                                        </p:attrNameLst>
                                      </p:cBhvr>
                                      <p:tavLst>
                                        <p:tav tm="0">
                                          <p:val>
                                            <p:strVal val="1+#ppt_w/2"/>
                                          </p:val>
                                        </p:tav>
                                        <p:tav tm="100000">
                                          <p:val>
                                            <p:strVal val="#ppt_x"/>
                                          </p:val>
                                        </p:tav>
                                      </p:tavLst>
                                    </p:anim>
                                    <p:anim calcmode="lin" valueType="num">
                                      <p:cBhvr additive="base">
                                        <p:cTn id="28" dur="500" fill="hold"/>
                                        <p:tgtEl>
                                          <p:spTgt spid="33"/>
                                        </p:tgtEl>
                                        <p:attrNameLst>
                                          <p:attrName>ppt_y</p:attrName>
                                        </p:attrNameLst>
                                      </p:cBhvr>
                                      <p:tavLst>
                                        <p:tav tm="0">
                                          <p:val>
                                            <p:strVal val="#ppt_y"/>
                                          </p:val>
                                        </p:tav>
                                        <p:tav tm="100000">
                                          <p:val>
                                            <p:strVal val="#ppt_y"/>
                                          </p:val>
                                        </p:tav>
                                      </p:tavLst>
                                    </p:anim>
                                  </p:childTnLst>
                                </p:cTn>
                              </p:par>
                            </p:childTnLst>
                          </p:cTn>
                        </p:par>
                        <p:par>
                          <p:cTn id="29" fill="hold">
                            <p:stCondLst>
                              <p:cond delay="3200"/>
                            </p:stCondLst>
                            <p:childTnLst>
                              <p:par>
                                <p:cTn id="30" presetID="10" presetClass="entr" presetSubtype="0"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500"/>
                                        <p:tgtEl>
                                          <p:spTgt spid="34"/>
                                        </p:tgtEl>
                                      </p:cBhvr>
                                    </p:animEffect>
                                  </p:childTnLst>
                                </p:cTn>
                              </p:par>
                            </p:childTnLst>
                          </p:cTn>
                        </p:par>
                        <p:par>
                          <p:cTn id="33" fill="hold">
                            <p:stCondLst>
                              <p:cond delay="3700"/>
                            </p:stCondLst>
                            <p:childTnLst>
                              <p:par>
                                <p:cTn id="34" presetID="2" presetClass="entr" presetSubtype="2" decel="10000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additive="base">
                                        <p:cTn id="36" dur="500" fill="hold"/>
                                        <p:tgtEl>
                                          <p:spTgt spid="37"/>
                                        </p:tgtEl>
                                        <p:attrNameLst>
                                          <p:attrName>ppt_x</p:attrName>
                                        </p:attrNameLst>
                                      </p:cBhvr>
                                      <p:tavLst>
                                        <p:tav tm="0">
                                          <p:val>
                                            <p:strVal val="1+#ppt_w/2"/>
                                          </p:val>
                                        </p:tav>
                                        <p:tav tm="100000">
                                          <p:val>
                                            <p:strVal val="#ppt_x"/>
                                          </p:val>
                                        </p:tav>
                                      </p:tavLst>
                                    </p:anim>
                                    <p:anim calcmode="lin" valueType="num">
                                      <p:cBhvr additive="base">
                                        <p:cTn id="37" dur="500" fill="hold"/>
                                        <p:tgtEl>
                                          <p:spTgt spid="37"/>
                                        </p:tgtEl>
                                        <p:attrNameLst>
                                          <p:attrName>ppt_y</p:attrName>
                                        </p:attrNameLst>
                                      </p:cBhvr>
                                      <p:tavLst>
                                        <p:tav tm="0">
                                          <p:val>
                                            <p:strVal val="#ppt_y"/>
                                          </p:val>
                                        </p:tav>
                                        <p:tav tm="100000">
                                          <p:val>
                                            <p:strVal val="#ppt_y"/>
                                          </p:val>
                                        </p:tav>
                                      </p:tavLst>
                                    </p:anim>
                                  </p:childTnLst>
                                </p:cTn>
                              </p:par>
                            </p:childTnLst>
                          </p:cTn>
                        </p:par>
                        <p:par>
                          <p:cTn id="38" fill="hold">
                            <p:stCondLst>
                              <p:cond delay="4200"/>
                            </p:stCondLst>
                            <p:childTnLst>
                              <p:par>
                                <p:cTn id="39" presetID="10" presetClass="entr" presetSubtype="0"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fade">
                                      <p:cBhvr>
                                        <p:cTn id="41" dur="500"/>
                                        <p:tgtEl>
                                          <p:spTgt spid="38"/>
                                        </p:tgtEl>
                                      </p:cBhvr>
                                    </p:animEffect>
                                  </p:childTnLst>
                                </p:cTn>
                              </p:par>
                            </p:childTnLst>
                          </p:cTn>
                        </p:par>
                        <p:par>
                          <p:cTn id="42" fill="hold">
                            <p:stCondLst>
                              <p:cond delay="4700"/>
                            </p:stCondLst>
                            <p:childTnLst>
                              <p:par>
                                <p:cTn id="43" presetID="2" presetClass="entr" presetSubtype="2" decel="10000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 calcmode="lin" valueType="num">
                                      <p:cBhvr additive="base">
                                        <p:cTn id="45" dur="500" fill="hold"/>
                                        <p:tgtEl>
                                          <p:spTgt spid="41"/>
                                        </p:tgtEl>
                                        <p:attrNameLst>
                                          <p:attrName>ppt_x</p:attrName>
                                        </p:attrNameLst>
                                      </p:cBhvr>
                                      <p:tavLst>
                                        <p:tav tm="0">
                                          <p:val>
                                            <p:strVal val="1+#ppt_w/2"/>
                                          </p:val>
                                        </p:tav>
                                        <p:tav tm="100000">
                                          <p:val>
                                            <p:strVal val="#ppt_x"/>
                                          </p:val>
                                        </p:tav>
                                      </p:tavLst>
                                    </p:anim>
                                    <p:anim calcmode="lin" valueType="num">
                                      <p:cBhvr additive="base">
                                        <p:cTn id="46" dur="500" fill="hold"/>
                                        <p:tgtEl>
                                          <p:spTgt spid="41"/>
                                        </p:tgtEl>
                                        <p:attrNameLst>
                                          <p:attrName>ppt_y</p:attrName>
                                        </p:attrNameLst>
                                      </p:cBhvr>
                                      <p:tavLst>
                                        <p:tav tm="0">
                                          <p:val>
                                            <p:strVal val="#ppt_y"/>
                                          </p:val>
                                        </p:tav>
                                        <p:tav tm="100000">
                                          <p:val>
                                            <p:strVal val="#ppt_y"/>
                                          </p:val>
                                        </p:tav>
                                      </p:tavLst>
                                    </p:anim>
                                  </p:childTnLst>
                                </p:cTn>
                              </p:par>
                            </p:childTnLst>
                          </p:cTn>
                        </p:par>
                        <p:par>
                          <p:cTn id="47" fill="hold">
                            <p:stCondLst>
                              <p:cond delay="5200"/>
                            </p:stCondLst>
                            <p:childTnLst>
                              <p:par>
                                <p:cTn id="48" presetID="2" presetClass="entr" presetSubtype="2"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500" fill="hold"/>
                                        <p:tgtEl>
                                          <p:spTgt spid="24"/>
                                        </p:tgtEl>
                                        <p:attrNameLst>
                                          <p:attrName>ppt_x</p:attrName>
                                        </p:attrNameLst>
                                      </p:cBhvr>
                                      <p:tavLst>
                                        <p:tav tm="0">
                                          <p:val>
                                            <p:strVal val="1+#ppt_w/2"/>
                                          </p:val>
                                        </p:tav>
                                        <p:tav tm="100000">
                                          <p:val>
                                            <p:strVal val="#ppt_x"/>
                                          </p:val>
                                        </p:tav>
                                      </p:tavLst>
                                    </p:anim>
                                    <p:anim calcmode="lin" valueType="num">
                                      <p:cBhvr additive="base">
                                        <p:cTn id="51" dur="500" fill="hold"/>
                                        <p:tgtEl>
                                          <p:spTgt spid="24"/>
                                        </p:tgtEl>
                                        <p:attrNameLst>
                                          <p:attrName>ppt_y</p:attrName>
                                        </p:attrNameLst>
                                      </p:cBhvr>
                                      <p:tavLst>
                                        <p:tav tm="0">
                                          <p:val>
                                            <p:strVal val="#ppt_y"/>
                                          </p:val>
                                        </p:tav>
                                        <p:tav tm="100000">
                                          <p:val>
                                            <p:strVal val="#ppt_y"/>
                                          </p:val>
                                        </p:tav>
                                      </p:tavLst>
                                    </p:anim>
                                  </p:childTnLst>
                                </p:cTn>
                              </p:par>
                              <p:par>
                                <p:cTn id="52" presetID="2" presetClass="entr" presetSubtype="2" fill="hold" nodeType="withEffect">
                                  <p:stCondLst>
                                    <p:cond delay="0"/>
                                  </p:stCondLst>
                                  <p:childTnLst>
                                    <p:set>
                                      <p:cBhvr>
                                        <p:cTn id="53" dur="1" fill="hold">
                                          <p:stCondLst>
                                            <p:cond delay="0"/>
                                          </p:stCondLst>
                                        </p:cTn>
                                        <p:tgtEl>
                                          <p:spTgt spid="25"/>
                                        </p:tgtEl>
                                        <p:attrNameLst>
                                          <p:attrName>style.visibility</p:attrName>
                                        </p:attrNameLst>
                                      </p:cBhvr>
                                      <p:to>
                                        <p:strVal val="visible"/>
                                      </p:to>
                                    </p:set>
                                    <p:anim calcmode="lin" valueType="num">
                                      <p:cBhvr additive="base">
                                        <p:cTn id="54" dur="500" fill="hold"/>
                                        <p:tgtEl>
                                          <p:spTgt spid="25"/>
                                        </p:tgtEl>
                                        <p:attrNameLst>
                                          <p:attrName>ppt_x</p:attrName>
                                        </p:attrNameLst>
                                      </p:cBhvr>
                                      <p:tavLst>
                                        <p:tav tm="0">
                                          <p:val>
                                            <p:strVal val="1+#ppt_w/2"/>
                                          </p:val>
                                        </p:tav>
                                        <p:tav tm="100000">
                                          <p:val>
                                            <p:strVal val="#ppt_x"/>
                                          </p:val>
                                        </p:tav>
                                      </p:tavLst>
                                    </p:anim>
                                    <p:anim calcmode="lin" valueType="num">
                                      <p:cBhvr additive="base">
                                        <p:cTn id="55" dur="500" fill="hold"/>
                                        <p:tgtEl>
                                          <p:spTgt spid="25"/>
                                        </p:tgtEl>
                                        <p:attrNameLst>
                                          <p:attrName>ppt_y</p:attrName>
                                        </p:attrNameLst>
                                      </p:cBhvr>
                                      <p:tavLst>
                                        <p:tav tm="0">
                                          <p:val>
                                            <p:strVal val="#ppt_y"/>
                                          </p:val>
                                        </p:tav>
                                        <p:tav tm="100000">
                                          <p:val>
                                            <p:strVal val="#ppt_y"/>
                                          </p:val>
                                        </p:tav>
                                      </p:tavLst>
                                    </p:anim>
                                  </p:childTnLst>
                                </p:cTn>
                              </p:par>
                              <p:par>
                                <p:cTn id="56" presetID="2" presetClass="entr" presetSubtype="2" fill="hold"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additive="base">
                                        <p:cTn id="58" dur="500" fill="hold"/>
                                        <p:tgtEl>
                                          <p:spTgt spid="26"/>
                                        </p:tgtEl>
                                        <p:attrNameLst>
                                          <p:attrName>ppt_x</p:attrName>
                                        </p:attrNameLst>
                                      </p:cBhvr>
                                      <p:tavLst>
                                        <p:tav tm="0">
                                          <p:val>
                                            <p:strVal val="1+#ppt_w/2"/>
                                          </p:val>
                                        </p:tav>
                                        <p:tav tm="100000">
                                          <p:val>
                                            <p:strVal val="#ppt_x"/>
                                          </p:val>
                                        </p:tav>
                                      </p:tavLst>
                                    </p:anim>
                                    <p:anim calcmode="lin" valueType="num">
                                      <p:cBhvr additive="base">
                                        <p:cTn id="59"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3" grpId="0"/>
      <p:bldP spid="37" grpId="0"/>
      <p:bldP spid="4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4583344" y="1235342"/>
            <a:ext cx="3258470" cy="857132"/>
            <a:chOff x="4304043" y="1286668"/>
            <a:chExt cx="3837944" cy="2757793"/>
          </a:xfrm>
          <a:effectLst/>
        </p:grpSpPr>
        <p:sp>
          <p:nvSpPr>
            <p:cNvPr id="35" name="圆角矩形 34"/>
            <p:cNvSpPr/>
            <p:nvPr/>
          </p:nvSpPr>
          <p:spPr>
            <a:xfrm>
              <a:off x="4304043" y="1286668"/>
              <a:ext cx="3837944" cy="2757793"/>
            </a:xfrm>
            <a:prstGeom prst="roundRect">
              <a:avLst/>
            </a:prstGeom>
            <a:no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36" name="圆角矩形 35"/>
            <p:cNvSpPr/>
            <p:nvPr/>
          </p:nvSpPr>
          <p:spPr>
            <a:xfrm>
              <a:off x="4351931" y="1367703"/>
              <a:ext cx="3742172" cy="2595722"/>
            </a:xfrm>
            <a:prstGeom prst="roundRect">
              <a:avLst/>
            </a:prstGeom>
            <a:no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37" name="组合 36"/>
          <p:cNvGrpSpPr/>
          <p:nvPr/>
        </p:nvGrpSpPr>
        <p:grpSpPr>
          <a:xfrm>
            <a:off x="2488743" y="1822323"/>
            <a:ext cx="1005703" cy="1981199"/>
            <a:chOff x="2210594" y="1810545"/>
            <a:chExt cx="1005703" cy="1981199"/>
          </a:xfrm>
        </p:grpSpPr>
        <p:cxnSp>
          <p:nvCxnSpPr>
            <p:cNvPr id="38" name="直接连接符 37"/>
            <p:cNvCxnSpPr/>
            <p:nvPr/>
          </p:nvCxnSpPr>
          <p:spPr>
            <a:xfrm>
              <a:off x="2210594" y="3160810"/>
              <a:ext cx="1005703" cy="630934"/>
            </a:xfrm>
            <a:prstGeom prst="line">
              <a:avLst/>
            </a:prstGeom>
            <a:noFill/>
            <a:ln w="12700" cap="flat" cmpd="sng" algn="ctr">
              <a:solidFill>
                <a:srgbClr val="7F7F7F">
                  <a:lumMod val="75000"/>
                </a:srgbClr>
              </a:solidFill>
              <a:prstDash val="dash"/>
            </a:ln>
            <a:effectLst/>
          </p:spPr>
        </p:cxnSp>
        <p:cxnSp>
          <p:nvCxnSpPr>
            <p:cNvPr id="39" name="直接连接符 38"/>
            <p:cNvCxnSpPr/>
            <p:nvPr/>
          </p:nvCxnSpPr>
          <p:spPr>
            <a:xfrm flipV="1">
              <a:off x="2346670" y="2801144"/>
              <a:ext cx="777103" cy="1"/>
            </a:xfrm>
            <a:prstGeom prst="line">
              <a:avLst/>
            </a:prstGeom>
            <a:noFill/>
            <a:ln w="12700" cap="flat" cmpd="sng" algn="ctr">
              <a:solidFill>
                <a:srgbClr val="7F7F7F">
                  <a:lumMod val="75000"/>
                </a:srgbClr>
              </a:solidFill>
              <a:prstDash val="dash"/>
            </a:ln>
            <a:effectLst/>
          </p:spPr>
        </p:cxnSp>
        <p:cxnSp>
          <p:nvCxnSpPr>
            <p:cNvPr id="40" name="直接连接符 39"/>
            <p:cNvCxnSpPr/>
            <p:nvPr/>
          </p:nvCxnSpPr>
          <p:spPr>
            <a:xfrm flipV="1">
              <a:off x="2210594" y="1810545"/>
              <a:ext cx="943881" cy="581419"/>
            </a:xfrm>
            <a:prstGeom prst="line">
              <a:avLst/>
            </a:prstGeom>
            <a:noFill/>
            <a:ln w="12700" cap="flat" cmpd="sng" algn="ctr">
              <a:solidFill>
                <a:srgbClr val="7F7F7F">
                  <a:lumMod val="75000"/>
                </a:srgbClr>
              </a:solidFill>
              <a:prstDash val="dash"/>
            </a:ln>
            <a:effectLst/>
          </p:spPr>
        </p:cxnSp>
      </p:grpSp>
      <p:grpSp>
        <p:nvGrpSpPr>
          <p:cNvPr id="41" name="组合 40"/>
          <p:cNvGrpSpPr/>
          <p:nvPr/>
        </p:nvGrpSpPr>
        <p:grpSpPr>
          <a:xfrm>
            <a:off x="1116410" y="1967372"/>
            <a:ext cx="1702088" cy="1702084"/>
            <a:chOff x="304800" y="673100"/>
            <a:chExt cx="4000500" cy="4000500"/>
          </a:xfrm>
          <a:effectLst/>
        </p:grpSpPr>
        <p:sp>
          <p:nvSpPr>
            <p:cNvPr id="42" name="同心圆 4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43" name="椭圆 42"/>
            <p:cNvSpPr/>
            <p:nvPr/>
          </p:nvSpPr>
          <p:spPr>
            <a:xfrm>
              <a:off x="392112" y="760412"/>
              <a:ext cx="3825874" cy="3825874"/>
            </a:xfrm>
            <a:prstGeom prst="ellipse">
              <a:avLst/>
            </a:prstGeom>
            <a:solidFill>
              <a:srgbClr val="1C929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44" name="组合 43"/>
          <p:cNvGrpSpPr/>
          <p:nvPr/>
        </p:nvGrpSpPr>
        <p:grpSpPr>
          <a:xfrm>
            <a:off x="3408958" y="1122964"/>
            <a:ext cx="941929" cy="941926"/>
            <a:chOff x="304800" y="673100"/>
            <a:chExt cx="4000500" cy="4000500"/>
          </a:xfrm>
          <a:effectLst/>
        </p:grpSpPr>
        <p:sp>
          <p:nvSpPr>
            <p:cNvPr id="45" name="同心圆 4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1C9292"/>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46" name="椭圆 45"/>
            <p:cNvSpPr/>
            <p:nvPr/>
          </p:nvSpPr>
          <p:spPr>
            <a:xfrm>
              <a:off x="392112" y="760412"/>
              <a:ext cx="3825874" cy="3825874"/>
            </a:xfrm>
            <a:prstGeom prst="ellipse">
              <a:avLst/>
            </a:prstGeom>
            <a:noFill/>
            <a:ln w="25400" cap="flat" cmpd="sng" algn="ctr">
              <a:solidFill>
                <a:srgbClr val="1C929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1C9292"/>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47" name="组合 46"/>
          <p:cNvGrpSpPr/>
          <p:nvPr/>
        </p:nvGrpSpPr>
        <p:grpSpPr>
          <a:xfrm>
            <a:off x="3408958" y="2311684"/>
            <a:ext cx="941929" cy="941926"/>
            <a:chOff x="304800" y="673100"/>
            <a:chExt cx="4000500" cy="4000500"/>
          </a:xfrm>
          <a:effectLst/>
        </p:grpSpPr>
        <p:sp>
          <p:nvSpPr>
            <p:cNvPr id="48" name="同心圆 4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1C9292"/>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49" name="椭圆 48"/>
            <p:cNvSpPr/>
            <p:nvPr/>
          </p:nvSpPr>
          <p:spPr>
            <a:xfrm>
              <a:off x="392112" y="760412"/>
              <a:ext cx="3825874" cy="3825874"/>
            </a:xfrm>
            <a:prstGeom prst="ellipse">
              <a:avLst/>
            </a:prstGeom>
            <a:noFill/>
            <a:ln w="25400" cap="flat" cmpd="sng" algn="ctr">
              <a:solidFill>
                <a:srgbClr val="1C929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1C9292"/>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50" name="组合 49"/>
          <p:cNvGrpSpPr/>
          <p:nvPr/>
        </p:nvGrpSpPr>
        <p:grpSpPr>
          <a:xfrm>
            <a:off x="3408958" y="3454684"/>
            <a:ext cx="941929" cy="941926"/>
            <a:chOff x="304800" y="673100"/>
            <a:chExt cx="4000500" cy="4000500"/>
          </a:xfrm>
          <a:effectLst/>
        </p:grpSpPr>
        <p:sp>
          <p:nvSpPr>
            <p:cNvPr id="51" name="同心圆 5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1C9292"/>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52" name="椭圆 51"/>
            <p:cNvSpPr/>
            <p:nvPr/>
          </p:nvSpPr>
          <p:spPr>
            <a:xfrm>
              <a:off x="392112" y="760412"/>
              <a:ext cx="3825874" cy="3825874"/>
            </a:xfrm>
            <a:prstGeom prst="ellipse">
              <a:avLst/>
            </a:prstGeom>
            <a:noFill/>
            <a:ln w="25400" cap="flat" cmpd="sng" algn="ctr">
              <a:solidFill>
                <a:srgbClr val="1C929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1C9292"/>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grpSp>
      <p:sp>
        <p:nvSpPr>
          <p:cNvPr id="53" name="文本框 37"/>
          <p:cNvSpPr>
            <a:spLocks noChangeArrowheads="1"/>
          </p:cNvSpPr>
          <p:nvPr/>
        </p:nvSpPr>
        <p:spPr bwMode="auto">
          <a:xfrm>
            <a:off x="1554521" y="2408349"/>
            <a:ext cx="825867"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2500" b="1" i="0" u="none" strike="noStrike" kern="0" cap="none" spc="0" normalizeH="0" baseline="0" noProof="0" dirty="0">
                <a:ln>
                  <a:noFill/>
                </a:ln>
                <a:solidFill>
                  <a:schemeClr val="bg1"/>
                </a:solidFill>
                <a:effectLst/>
                <a:uLnTx/>
                <a:uFillTx/>
                <a:latin typeface="Impact" panose="020B0806030902050204" pitchFamily="34" charset="0"/>
                <a:cs typeface="+mn-ea"/>
                <a:sym typeface="Impact" panose="020B0806030902050204" pitchFamily="34" charset="0"/>
              </a:rPr>
              <a:t>工作</a:t>
            </a:r>
            <a:endParaRPr kumimoji="0" lang="en-US" altLang="zh-CN" sz="2500" b="1" i="0" u="none" strike="noStrike" kern="0" cap="none" spc="0" normalizeH="0" baseline="0" noProof="0" dirty="0">
              <a:ln>
                <a:noFill/>
              </a:ln>
              <a:solidFill>
                <a:schemeClr val="bg1"/>
              </a:solidFill>
              <a:effectLst/>
              <a:uLnTx/>
              <a:uFillTx/>
              <a:latin typeface="Impact" panose="020B0806030902050204" pitchFamily="34" charset="0"/>
              <a:cs typeface="+mn-ea"/>
              <a:sym typeface="Impact" panose="020B0806030902050204" pitchFamily="34" charset="0"/>
            </a:endParaRPr>
          </a:p>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r>
              <a:rPr lang="zh-CN" altLang="en-US" sz="2500" b="1" kern="0" dirty="0">
                <a:solidFill>
                  <a:schemeClr val="bg1"/>
                </a:solidFill>
                <a:latin typeface="Impact" panose="020B0806030902050204" pitchFamily="34" charset="0"/>
                <a:cs typeface="+mn-ea"/>
                <a:sym typeface="Impact" panose="020B0806030902050204" pitchFamily="34" charset="0"/>
              </a:rPr>
              <a:t>概述</a:t>
            </a:r>
            <a:endParaRPr kumimoji="0" lang="zh-CN" altLang="en-US" sz="2500" b="1" i="0" u="none" strike="noStrike" kern="0" cap="none" spc="0" normalizeH="0" baseline="0" noProof="0" dirty="0">
              <a:ln>
                <a:noFill/>
              </a:ln>
              <a:solidFill>
                <a:schemeClr val="bg1"/>
              </a:solidFill>
              <a:effectLst/>
              <a:uLnTx/>
              <a:uFillTx/>
              <a:latin typeface="Impact" panose="020B0806030902050204" pitchFamily="34" charset="0"/>
              <a:cs typeface="+mn-ea"/>
              <a:sym typeface="Impact" panose="020B0806030902050204" pitchFamily="34" charset="0"/>
            </a:endParaRPr>
          </a:p>
        </p:txBody>
      </p:sp>
      <p:sp>
        <p:nvSpPr>
          <p:cNvPr id="54" name="文本框 37"/>
          <p:cNvSpPr>
            <a:spLocks noChangeArrowheads="1"/>
          </p:cNvSpPr>
          <p:nvPr/>
        </p:nvSpPr>
        <p:spPr bwMode="auto">
          <a:xfrm>
            <a:off x="3619119" y="1360658"/>
            <a:ext cx="492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200" b="0" i="0" u="none" strike="noStrike" kern="0" cap="none" spc="0" normalizeH="0" baseline="0" noProof="0" dirty="0">
                <a:ln>
                  <a:noFill/>
                </a:ln>
                <a:solidFill>
                  <a:srgbClr val="1C9292"/>
                </a:solidFill>
                <a:effectLst/>
                <a:uLnTx/>
                <a:uFillTx/>
                <a:latin typeface="Impact" panose="020B0806030902050204" pitchFamily="34" charset="0"/>
                <a:cs typeface="+mn-ea"/>
                <a:sym typeface="Impact" panose="020B0806030902050204" pitchFamily="34" charset="0"/>
              </a:rPr>
              <a:t>文字</a:t>
            </a:r>
            <a:endParaRPr kumimoji="0" lang="en-US" altLang="zh-CN" sz="1200" b="0" i="0" u="none" strike="noStrike" kern="0" cap="none" spc="0" normalizeH="0" baseline="0" noProof="0" dirty="0">
              <a:ln>
                <a:noFill/>
              </a:ln>
              <a:solidFill>
                <a:srgbClr val="1C9292"/>
              </a:solidFill>
              <a:effectLst/>
              <a:uLnTx/>
              <a:uFillTx/>
              <a:latin typeface="Impact" panose="020B0806030902050204" pitchFamily="34" charset="0"/>
              <a:cs typeface="+mn-ea"/>
              <a:sym typeface="Impact" panose="020B0806030902050204" pitchFamily="34" charset="0"/>
            </a:endParaRPr>
          </a:p>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200" b="0" i="0" u="none" strike="noStrike" kern="0" cap="none" spc="0" normalizeH="0" baseline="0" noProof="0" dirty="0">
                <a:ln>
                  <a:noFill/>
                </a:ln>
                <a:solidFill>
                  <a:srgbClr val="1C9292"/>
                </a:solidFill>
                <a:effectLst/>
                <a:uLnTx/>
                <a:uFillTx/>
                <a:latin typeface="Impact" panose="020B0806030902050204" pitchFamily="34" charset="0"/>
                <a:cs typeface="+mn-ea"/>
                <a:sym typeface="Impact" panose="020B0806030902050204" pitchFamily="34" charset="0"/>
              </a:rPr>
              <a:t>内容</a:t>
            </a:r>
          </a:p>
        </p:txBody>
      </p:sp>
      <p:sp>
        <p:nvSpPr>
          <p:cNvPr id="55" name="文本框 37"/>
          <p:cNvSpPr>
            <a:spLocks noChangeArrowheads="1"/>
          </p:cNvSpPr>
          <p:nvPr/>
        </p:nvSpPr>
        <p:spPr bwMode="auto">
          <a:xfrm>
            <a:off x="3619119" y="2586208"/>
            <a:ext cx="492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200" b="0" i="0" u="none" strike="noStrike" kern="0" cap="none" spc="0" normalizeH="0" baseline="0" noProof="0" dirty="0">
                <a:ln>
                  <a:noFill/>
                </a:ln>
                <a:solidFill>
                  <a:srgbClr val="1C9292"/>
                </a:solidFill>
                <a:effectLst/>
                <a:uLnTx/>
                <a:uFillTx/>
                <a:latin typeface="Impact" panose="020B0806030902050204" pitchFamily="34" charset="0"/>
                <a:cs typeface="+mn-ea"/>
                <a:sym typeface="Impact" panose="020B0806030902050204" pitchFamily="34" charset="0"/>
              </a:rPr>
              <a:t>文字</a:t>
            </a:r>
            <a:endParaRPr kumimoji="0" lang="en-US" altLang="zh-CN" sz="1200" b="0" i="0" u="none" strike="noStrike" kern="0" cap="none" spc="0" normalizeH="0" baseline="0" noProof="0" dirty="0">
              <a:ln>
                <a:noFill/>
              </a:ln>
              <a:solidFill>
                <a:srgbClr val="1C9292"/>
              </a:solidFill>
              <a:effectLst/>
              <a:uLnTx/>
              <a:uFillTx/>
              <a:latin typeface="Impact" panose="020B0806030902050204" pitchFamily="34" charset="0"/>
              <a:cs typeface="+mn-ea"/>
              <a:sym typeface="Impact" panose="020B0806030902050204" pitchFamily="34" charset="0"/>
            </a:endParaRPr>
          </a:p>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200" b="0" i="0" u="none" strike="noStrike" kern="0" cap="none" spc="0" normalizeH="0" baseline="0" noProof="0" dirty="0">
                <a:ln>
                  <a:noFill/>
                </a:ln>
                <a:solidFill>
                  <a:srgbClr val="1C9292"/>
                </a:solidFill>
                <a:effectLst/>
                <a:uLnTx/>
                <a:uFillTx/>
                <a:latin typeface="Impact" panose="020B0806030902050204" pitchFamily="34" charset="0"/>
                <a:cs typeface="+mn-ea"/>
                <a:sym typeface="Impact" panose="020B0806030902050204" pitchFamily="34" charset="0"/>
              </a:rPr>
              <a:t>内容</a:t>
            </a:r>
          </a:p>
        </p:txBody>
      </p:sp>
      <p:sp>
        <p:nvSpPr>
          <p:cNvPr id="56" name="文本框 37"/>
          <p:cNvSpPr>
            <a:spLocks noChangeArrowheads="1"/>
          </p:cNvSpPr>
          <p:nvPr/>
        </p:nvSpPr>
        <p:spPr bwMode="auto">
          <a:xfrm>
            <a:off x="3619119" y="3735558"/>
            <a:ext cx="492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200" b="0" i="0" u="none" strike="noStrike" kern="0" cap="none" spc="0" normalizeH="0" baseline="0" noProof="0" dirty="0">
                <a:ln>
                  <a:noFill/>
                </a:ln>
                <a:solidFill>
                  <a:srgbClr val="1C9292"/>
                </a:solidFill>
                <a:effectLst/>
                <a:uLnTx/>
                <a:uFillTx/>
                <a:latin typeface="Impact" panose="020B0806030902050204" pitchFamily="34" charset="0"/>
                <a:cs typeface="+mn-ea"/>
                <a:sym typeface="Impact" panose="020B0806030902050204" pitchFamily="34" charset="0"/>
              </a:rPr>
              <a:t>文字</a:t>
            </a:r>
            <a:endParaRPr kumimoji="0" lang="en-US" altLang="zh-CN" sz="1200" b="0" i="0" u="none" strike="noStrike" kern="0" cap="none" spc="0" normalizeH="0" baseline="0" noProof="0" dirty="0">
              <a:ln>
                <a:noFill/>
              </a:ln>
              <a:solidFill>
                <a:srgbClr val="1C9292"/>
              </a:solidFill>
              <a:effectLst/>
              <a:uLnTx/>
              <a:uFillTx/>
              <a:latin typeface="Impact" panose="020B0806030902050204" pitchFamily="34" charset="0"/>
              <a:cs typeface="+mn-ea"/>
              <a:sym typeface="Impact" panose="020B0806030902050204" pitchFamily="34" charset="0"/>
            </a:endParaRPr>
          </a:p>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200" b="0" i="0" u="none" strike="noStrike" kern="0" cap="none" spc="0" normalizeH="0" baseline="0" noProof="0" dirty="0">
                <a:ln>
                  <a:noFill/>
                </a:ln>
                <a:solidFill>
                  <a:srgbClr val="1C9292"/>
                </a:solidFill>
                <a:effectLst/>
                <a:uLnTx/>
                <a:uFillTx/>
                <a:latin typeface="Impact" panose="020B0806030902050204" pitchFamily="34" charset="0"/>
                <a:cs typeface="+mn-ea"/>
                <a:sym typeface="Impact" panose="020B0806030902050204" pitchFamily="34" charset="0"/>
              </a:rPr>
              <a:t>内容</a:t>
            </a:r>
          </a:p>
        </p:txBody>
      </p:sp>
      <p:sp>
        <p:nvSpPr>
          <p:cNvPr id="57" name="文本1"/>
          <p:cNvSpPr>
            <a:spLocks noChangeArrowheads="1"/>
          </p:cNvSpPr>
          <p:nvPr/>
        </p:nvSpPr>
        <p:spPr bwMode="gray">
          <a:xfrm>
            <a:off x="4717614" y="1212723"/>
            <a:ext cx="3097339" cy="891780"/>
          </a:xfrm>
          <a:prstGeom prst="roundRect">
            <a:avLst>
              <a:gd name="adj" fmla="val 11505"/>
            </a:avLst>
          </a:prstGeom>
          <a:noFill/>
          <a:ln w="28575" cap="flat" cmpd="sng" algn="ctr">
            <a:noFill/>
            <a:prstDash val="solid"/>
          </a:ln>
          <a:effectLst/>
        </p:spPr>
        <p:txBody>
          <a:bodyPr lIns="68589" tIns="34295" rIns="68589" bIns="3429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1000" b="0" i="0" u="none" strike="noStrike" kern="1200" cap="none" spc="0" normalizeH="0" baseline="0" noProof="0" dirty="0">
                <a:ln>
                  <a:noFill/>
                </a:ln>
                <a:solidFill>
                  <a:srgbClr val="7F7F7F">
                    <a:lumMod val="75000"/>
                  </a:srgbClr>
                </a:solidFill>
                <a:effectLst/>
                <a:uLnTx/>
                <a:uFillTx/>
                <a:latin typeface="Impact" panose="020B0806030902050204" pitchFamily="34" charset="0"/>
                <a:ea typeface="微软雅黑" panose="020B0503020204020204" pitchFamily="34" charset="-122"/>
                <a:cs typeface="+mn-ea"/>
                <a:sym typeface="Impact" panose="020B0806030902050204" pitchFamily="34" charset="0"/>
              </a:rPr>
              <a:t>您的内容打在这里，或者通过复制您的文本后，在此框中选择粘贴，并选择只保留文字。在此录入上述图表的综合描述说明。</a:t>
            </a:r>
            <a:endParaRPr kumimoji="0" lang="zh-CN" altLang="zh-CN" sz="1000" b="0" i="0" u="none" strike="noStrike" kern="1200" cap="none" spc="0" normalizeH="0" baseline="0" noProof="0" dirty="0">
              <a:ln>
                <a:noFill/>
              </a:ln>
              <a:solidFill>
                <a:srgbClr val="7F7F7F">
                  <a:lumMod val="75000"/>
                </a:srgbClr>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grpSp>
        <p:nvGrpSpPr>
          <p:cNvPr id="58" name="组合 57"/>
          <p:cNvGrpSpPr/>
          <p:nvPr/>
        </p:nvGrpSpPr>
        <p:grpSpPr>
          <a:xfrm>
            <a:off x="4583344" y="2400962"/>
            <a:ext cx="3258470" cy="857132"/>
            <a:chOff x="4304043" y="1286668"/>
            <a:chExt cx="3837944" cy="2757793"/>
          </a:xfrm>
          <a:effectLst/>
        </p:grpSpPr>
        <p:sp>
          <p:nvSpPr>
            <p:cNvPr id="59" name="圆角矩形 58"/>
            <p:cNvSpPr/>
            <p:nvPr/>
          </p:nvSpPr>
          <p:spPr>
            <a:xfrm>
              <a:off x="4304043" y="1286668"/>
              <a:ext cx="3837944" cy="2757793"/>
            </a:xfrm>
            <a:prstGeom prst="roundRect">
              <a:avLst/>
            </a:prstGeom>
            <a:no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60" name="圆角矩形 59"/>
            <p:cNvSpPr/>
            <p:nvPr/>
          </p:nvSpPr>
          <p:spPr>
            <a:xfrm>
              <a:off x="4351931" y="1367703"/>
              <a:ext cx="3742172" cy="2595722"/>
            </a:xfrm>
            <a:prstGeom prst="roundRect">
              <a:avLst/>
            </a:prstGeom>
            <a:no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grpSp>
      <p:sp>
        <p:nvSpPr>
          <p:cNvPr id="61" name="文本1"/>
          <p:cNvSpPr>
            <a:spLocks noChangeArrowheads="1"/>
          </p:cNvSpPr>
          <p:nvPr/>
        </p:nvSpPr>
        <p:spPr bwMode="gray">
          <a:xfrm>
            <a:off x="4717614" y="2378343"/>
            <a:ext cx="3097339" cy="891780"/>
          </a:xfrm>
          <a:prstGeom prst="roundRect">
            <a:avLst>
              <a:gd name="adj" fmla="val 11505"/>
            </a:avLst>
          </a:prstGeom>
          <a:noFill/>
          <a:ln w="28575" cap="flat" cmpd="sng" algn="ctr">
            <a:noFill/>
            <a:prstDash val="solid"/>
          </a:ln>
          <a:effectLst/>
        </p:spPr>
        <p:txBody>
          <a:bodyPr lIns="68589" tIns="34295" rIns="68589" bIns="3429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1000" b="0" i="0" u="none" strike="noStrike" kern="1200" cap="none" spc="0" normalizeH="0" baseline="0" noProof="0" dirty="0">
                <a:ln>
                  <a:noFill/>
                </a:ln>
                <a:solidFill>
                  <a:srgbClr val="7F7F7F">
                    <a:lumMod val="75000"/>
                  </a:srgbClr>
                </a:solidFill>
                <a:effectLst/>
                <a:uLnTx/>
                <a:uFillTx/>
                <a:latin typeface="Impact" panose="020B0806030902050204" pitchFamily="34" charset="0"/>
                <a:ea typeface="微软雅黑" panose="020B0503020204020204" pitchFamily="34" charset="-122"/>
                <a:cs typeface="+mn-ea"/>
                <a:sym typeface="Impact" panose="020B0806030902050204" pitchFamily="34" charset="0"/>
              </a:rPr>
              <a:t>您的内容打在这里，或者通过复制您的文本后，在此框中选择粘贴，并选择只保留文字。在此录入上述图表的综合描述说明。</a:t>
            </a:r>
            <a:endParaRPr kumimoji="0" lang="zh-CN" altLang="zh-CN" sz="1000" b="0" i="0" u="none" strike="noStrike" kern="1200" cap="none" spc="0" normalizeH="0" baseline="0" noProof="0" dirty="0">
              <a:ln>
                <a:noFill/>
              </a:ln>
              <a:solidFill>
                <a:srgbClr val="7F7F7F">
                  <a:lumMod val="75000"/>
                </a:srgbClr>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grpSp>
        <p:nvGrpSpPr>
          <p:cNvPr id="62" name="组合 61"/>
          <p:cNvGrpSpPr/>
          <p:nvPr/>
        </p:nvGrpSpPr>
        <p:grpSpPr>
          <a:xfrm>
            <a:off x="4583344" y="3540392"/>
            <a:ext cx="3258470" cy="857132"/>
            <a:chOff x="4304043" y="1286668"/>
            <a:chExt cx="3837944" cy="2757793"/>
          </a:xfrm>
          <a:effectLst/>
        </p:grpSpPr>
        <p:sp>
          <p:nvSpPr>
            <p:cNvPr id="63" name="圆角矩形 62"/>
            <p:cNvSpPr/>
            <p:nvPr/>
          </p:nvSpPr>
          <p:spPr>
            <a:xfrm>
              <a:off x="4304043" y="1286668"/>
              <a:ext cx="3837944" cy="2757793"/>
            </a:xfrm>
            <a:prstGeom prst="roundRect">
              <a:avLst/>
            </a:prstGeom>
            <a:no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64" name="圆角矩形 63"/>
            <p:cNvSpPr/>
            <p:nvPr/>
          </p:nvSpPr>
          <p:spPr>
            <a:xfrm>
              <a:off x="4351931" y="1367703"/>
              <a:ext cx="3742172" cy="2595722"/>
            </a:xfrm>
            <a:prstGeom prst="roundRect">
              <a:avLst/>
            </a:prstGeom>
            <a:no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grpSp>
      <p:sp>
        <p:nvSpPr>
          <p:cNvPr id="65" name="文本1"/>
          <p:cNvSpPr>
            <a:spLocks noChangeArrowheads="1"/>
          </p:cNvSpPr>
          <p:nvPr/>
        </p:nvSpPr>
        <p:spPr bwMode="gray">
          <a:xfrm>
            <a:off x="4717614" y="3517773"/>
            <a:ext cx="3097339" cy="891780"/>
          </a:xfrm>
          <a:prstGeom prst="roundRect">
            <a:avLst>
              <a:gd name="adj" fmla="val 11505"/>
            </a:avLst>
          </a:prstGeom>
          <a:noFill/>
          <a:ln w="28575" cap="flat" cmpd="sng" algn="ctr">
            <a:noFill/>
            <a:prstDash val="solid"/>
          </a:ln>
          <a:effectLst/>
        </p:spPr>
        <p:txBody>
          <a:bodyPr lIns="68589" tIns="34295" rIns="68589" bIns="3429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1000" b="0" i="0" u="none" strike="noStrike" kern="1200" cap="none" spc="0" normalizeH="0" baseline="0" noProof="0" dirty="0">
                <a:ln>
                  <a:noFill/>
                </a:ln>
                <a:solidFill>
                  <a:srgbClr val="7F7F7F">
                    <a:lumMod val="75000"/>
                  </a:srgbClr>
                </a:solidFill>
                <a:effectLst/>
                <a:uLnTx/>
                <a:uFillTx/>
                <a:latin typeface="Impact" panose="020B0806030902050204" pitchFamily="34" charset="0"/>
                <a:ea typeface="微软雅黑" panose="020B0503020204020204" pitchFamily="34" charset="-122"/>
                <a:cs typeface="+mn-ea"/>
                <a:sym typeface="Impact" panose="020B0806030902050204" pitchFamily="34" charset="0"/>
              </a:rPr>
              <a:t>您的内容打在这里，或者通过复制您的文本后，在此框中选择粘贴，并选择只保留文字。在此录入上述图表的综合描述说明。</a:t>
            </a:r>
            <a:endParaRPr kumimoji="0" lang="zh-CN" altLang="zh-CN" sz="1000" b="0" i="0" u="none" strike="noStrike" kern="1200" cap="none" spc="0" normalizeH="0" baseline="0" noProof="0" dirty="0">
              <a:ln>
                <a:noFill/>
              </a:ln>
              <a:solidFill>
                <a:srgbClr val="7F7F7F">
                  <a:lumMod val="75000"/>
                </a:srgbClr>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3" name="标题 2"/>
          <p:cNvSpPr>
            <a:spLocks noGrp="1"/>
          </p:cNvSpPr>
          <p:nvPr>
            <p:ph type="title"/>
          </p:nvPr>
        </p:nvSpPr>
        <p:spPr/>
        <p:txBody>
          <a:bodyPr/>
          <a:lstStyle/>
          <a:p>
            <a:r>
              <a:rPr lang="zh-CN" altLang="en-US" dirty="0">
                <a:cs typeface="+mn-ea"/>
                <a:sym typeface="+mn-lt"/>
              </a:rPr>
              <a:t>在此输入标题内容</a:t>
            </a:r>
            <a:endParaRPr lang="zh-CN" altLang="en-US" dirty="0">
              <a:latin typeface="Impact" panose="020B0806030902050204" pitchFamily="34" charset="0"/>
              <a:cs typeface="+mn-ea"/>
              <a:sym typeface="Impact" panose="020B0806030902050204" pitchFamily="34" charset="0"/>
            </a:endParaRPr>
          </a:p>
        </p:txBody>
      </p:sp>
      <p:sp>
        <p:nvSpPr>
          <p:cNvPr id="4" name="灯片编号占位符 3"/>
          <p:cNvSpPr>
            <a:spLocks noGrp="1"/>
          </p:cNvSpPr>
          <p:nvPr>
            <p:ph type="sldNum" sz="quarter" idx="12"/>
          </p:nvPr>
        </p:nvSpPr>
        <p:spPr/>
        <p:txBody>
          <a:bodyPr/>
          <a:lstStyle/>
          <a:p>
            <a:fld id="{8C92ADDF-ABC6-4EEC-846D-A1AE2D410679}" type="slidenum">
              <a:rPr lang="zh-CN" altLang="en-US" smtClean="0">
                <a:latin typeface="Impact" panose="020B0806030902050204" pitchFamily="34" charset="0"/>
                <a:cs typeface="+mn-ea"/>
                <a:sym typeface="Impact" panose="020B0806030902050204" pitchFamily="34" charset="0"/>
              </a:rPr>
              <a:t>11</a:t>
            </a:fld>
            <a:endParaRPr lang="zh-CN" altLang="en-US">
              <a:latin typeface="Impact" panose="020B0806030902050204" pitchFamily="34" charset="0"/>
              <a:cs typeface="+mn-ea"/>
              <a:sym typeface="Impact" panose="020B080603090205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44"/>
                                        </p:tgtEl>
                                        <p:attrNameLst>
                                          <p:attrName>style.visibility</p:attrName>
                                        </p:attrNameLst>
                                      </p:cBhvr>
                                      <p:to>
                                        <p:strVal val="visible"/>
                                      </p:to>
                                    </p:set>
                                    <p:anim calcmode="lin" valueType="num">
                                      <p:cBhvr additive="base">
                                        <p:cTn id="11" dur="500" fill="hold"/>
                                        <p:tgtEl>
                                          <p:spTgt spid="44"/>
                                        </p:tgtEl>
                                        <p:attrNameLst>
                                          <p:attrName>ppt_x</p:attrName>
                                        </p:attrNameLst>
                                      </p:cBhvr>
                                      <p:tavLst>
                                        <p:tav tm="0">
                                          <p:val>
                                            <p:strVal val="1+#ppt_w/2"/>
                                          </p:val>
                                        </p:tav>
                                        <p:tav tm="100000">
                                          <p:val>
                                            <p:strVal val="#ppt_x"/>
                                          </p:val>
                                        </p:tav>
                                      </p:tavLst>
                                    </p:anim>
                                    <p:anim calcmode="lin" valueType="num">
                                      <p:cBhvr additive="base">
                                        <p:cTn id="12" dur="500" fill="hold"/>
                                        <p:tgtEl>
                                          <p:spTgt spid="44"/>
                                        </p:tgtEl>
                                        <p:attrNameLst>
                                          <p:attrName>ppt_y</p:attrName>
                                        </p:attrNameLst>
                                      </p:cBhvr>
                                      <p:tavLst>
                                        <p:tav tm="0">
                                          <p:val>
                                            <p:strVal val="0-#ppt_h/2"/>
                                          </p:val>
                                        </p:tav>
                                        <p:tav tm="100000">
                                          <p:val>
                                            <p:strVal val="#ppt_y"/>
                                          </p:val>
                                        </p:tav>
                                      </p:tavLst>
                                    </p:anim>
                                  </p:childTnLst>
                                </p:cTn>
                              </p:par>
                              <p:par>
                                <p:cTn id="13" presetID="2" presetClass="entr" presetSubtype="2" fill="hold" nodeType="withEffect">
                                  <p:stCondLst>
                                    <p:cond delay="200"/>
                                  </p:stCondLst>
                                  <p:childTnLst>
                                    <p:set>
                                      <p:cBhvr>
                                        <p:cTn id="14" dur="1" fill="hold">
                                          <p:stCondLst>
                                            <p:cond delay="0"/>
                                          </p:stCondLst>
                                        </p:cTn>
                                        <p:tgtEl>
                                          <p:spTgt spid="47"/>
                                        </p:tgtEl>
                                        <p:attrNameLst>
                                          <p:attrName>style.visibility</p:attrName>
                                        </p:attrNameLst>
                                      </p:cBhvr>
                                      <p:to>
                                        <p:strVal val="visible"/>
                                      </p:to>
                                    </p:set>
                                    <p:anim calcmode="lin" valueType="num">
                                      <p:cBhvr additive="base">
                                        <p:cTn id="15" dur="500" fill="hold"/>
                                        <p:tgtEl>
                                          <p:spTgt spid="47"/>
                                        </p:tgtEl>
                                        <p:attrNameLst>
                                          <p:attrName>ppt_x</p:attrName>
                                        </p:attrNameLst>
                                      </p:cBhvr>
                                      <p:tavLst>
                                        <p:tav tm="0">
                                          <p:val>
                                            <p:strVal val="1+#ppt_w/2"/>
                                          </p:val>
                                        </p:tav>
                                        <p:tav tm="100000">
                                          <p:val>
                                            <p:strVal val="#ppt_x"/>
                                          </p:val>
                                        </p:tav>
                                      </p:tavLst>
                                    </p:anim>
                                    <p:anim calcmode="lin" valueType="num">
                                      <p:cBhvr additive="base">
                                        <p:cTn id="16" dur="500" fill="hold"/>
                                        <p:tgtEl>
                                          <p:spTgt spid="47"/>
                                        </p:tgtEl>
                                        <p:attrNameLst>
                                          <p:attrName>ppt_y</p:attrName>
                                        </p:attrNameLst>
                                      </p:cBhvr>
                                      <p:tavLst>
                                        <p:tav tm="0">
                                          <p:val>
                                            <p:strVal val="#ppt_y"/>
                                          </p:val>
                                        </p:tav>
                                        <p:tav tm="100000">
                                          <p:val>
                                            <p:strVal val="#ppt_y"/>
                                          </p:val>
                                        </p:tav>
                                      </p:tavLst>
                                    </p:anim>
                                  </p:childTnLst>
                                </p:cTn>
                              </p:par>
                              <p:par>
                                <p:cTn id="17" presetID="2" presetClass="entr" presetSubtype="6" fill="hold" nodeType="withEffect">
                                  <p:stCondLst>
                                    <p:cond delay="400"/>
                                  </p:stCondLst>
                                  <p:childTnLst>
                                    <p:set>
                                      <p:cBhvr>
                                        <p:cTn id="18" dur="1" fill="hold">
                                          <p:stCondLst>
                                            <p:cond delay="0"/>
                                          </p:stCondLst>
                                        </p:cTn>
                                        <p:tgtEl>
                                          <p:spTgt spid="50"/>
                                        </p:tgtEl>
                                        <p:attrNameLst>
                                          <p:attrName>style.visibility</p:attrName>
                                        </p:attrNameLst>
                                      </p:cBhvr>
                                      <p:to>
                                        <p:strVal val="visible"/>
                                      </p:to>
                                    </p:set>
                                    <p:anim calcmode="lin" valueType="num">
                                      <p:cBhvr additive="base">
                                        <p:cTn id="19" dur="500" fill="hold"/>
                                        <p:tgtEl>
                                          <p:spTgt spid="50"/>
                                        </p:tgtEl>
                                        <p:attrNameLst>
                                          <p:attrName>ppt_x</p:attrName>
                                        </p:attrNameLst>
                                      </p:cBhvr>
                                      <p:tavLst>
                                        <p:tav tm="0">
                                          <p:val>
                                            <p:strVal val="1+#ppt_w/2"/>
                                          </p:val>
                                        </p:tav>
                                        <p:tav tm="100000">
                                          <p:val>
                                            <p:strVal val="#ppt_x"/>
                                          </p:val>
                                        </p:tav>
                                      </p:tavLst>
                                    </p:anim>
                                    <p:anim calcmode="lin" valueType="num">
                                      <p:cBhvr additive="base">
                                        <p:cTn id="20" dur="500" fill="hold"/>
                                        <p:tgtEl>
                                          <p:spTgt spid="50"/>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wipe(left)">
                                      <p:cBhvr>
                                        <p:cTn id="24" dur="500"/>
                                        <p:tgtEl>
                                          <p:spTgt spid="37"/>
                                        </p:tgtEl>
                                      </p:cBhvr>
                                    </p:animEffect>
                                  </p:childTnLst>
                                </p:cTn>
                              </p:par>
                            </p:childTnLst>
                          </p:cTn>
                        </p:par>
                        <p:par>
                          <p:cTn id="25" fill="hold">
                            <p:stCondLst>
                              <p:cond delay="1000"/>
                            </p:stCondLst>
                            <p:childTnLst>
                              <p:par>
                                <p:cTn id="26" presetID="53" presetClass="entr" presetSubtype="16" fill="hold" grpId="0" nodeType="afterEffect">
                                  <p:stCondLst>
                                    <p:cond delay="0"/>
                                  </p:stCondLst>
                                  <p:childTnLst>
                                    <p:set>
                                      <p:cBhvr>
                                        <p:cTn id="27" dur="1" fill="hold">
                                          <p:stCondLst>
                                            <p:cond delay="0"/>
                                          </p:stCondLst>
                                        </p:cTn>
                                        <p:tgtEl>
                                          <p:spTgt spid="53"/>
                                        </p:tgtEl>
                                        <p:attrNameLst>
                                          <p:attrName>style.visibility</p:attrName>
                                        </p:attrNameLst>
                                      </p:cBhvr>
                                      <p:to>
                                        <p:strVal val="visible"/>
                                      </p:to>
                                    </p:set>
                                    <p:anim calcmode="lin" valueType="num">
                                      <p:cBhvr>
                                        <p:cTn id="28" dur="500" fill="hold"/>
                                        <p:tgtEl>
                                          <p:spTgt spid="53"/>
                                        </p:tgtEl>
                                        <p:attrNameLst>
                                          <p:attrName>ppt_w</p:attrName>
                                        </p:attrNameLst>
                                      </p:cBhvr>
                                      <p:tavLst>
                                        <p:tav tm="0">
                                          <p:val>
                                            <p:fltVal val="0"/>
                                          </p:val>
                                        </p:tav>
                                        <p:tav tm="100000">
                                          <p:val>
                                            <p:strVal val="#ppt_w"/>
                                          </p:val>
                                        </p:tav>
                                      </p:tavLst>
                                    </p:anim>
                                    <p:anim calcmode="lin" valueType="num">
                                      <p:cBhvr>
                                        <p:cTn id="29" dur="500" fill="hold"/>
                                        <p:tgtEl>
                                          <p:spTgt spid="53"/>
                                        </p:tgtEl>
                                        <p:attrNameLst>
                                          <p:attrName>ppt_h</p:attrName>
                                        </p:attrNameLst>
                                      </p:cBhvr>
                                      <p:tavLst>
                                        <p:tav tm="0">
                                          <p:val>
                                            <p:fltVal val="0"/>
                                          </p:val>
                                        </p:tav>
                                        <p:tav tm="100000">
                                          <p:val>
                                            <p:strVal val="#ppt_h"/>
                                          </p:val>
                                        </p:tav>
                                      </p:tavLst>
                                    </p:anim>
                                    <p:animEffect transition="in" filter="fade">
                                      <p:cBhvr>
                                        <p:cTn id="30" dur="500"/>
                                        <p:tgtEl>
                                          <p:spTgt spid="53"/>
                                        </p:tgtEl>
                                      </p:cBhvr>
                                    </p:animEffect>
                                  </p:childTnLst>
                                </p:cTn>
                              </p:par>
                            </p:childTnLst>
                          </p:cTn>
                        </p:par>
                        <p:par>
                          <p:cTn id="31" fill="hold">
                            <p:stCondLst>
                              <p:cond delay="1500"/>
                            </p:stCondLst>
                            <p:childTnLst>
                              <p:par>
                                <p:cTn id="32" presetID="53" presetClass="entr" presetSubtype="16"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 calcmode="lin" valueType="num">
                                      <p:cBhvr>
                                        <p:cTn id="34" dur="500" fill="hold"/>
                                        <p:tgtEl>
                                          <p:spTgt spid="54"/>
                                        </p:tgtEl>
                                        <p:attrNameLst>
                                          <p:attrName>ppt_w</p:attrName>
                                        </p:attrNameLst>
                                      </p:cBhvr>
                                      <p:tavLst>
                                        <p:tav tm="0">
                                          <p:val>
                                            <p:fltVal val="0"/>
                                          </p:val>
                                        </p:tav>
                                        <p:tav tm="100000">
                                          <p:val>
                                            <p:strVal val="#ppt_w"/>
                                          </p:val>
                                        </p:tav>
                                      </p:tavLst>
                                    </p:anim>
                                    <p:anim calcmode="lin" valueType="num">
                                      <p:cBhvr>
                                        <p:cTn id="35" dur="500" fill="hold"/>
                                        <p:tgtEl>
                                          <p:spTgt spid="54"/>
                                        </p:tgtEl>
                                        <p:attrNameLst>
                                          <p:attrName>ppt_h</p:attrName>
                                        </p:attrNameLst>
                                      </p:cBhvr>
                                      <p:tavLst>
                                        <p:tav tm="0">
                                          <p:val>
                                            <p:fltVal val="0"/>
                                          </p:val>
                                        </p:tav>
                                        <p:tav tm="100000">
                                          <p:val>
                                            <p:strVal val="#ppt_h"/>
                                          </p:val>
                                        </p:tav>
                                      </p:tavLst>
                                    </p:anim>
                                    <p:animEffect transition="in" filter="fade">
                                      <p:cBhvr>
                                        <p:cTn id="36" dur="500"/>
                                        <p:tgtEl>
                                          <p:spTgt spid="54"/>
                                        </p:tgtEl>
                                      </p:cBhvr>
                                    </p:animEffect>
                                  </p:childTnLst>
                                </p:cTn>
                              </p:par>
                            </p:childTnLst>
                          </p:cTn>
                        </p:par>
                        <p:par>
                          <p:cTn id="37" fill="hold">
                            <p:stCondLst>
                              <p:cond delay="2000"/>
                            </p:stCondLst>
                            <p:childTnLst>
                              <p:par>
                                <p:cTn id="38" presetID="53" presetClass="entr" presetSubtype="16" fill="hold" grpId="0" nodeType="afterEffect">
                                  <p:stCondLst>
                                    <p:cond delay="0"/>
                                  </p:stCondLst>
                                  <p:childTnLst>
                                    <p:set>
                                      <p:cBhvr>
                                        <p:cTn id="39" dur="1" fill="hold">
                                          <p:stCondLst>
                                            <p:cond delay="0"/>
                                          </p:stCondLst>
                                        </p:cTn>
                                        <p:tgtEl>
                                          <p:spTgt spid="55"/>
                                        </p:tgtEl>
                                        <p:attrNameLst>
                                          <p:attrName>style.visibility</p:attrName>
                                        </p:attrNameLst>
                                      </p:cBhvr>
                                      <p:to>
                                        <p:strVal val="visible"/>
                                      </p:to>
                                    </p:set>
                                    <p:anim calcmode="lin" valueType="num">
                                      <p:cBhvr>
                                        <p:cTn id="40" dur="500" fill="hold"/>
                                        <p:tgtEl>
                                          <p:spTgt spid="55"/>
                                        </p:tgtEl>
                                        <p:attrNameLst>
                                          <p:attrName>ppt_w</p:attrName>
                                        </p:attrNameLst>
                                      </p:cBhvr>
                                      <p:tavLst>
                                        <p:tav tm="0">
                                          <p:val>
                                            <p:fltVal val="0"/>
                                          </p:val>
                                        </p:tav>
                                        <p:tav tm="100000">
                                          <p:val>
                                            <p:strVal val="#ppt_w"/>
                                          </p:val>
                                        </p:tav>
                                      </p:tavLst>
                                    </p:anim>
                                    <p:anim calcmode="lin" valueType="num">
                                      <p:cBhvr>
                                        <p:cTn id="41" dur="500" fill="hold"/>
                                        <p:tgtEl>
                                          <p:spTgt spid="55"/>
                                        </p:tgtEl>
                                        <p:attrNameLst>
                                          <p:attrName>ppt_h</p:attrName>
                                        </p:attrNameLst>
                                      </p:cBhvr>
                                      <p:tavLst>
                                        <p:tav tm="0">
                                          <p:val>
                                            <p:fltVal val="0"/>
                                          </p:val>
                                        </p:tav>
                                        <p:tav tm="100000">
                                          <p:val>
                                            <p:strVal val="#ppt_h"/>
                                          </p:val>
                                        </p:tav>
                                      </p:tavLst>
                                    </p:anim>
                                    <p:animEffect transition="in" filter="fade">
                                      <p:cBhvr>
                                        <p:cTn id="42" dur="500"/>
                                        <p:tgtEl>
                                          <p:spTgt spid="55"/>
                                        </p:tgtEl>
                                      </p:cBhvr>
                                    </p:animEffect>
                                  </p:childTnLst>
                                </p:cTn>
                              </p:par>
                            </p:childTnLst>
                          </p:cTn>
                        </p:par>
                        <p:par>
                          <p:cTn id="43" fill="hold">
                            <p:stCondLst>
                              <p:cond delay="2500"/>
                            </p:stCondLst>
                            <p:childTnLst>
                              <p:par>
                                <p:cTn id="44" presetID="53" presetClass="entr" presetSubtype="16" fill="hold" grpId="0" nodeType="afterEffect">
                                  <p:stCondLst>
                                    <p:cond delay="0"/>
                                  </p:stCondLst>
                                  <p:childTnLst>
                                    <p:set>
                                      <p:cBhvr>
                                        <p:cTn id="45" dur="1" fill="hold">
                                          <p:stCondLst>
                                            <p:cond delay="0"/>
                                          </p:stCondLst>
                                        </p:cTn>
                                        <p:tgtEl>
                                          <p:spTgt spid="56"/>
                                        </p:tgtEl>
                                        <p:attrNameLst>
                                          <p:attrName>style.visibility</p:attrName>
                                        </p:attrNameLst>
                                      </p:cBhvr>
                                      <p:to>
                                        <p:strVal val="visible"/>
                                      </p:to>
                                    </p:set>
                                    <p:anim calcmode="lin" valueType="num">
                                      <p:cBhvr>
                                        <p:cTn id="46" dur="500" fill="hold"/>
                                        <p:tgtEl>
                                          <p:spTgt spid="56"/>
                                        </p:tgtEl>
                                        <p:attrNameLst>
                                          <p:attrName>ppt_w</p:attrName>
                                        </p:attrNameLst>
                                      </p:cBhvr>
                                      <p:tavLst>
                                        <p:tav tm="0">
                                          <p:val>
                                            <p:fltVal val="0"/>
                                          </p:val>
                                        </p:tav>
                                        <p:tav tm="100000">
                                          <p:val>
                                            <p:strVal val="#ppt_w"/>
                                          </p:val>
                                        </p:tav>
                                      </p:tavLst>
                                    </p:anim>
                                    <p:anim calcmode="lin" valueType="num">
                                      <p:cBhvr>
                                        <p:cTn id="47" dur="500" fill="hold"/>
                                        <p:tgtEl>
                                          <p:spTgt spid="56"/>
                                        </p:tgtEl>
                                        <p:attrNameLst>
                                          <p:attrName>ppt_h</p:attrName>
                                        </p:attrNameLst>
                                      </p:cBhvr>
                                      <p:tavLst>
                                        <p:tav tm="0">
                                          <p:val>
                                            <p:fltVal val="0"/>
                                          </p:val>
                                        </p:tav>
                                        <p:tav tm="100000">
                                          <p:val>
                                            <p:strVal val="#ppt_h"/>
                                          </p:val>
                                        </p:tav>
                                      </p:tavLst>
                                    </p:anim>
                                    <p:animEffect transition="in" filter="fade">
                                      <p:cBhvr>
                                        <p:cTn id="48" dur="500"/>
                                        <p:tgtEl>
                                          <p:spTgt spid="56"/>
                                        </p:tgtEl>
                                      </p:cBhvr>
                                    </p:animEffect>
                                  </p:childTnLst>
                                </p:cTn>
                              </p:par>
                            </p:childTnLst>
                          </p:cTn>
                        </p:par>
                        <p:par>
                          <p:cTn id="49" fill="hold">
                            <p:stCondLst>
                              <p:cond delay="3000"/>
                            </p:stCondLst>
                            <p:childTnLst>
                              <p:par>
                                <p:cTn id="50" presetID="42" presetClass="entr" presetSubtype="0" fill="hold"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500"/>
                                        <p:tgtEl>
                                          <p:spTgt spid="34"/>
                                        </p:tgtEl>
                                      </p:cBhvr>
                                    </p:animEffect>
                                    <p:anim calcmode="lin" valueType="num">
                                      <p:cBhvr>
                                        <p:cTn id="53" dur="500" fill="hold"/>
                                        <p:tgtEl>
                                          <p:spTgt spid="34"/>
                                        </p:tgtEl>
                                        <p:attrNameLst>
                                          <p:attrName>ppt_x</p:attrName>
                                        </p:attrNameLst>
                                      </p:cBhvr>
                                      <p:tavLst>
                                        <p:tav tm="0">
                                          <p:val>
                                            <p:strVal val="#ppt_x"/>
                                          </p:val>
                                        </p:tav>
                                        <p:tav tm="100000">
                                          <p:val>
                                            <p:strVal val="#ppt_x"/>
                                          </p:val>
                                        </p:tav>
                                      </p:tavLst>
                                    </p:anim>
                                    <p:anim calcmode="lin" valueType="num">
                                      <p:cBhvr>
                                        <p:cTn id="54" dur="5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22" presetClass="entr" presetSubtype="8" fill="hold" grpId="0" nodeType="afterEffect">
                                  <p:stCondLst>
                                    <p:cond delay="0"/>
                                  </p:stCondLst>
                                  <p:childTnLst>
                                    <p:set>
                                      <p:cBhvr>
                                        <p:cTn id="57" dur="1" fill="hold">
                                          <p:stCondLst>
                                            <p:cond delay="0"/>
                                          </p:stCondLst>
                                        </p:cTn>
                                        <p:tgtEl>
                                          <p:spTgt spid="57"/>
                                        </p:tgtEl>
                                        <p:attrNameLst>
                                          <p:attrName>style.visibility</p:attrName>
                                        </p:attrNameLst>
                                      </p:cBhvr>
                                      <p:to>
                                        <p:strVal val="visible"/>
                                      </p:to>
                                    </p:set>
                                    <p:animEffect transition="in" filter="wipe(left)">
                                      <p:cBhvr>
                                        <p:cTn id="58" dur="500"/>
                                        <p:tgtEl>
                                          <p:spTgt spid="57"/>
                                        </p:tgtEl>
                                      </p:cBhvr>
                                    </p:animEffect>
                                  </p:childTnLst>
                                </p:cTn>
                              </p:par>
                            </p:childTnLst>
                          </p:cTn>
                        </p:par>
                        <p:par>
                          <p:cTn id="59" fill="hold">
                            <p:stCondLst>
                              <p:cond delay="4000"/>
                            </p:stCondLst>
                            <p:childTnLst>
                              <p:par>
                                <p:cTn id="60" presetID="42" presetClass="entr" presetSubtype="0" fill="hold" nodeType="afterEffect">
                                  <p:stCondLst>
                                    <p:cond delay="0"/>
                                  </p:stCondLst>
                                  <p:childTnLst>
                                    <p:set>
                                      <p:cBhvr>
                                        <p:cTn id="61" dur="1" fill="hold">
                                          <p:stCondLst>
                                            <p:cond delay="0"/>
                                          </p:stCondLst>
                                        </p:cTn>
                                        <p:tgtEl>
                                          <p:spTgt spid="58"/>
                                        </p:tgtEl>
                                        <p:attrNameLst>
                                          <p:attrName>style.visibility</p:attrName>
                                        </p:attrNameLst>
                                      </p:cBhvr>
                                      <p:to>
                                        <p:strVal val="visible"/>
                                      </p:to>
                                    </p:set>
                                    <p:animEffect transition="in" filter="fade">
                                      <p:cBhvr>
                                        <p:cTn id="62" dur="500"/>
                                        <p:tgtEl>
                                          <p:spTgt spid="58"/>
                                        </p:tgtEl>
                                      </p:cBhvr>
                                    </p:animEffect>
                                    <p:anim calcmode="lin" valueType="num">
                                      <p:cBhvr>
                                        <p:cTn id="63" dur="500" fill="hold"/>
                                        <p:tgtEl>
                                          <p:spTgt spid="58"/>
                                        </p:tgtEl>
                                        <p:attrNameLst>
                                          <p:attrName>ppt_x</p:attrName>
                                        </p:attrNameLst>
                                      </p:cBhvr>
                                      <p:tavLst>
                                        <p:tav tm="0">
                                          <p:val>
                                            <p:strVal val="#ppt_x"/>
                                          </p:val>
                                        </p:tav>
                                        <p:tav tm="100000">
                                          <p:val>
                                            <p:strVal val="#ppt_x"/>
                                          </p:val>
                                        </p:tav>
                                      </p:tavLst>
                                    </p:anim>
                                    <p:anim calcmode="lin" valueType="num">
                                      <p:cBhvr>
                                        <p:cTn id="64" dur="500" fill="hold"/>
                                        <p:tgtEl>
                                          <p:spTgt spid="58"/>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22" presetClass="entr" presetSubtype="8" fill="hold" grpId="0" nodeType="afterEffect">
                                  <p:stCondLst>
                                    <p:cond delay="0"/>
                                  </p:stCondLst>
                                  <p:childTnLst>
                                    <p:set>
                                      <p:cBhvr>
                                        <p:cTn id="67" dur="1" fill="hold">
                                          <p:stCondLst>
                                            <p:cond delay="0"/>
                                          </p:stCondLst>
                                        </p:cTn>
                                        <p:tgtEl>
                                          <p:spTgt spid="61"/>
                                        </p:tgtEl>
                                        <p:attrNameLst>
                                          <p:attrName>style.visibility</p:attrName>
                                        </p:attrNameLst>
                                      </p:cBhvr>
                                      <p:to>
                                        <p:strVal val="visible"/>
                                      </p:to>
                                    </p:set>
                                    <p:animEffect transition="in" filter="wipe(left)">
                                      <p:cBhvr>
                                        <p:cTn id="68" dur="500"/>
                                        <p:tgtEl>
                                          <p:spTgt spid="61"/>
                                        </p:tgtEl>
                                      </p:cBhvr>
                                    </p:animEffect>
                                  </p:childTnLst>
                                </p:cTn>
                              </p:par>
                            </p:childTnLst>
                          </p:cTn>
                        </p:par>
                        <p:par>
                          <p:cTn id="69" fill="hold">
                            <p:stCondLst>
                              <p:cond delay="5000"/>
                            </p:stCondLst>
                            <p:childTnLst>
                              <p:par>
                                <p:cTn id="70" presetID="42" presetClass="entr" presetSubtype="0" fill="hold" nodeType="afterEffect">
                                  <p:stCondLst>
                                    <p:cond delay="0"/>
                                  </p:stCondLst>
                                  <p:childTnLst>
                                    <p:set>
                                      <p:cBhvr>
                                        <p:cTn id="71" dur="1" fill="hold">
                                          <p:stCondLst>
                                            <p:cond delay="0"/>
                                          </p:stCondLst>
                                        </p:cTn>
                                        <p:tgtEl>
                                          <p:spTgt spid="62"/>
                                        </p:tgtEl>
                                        <p:attrNameLst>
                                          <p:attrName>style.visibility</p:attrName>
                                        </p:attrNameLst>
                                      </p:cBhvr>
                                      <p:to>
                                        <p:strVal val="visible"/>
                                      </p:to>
                                    </p:set>
                                    <p:animEffect transition="in" filter="fade">
                                      <p:cBhvr>
                                        <p:cTn id="72" dur="500"/>
                                        <p:tgtEl>
                                          <p:spTgt spid="62"/>
                                        </p:tgtEl>
                                      </p:cBhvr>
                                    </p:animEffect>
                                    <p:anim calcmode="lin" valueType="num">
                                      <p:cBhvr>
                                        <p:cTn id="73" dur="500" fill="hold"/>
                                        <p:tgtEl>
                                          <p:spTgt spid="62"/>
                                        </p:tgtEl>
                                        <p:attrNameLst>
                                          <p:attrName>ppt_x</p:attrName>
                                        </p:attrNameLst>
                                      </p:cBhvr>
                                      <p:tavLst>
                                        <p:tav tm="0">
                                          <p:val>
                                            <p:strVal val="#ppt_x"/>
                                          </p:val>
                                        </p:tav>
                                        <p:tav tm="100000">
                                          <p:val>
                                            <p:strVal val="#ppt_x"/>
                                          </p:val>
                                        </p:tav>
                                      </p:tavLst>
                                    </p:anim>
                                    <p:anim calcmode="lin" valueType="num">
                                      <p:cBhvr>
                                        <p:cTn id="74" dur="500" fill="hold"/>
                                        <p:tgtEl>
                                          <p:spTgt spid="62"/>
                                        </p:tgtEl>
                                        <p:attrNameLst>
                                          <p:attrName>ppt_y</p:attrName>
                                        </p:attrNameLst>
                                      </p:cBhvr>
                                      <p:tavLst>
                                        <p:tav tm="0">
                                          <p:val>
                                            <p:strVal val="#ppt_y+.1"/>
                                          </p:val>
                                        </p:tav>
                                        <p:tav tm="100000">
                                          <p:val>
                                            <p:strVal val="#ppt_y"/>
                                          </p:val>
                                        </p:tav>
                                      </p:tavLst>
                                    </p:anim>
                                  </p:childTnLst>
                                </p:cTn>
                              </p:par>
                            </p:childTnLst>
                          </p:cTn>
                        </p:par>
                        <p:par>
                          <p:cTn id="75" fill="hold">
                            <p:stCondLst>
                              <p:cond delay="5500"/>
                            </p:stCondLst>
                            <p:childTnLst>
                              <p:par>
                                <p:cTn id="76" presetID="22" presetClass="entr" presetSubtype="8" fill="hold" grpId="0" nodeType="afterEffect">
                                  <p:stCondLst>
                                    <p:cond delay="0"/>
                                  </p:stCondLst>
                                  <p:childTnLst>
                                    <p:set>
                                      <p:cBhvr>
                                        <p:cTn id="77" dur="1" fill="hold">
                                          <p:stCondLst>
                                            <p:cond delay="0"/>
                                          </p:stCondLst>
                                        </p:cTn>
                                        <p:tgtEl>
                                          <p:spTgt spid="65"/>
                                        </p:tgtEl>
                                        <p:attrNameLst>
                                          <p:attrName>style.visibility</p:attrName>
                                        </p:attrNameLst>
                                      </p:cBhvr>
                                      <p:to>
                                        <p:strVal val="visible"/>
                                      </p:to>
                                    </p:set>
                                    <p:animEffect transition="in" filter="wipe(left)">
                                      <p:cBhvr>
                                        <p:cTn id="78"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55" grpId="0"/>
      <p:bldP spid="56" grpId="0"/>
      <p:bldP spid="57" grpId="0"/>
      <p:bldP spid="61" grpId="0"/>
      <p:bldP spid="6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cs typeface="+mn-ea"/>
                <a:sym typeface="+mn-lt"/>
              </a:rPr>
              <a:t>在此输入标题内容</a:t>
            </a:r>
            <a:endParaRPr lang="zh-CN" altLang="en-US" dirty="0">
              <a:latin typeface="+mn-lt"/>
              <a:ea typeface="+mn-ea"/>
              <a:cs typeface="+mn-ea"/>
              <a:sym typeface="+mn-lt"/>
            </a:endParaRPr>
          </a:p>
        </p:txBody>
      </p:sp>
      <p:sp>
        <p:nvSpPr>
          <p:cNvPr id="102" name="Slide Number Placeholder 101"/>
          <p:cNvSpPr>
            <a:spLocks noGrp="1"/>
          </p:cNvSpPr>
          <p:nvPr>
            <p:ph type="sldNum" sz="quarter" idx="12"/>
          </p:nvPr>
        </p:nvSpPr>
        <p:spPr>
          <a:prstGeom prst="rect">
            <a:avLst/>
          </a:prstGeom>
        </p:spPr>
        <p:txBody>
          <a:bodyPr/>
          <a:lstStyle/>
          <a:p>
            <a:fld id="{5DE872C3-2ED1-43FB-B3C4-BA6F078D7CD3}" type="slidenum">
              <a:rPr lang="en-US" smtClean="0">
                <a:solidFill>
                  <a:prstClr val="white"/>
                </a:solidFill>
                <a:latin typeface="+mn-lt"/>
                <a:ea typeface="+mn-ea"/>
                <a:cs typeface="+mn-ea"/>
                <a:sym typeface="+mn-lt"/>
              </a:rPr>
              <a:t>12</a:t>
            </a:fld>
            <a:endParaRPr lang="en-US" dirty="0">
              <a:solidFill>
                <a:prstClr val="white"/>
              </a:solidFill>
              <a:latin typeface="+mn-lt"/>
              <a:ea typeface="+mn-ea"/>
              <a:cs typeface="+mn-ea"/>
              <a:sym typeface="+mn-lt"/>
            </a:endParaRPr>
          </a:p>
        </p:txBody>
      </p:sp>
      <p:graphicFrame>
        <p:nvGraphicFramePr>
          <p:cNvPr id="103" name="图表 1"/>
          <p:cNvGraphicFramePr/>
          <p:nvPr/>
        </p:nvGraphicFramePr>
        <p:xfrm>
          <a:off x="520359" y="1632643"/>
          <a:ext cx="4033390" cy="2848684"/>
        </p:xfrm>
        <a:graphic>
          <a:graphicData uri="http://schemas.openxmlformats.org/drawingml/2006/chart">
            <c:chart xmlns:c="http://schemas.openxmlformats.org/drawingml/2006/chart" xmlns:r="http://schemas.openxmlformats.org/officeDocument/2006/relationships" r:id="rId3"/>
          </a:graphicData>
        </a:graphic>
      </p:graphicFrame>
      <p:grpSp>
        <p:nvGrpSpPr>
          <p:cNvPr id="104" name="Group 103"/>
          <p:cNvGrpSpPr/>
          <p:nvPr/>
        </p:nvGrpSpPr>
        <p:grpSpPr>
          <a:xfrm>
            <a:off x="5254073" y="1048874"/>
            <a:ext cx="3432630" cy="711898"/>
            <a:chOff x="138498" y="3002145"/>
            <a:chExt cx="3433375" cy="712052"/>
          </a:xfrm>
        </p:grpSpPr>
        <p:sp>
          <p:nvSpPr>
            <p:cNvPr id="105" name="椭圆 10"/>
            <p:cNvSpPr/>
            <p:nvPr/>
          </p:nvSpPr>
          <p:spPr>
            <a:xfrm>
              <a:off x="138498" y="3248582"/>
              <a:ext cx="349697" cy="349697"/>
            </a:xfrm>
            <a:prstGeom prst="ellipse">
              <a:avLst/>
            </a:prstGeom>
            <a:solidFill>
              <a:srgbClr val="1C9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prstClr val="white"/>
                  </a:solidFill>
                  <a:cs typeface="+mn-ea"/>
                  <a:sym typeface="+mn-lt"/>
                </a:rPr>
                <a:t>1</a:t>
              </a:r>
              <a:endParaRPr lang="zh-CN" altLang="en-US" sz="1600" b="1" dirty="0">
                <a:solidFill>
                  <a:prstClr val="white"/>
                </a:solidFill>
                <a:cs typeface="+mn-ea"/>
                <a:sym typeface="+mn-lt"/>
              </a:endParaRPr>
            </a:p>
          </p:txBody>
        </p:sp>
        <p:sp>
          <p:nvSpPr>
            <p:cNvPr id="106" name="文本框 11"/>
            <p:cNvSpPr txBox="1"/>
            <p:nvPr/>
          </p:nvSpPr>
          <p:spPr>
            <a:xfrm>
              <a:off x="477437" y="3002145"/>
              <a:ext cx="1262158" cy="307844"/>
            </a:xfrm>
            <a:prstGeom prst="rect">
              <a:avLst/>
            </a:prstGeom>
            <a:noFill/>
          </p:spPr>
          <p:txBody>
            <a:bodyPr wrap="none" rtlCol="0">
              <a:spAutoFit/>
            </a:bodyPr>
            <a:lstStyle/>
            <a:p>
              <a:r>
                <a:rPr lang="zh-CN" altLang="en-US" sz="1400" dirty="0">
                  <a:cs typeface="+mn-ea"/>
                  <a:sym typeface="+mn-lt"/>
                </a:rPr>
                <a:t>点击添加标题</a:t>
              </a:r>
              <a:endParaRPr lang="en-US" altLang="zh-CN" sz="1400" dirty="0">
                <a:cs typeface="+mn-ea"/>
                <a:sym typeface="+mn-lt"/>
              </a:endParaRPr>
            </a:p>
          </p:txBody>
        </p:sp>
        <p:sp>
          <p:nvSpPr>
            <p:cNvPr id="107" name="矩形 9"/>
            <p:cNvSpPr/>
            <p:nvPr/>
          </p:nvSpPr>
          <p:spPr>
            <a:xfrm>
              <a:off x="484796" y="3271159"/>
              <a:ext cx="3087077" cy="443038"/>
            </a:xfrm>
            <a:prstGeom prst="rect">
              <a:avLst/>
            </a:prstGeom>
          </p:spPr>
          <p:txBody>
            <a:bodyPr wrap="square">
              <a:spAutoFit/>
            </a:bodyPr>
            <a:lstStyle/>
            <a:p>
              <a:pPr algn="just">
                <a:lnSpc>
                  <a:spcPct val="114000"/>
                </a:lnSpc>
              </a:pPr>
              <a:r>
                <a:rPr lang="zh-CN" altLang="en-US" sz="1000" dirty="0">
                  <a:cs typeface="+mn-ea"/>
                  <a:sym typeface="+mn-lt"/>
                </a:rPr>
                <a:t>轻点此处输入文字内容，</a:t>
              </a:r>
              <a:r>
                <a:rPr lang="en-US" altLang="zh-CN" sz="1000" dirty="0">
                  <a:cs typeface="+mn-ea"/>
                  <a:sym typeface="+mn-lt"/>
                </a:rPr>
                <a:t>PPT</a:t>
              </a:r>
              <a:r>
                <a:rPr lang="zh-CN" altLang="en-US" sz="1000" dirty="0">
                  <a:cs typeface="+mn-ea"/>
                  <a:sym typeface="+mn-lt"/>
                </a:rPr>
                <a:t>模板所有文字图片都可编辑，数据图表都可以修改颜色</a:t>
              </a:r>
            </a:p>
          </p:txBody>
        </p:sp>
      </p:grpSp>
      <p:grpSp>
        <p:nvGrpSpPr>
          <p:cNvPr id="108" name="Group 107"/>
          <p:cNvGrpSpPr/>
          <p:nvPr/>
        </p:nvGrpSpPr>
        <p:grpSpPr>
          <a:xfrm>
            <a:off x="5263596" y="1933296"/>
            <a:ext cx="3537383" cy="711898"/>
            <a:chOff x="138498" y="3002145"/>
            <a:chExt cx="3538151" cy="712052"/>
          </a:xfrm>
        </p:grpSpPr>
        <p:sp>
          <p:nvSpPr>
            <p:cNvPr id="109" name="椭圆 10"/>
            <p:cNvSpPr/>
            <p:nvPr/>
          </p:nvSpPr>
          <p:spPr>
            <a:xfrm>
              <a:off x="138498" y="3267632"/>
              <a:ext cx="349697" cy="349697"/>
            </a:xfrm>
            <a:prstGeom prst="ellipse">
              <a:avLst/>
            </a:prstGeom>
            <a:solidFill>
              <a:srgbClr val="1C9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prstClr val="white"/>
                  </a:solidFill>
                  <a:cs typeface="+mn-ea"/>
                  <a:sym typeface="+mn-lt"/>
                </a:rPr>
                <a:t>2</a:t>
              </a:r>
              <a:endParaRPr lang="zh-CN" altLang="en-US" sz="1600" b="1" dirty="0">
                <a:solidFill>
                  <a:prstClr val="white"/>
                </a:solidFill>
                <a:cs typeface="+mn-ea"/>
                <a:sym typeface="+mn-lt"/>
              </a:endParaRPr>
            </a:p>
          </p:txBody>
        </p:sp>
        <p:sp>
          <p:nvSpPr>
            <p:cNvPr id="110" name="文本框 11"/>
            <p:cNvSpPr txBox="1"/>
            <p:nvPr/>
          </p:nvSpPr>
          <p:spPr>
            <a:xfrm>
              <a:off x="477437" y="3002145"/>
              <a:ext cx="1262158" cy="307844"/>
            </a:xfrm>
            <a:prstGeom prst="rect">
              <a:avLst/>
            </a:prstGeom>
            <a:noFill/>
          </p:spPr>
          <p:txBody>
            <a:bodyPr wrap="none" rtlCol="0">
              <a:spAutoFit/>
            </a:bodyPr>
            <a:lstStyle/>
            <a:p>
              <a:r>
                <a:rPr lang="zh-CN" altLang="en-US" sz="1400" dirty="0">
                  <a:cs typeface="+mn-ea"/>
                  <a:sym typeface="+mn-lt"/>
                </a:rPr>
                <a:t>点击添加标题</a:t>
              </a:r>
              <a:endParaRPr lang="en-US" altLang="zh-CN" sz="1400" dirty="0">
                <a:cs typeface="+mn-ea"/>
                <a:sym typeface="+mn-lt"/>
              </a:endParaRPr>
            </a:p>
          </p:txBody>
        </p:sp>
        <p:sp>
          <p:nvSpPr>
            <p:cNvPr id="111" name="矩形 9"/>
            <p:cNvSpPr/>
            <p:nvPr/>
          </p:nvSpPr>
          <p:spPr>
            <a:xfrm>
              <a:off x="484796" y="3271159"/>
              <a:ext cx="3191853" cy="443038"/>
            </a:xfrm>
            <a:prstGeom prst="rect">
              <a:avLst/>
            </a:prstGeom>
          </p:spPr>
          <p:txBody>
            <a:bodyPr wrap="square">
              <a:spAutoFit/>
            </a:bodyPr>
            <a:lstStyle/>
            <a:p>
              <a:pPr algn="just">
                <a:lnSpc>
                  <a:spcPct val="114000"/>
                </a:lnSpc>
              </a:pPr>
              <a:r>
                <a:rPr lang="zh-CN" altLang="en-US" sz="1000" dirty="0">
                  <a:cs typeface="+mn-ea"/>
                  <a:sym typeface="+mn-lt"/>
                </a:rPr>
                <a:t>轻点此处输入文字内容，</a:t>
              </a:r>
              <a:r>
                <a:rPr lang="en-US" altLang="zh-CN" sz="1000" dirty="0">
                  <a:cs typeface="+mn-ea"/>
                  <a:sym typeface="+mn-lt"/>
                </a:rPr>
                <a:t>PPT</a:t>
              </a:r>
              <a:r>
                <a:rPr lang="zh-CN" altLang="en-US" sz="1000" dirty="0">
                  <a:cs typeface="+mn-ea"/>
                  <a:sym typeface="+mn-lt"/>
                </a:rPr>
                <a:t>模板所有文字图片都可编辑，数据图表都可以修改颜色大小</a:t>
              </a:r>
            </a:p>
          </p:txBody>
        </p:sp>
      </p:grpSp>
      <p:grpSp>
        <p:nvGrpSpPr>
          <p:cNvPr id="112" name="Group 111"/>
          <p:cNvGrpSpPr/>
          <p:nvPr/>
        </p:nvGrpSpPr>
        <p:grpSpPr>
          <a:xfrm>
            <a:off x="5273120" y="2817112"/>
            <a:ext cx="3413584" cy="711898"/>
            <a:chOff x="138498" y="3002145"/>
            <a:chExt cx="3414325" cy="712052"/>
          </a:xfrm>
        </p:grpSpPr>
        <p:sp>
          <p:nvSpPr>
            <p:cNvPr id="113" name="椭圆 10"/>
            <p:cNvSpPr/>
            <p:nvPr/>
          </p:nvSpPr>
          <p:spPr>
            <a:xfrm>
              <a:off x="138498" y="3267632"/>
              <a:ext cx="349697" cy="349697"/>
            </a:xfrm>
            <a:prstGeom prst="ellipse">
              <a:avLst/>
            </a:prstGeom>
            <a:solidFill>
              <a:srgbClr val="1C9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prstClr val="white"/>
                  </a:solidFill>
                  <a:cs typeface="+mn-ea"/>
                  <a:sym typeface="+mn-lt"/>
                </a:rPr>
                <a:t>3</a:t>
              </a:r>
              <a:endParaRPr lang="zh-CN" altLang="en-US" sz="1600" b="1" dirty="0">
                <a:solidFill>
                  <a:prstClr val="white"/>
                </a:solidFill>
                <a:cs typeface="+mn-ea"/>
                <a:sym typeface="+mn-lt"/>
              </a:endParaRPr>
            </a:p>
          </p:txBody>
        </p:sp>
        <p:sp>
          <p:nvSpPr>
            <p:cNvPr id="114" name="文本框 11"/>
            <p:cNvSpPr txBox="1"/>
            <p:nvPr/>
          </p:nvSpPr>
          <p:spPr>
            <a:xfrm>
              <a:off x="477437" y="3002145"/>
              <a:ext cx="1262158" cy="307844"/>
            </a:xfrm>
            <a:prstGeom prst="rect">
              <a:avLst/>
            </a:prstGeom>
            <a:noFill/>
          </p:spPr>
          <p:txBody>
            <a:bodyPr wrap="none" rtlCol="0">
              <a:spAutoFit/>
            </a:bodyPr>
            <a:lstStyle/>
            <a:p>
              <a:r>
                <a:rPr lang="zh-CN" altLang="en-US" sz="1400" dirty="0">
                  <a:cs typeface="+mn-ea"/>
                  <a:sym typeface="+mn-lt"/>
                </a:rPr>
                <a:t>点击添加标题</a:t>
              </a:r>
              <a:endParaRPr lang="en-US" altLang="zh-CN" sz="1400" dirty="0">
                <a:cs typeface="+mn-ea"/>
                <a:sym typeface="+mn-lt"/>
              </a:endParaRPr>
            </a:p>
          </p:txBody>
        </p:sp>
        <p:sp>
          <p:nvSpPr>
            <p:cNvPr id="115" name="矩形 9"/>
            <p:cNvSpPr/>
            <p:nvPr/>
          </p:nvSpPr>
          <p:spPr>
            <a:xfrm>
              <a:off x="484797" y="3271159"/>
              <a:ext cx="3068026" cy="443038"/>
            </a:xfrm>
            <a:prstGeom prst="rect">
              <a:avLst/>
            </a:prstGeom>
          </p:spPr>
          <p:txBody>
            <a:bodyPr wrap="square">
              <a:spAutoFit/>
            </a:bodyPr>
            <a:lstStyle/>
            <a:p>
              <a:pPr algn="just">
                <a:lnSpc>
                  <a:spcPct val="114000"/>
                </a:lnSpc>
              </a:pPr>
              <a:r>
                <a:rPr lang="zh-CN" altLang="en-US" sz="1000" dirty="0">
                  <a:cs typeface="+mn-ea"/>
                  <a:sym typeface="+mn-lt"/>
                </a:rPr>
                <a:t>轻点此处输入文字内容，</a:t>
              </a:r>
              <a:r>
                <a:rPr lang="en-US" altLang="zh-CN" sz="1000" dirty="0">
                  <a:cs typeface="+mn-ea"/>
                  <a:sym typeface="+mn-lt"/>
                </a:rPr>
                <a:t>PPT</a:t>
              </a:r>
              <a:r>
                <a:rPr lang="zh-CN" altLang="en-US" sz="1000" dirty="0">
                  <a:cs typeface="+mn-ea"/>
                  <a:sym typeface="+mn-lt"/>
                </a:rPr>
                <a:t>模板所有文字图片都可编辑，数据图表都可以修改颜色大小</a:t>
              </a:r>
            </a:p>
          </p:txBody>
        </p:sp>
      </p:grpSp>
      <p:grpSp>
        <p:nvGrpSpPr>
          <p:cNvPr id="116" name="Group 115"/>
          <p:cNvGrpSpPr/>
          <p:nvPr/>
        </p:nvGrpSpPr>
        <p:grpSpPr>
          <a:xfrm>
            <a:off x="5273120" y="3704564"/>
            <a:ext cx="3413584" cy="711898"/>
            <a:chOff x="138498" y="3002145"/>
            <a:chExt cx="3414325" cy="712052"/>
          </a:xfrm>
        </p:grpSpPr>
        <p:sp>
          <p:nvSpPr>
            <p:cNvPr id="117" name="椭圆 10"/>
            <p:cNvSpPr/>
            <p:nvPr/>
          </p:nvSpPr>
          <p:spPr>
            <a:xfrm>
              <a:off x="138498" y="3267632"/>
              <a:ext cx="349697" cy="349697"/>
            </a:xfrm>
            <a:prstGeom prst="ellipse">
              <a:avLst/>
            </a:prstGeom>
            <a:solidFill>
              <a:srgbClr val="1C9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prstClr val="white"/>
                  </a:solidFill>
                  <a:cs typeface="+mn-ea"/>
                  <a:sym typeface="+mn-lt"/>
                </a:rPr>
                <a:t>4</a:t>
              </a:r>
              <a:endParaRPr lang="zh-CN" altLang="en-US" sz="1600" b="1" dirty="0">
                <a:solidFill>
                  <a:prstClr val="white"/>
                </a:solidFill>
                <a:cs typeface="+mn-ea"/>
                <a:sym typeface="+mn-lt"/>
              </a:endParaRPr>
            </a:p>
          </p:txBody>
        </p:sp>
        <p:sp>
          <p:nvSpPr>
            <p:cNvPr id="118" name="文本框 11"/>
            <p:cNvSpPr txBox="1"/>
            <p:nvPr/>
          </p:nvSpPr>
          <p:spPr>
            <a:xfrm>
              <a:off x="477437" y="3002145"/>
              <a:ext cx="1262158" cy="307844"/>
            </a:xfrm>
            <a:prstGeom prst="rect">
              <a:avLst/>
            </a:prstGeom>
            <a:noFill/>
          </p:spPr>
          <p:txBody>
            <a:bodyPr wrap="none" rtlCol="0">
              <a:spAutoFit/>
            </a:bodyPr>
            <a:lstStyle/>
            <a:p>
              <a:r>
                <a:rPr lang="zh-CN" altLang="en-US" sz="1400" dirty="0">
                  <a:cs typeface="+mn-ea"/>
                  <a:sym typeface="+mn-lt"/>
                </a:rPr>
                <a:t>点击添加标题</a:t>
              </a:r>
              <a:endParaRPr lang="en-US" altLang="zh-CN" sz="1400" dirty="0">
                <a:cs typeface="+mn-ea"/>
                <a:sym typeface="+mn-lt"/>
              </a:endParaRPr>
            </a:p>
          </p:txBody>
        </p:sp>
        <p:sp>
          <p:nvSpPr>
            <p:cNvPr id="119" name="矩形 9"/>
            <p:cNvSpPr/>
            <p:nvPr/>
          </p:nvSpPr>
          <p:spPr>
            <a:xfrm>
              <a:off x="484797" y="3271159"/>
              <a:ext cx="3068026" cy="443038"/>
            </a:xfrm>
            <a:prstGeom prst="rect">
              <a:avLst/>
            </a:prstGeom>
          </p:spPr>
          <p:txBody>
            <a:bodyPr wrap="square">
              <a:spAutoFit/>
            </a:bodyPr>
            <a:lstStyle/>
            <a:p>
              <a:pPr algn="just">
                <a:lnSpc>
                  <a:spcPct val="114000"/>
                </a:lnSpc>
              </a:pPr>
              <a:r>
                <a:rPr lang="zh-CN" altLang="en-US" sz="1000" dirty="0">
                  <a:cs typeface="+mn-ea"/>
                  <a:sym typeface="+mn-lt"/>
                </a:rPr>
                <a:t>轻点此处输入文字内容，</a:t>
              </a:r>
              <a:r>
                <a:rPr lang="en-US" altLang="zh-CN" sz="1000" dirty="0">
                  <a:cs typeface="+mn-ea"/>
                  <a:sym typeface="+mn-lt"/>
                </a:rPr>
                <a:t>PPT</a:t>
              </a:r>
              <a:r>
                <a:rPr lang="zh-CN" altLang="en-US" sz="1000" dirty="0">
                  <a:cs typeface="+mn-ea"/>
                  <a:sym typeface="+mn-lt"/>
                </a:rPr>
                <a:t>模板所有文字图片都可编辑，数据图表都可以修改颜色</a:t>
              </a:r>
            </a:p>
          </p:txBody>
        </p:sp>
      </p:gr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slide(fromTop)">
                                      <p:cBhvr>
                                        <p:cTn id="7" dur="500"/>
                                        <p:tgtEl>
                                          <p:spTgt spid="104"/>
                                        </p:tgtEl>
                                      </p:cBhvr>
                                    </p:animEffect>
                                  </p:childTnLst>
                                </p:cTn>
                              </p:par>
                            </p:childTnLst>
                          </p:cTn>
                        </p:par>
                        <p:par>
                          <p:cTn id="8" fill="hold">
                            <p:stCondLst>
                              <p:cond delay="500"/>
                            </p:stCondLst>
                            <p:childTnLst>
                              <p:par>
                                <p:cTn id="9" presetID="12" presetClass="entr" presetSubtype="1"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slide(fromTop)">
                                      <p:cBhvr>
                                        <p:cTn id="11" dur="500"/>
                                        <p:tgtEl>
                                          <p:spTgt spid="108"/>
                                        </p:tgtEl>
                                      </p:cBhvr>
                                    </p:animEffect>
                                  </p:childTnLst>
                                </p:cTn>
                              </p:par>
                            </p:childTnLst>
                          </p:cTn>
                        </p:par>
                        <p:par>
                          <p:cTn id="12" fill="hold">
                            <p:stCondLst>
                              <p:cond delay="1000"/>
                            </p:stCondLst>
                            <p:childTnLst>
                              <p:par>
                                <p:cTn id="13" presetID="12" presetClass="entr" presetSubtype="1" fill="hold" nodeType="afterEffect">
                                  <p:stCondLst>
                                    <p:cond delay="0"/>
                                  </p:stCondLst>
                                  <p:childTnLst>
                                    <p:set>
                                      <p:cBhvr>
                                        <p:cTn id="14" dur="1" fill="hold">
                                          <p:stCondLst>
                                            <p:cond delay="0"/>
                                          </p:stCondLst>
                                        </p:cTn>
                                        <p:tgtEl>
                                          <p:spTgt spid="112"/>
                                        </p:tgtEl>
                                        <p:attrNameLst>
                                          <p:attrName>style.visibility</p:attrName>
                                        </p:attrNameLst>
                                      </p:cBhvr>
                                      <p:to>
                                        <p:strVal val="visible"/>
                                      </p:to>
                                    </p:set>
                                    <p:animEffect transition="in" filter="slide(fromTop)">
                                      <p:cBhvr>
                                        <p:cTn id="15" dur="500"/>
                                        <p:tgtEl>
                                          <p:spTgt spid="112"/>
                                        </p:tgtEl>
                                      </p:cBhvr>
                                    </p:animEffect>
                                  </p:childTnLst>
                                </p:cTn>
                              </p:par>
                            </p:childTnLst>
                          </p:cTn>
                        </p:par>
                        <p:par>
                          <p:cTn id="16" fill="hold">
                            <p:stCondLst>
                              <p:cond delay="1500"/>
                            </p:stCondLst>
                            <p:childTnLst>
                              <p:par>
                                <p:cTn id="17" presetID="12" presetClass="entr" presetSubtype="1" fill="hold" nodeType="afterEffect">
                                  <p:stCondLst>
                                    <p:cond delay="0"/>
                                  </p:stCondLst>
                                  <p:childTnLst>
                                    <p:set>
                                      <p:cBhvr>
                                        <p:cTn id="18" dur="1" fill="hold">
                                          <p:stCondLst>
                                            <p:cond delay="0"/>
                                          </p:stCondLst>
                                        </p:cTn>
                                        <p:tgtEl>
                                          <p:spTgt spid="116"/>
                                        </p:tgtEl>
                                        <p:attrNameLst>
                                          <p:attrName>style.visibility</p:attrName>
                                        </p:attrNameLst>
                                      </p:cBhvr>
                                      <p:to>
                                        <p:strVal val="visible"/>
                                      </p:to>
                                    </p:set>
                                    <p:animEffect transition="in" filter="slide(fromTop)">
                                      <p:cBhvr>
                                        <p:cTn id="19"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latin typeface="+mn-lt"/>
                <a:ea typeface="+mn-ea"/>
                <a:cs typeface="+mn-ea"/>
                <a:sym typeface="+mn-lt"/>
              </a:rPr>
              <a:t>点击输入标题</a:t>
            </a:r>
          </a:p>
        </p:txBody>
      </p:sp>
      <p:sp>
        <p:nvSpPr>
          <p:cNvPr id="61" name="Slide Number Placeholder 60"/>
          <p:cNvSpPr>
            <a:spLocks noGrp="1"/>
          </p:cNvSpPr>
          <p:nvPr>
            <p:ph type="sldNum" sz="quarter" idx="12"/>
          </p:nvPr>
        </p:nvSpPr>
        <p:spPr>
          <a:prstGeom prst="rect">
            <a:avLst/>
          </a:prstGeom>
        </p:spPr>
        <p:txBody>
          <a:bodyPr/>
          <a:lstStyle/>
          <a:p>
            <a:fld id="{5DE872C3-2ED1-43FB-B3C4-BA6F078D7CD3}" type="slidenum">
              <a:rPr lang="en-US" smtClean="0">
                <a:solidFill>
                  <a:prstClr val="white"/>
                </a:solidFill>
                <a:latin typeface="+mn-lt"/>
                <a:ea typeface="+mn-ea"/>
                <a:cs typeface="+mn-ea"/>
                <a:sym typeface="+mn-lt"/>
              </a:rPr>
              <a:t>13</a:t>
            </a:fld>
            <a:endParaRPr lang="en-US" dirty="0">
              <a:solidFill>
                <a:prstClr val="white"/>
              </a:solidFill>
              <a:latin typeface="+mn-lt"/>
              <a:ea typeface="+mn-ea"/>
              <a:cs typeface="+mn-ea"/>
              <a:sym typeface="+mn-lt"/>
            </a:endParaRPr>
          </a:p>
        </p:txBody>
      </p:sp>
      <p:grpSp>
        <p:nvGrpSpPr>
          <p:cNvPr id="75" name="组合 41"/>
          <p:cNvGrpSpPr/>
          <p:nvPr/>
        </p:nvGrpSpPr>
        <p:grpSpPr>
          <a:xfrm>
            <a:off x="725436" y="1067253"/>
            <a:ext cx="2486676" cy="2010919"/>
            <a:chOff x="1103749" y="1727491"/>
            <a:chExt cx="3316286" cy="2681807"/>
          </a:xfrm>
        </p:grpSpPr>
        <p:sp>
          <p:nvSpPr>
            <p:cNvPr id="76" name="椭圆 46"/>
            <p:cNvSpPr/>
            <p:nvPr/>
          </p:nvSpPr>
          <p:spPr>
            <a:xfrm>
              <a:off x="1420989" y="1727491"/>
              <a:ext cx="2681807" cy="2681807"/>
            </a:xfrm>
            <a:prstGeom prst="ellipse">
              <a:avLst/>
            </a:prstGeom>
            <a:gradFill flip="none" rotWithShape="1">
              <a:gsLst>
                <a:gs pos="0">
                  <a:sysClr val="window" lastClr="FFFFFF">
                    <a:lumMod val="85000"/>
                  </a:sysClr>
                </a:gs>
                <a:gs pos="100000">
                  <a:sysClr val="window" lastClr="FFFFFF">
                    <a:alpha val="99000"/>
                  </a:sysClr>
                </a:gs>
              </a:gsLst>
              <a:path path="circle">
                <a:fillToRect t="100000" r="100000"/>
              </a:path>
              <a:tileRect l="-100000" b="-100000"/>
            </a:gradFill>
            <a:ln w="25400" cap="flat" cmpd="sng" algn="ctr">
              <a:noFill/>
              <a:prstDash val="solid"/>
            </a:ln>
            <a:effectLst>
              <a:outerShdw blurRad="241300" dist="152400" dir="8400000" algn="tr" rotWithShape="0">
                <a:prstClr val="black">
                  <a:alpha val="40000"/>
                </a:prstClr>
              </a:outerShdw>
            </a:effectLst>
          </p:spPr>
          <p:txBody>
            <a:bodyPr rtlCol="0" anchor="ctr"/>
            <a:lstStyle/>
            <a:p>
              <a:pPr algn="ctr">
                <a:defRPr/>
              </a:pPr>
              <a:endParaRPr lang="zh-CN" altLang="en-US" sz="1280" kern="0" dirty="0">
                <a:solidFill>
                  <a:srgbClr val="393939"/>
                </a:solidFill>
                <a:cs typeface="+mn-ea"/>
                <a:sym typeface="+mn-lt"/>
              </a:endParaRPr>
            </a:p>
          </p:txBody>
        </p:sp>
        <p:graphicFrame>
          <p:nvGraphicFramePr>
            <p:cNvPr id="77" name="图表 47"/>
            <p:cNvGraphicFramePr/>
            <p:nvPr/>
          </p:nvGraphicFramePr>
          <p:xfrm>
            <a:off x="1103749" y="1761059"/>
            <a:ext cx="3316286" cy="2614670"/>
          </p:xfrm>
          <a:graphic>
            <a:graphicData uri="http://schemas.openxmlformats.org/drawingml/2006/chart">
              <c:chart xmlns:c="http://schemas.openxmlformats.org/drawingml/2006/chart" xmlns:r="http://schemas.openxmlformats.org/officeDocument/2006/relationships" r:id="rId3"/>
            </a:graphicData>
          </a:graphic>
        </p:graphicFrame>
        <p:sp>
          <p:nvSpPr>
            <p:cNvPr id="78" name="文本框 48"/>
            <p:cNvSpPr txBox="1"/>
            <p:nvPr/>
          </p:nvSpPr>
          <p:spPr>
            <a:xfrm>
              <a:off x="2247166" y="2745228"/>
              <a:ext cx="964576" cy="697607"/>
            </a:xfrm>
            <a:prstGeom prst="rect">
              <a:avLst/>
            </a:prstGeom>
            <a:noFill/>
          </p:spPr>
          <p:txBody>
            <a:bodyPr wrap="none" rtlCol="0">
              <a:spAutoFit/>
            </a:bodyPr>
            <a:lstStyle/>
            <a:p>
              <a:pPr>
                <a:defRPr/>
              </a:pPr>
              <a:r>
                <a:rPr lang="en-US" altLang="zh-CN" sz="2800" dirty="0">
                  <a:solidFill>
                    <a:srgbClr val="393939"/>
                  </a:solidFill>
                  <a:cs typeface="+mn-ea"/>
                  <a:sym typeface="+mn-lt"/>
                </a:rPr>
                <a:t>80</a:t>
              </a:r>
              <a:r>
                <a:rPr lang="en-US" altLang="zh-CN" sz="2800" kern="0" dirty="0">
                  <a:solidFill>
                    <a:srgbClr val="393939"/>
                  </a:solidFill>
                  <a:cs typeface="+mn-ea"/>
                  <a:sym typeface="+mn-lt"/>
                </a:rPr>
                <a:t>%</a:t>
              </a:r>
              <a:endParaRPr lang="zh-CN" altLang="en-US" sz="2800" kern="0" dirty="0">
                <a:solidFill>
                  <a:srgbClr val="393939"/>
                </a:solidFill>
                <a:cs typeface="+mn-ea"/>
                <a:sym typeface="+mn-lt"/>
              </a:endParaRPr>
            </a:p>
          </p:txBody>
        </p:sp>
      </p:grpSp>
      <p:grpSp>
        <p:nvGrpSpPr>
          <p:cNvPr id="79" name="组合 49"/>
          <p:cNvGrpSpPr/>
          <p:nvPr/>
        </p:nvGrpSpPr>
        <p:grpSpPr>
          <a:xfrm>
            <a:off x="3404286" y="1067253"/>
            <a:ext cx="2486676" cy="2010919"/>
            <a:chOff x="1103749" y="1727491"/>
            <a:chExt cx="3316286" cy="2681807"/>
          </a:xfrm>
        </p:grpSpPr>
        <p:sp>
          <p:nvSpPr>
            <p:cNvPr id="80" name="椭圆 51"/>
            <p:cNvSpPr/>
            <p:nvPr/>
          </p:nvSpPr>
          <p:spPr>
            <a:xfrm>
              <a:off x="1420989" y="1727491"/>
              <a:ext cx="2681807" cy="2681807"/>
            </a:xfrm>
            <a:prstGeom prst="ellipse">
              <a:avLst/>
            </a:prstGeom>
            <a:gradFill flip="none" rotWithShape="1">
              <a:gsLst>
                <a:gs pos="0">
                  <a:sysClr val="window" lastClr="FFFFFF">
                    <a:lumMod val="85000"/>
                  </a:sysClr>
                </a:gs>
                <a:gs pos="100000">
                  <a:sysClr val="window" lastClr="FFFFFF">
                    <a:alpha val="99000"/>
                  </a:sysClr>
                </a:gs>
              </a:gsLst>
              <a:path path="circle">
                <a:fillToRect t="100000" r="100000"/>
              </a:path>
              <a:tileRect l="-100000" b="-100000"/>
            </a:gradFill>
            <a:ln w="25400" cap="flat" cmpd="sng" algn="ctr">
              <a:noFill/>
              <a:prstDash val="solid"/>
            </a:ln>
            <a:effectLst>
              <a:outerShdw blurRad="241300" dist="152400" dir="8400000" algn="tr" rotWithShape="0">
                <a:prstClr val="black">
                  <a:alpha val="40000"/>
                </a:prstClr>
              </a:outerShdw>
            </a:effectLst>
          </p:spPr>
          <p:txBody>
            <a:bodyPr rtlCol="0" anchor="ctr"/>
            <a:lstStyle/>
            <a:p>
              <a:pPr algn="ctr">
                <a:defRPr/>
              </a:pPr>
              <a:endParaRPr lang="zh-CN" altLang="en-US" sz="1280" kern="0" dirty="0">
                <a:solidFill>
                  <a:srgbClr val="393939"/>
                </a:solidFill>
                <a:cs typeface="+mn-ea"/>
                <a:sym typeface="+mn-lt"/>
              </a:endParaRPr>
            </a:p>
          </p:txBody>
        </p:sp>
        <p:graphicFrame>
          <p:nvGraphicFramePr>
            <p:cNvPr id="81" name="图表 52"/>
            <p:cNvGraphicFramePr/>
            <p:nvPr/>
          </p:nvGraphicFramePr>
          <p:xfrm>
            <a:off x="1103749" y="1761059"/>
            <a:ext cx="3316286" cy="2614670"/>
          </p:xfrm>
          <a:graphic>
            <a:graphicData uri="http://schemas.openxmlformats.org/drawingml/2006/chart">
              <c:chart xmlns:c="http://schemas.openxmlformats.org/drawingml/2006/chart" xmlns:r="http://schemas.openxmlformats.org/officeDocument/2006/relationships" r:id="rId4"/>
            </a:graphicData>
          </a:graphic>
        </p:graphicFrame>
        <p:sp>
          <p:nvSpPr>
            <p:cNvPr id="82" name="文本框 53"/>
            <p:cNvSpPr txBox="1"/>
            <p:nvPr/>
          </p:nvSpPr>
          <p:spPr>
            <a:xfrm>
              <a:off x="2248235" y="2745228"/>
              <a:ext cx="964576" cy="697607"/>
            </a:xfrm>
            <a:prstGeom prst="rect">
              <a:avLst/>
            </a:prstGeom>
            <a:noFill/>
          </p:spPr>
          <p:txBody>
            <a:bodyPr wrap="none" rtlCol="0">
              <a:spAutoFit/>
            </a:bodyPr>
            <a:lstStyle/>
            <a:p>
              <a:pPr>
                <a:defRPr/>
              </a:pPr>
              <a:r>
                <a:rPr lang="en-US" altLang="zh-CN" sz="2800" kern="0" dirty="0">
                  <a:solidFill>
                    <a:srgbClr val="393939"/>
                  </a:solidFill>
                  <a:cs typeface="+mn-ea"/>
                  <a:sym typeface="+mn-lt"/>
                </a:rPr>
                <a:t>60%</a:t>
              </a:r>
              <a:endParaRPr lang="zh-CN" altLang="en-US" sz="2800" kern="0" dirty="0">
                <a:solidFill>
                  <a:srgbClr val="393939"/>
                </a:solidFill>
                <a:cs typeface="+mn-ea"/>
                <a:sym typeface="+mn-lt"/>
              </a:endParaRPr>
            </a:p>
          </p:txBody>
        </p:sp>
      </p:grpSp>
      <p:grpSp>
        <p:nvGrpSpPr>
          <p:cNvPr id="83" name="组合 54"/>
          <p:cNvGrpSpPr/>
          <p:nvPr/>
        </p:nvGrpSpPr>
        <p:grpSpPr>
          <a:xfrm>
            <a:off x="6076619" y="1067253"/>
            <a:ext cx="2486676" cy="2010919"/>
            <a:chOff x="1103749" y="1727491"/>
            <a:chExt cx="3316286" cy="2681807"/>
          </a:xfrm>
        </p:grpSpPr>
        <p:sp>
          <p:nvSpPr>
            <p:cNvPr id="84" name="椭圆 55"/>
            <p:cNvSpPr/>
            <p:nvPr/>
          </p:nvSpPr>
          <p:spPr>
            <a:xfrm>
              <a:off x="1420989" y="1727491"/>
              <a:ext cx="2681807" cy="2681807"/>
            </a:xfrm>
            <a:prstGeom prst="ellipse">
              <a:avLst/>
            </a:prstGeom>
            <a:gradFill flip="none" rotWithShape="1">
              <a:gsLst>
                <a:gs pos="0">
                  <a:sysClr val="window" lastClr="FFFFFF">
                    <a:lumMod val="85000"/>
                  </a:sysClr>
                </a:gs>
                <a:gs pos="100000">
                  <a:sysClr val="window" lastClr="FFFFFF">
                    <a:alpha val="99000"/>
                  </a:sysClr>
                </a:gs>
              </a:gsLst>
              <a:path path="circle">
                <a:fillToRect t="100000" r="100000"/>
              </a:path>
              <a:tileRect l="-100000" b="-100000"/>
            </a:gradFill>
            <a:ln w="25400" cap="flat" cmpd="sng" algn="ctr">
              <a:noFill/>
              <a:prstDash val="solid"/>
            </a:ln>
            <a:effectLst>
              <a:outerShdw blurRad="241300" dist="152400" dir="8400000" algn="tr" rotWithShape="0">
                <a:prstClr val="black">
                  <a:alpha val="40000"/>
                </a:prstClr>
              </a:outerShdw>
            </a:effectLst>
          </p:spPr>
          <p:txBody>
            <a:bodyPr rtlCol="0" anchor="ctr"/>
            <a:lstStyle/>
            <a:p>
              <a:pPr algn="ctr">
                <a:defRPr/>
              </a:pPr>
              <a:endParaRPr lang="zh-CN" altLang="en-US" sz="1280" kern="0" dirty="0">
                <a:solidFill>
                  <a:srgbClr val="393939"/>
                </a:solidFill>
                <a:cs typeface="+mn-ea"/>
                <a:sym typeface="+mn-lt"/>
              </a:endParaRPr>
            </a:p>
          </p:txBody>
        </p:sp>
        <p:graphicFrame>
          <p:nvGraphicFramePr>
            <p:cNvPr id="85" name="图表 56"/>
            <p:cNvGraphicFramePr/>
            <p:nvPr/>
          </p:nvGraphicFramePr>
          <p:xfrm>
            <a:off x="1103749" y="1761059"/>
            <a:ext cx="3316286" cy="2614670"/>
          </p:xfrm>
          <a:graphic>
            <a:graphicData uri="http://schemas.openxmlformats.org/drawingml/2006/chart">
              <c:chart xmlns:c="http://schemas.openxmlformats.org/drawingml/2006/chart" xmlns:r="http://schemas.openxmlformats.org/officeDocument/2006/relationships" r:id="rId5"/>
            </a:graphicData>
          </a:graphic>
        </p:graphicFrame>
        <p:sp>
          <p:nvSpPr>
            <p:cNvPr id="86" name="文本框 57"/>
            <p:cNvSpPr txBox="1"/>
            <p:nvPr/>
          </p:nvSpPr>
          <p:spPr>
            <a:xfrm>
              <a:off x="2282434" y="2745228"/>
              <a:ext cx="964576" cy="697607"/>
            </a:xfrm>
            <a:prstGeom prst="rect">
              <a:avLst/>
            </a:prstGeom>
            <a:noFill/>
          </p:spPr>
          <p:txBody>
            <a:bodyPr wrap="none" rtlCol="0">
              <a:spAutoFit/>
            </a:bodyPr>
            <a:lstStyle/>
            <a:p>
              <a:pPr>
                <a:defRPr/>
              </a:pPr>
              <a:r>
                <a:rPr lang="en-US" altLang="zh-CN" sz="2800" kern="0" dirty="0">
                  <a:solidFill>
                    <a:srgbClr val="393939"/>
                  </a:solidFill>
                  <a:cs typeface="+mn-ea"/>
                  <a:sym typeface="+mn-lt"/>
                </a:rPr>
                <a:t>75%</a:t>
              </a:r>
              <a:endParaRPr lang="zh-CN" altLang="en-US" sz="2800" kern="0" dirty="0">
                <a:solidFill>
                  <a:srgbClr val="393939"/>
                </a:solidFill>
                <a:cs typeface="+mn-ea"/>
                <a:sym typeface="+mn-lt"/>
              </a:endParaRPr>
            </a:p>
          </p:txBody>
        </p:sp>
      </p:grpSp>
      <p:grpSp>
        <p:nvGrpSpPr>
          <p:cNvPr id="87" name="Group 86"/>
          <p:cNvGrpSpPr/>
          <p:nvPr/>
        </p:nvGrpSpPr>
        <p:grpSpPr>
          <a:xfrm>
            <a:off x="819196" y="3539640"/>
            <a:ext cx="2461293" cy="960778"/>
            <a:chOff x="138498" y="3002145"/>
            <a:chExt cx="2461827" cy="960986"/>
          </a:xfrm>
        </p:grpSpPr>
        <p:sp>
          <p:nvSpPr>
            <p:cNvPr id="88" name="椭圆 10"/>
            <p:cNvSpPr/>
            <p:nvPr/>
          </p:nvSpPr>
          <p:spPr>
            <a:xfrm>
              <a:off x="138498" y="3248582"/>
              <a:ext cx="349697" cy="349697"/>
            </a:xfrm>
            <a:prstGeom prst="ellipse">
              <a:avLst/>
            </a:prstGeom>
            <a:solidFill>
              <a:srgbClr val="1C9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prstClr val="white"/>
                  </a:solidFill>
                  <a:cs typeface="+mn-ea"/>
                  <a:sym typeface="+mn-lt"/>
                </a:rPr>
                <a:t>1</a:t>
              </a:r>
              <a:endParaRPr lang="zh-CN" altLang="en-US" sz="1600" b="1" dirty="0">
                <a:solidFill>
                  <a:prstClr val="white"/>
                </a:solidFill>
                <a:cs typeface="+mn-ea"/>
                <a:sym typeface="+mn-lt"/>
              </a:endParaRPr>
            </a:p>
          </p:txBody>
        </p:sp>
        <p:sp>
          <p:nvSpPr>
            <p:cNvPr id="89" name="文本框 11"/>
            <p:cNvSpPr txBox="1"/>
            <p:nvPr/>
          </p:nvSpPr>
          <p:spPr>
            <a:xfrm>
              <a:off x="477437" y="3002145"/>
              <a:ext cx="1262158" cy="307843"/>
            </a:xfrm>
            <a:prstGeom prst="rect">
              <a:avLst/>
            </a:prstGeom>
            <a:noFill/>
          </p:spPr>
          <p:txBody>
            <a:bodyPr wrap="none" rtlCol="0">
              <a:spAutoFit/>
            </a:bodyPr>
            <a:lstStyle/>
            <a:p>
              <a:r>
                <a:rPr lang="zh-CN" altLang="en-US" sz="1400" dirty="0">
                  <a:solidFill>
                    <a:srgbClr val="44546A"/>
                  </a:solidFill>
                  <a:cs typeface="+mn-ea"/>
                  <a:sym typeface="+mn-lt"/>
                </a:rPr>
                <a:t>点击添加标题</a:t>
              </a:r>
              <a:endParaRPr lang="en-US" altLang="zh-CN" sz="1400" dirty="0">
                <a:solidFill>
                  <a:srgbClr val="44546A"/>
                </a:solidFill>
                <a:cs typeface="+mn-ea"/>
                <a:sym typeface="+mn-lt"/>
              </a:endParaRPr>
            </a:p>
          </p:txBody>
        </p:sp>
        <p:sp>
          <p:nvSpPr>
            <p:cNvPr id="90" name="矩形 9"/>
            <p:cNvSpPr/>
            <p:nvPr/>
          </p:nvSpPr>
          <p:spPr>
            <a:xfrm>
              <a:off x="484797" y="3409398"/>
              <a:ext cx="2115528" cy="553733"/>
            </a:xfrm>
            <a:prstGeom prst="rect">
              <a:avLst/>
            </a:prstGeom>
          </p:spPr>
          <p:txBody>
            <a:bodyPr wrap="square">
              <a:spAutoFit/>
            </a:bodyPr>
            <a:lstStyle/>
            <a:p>
              <a:pPr algn="just">
                <a:lnSpc>
                  <a:spcPct val="150000"/>
                </a:lnSpc>
              </a:pPr>
              <a:r>
                <a:rPr lang="zh-CN" altLang="en-US" sz="1000" dirty="0">
                  <a:solidFill>
                    <a:srgbClr val="44546A"/>
                  </a:solidFill>
                  <a:cs typeface="+mn-ea"/>
                  <a:sym typeface="+mn-lt"/>
                </a:rPr>
                <a:t>轻点此处输入文字内容，</a:t>
              </a:r>
              <a:r>
                <a:rPr lang="en-US" altLang="zh-CN" sz="1000" dirty="0">
                  <a:solidFill>
                    <a:srgbClr val="44546A"/>
                  </a:solidFill>
                  <a:cs typeface="+mn-ea"/>
                  <a:sym typeface="+mn-lt"/>
                </a:rPr>
                <a:t>PPT</a:t>
              </a:r>
              <a:r>
                <a:rPr lang="zh-CN" altLang="en-US" sz="1000" dirty="0">
                  <a:solidFill>
                    <a:srgbClr val="44546A"/>
                  </a:solidFill>
                  <a:cs typeface="+mn-ea"/>
                  <a:sym typeface="+mn-lt"/>
                </a:rPr>
                <a:t>模板所有文字图片都可编辑，</a:t>
              </a:r>
            </a:p>
          </p:txBody>
        </p:sp>
      </p:grpSp>
      <p:grpSp>
        <p:nvGrpSpPr>
          <p:cNvPr id="91" name="Group 90"/>
          <p:cNvGrpSpPr/>
          <p:nvPr/>
        </p:nvGrpSpPr>
        <p:grpSpPr>
          <a:xfrm>
            <a:off x="3434196" y="3539638"/>
            <a:ext cx="2447033" cy="976073"/>
            <a:chOff x="138498" y="3002145"/>
            <a:chExt cx="2447564" cy="976285"/>
          </a:xfrm>
        </p:grpSpPr>
        <p:sp>
          <p:nvSpPr>
            <p:cNvPr id="92" name="椭圆 10"/>
            <p:cNvSpPr/>
            <p:nvPr/>
          </p:nvSpPr>
          <p:spPr>
            <a:xfrm>
              <a:off x="138498" y="3248582"/>
              <a:ext cx="349697" cy="349697"/>
            </a:xfrm>
            <a:prstGeom prst="ellipse">
              <a:avLst/>
            </a:prstGeom>
            <a:solidFill>
              <a:srgbClr val="1C9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prstClr val="white"/>
                  </a:solidFill>
                  <a:cs typeface="+mn-ea"/>
                  <a:sym typeface="+mn-lt"/>
                </a:rPr>
                <a:t>2</a:t>
              </a:r>
              <a:endParaRPr lang="zh-CN" altLang="en-US" sz="1600" b="1" dirty="0">
                <a:solidFill>
                  <a:prstClr val="white"/>
                </a:solidFill>
                <a:cs typeface="+mn-ea"/>
                <a:sym typeface="+mn-lt"/>
              </a:endParaRPr>
            </a:p>
          </p:txBody>
        </p:sp>
        <p:sp>
          <p:nvSpPr>
            <p:cNvPr id="93" name="文本框 11"/>
            <p:cNvSpPr txBox="1"/>
            <p:nvPr/>
          </p:nvSpPr>
          <p:spPr>
            <a:xfrm>
              <a:off x="477437" y="3002145"/>
              <a:ext cx="1262158" cy="307844"/>
            </a:xfrm>
            <a:prstGeom prst="rect">
              <a:avLst/>
            </a:prstGeom>
            <a:noFill/>
          </p:spPr>
          <p:txBody>
            <a:bodyPr wrap="none" rtlCol="0">
              <a:spAutoFit/>
            </a:bodyPr>
            <a:lstStyle/>
            <a:p>
              <a:r>
                <a:rPr lang="zh-CN" altLang="en-US" sz="1400" dirty="0">
                  <a:solidFill>
                    <a:srgbClr val="44546A"/>
                  </a:solidFill>
                  <a:cs typeface="+mn-ea"/>
                  <a:sym typeface="+mn-lt"/>
                </a:rPr>
                <a:t>点击添加标题</a:t>
              </a:r>
              <a:endParaRPr lang="en-US" altLang="zh-CN" sz="1400" dirty="0">
                <a:solidFill>
                  <a:srgbClr val="44546A"/>
                </a:solidFill>
                <a:cs typeface="+mn-ea"/>
                <a:sym typeface="+mn-lt"/>
              </a:endParaRPr>
            </a:p>
          </p:txBody>
        </p:sp>
        <p:sp>
          <p:nvSpPr>
            <p:cNvPr id="94" name="矩形 9"/>
            <p:cNvSpPr/>
            <p:nvPr/>
          </p:nvSpPr>
          <p:spPr>
            <a:xfrm>
              <a:off x="470534" y="3424697"/>
              <a:ext cx="2115528" cy="553733"/>
            </a:xfrm>
            <a:prstGeom prst="rect">
              <a:avLst/>
            </a:prstGeom>
          </p:spPr>
          <p:txBody>
            <a:bodyPr wrap="square">
              <a:spAutoFit/>
            </a:bodyPr>
            <a:lstStyle/>
            <a:p>
              <a:pPr algn="just">
                <a:lnSpc>
                  <a:spcPct val="150000"/>
                </a:lnSpc>
              </a:pPr>
              <a:r>
                <a:rPr lang="zh-CN" altLang="en-US" sz="1000" dirty="0">
                  <a:solidFill>
                    <a:srgbClr val="44546A"/>
                  </a:solidFill>
                  <a:cs typeface="+mn-ea"/>
                  <a:sym typeface="+mn-lt"/>
                </a:rPr>
                <a:t>轻点此处输入文字内容，</a:t>
              </a:r>
              <a:r>
                <a:rPr lang="en-US" altLang="zh-CN" sz="1000" dirty="0">
                  <a:solidFill>
                    <a:srgbClr val="44546A"/>
                  </a:solidFill>
                  <a:cs typeface="+mn-ea"/>
                  <a:sym typeface="+mn-lt"/>
                </a:rPr>
                <a:t>PPT</a:t>
              </a:r>
              <a:r>
                <a:rPr lang="zh-CN" altLang="en-US" sz="1000" dirty="0">
                  <a:solidFill>
                    <a:srgbClr val="44546A"/>
                  </a:solidFill>
                  <a:cs typeface="+mn-ea"/>
                  <a:sym typeface="+mn-lt"/>
                </a:rPr>
                <a:t>模板所有文字图片都可编辑，</a:t>
              </a:r>
            </a:p>
          </p:txBody>
        </p:sp>
      </p:grpSp>
      <p:grpSp>
        <p:nvGrpSpPr>
          <p:cNvPr id="95" name="Group 94"/>
          <p:cNvGrpSpPr/>
          <p:nvPr/>
        </p:nvGrpSpPr>
        <p:grpSpPr>
          <a:xfrm>
            <a:off x="6038333" y="3539639"/>
            <a:ext cx="2405555" cy="1032532"/>
            <a:chOff x="138498" y="3002145"/>
            <a:chExt cx="2406077" cy="1032756"/>
          </a:xfrm>
        </p:grpSpPr>
        <p:sp>
          <p:nvSpPr>
            <p:cNvPr id="96" name="椭圆 10"/>
            <p:cNvSpPr/>
            <p:nvPr/>
          </p:nvSpPr>
          <p:spPr>
            <a:xfrm>
              <a:off x="138498" y="3248582"/>
              <a:ext cx="349697" cy="349697"/>
            </a:xfrm>
            <a:prstGeom prst="ellipse">
              <a:avLst/>
            </a:prstGeom>
            <a:solidFill>
              <a:srgbClr val="1C9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prstClr val="white"/>
                  </a:solidFill>
                  <a:cs typeface="+mn-ea"/>
                  <a:sym typeface="+mn-lt"/>
                </a:rPr>
                <a:t>3</a:t>
              </a:r>
              <a:endParaRPr lang="zh-CN" altLang="en-US" sz="1600" b="1" dirty="0">
                <a:solidFill>
                  <a:prstClr val="white"/>
                </a:solidFill>
                <a:cs typeface="+mn-ea"/>
                <a:sym typeface="+mn-lt"/>
              </a:endParaRPr>
            </a:p>
          </p:txBody>
        </p:sp>
        <p:sp>
          <p:nvSpPr>
            <p:cNvPr id="97" name="文本框 11"/>
            <p:cNvSpPr txBox="1"/>
            <p:nvPr/>
          </p:nvSpPr>
          <p:spPr>
            <a:xfrm>
              <a:off x="477437" y="3002145"/>
              <a:ext cx="1262158" cy="307844"/>
            </a:xfrm>
            <a:prstGeom prst="rect">
              <a:avLst/>
            </a:prstGeom>
            <a:noFill/>
          </p:spPr>
          <p:txBody>
            <a:bodyPr wrap="none" rtlCol="0">
              <a:spAutoFit/>
            </a:bodyPr>
            <a:lstStyle/>
            <a:p>
              <a:r>
                <a:rPr lang="zh-CN" altLang="en-US" sz="1400" dirty="0">
                  <a:solidFill>
                    <a:srgbClr val="44546A"/>
                  </a:solidFill>
                  <a:cs typeface="+mn-ea"/>
                  <a:sym typeface="+mn-lt"/>
                </a:rPr>
                <a:t>点击添加标题</a:t>
              </a:r>
              <a:endParaRPr lang="en-US" altLang="zh-CN" sz="1400" dirty="0">
                <a:solidFill>
                  <a:srgbClr val="44546A"/>
                </a:solidFill>
                <a:cs typeface="+mn-ea"/>
                <a:sym typeface="+mn-lt"/>
              </a:endParaRPr>
            </a:p>
          </p:txBody>
        </p:sp>
        <p:sp>
          <p:nvSpPr>
            <p:cNvPr id="98" name="矩形 9"/>
            <p:cNvSpPr/>
            <p:nvPr/>
          </p:nvSpPr>
          <p:spPr>
            <a:xfrm>
              <a:off x="429047" y="3481168"/>
              <a:ext cx="2115528" cy="553733"/>
            </a:xfrm>
            <a:prstGeom prst="rect">
              <a:avLst/>
            </a:prstGeom>
          </p:spPr>
          <p:txBody>
            <a:bodyPr wrap="square">
              <a:spAutoFit/>
            </a:bodyPr>
            <a:lstStyle/>
            <a:p>
              <a:pPr algn="just">
                <a:lnSpc>
                  <a:spcPct val="150000"/>
                </a:lnSpc>
              </a:pPr>
              <a:r>
                <a:rPr lang="zh-CN" altLang="en-US" sz="1000" dirty="0">
                  <a:solidFill>
                    <a:srgbClr val="44546A"/>
                  </a:solidFill>
                  <a:cs typeface="+mn-ea"/>
                  <a:sym typeface="+mn-lt"/>
                </a:rPr>
                <a:t>轻点此处输入文字内容，</a:t>
              </a:r>
              <a:r>
                <a:rPr lang="en-US" altLang="zh-CN" sz="1000" dirty="0">
                  <a:solidFill>
                    <a:srgbClr val="44546A"/>
                  </a:solidFill>
                  <a:cs typeface="+mn-ea"/>
                  <a:sym typeface="+mn-lt"/>
                </a:rPr>
                <a:t>PPT</a:t>
              </a:r>
              <a:r>
                <a:rPr lang="zh-CN" altLang="en-US" sz="1000" dirty="0">
                  <a:solidFill>
                    <a:srgbClr val="44546A"/>
                  </a:solidFill>
                  <a:cs typeface="+mn-ea"/>
                  <a:sym typeface="+mn-lt"/>
                </a:rPr>
                <a:t>模板所有文字图片都可编辑</a:t>
              </a:r>
            </a:p>
          </p:txBody>
        </p:sp>
      </p:gr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p:cTn id="7" dur="500" fill="hold"/>
                                        <p:tgtEl>
                                          <p:spTgt spid="75"/>
                                        </p:tgtEl>
                                        <p:attrNameLst>
                                          <p:attrName>ppt_w</p:attrName>
                                        </p:attrNameLst>
                                      </p:cBhvr>
                                      <p:tavLst>
                                        <p:tav tm="0">
                                          <p:val>
                                            <p:fltVal val="0"/>
                                          </p:val>
                                        </p:tav>
                                        <p:tav tm="100000">
                                          <p:val>
                                            <p:strVal val="#ppt_w"/>
                                          </p:val>
                                        </p:tav>
                                      </p:tavLst>
                                    </p:anim>
                                    <p:anim calcmode="lin" valueType="num">
                                      <p:cBhvr>
                                        <p:cTn id="8" dur="500" fill="hold"/>
                                        <p:tgtEl>
                                          <p:spTgt spid="7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79"/>
                                        </p:tgtEl>
                                        <p:attrNameLst>
                                          <p:attrName>style.visibility</p:attrName>
                                        </p:attrNameLst>
                                      </p:cBhvr>
                                      <p:to>
                                        <p:strVal val="visible"/>
                                      </p:to>
                                    </p:set>
                                    <p:anim calcmode="lin" valueType="num">
                                      <p:cBhvr>
                                        <p:cTn id="12" dur="500" fill="hold"/>
                                        <p:tgtEl>
                                          <p:spTgt spid="79"/>
                                        </p:tgtEl>
                                        <p:attrNameLst>
                                          <p:attrName>ppt_w</p:attrName>
                                        </p:attrNameLst>
                                      </p:cBhvr>
                                      <p:tavLst>
                                        <p:tav tm="0">
                                          <p:val>
                                            <p:fltVal val="0"/>
                                          </p:val>
                                        </p:tav>
                                        <p:tav tm="100000">
                                          <p:val>
                                            <p:strVal val="#ppt_w"/>
                                          </p:val>
                                        </p:tav>
                                      </p:tavLst>
                                    </p:anim>
                                    <p:anim calcmode="lin" valueType="num">
                                      <p:cBhvr>
                                        <p:cTn id="13" dur="500" fill="hold"/>
                                        <p:tgtEl>
                                          <p:spTgt spid="79"/>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83"/>
                                        </p:tgtEl>
                                        <p:attrNameLst>
                                          <p:attrName>style.visibility</p:attrName>
                                        </p:attrNameLst>
                                      </p:cBhvr>
                                      <p:to>
                                        <p:strVal val="visible"/>
                                      </p:to>
                                    </p:set>
                                    <p:anim calcmode="lin" valueType="num">
                                      <p:cBhvr>
                                        <p:cTn id="17" dur="500" fill="hold"/>
                                        <p:tgtEl>
                                          <p:spTgt spid="83"/>
                                        </p:tgtEl>
                                        <p:attrNameLst>
                                          <p:attrName>ppt_w</p:attrName>
                                        </p:attrNameLst>
                                      </p:cBhvr>
                                      <p:tavLst>
                                        <p:tav tm="0">
                                          <p:val>
                                            <p:fltVal val="0"/>
                                          </p:val>
                                        </p:tav>
                                        <p:tav tm="100000">
                                          <p:val>
                                            <p:strVal val="#ppt_w"/>
                                          </p:val>
                                        </p:tav>
                                      </p:tavLst>
                                    </p:anim>
                                    <p:anim calcmode="lin" valueType="num">
                                      <p:cBhvr>
                                        <p:cTn id="18" dur="500" fill="hold"/>
                                        <p:tgtEl>
                                          <p:spTgt spid="83"/>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12" presetClass="entr" presetSubtype="1"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slide(fromTop)">
                                      <p:cBhvr>
                                        <p:cTn id="22" dur="500"/>
                                        <p:tgtEl>
                                          <p:spTgt spid="87"/>
                                        </p:tgtEl>
                                      </p:cBhvr>
                                    </p:animEffect>
                                  </p:childTnLst>
                                </p:cTn>
                              </p:par>
                            </p:childTnLst>
                          </p:cTn>
                        </p:par>
                        <p:par>
                          <p:cTn id="23" fill="hold">
                            <p:stCondLst>
                              <p:cond delay="2000"/>
                            </p:stCondLst>
                            <p:childTnLst>
                              <p:par>
                                <p:cTn id="24" presetID="12" presetClass="entr" presetSubtype="1" fill="hold" nodeType="afterEffect">
                                  <p:stCondLst>
                                    <p:cond delay="0"/>
                                  </p:stCondLst>
                                  <p:childTnLst>
                                    <p:set>
                                      <p:cBhvr>
                                        <p:cTn id="25" dur="1" fill="hold">
                                          <p:stCondLst>
                                            <p:cond delay="0"/>
                                          </p:stCondLst>
                                        </p:cTn>
                                        <p:tgtEl>
                                          <p:spTgt spid="91"/>
                                        </p:tgtEl>
                                        <p:attrNameLst>
                                          <p:attrName>style.visibility</p:attrName>
                                        </p:attrNameLst>
                                      </p:cBhvr>
                                      <p:to>
                                        <p:strVal val="visible"/>
                                      </p:to>
                                    </p:set>
                                    <p:animEffect transition="in" filter="slide(fromTop)">
                                      <p:cBhvr>
                                        <p:cTn id="26" dur="500"/>
                                        <p:tgtEl>
                                          <p:spTgt spid="91"/>
                                        </p:tgtEl>
                                      </p:cBhvr>
                                    </p:animEffect>
                                  </p:childTnLst>
                                </p:cTn>
                              </p:par>
                            </p:childTnLst>
                          </p:cTn>
                        </p:par>
                        <p:par>
                          <p:cTn id="27" fill="hold">
                            <p:stCondLst>
                              <p:cond delay="2500"/>
                            </p:stCondLst>
                            <p:childTnLst>
                              <p:par>
                                <p:cTn id="28" presetID="12" presetClass="entr" presetSubtype="1" fill="hold" nodeType="afterEffect">
                                  <p:stCondLst>
                                    <p:cond delay="0"/>
                                  </p:stCondLst>
                                  <p:childTnLst>
                                    <p:set>
                                      <p:cBhvr>
                                        <p:cTn id="29" dur="1" fill="hold">
                                          <p:stCondLst>
                                            <p:cond delay="0"/>
                                          </p:stCondLst>
                                        </p:cTn>
                                        <p:tgtEl>
                                          <p:spTgt spid="95"/>
                                        </p:tgtEl>
                                        <p:attrNameLst>
                                          <p:attrName>style.visibility</p:attrName>
                                        </p:attrNameLst>
                                      </p:cBhvr>
                                      <p:to>
                                        <p:strVal val="visible"/>
                                      </p:to>
                                    </p:set>
                                    <p:animEffect transition="in" filter="slide(fromTop)">
                                      <p:cBhvr>
                                        <p:cTn id="30"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5"/>
          <p:cNvSpPr>
            <a:spLocks noChangeArrowheads="1"/>
          </p:cNvSpPr>
          <p:nvPr/>
        </p:nvSpPr>
        <p:spPr bwMode="auto">
          <a:xfrm>
            <a:off x="4077210" y="3994403"/>
            <a:ext cx="770427" cy="768044"/>
          </a:xfrm>
          <a:prstGeom prst="ellipse">
            <a:avLst/>
          </a:prstGeom>
          <a:solidFill>
            <a:srgbClr val="1C9292"/>
          </a:solidFill>
          <a:ln>
            <a:noFill/>
          </a:ln>
        </p:spPr>
        <p:txBody>
          <a:bodyPr vert="horz" wrap="square" lIns="68588" tIns="34294" rIns="68588" bIns="34294" numCol="1" anchor="ctr" anchorCtr="0" compatLnSpc="1"/>
          <a:lstStyle/>
          <a:p>
            <a:pPr algn="ctr"/>
            <a:r>
              <a:rPr lang="en-US" sz="2400" dirty="0">
                <a:solidFill>
                  <a:srgbClr val="FFFFFF"/>
                </a:solidFill>
                <a:cs typeface="+mn-ea"/>
                <a:sym typeface="+mn-lt"/>
              </a:rPr>
              <a:t>E</a:t>
            </a:r>
          </a:p>
        </p:txBody>
      </p:sp>
      <p:sp>
        <p:nvSpPr>
          <p:cNvPr id="8" name="Freeform 6"/>
          <p:cNvSpPr/>
          <p:nvPr/>
        </p:nvSpPr>
        <p:spPr bwMode="auto">
          <a:xfrm>
            <a:off x="4091500" y="1832303"/>
            <a:ext cx="741848" cy="771617"/>
          </a:xfrm>
          <a:custGeom>
            <a:avLst/>
            <a:gdLst>
              <a:gd name="T0" fmla="*/ 561 w 584"/>
              <a:gd name="T1" fmla="*/ 521 h 609"/>
              <a:gd name="T2" fmla="*/ 569 w 584"/>
              <a:gd name="T3" fmla="*/ 460 h 609"/>
              <a:gd name="T4" fmla="*/ 584 w 584"/>
              <a:gd name="T5" fmla="*/ 287 h 609"/>
              <a:gd name="T6" fmla="*/ 584 w 584"/>
              <a:gd name="T7" fmla="*/ 0 h 609"/>
              <a:gd name="T8" fmla="*/ 0 w 584"/>
              <a:gd name="T9" fmla="*/ 8 h 609"/>
              <a:gd name="T10" fmla="*/ 0 w 584"/>
              <a:gd name="T11" fmla="*/ 287 h 609"/>
              <a:gd name="T12" fmla="*/ 14 w 584"/>
              <a:gd name="T13" fmla="*/ 460 h 609"/>
              <a:gd name="T14" fmla="*/ 28 w 584"/>
              <a:gd name="T15" fmla="*/ 562 h 609"/>
              <a:gd name="T16" fmla="*/ 561 w 584"/>
              <a:gd name="T17" fmla="*/ 521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4" h="609">
                <a:moveTo>
                  <a:pt x="561" y="521"/>
                </a:moveTo>
                <a:cubicBezTo>
                  <a:pt x="569" y="460"/>
                  <a:pt x="569" y="460"/>
                  <a:pt x="569" y="460"/>
                </a:cubicBezTo>
                <a:cubicBezTo>
                  <a:pt x="576" y="401"/>
                  <a:pt x="584" y="342"/>
                  <a:pt x="584" y="287"/>
                </a:cubicBezTo>
                <a:cubicBezTo>
                  <a:pt x="584" y="0"/>
                  <a:pt x="584" y="0"/>
                  <a:pt x="584" y="0"/>
                </a:cubicBezTo>
                <a:cubicBezTo>
                  <a:pt x="333" y="110"/>
                  <a:pt x="135" y="77"/>
                  <a:pt x="0" y="8"/>
                </a:cubicBezTo>
                <a:cubicBezTo>
                  <a:pt x="0" y="287"/>
                  <a:pt x="0" y="287"/>
                  <a:pt x="0" y="287"/>
                </a:cubicBezTo>
                <a:cubicBezTo>
                  <a:pt x="0" y="342"/>
                  <a:pt x="7" y="401"/>
                  <a:pt x="14" y="460"/>
                </a:cubicBezTo>
                <a:cubicBezTo>
                  <a:pt x="28" y="562"/>
                  <a:pt x="28" y="562"/>
                  <a:pt x="28" y="562"/>
                </a:cubicBezTo>
                <a:cubicBezTo>
                  <a:pt x="163" y="605"/>
                  <a:pt x="339" y="609"/>
                  <a:pt x="561" y="521"/>
                </a:cubicBezTo>
                <a:close/>
              </a:path>
            </a:pathLst>
          </a:custGeom>
          <a:solidFill>
            <a:srgbClr val="1C9292"/>
          </a:solidFill>
          <a:ln>
            <a:noFill/>
          </a:ln>
        </p:spPr>
        <p:txBody>
          <a:bodyPr vert="horz" wrap="square" lIns="68588" tIns="34294" rIns="68588" bIns="34294" numCol="1" anchor="ctr" anchorCtr="0" compatLnSpc="1"/>
          <a:lstStyle/>
          <a:p>
            <a:pPr algn="ctr"/>
            <a:r>
              <a:rPr lang="en-US" sz="2400" dirty="0">
                <a:solidFill>
                  <a:srgbClr val="FFFFFF"/>
                </a:solidFill>
                <a:cs typeface="+mn-ea"/>
                <a:sym typeface="+mn-lt"/>
              </a:rPr>
              <a:t>B</a:t>
            </a:r>
          </a:p>
        </p:txBody>
      </p:sp>
      <p:sp>
        <p:nvSpPr>
          <p:cNvPr id="9" name="Freeform 7"/>
          <p:cNvSpPr/>
          <p:nvPr/>
        </p:nvSpPr>
        <p:spPr bwMode="auto">
          <a:xfrm>
            <a:off x="4091500" y="1296127"/>
            <a:ext cx="741848" cy="681118"/>
          </a:xfrm>
          <a:custGeom>
            <a:avLst/>
            <a:gdLst>
              <a:gd name="T0" fmla="*/ 584 w 584"/>
              <a:gd name="T1" fmla="*/ 427 h 537"/>
              <a:gd name="T2" fmla="*/ 584 w 584"/>
              <a:gd name="T3" fmla="*/ 285 h 537"/>
              <a:gd name="T4" fmla="*/ 292 w 584"/>
              <a:gd name="T5" fmla="*/ 0 h 537"/>
              <a:gd name="T6" fmla="*/ 0 w 584"/>
              <a:gd name="T7" fmla="*/ 285 h 537"/>
              <a:gd name="T8" fmla="*/ 0 w 584"/>
              <a:gd name="T9" fmla="*/ 435 h 537"/>
              <a:gd name="T10" fmla="*/ 584 w 584"/>
              <a:gd name="T11" fmla="*/ 427 h 537"/>
            </a:gdLst>
            <a:ahLst/>
            <a:cxnLst>
              <a:cxn ang="0">
                <a:pos x="T0" y="T1"/>
              </a:cxn>
              <a:cxn ang="0">
                <a:pos x="T2" y="T3"/>
              </a:cxn>
              <a:cxn ang="0">
                <a:pos x="T4" y="T5"/>
              </a:cxn>
              <a:cxn ang="0">
                <a:pos x="T6" y="T7"/>
              </a:cxn>
              <a:cxn ang="0">
                <a:pos x="T8" y="T9"/>
              </a:cxn>
              <a:cxn ang="0">
                <a:pos x="T10" y="T11"/>
              </a:cxn>
            </a:cxnLst>
            <a:rect l="0" t="0" r="r" b="b"/>
            <a:pathLst>
              <a:path w="584" h="537">
                <a:moveTo>
                  <a:pt x="584" y="427"/>
                </a:moveTo>
                <a:cubicBezTo>
                  <a:pt x="584" y="285"/>
                  <a:pt x="584" y="285"/>
                  <a:pt x="584" y="285"/>
                </a:cubicBezTo>
                <a:cubicBezTo>
                  <a:pt x="584" y="96"/>
                  <a:pt x="476" y="0"/>
                  <a:pt x="292" y="0"/>
                </a:cubicBezTo>
                <a:cubicBezTo>
                  <a:pt x="107" y="0"/>
                  <a:pt x="0" y="96"/>
                  <a:pt x="0" y="285"/>
                </a:cubicBezTo>
                <a:cubicBezTo>
                  <a:pt x="0" y="435"/>
                  <a:pt x="0" y="435"/>
                  <a:pt x="0" y="435"/>
                </a:cubicBezTo>
                <a:cubicBezTo>
                  <a:pt x="135" y="504"/>
                  <a:pt x="333" y="537"/>
                  <a:pt x="584" y="427"/>
                </a:cubicBezTo>
                <a:close/>
              </a:path>
            </a:pathLst>
          </a:custGeom>
          <a:solidFill>
            <a:srgbClr val="1C9292"/>
          </a:solidFill>
          <a:ln>
            <a:noFill/>
          </a:ln>
        </p:spPr>
        <p:txBody>
          <a:bodyPr vert="horz" wrap="square" lIns="68588" tIns="34294" rIns="68588" bIns="34294" numCol="1" anchor="ctr" anchorCtr="0" compatLnSpc="1"/>
          <a:lstStyle/>
          <a:p>
            <a:pPr algn="ctr"/>
            <a:r>
              <a:rPr lang="en-US" sz="2400" dirty="0">
                <a:solidFill>
                  <a:srgbClr val="FFFFFF"/>
                </a:solidFill>
                <a:cs typeface="+mn-ea"/>
                <a:sym typeface="+mn-lt"/>
              </a:rPr>
              <a:t>A</a:t>
            </a:r>
          </a:p>
        </p:txBody>
      </p:sp>
      <p:sp>
        <p:nvSpPr>
          <p:cNvPr id="10" name="Freeform 8"/>
          <p:cNvSpPr/>
          <p:nvPr/>
        </p:nvSpPr>
        <p:spPr bwMode="auto">
          <a:xfrm>
            <a:off x="4127222" y="2491989"/>
            <a:ext cx="677547" cy="707315"/>
          </a:xfrm>
          <a:custGeom>
            <a:avLst/>
            <a:gdLst>
              <a:gd name="T0" fmla="*/ 0 w 533"/>
              <a:gd name="T1" fmla="*/ 41 h 558"/>
              <a:gd name="T2" fmla="*/ 58 w 533"/>
              <a:gd name="T3" fmla="*/ 482 h 558"/>
              <a:gd name="T4" fmla="*/ 465 w 533"/>
              <a:gd name="T5" fmla="*/ 513 h 558"/>
              <a:gd name="T6" fmla="*/ 533 w 533"/>
              <a:gd name="T7" fmla="*/ 0 h 558"/>
              <a:gd name="T8" fmla="*/ 0 w 533"/>
              <a:gd name="T9" fmla="*/ 41 h 558"/>
            </a:gdLst>
            <a:ahLst/>
            <a:cxnLst>
              <a:cxn ang="0">
                <a:pos x="T0" y="T1"/>
              </a:cxn>
              <a:cxn ang="0">
                <a:pos x="T2" y="T3"/>
              </a:cxn>
              <a:cxn ang="0">
                <a:pos x="T4" y="T5"/>
              </a:cxn>
              <a:cxn ang="0">
                <a:pos x="T6" y="T7"/>
              </a:cxn>
              <a:cxn ang="0">
                <a:pos x="T8" y="T9"/>
              </a:cxn>
            </a:cxnLst>
            <a:rect l="0" t="0" r="r" b="b"/>
            <a:pathLst>
              <a:path w="533" h="558">
                <a:moveTo>
                  <a:pt x="0" y="41"/>
                </a:moveTo>
                <a:cubicBezTo>
                  <a:pt x="58" y="482"/>
                  <a:pt x="58" y="482"/>
                  <a:pt x="58" y="482"/>
                </a:cubicBezTo>
                <a:cubicBezTo>
                  <a:pt x="159" y="529"/>
                  <a:pt x="299" y="558"/>
                  <a:pt x="465" y="513"/>
                </a:cubicBezTo>
                <a:cubicBezTo>
                  <a:pt x="533" y="0"/>
                  <a:pt x="533" y="0"/>
                  <a:pt x="533" y="0"/>
                </a:cubicBezTo>
                <a:cubicBezTo>
                  <a:pt x="311" y="88"/>
                  <a:pt x="135" y="84"/>
                  <a:pt x="0" y="41"/>
                </a:cubicBezTo>
                <a:close/>
              </a:path>
            </a:pathLst>
          </a:custGeom>
          <a:solidFill>
            <a:srgbClr val="1C9292"/>
          </a:solidFill>
          <a:ln>
            <a:noFill/>
          </a:ln>
        </p:spPr>
        <p:txBody>
          <a:bodyPr vert="horz" wrap="square" lIns="68588" tIns="34294" rIns="68588" bIns="34294" numCol="1" anchor="ctr" anchorCtr="0" compatLnSpc="1"/>
          <a:lstStyle/>
          <a:p>
            <a:pPr algn="ctr"/>
            <a:r>
              <a:rPr lang="en-US" sz="2400" dirty="0">
                <a:solidFill>
                  <a:srgbClr val="FFFFFF"/>
                </a:solidFill>
                <a:cs typeface="+mn-ea"/>
                <a:sym typeface="+mn-lt"/>
              </a:rPr>
              <a:t>C</a:t>
            </a:r>
          </a:p>
        </p:txBody>
      </p:sp>
      <p:sp>
        <p:nvSpPr>
          <p:cNvPr id="11" name="Freeform 9"/>
          <p:cNvSpPr/>
          <p:nvPr/>
        </p:nvSpPr>
        <p:spPr bwMode="auto">
          <a:xfrm>
            <a:off x="4201050" y="3102850"/>
            <a:ext cx="516793" cy="582285"/>
          </a:xfrm>
          <a:custGeom>
            <a:avLst/>
            <a:gdLst>
              <a:gd name="T0" fmla="*/ 0 w 407"/>
              <a:gd name="T1" fmla="*/ 0 h 459"/>
              <a:gd name="T2" fmla="*/ 43 w 407"/>
              <a:gd name="T3" fmla="*/ 322 h 459"/>
              <a:gd name="T4" fmla="*/ 206 w 407"/>
              <a:gd name="T5" fmla="*/ 459 h 459"/>
              <a:gd name="T6" fmla="*/ 368 w 407"/>
              <a:gd name="T7" fmla="*/ 322 h 459"/>
              <a:gd name="T8" fmla="*/ 407 w 407"/>
              <a:gd name="T9" fmla="*/ 31 h 459"/>
              <a:gd name="T10" fmla="*/ 0 w 407"/>
              <a:gd name="T11" fmla="*/ 0 h 459"/>
            </a:gdLst>
            <a:ahLst/>
            <a:cxnLst>
              <a:cxn ang="0">
                <a:pos x="T0" y="T1"/>
              </a:cxn>
              <a:cxn ang="0">
                <a:pos x="T2" y="T3"/>
              </a:cxn>
              <a:cxn ang="0">
                <a:pos x="T4" y="T5"/>
              </a:cxn>
              <a:cxn ang="0">
                <a:pos x="T6" y="T7"/>
              </a:cxn>
              <a:cxn ang="0">
                <a:pos x="T8" y="T9"/>
              </a:cxn>
              <a:cxn ang="0">
                <a:pos x="T10" y="T11"/>
              </a:cxn>
            </a:cxnLst>
            <a:rect l="0" t="0" r="r" b="b"/>
            <a:pathLst>
              <a:path w="407" h="459">
                <a:moveTo>
                  <a:pt x="0" y="0"/>
                </a:moveTo>
                <a:cubicBezTo>
                  <a:pt x="43" y="322"/>
                  <a:pt x="43" y="322"/>
                  <a:pt x="43" y="322"/>
                </a:cubicBezTo>
                <a:cubicBezTo>
                  <a:pt x="58" y="429"/>
                  <a:pt x="110" y="459"/>
                  <a:pt x="206" y="459"/>
                </a:cubicBezTo>
                <a:cubicBezTo>
                  <a:pt x="302" y="459"/>
                  <a:pt x="353" y="429"/>
                  <a:pt x="368" y="322"/>
                </a:cubicBezTo>
                <a:cubicBezTo>
                  <a:pt x="407" y="31"/>
                  <a:pt x="407" y="31"/>
                  <a:pt x="407" y="31"/>
                </a:cubicBezTo>
                <a:cubicBezTo>
                  <a:pt x="241" y="76"/>
                  <a:pt x="101" y="47"/>
                  <a:pt x="0" y="0"/>
                </a:cubicBezTo>
                <a:close/>
              </a:path>
            </a:pathLst>
          </a:custGeom>
          <a:solidFill>
            <a:srgbClr val="1C9292"/>
          </a:solidFill>
          <a:ln>
            <a:noFill/>
          </a:ln>
        </p:spPr>
        <p:txBody>
          <a:bodyPr vert="horz" wrap="square" lIns="68588" tIns="34294" rIns="68588" bIns="34294" numCol="1" anchor="ctr" anchorCtr="0" compatLnSpc="1"/>
          <a:lstStyle/>
          <a:p>
            <a:pPr algn="ctr"/>
            <a:r>
              <a:rPr lang="en-US" sz="2400" dirty="0">
                <a:solidFill>
                  <a:srgbClr val="FFFFFF"/>
                </a:solidFill>
                <a:cs typeface="+mn-ea"/>
                <a:sym typeface="+mn-lt"/>
              </a:rPr>
              <a:t>D</a:t>
            </a:r>
          </a:p>
        </p:txBody>
      </p:sp>
      <p:sp>
        <p:nvSpPr>
          <p:cNvPr id="12" name="Freeform 11"/>
          <p:cNvSpPr/>
          <p:nvPr/>
        </p:nvSpPr>
        <p:spPr>
          <a:xfrm flipH="1">
            <a:off x="1784486" y="1589019"/>
            <a:ext cx="2292724" cy="93734"/>
          </a:xfrm>
          <a:custGeom>
            <a:avLst/>
            <a:gdLst>
              <a:gd name="connsiteX0" fmla="*/ 0 w 3444240"/>
              <a:gd name="connsiteY0" fmla="*/ 568960 h 568960"/>
              <a:gd name="connsiteX1" fmla="*/ 690880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690880" y="0"/>
                </a:lnTo>
                <a:lnTo>
                  <a:pt x="3444240" y="0"/>
                </a:lnTo>
              </a:path>
            </a:pathLst>
          </a:custGeom>
          <a:ln w="6350" cmpd="sng">
            <a:solidFill>
              <a:srgbClr val="1C9292">
                <a:alpha val="50000"/>
              </a:srgbClr>
            </a:solidFill>
            <a:headEnd type="none"/>
            <a:tailEnd type="oval"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r"/>
            <a:endParaRPr lang="en-US" sz="2400" dirty="0">
              <a:cs typeface="+mn-ea"/>
              <a:sym typeface="+mn-lt"/>
            </a:endParaRPr>
          </a:p>
        </p:txBody>
      </p:sp>
      <p:sp>
        <p:nvSpPr>
          <p:cNvPr id="13" name="TextBox 12"/>
          <p:cNvSpPr txBox="1"/>
          <p:nvPr/>
        </p:nvSpPr>
        <p:spPr>
          <a:xfrm>
            <a:off x="1734173" y="1184319"/>
            <a:ext cx="1704708" cy="1026100"/>
          </a:xfrm>
          <a:prstGeom prst="rect">
            <a:avLst/>
          </a:prstGeom>
          <a:noFill/>
        </p:spPr>
        <p:txBody>
          <a:bodyPr wrap="square" lIns="91451" rIns="91451" rtlCol="0">
            <a:spAutoFit/>
          </a:bodyPr>
          <a:lstStyle/>
          <a:p>
            <a:pPr algn="r">
              <a:lnSpc>
                <a:spcPct val="150000"/>
              </a:lnSpc>
              <a:spcBef>
                <a:spcPts val="800"/>
              </a:spcBef>
            </a:pPr>
            <a:r>
              <a:rPr lang="zh-CN" altLang="en-US" sz="1500" dirty="0">
                <a:solidFill>
                  <a:schemeClr val="tx1">
                    <a:lumMod val="50000"/>
                    <a:lumOff val="50000"/>
                  </a:schemeClr>
                </a:solidFill>
                <a:cs typeface="+mn-ea"/>
                <a:sym typeface="+mn-lt"/>
              </a:rPr>
              <a:t>输入标题</a:t>
            </a:r>
            <a:r>
              <a:rPr lang="en-US" sz="1500" dirty="0">
                <a:solidFill>
                  <a:schemeClr val="tx1">
                    <a:lumMod val="50000"/>
                    <a:lumOff val="50000"/>
                  </a:schemeClr>
                </a:solidFill>
                <a:cs typeface="+mn-ea"/>
                <a:sym typeface="+mn-lt"/>
              </a:rPr>
              <a:t> 01</a:t>
            </a:r>
          </a:p>
          <a:p>
            <a:pPr algn="r">
              <a:lnSpc>
                <a:spcPct val="150000"/>
              </a:lnSpc>
              <a:spcBef>
                <a:spcPts val="800"/>
              </a:spcBef>
            </a:pPr>
            <a:r>
              <a:rPr lang="zh-CN" altLang="en-US" sz="1050" dirty="0">
                <a:solidFill>
                  <a:schemeClr val="tx1">
                    <a:lumMod val="50000"/>
                    <a:lumOff val="50000"/>
                  </a:schemeClr>
                </a:solidFill>
                <a:cs typeface="+mn-ea"/>
                <a:sym typeface="+mn-lt"/>
              </a:rPr>
              <a:t>点击添加相关标题文字，点击添加相关标题文字</a:t>
            </a:r>
            <a:r>
              <a:rPr lang="en-US" sz="1050" dirty="0">
                <a:solidFill>
                  <a:schemeClr val="tx1">
                    <a:lumMod val="50000"/>
                    <a:lumOff val="50000"/>
                  </a:schemeClr>
                </a:solidFill>
                <a:cs typeface="+mn-ea"/>
                <a:sym typeface="+mn-lt"/>
              </a:rPr>
              <a:t>  </a:t>
            </a:r>
          </a:p>
        </p:txBody>
      </p:sp>
      <p:sp>
        <p:nvSpPr>
          <p:cNvPr id="14" name="Freeform 13"/>
          <p:cNvSpPr/>
          <p:nvPr/>
        </p:nvSpPr>
        <p:spPr>
          <a:xfrm>
            <a:off x="4728880" y="1891955"/>
            <a:ext cx="2445720" cy="356063"/>
          </a:xfrm>
          <a:custGeom>
            <a:avLst/>
            <a:gdLst>
              <a:gd name="connsiteX0" fmla="*/ 0 w 3444240"/>
              <a:gd name="connsiteY0" fmla="*/ 568960 h 568960"/>
              <a:gd name="connsiteX1" fmla="*/ 690880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690880" y="0"/>
                </a:lnTo>
                <a:lnTo>
                  <a:pt x="3444240" y="0"/>
                </a:lnTo>
              </a:path>
            </a:pathLst>
          </a:custGeom>
          <a:ln w="6350" cmpd="sng">
            <a:solidFill>
              <a:srgbClr val="1C9292">
                <a:alpha val="50000"/>
              </a:srgbClr>
            </a:solidFill>
            <a:headEnd type="none"/>
            <a:tailEnd type="oval"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r"/>
            <a:endParaRPr lang="en-US" sz="2400" dirty="0">
              <a:cs typeface="+mn-ea"/>
              <a:sym typeface="+mn-lt"/>
            </a:endParaRPr>
          </a:p>
        </p:txBody>
      </p:sp>
      <p:sp>
        <p:nvSpPr>
          <p:cNvPr id="15" name="TextBox 14"/>
          <p:cNvSpPr txBox="1"/>
          <p:nvPr/>
        </p:nvSpPr>
        <p:spPr>
          <a:xfrm>
            <a:off x="5284983" y="1377536"/>
            <a:ext cx="1704708" cy="1377347"/>
          </a:xfrm>
          <a:prstGeom prst="rect">
            <a:avLst/>
          </a:prstGeom>
          <a:noFill/>
        </p:spPr>
        <p:txBody>
          <a:bodyPr wrap="square" lIns="91451" rIns="91451" rtlCol="0">
            <a:spAutoFit/>
          </a:bodyPr>
          <a:lstStyle/>
          <a:p>
            <a:pPr algn="r">
              <a:lnSpc>
                <a:spcPct val="150000"/>
              </a:lnSpc>
              <a:spcBef>
                <a:spcPts val="800"/>
              </a:spcBef>
            </a:pPr>
            <a:r>
              <a:rPr lang="zh-CN" altLang="en-US" sz="1705" dirty="0">
                <a:solidFill>
                  <a:schemeClr val="tx1">
                    <a:lumMod val="50000"/>
                    <a:lumOff val="50000"/>
                  </a:schemeClr>
                </a:solidFill>
                <a:cs typeface="+mn-ea"/>
                <a:sym typeface="+mn-lt"/>
              </a:rPr>
              <a:t>输入标题</a:t>
            </a:r>
            <a:r>
              <a:rPr lang="en-US" sz="1705" dirty="0">
                <a:solidFill>
                  <a:schemeClr val="tx1">
                    <a:lumMod val="50000"/>
                    <a:lumOff val="50000"/>
                  </a:schemeClr>
                </a:solidFill>
                <a:cs typeface="+mn-ea"/>
                <a:sym typeface="+mn-lt"/>
              </a:rPr>
              <a:t> 02</a:t>
            </a:r>
          </a:p>
          <a:p>
            <a:pPr algn="r">
              <a:lnSpc>
                <a:spcPct val="150000"/>
              </a:lnSpc>
              <a:spcBef>
                <a:spcPts val="800"/>
              </a:spcBef>
            </a:pPr>
            <a:r>
              <a:rPr lang="zh-CN" altLang="en-US" sz="1140" dirty="0">
                <a:solidFill>
                  <a:schemeClr val="tx1">
                    <a:lumMod val="50000"/>
                    <a:lumOff val="50000"/>
                  </a:schemeClr>
                </a:solidFill>
                <a:cs typeface="+mn-ea"/>
                <a:sym typeface="+mn-lt"/>
              </a:rPr>
              <a:t>点击添加相关标题文字，点击添加相关标题文字</a:t>
            </a:r>
            <a:r>
              <a:rPr lang="en-US" sz="1140" dirty="0">
                <a:solidFill>
                  <a:schemeClr val="tx1">
                    <a:lumMod val="50000"/>
                    <a:lumOff val="50000"/>
                  </a:schemeClr>
                </a:solidFill>
                <a:cs typeface="+mn-ea"/>
                <a:sym typeface="+mn-lt"/>
              </a:rPr>
              <a:t>  </a:t>
            </a:r>
          </a:p>
        </p:txBody>
      </p:sp>
      <p:sp>
        <p:nvSpPr>
          <p:cNvPr id="16" name="Freeform 15"/>
          <p:cNvSpPr/>
          <p:nvPr/>
        </p:nvSpPr>
        <p:spPr>
          <a:xfrm flipH="1">
            <a:off x="1876350" y="2727025"/>
            <a:ext cx="2292724" cy="93734"/>
          </a:xfrm>
          <a:custGeom>
            <a:avLst/>
            <a:gdLst>
              <a:gd name="connsiteX0" fmla="*/ 0 w 3444240"/>
              <a:gd name="connsiteY0" fmla="*/ 568960 h 568960"/>
              <a:gd name="connsiteX1" fmla="*/ 690880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690880" y="0"/>
                </a:lnTo>
                <a:lnTo>
                  <a:pt x="3444240" y="0"/>
                </a:lnTo>
              </a:path>
            </a:pathLst>
          </a:custGeom>
          <a:ln w="6350" cmpd="sng">
            <a:solidFill>
              <a:srgbClr val="1C9292">
                <a:alpha val="50000"/>
              </a:srgbClr>
            </a:solidFill>
            <a:headEnd type="none"/>
            <a:tailEnd type="oval"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r"/>
            <a:endParaRPr lang="en-US" sz="2400" dirty="0">
              <a:cs typeface="+mn-ea"/>
              <a:sym typeface="+mn-lt"/>
            </a:endParaRPr>
          </a:p>
        </p:txBody>
      </p:sp>
      <p:sp>
        <p:nvSpPr>
          <p:cNvPr id="17" name="TextBox 16"/>
          <p:cNvSpPr txBox="1"/>
          <p:nvPr/>
        </p:nvSpPr>
        <p:spPr>
          <a:xfrm>
            <a:off x="1826037" y="2322325"/>
            <a:ext cx="1704708" cy="1026100"/>
          </a:xfrm>
          <a:prstGeom prst="rect">
            <a:avLst/>
          </a:prstGeom>
          <a:noFill/>
        </p:spPr>
        <p:txBody>
          <a:bodyPr wrap="square" lIns="91451" rIns="91451" rtlCol="0">
            <a:spAutoFit/>
          </a:bodyPr>
          <a:lstStyle/>
          <a:p>
            <a:pPr algn="r">
              <a:lnSpc>
                <a:spcPct val="150000"/>
              </a:lnSpc>
              <a:spcBef>
                <a:spcPts val="800"/>
              </a:spcBef>
            </a:pPr>
            <a:r>
              <a:rPr lang="zh-CN" altLang="en-US" sz="1500" dirty="0">
                <a:solidFill>
                  <a:schemeClr val="tx1">
                    <a:lumMod val="50000"/>
                    <a:lumOff val="50000"/>
                  </a:schemeClr>
                </a:solidFill>
                <a:cs typeface="+mn-ea"/>
                <a:sym typeface="+mn-lt"/>
              </a:rPr>
              <a:t>输入标题</a:t>
            </a:r>
            <a:r>
              <a:rPr lang="en-US" sz="1500" dirty="0">
                <a:solidFill>
                  <a:schemeClr val="tx1">
                    <a:lumMod val="50000"/>
                    <a:lumOff val="50000"/>
                  </a:schemeClr>
                </a:solidFill>
                <a:cs typeface="+mn-ea"/>
                <a:sym typeface="+mn-lt"/>
              </a:rPr>
              <a:t> 01</a:t>
            </a:r>
          </a:p>
          <a:p>
            <a:pPr algn="r">
              <a:lnSpc>
                <a:spcPct val="150000"/>
              </a:lnSpc>
              <a:spcBef>
                <a:spcPts val="800"/>
              </a:spcBef>
            </a:pPr>
            <a:r>
              <a:rPr lang="zh-CN" altLang="en-US" sz="1050" dirty="0">
                <a:solidFill>
                  <a:schemeClr val="tx1">
                    <a:lumMod val="50000"/>
                    <a:lumOff val="50000"/>
                  </a:schemeClr>
                </a:solidFill>
                <a:cs typeface="+mn-ea"/>
                <a:sym typeface="+mn-lt"/>
              </a:rPr>
              <a:t>点击添加相关标题文字，点击添加相关标题文字</a:t>
            </a:r>
            <a:r>
              <a:rPr lang="en-US" sz="1050" dirty="0">
                <a:solidFill>
                  <a:schemeClr val="tx1">
                    <a:lumMod val="50000"/>
                    <a:lumOff val="50000"/>
                  </a:schemeClr>
                </a:solidFill>
                <a:cs typeface="+mn-ea"/>
                <a:sym typeface="+mn-lt"/>
              </a:rPr>
              <a:t>  </a:t>
            </a:r>
          </a:p>
        </p:txBody>
      </p:sp>
      <p:sp>
        <p:nvSpPr>
          <p:cNvPr id="18" name="Freeform 17"/>
          <p:cNvSpPr/>
          <p:nvPr/>
        </p:nvSpPr>
        <p:spPr>
          <a:xfrm>
            <a:off x="4668562" y="3199304"/>
            <a:ext cx="2568827" cy="199717"/>
          </a:xfrm>
          <a:custGeom>
            <a:avLst/>
            <a:gdLst>
              <a:gd name="connsiteX0" fmla="*/ 0 w 3444240"/>
              <a:gd name="connsiteY0" fmla="*/ 568960 h 568960"/>
              <a:gd name="connsiteX1" fmla="*/ 690880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690880" y="0"/>
                </a:lnTo>
                <a:lnTo>
                  <a:pt x="3444240" y="0"/>
                </a:lnTo>
              </a:path>
            </a:pathLst>
          </a:custGeom>
          <a:ln w="6350" cmpd="sng">
            <a:solidFill>
              <a:srgbClr val="1C9292">
                <a:alpha val="50000"/>
              </a:srgbClr>
            </a:solidFill>
            <a:headEnd type="none"/>
            <a:tailEnd type="oval"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r"/>
            <a:endParaRPr lang="en-US" sz="2400" dirty="0">
              <a:cs typeface="+mn-ea"/>
              <a:sym typeface="+mn-lt"/>
            </a:endParaRPr>
          </a:p>
        </p:txBody>
      </p:sp>
      <p:sp>
        <p:nvSpPr>
          <p:cNvPr id="19" name="TextBox 18"/>
          <p:cNvSpPr txBox="1"/>
          <p:nvPr/>
        </p:nvSpPr>
        <p:spPr>
          <a:xfrm>
            <a:off x="5347771" y="2684885"/>
            <a:ext cx="1704708" cy="1377347"/>
          </a:xfrm>
          <a:prstGeom prst="rect">
            <a:avLst/>
          </a:prstGeom>
          <a:noFill/>
        </p:spPr>
        <p:txBody>
          <a:bodyPr wrap="square" lIns="91451" rIns="91451" rtlCol="0">
            <a:spAutoFit/>
          </a:bodyPr>
          <a:lstStyle/>
          <a:p>
            <a:pPr algn="r">
              <a:lnSpc>
                <a:spcPct val="150000"/>
              </a:lnSpc>
              <a:spcBef>
                <a:spcPts val="800"/>
              </a:spcBef>
            </a:pPr>
            <a:r>
              <a:rPr lang="zh-CN" altLang="en-US" sz="1705" dirty="0">
                <a:solidFill>
                  <a:schemeClr val="tx1">
                    <a:lumMod val="50000"/>
                    <a:lumOff val="50000"/>
                  </a:schemeClr>
                </a:solidFill>
                <a:cs typeface="+mn-ea"/>
                <a:sym typeface="+mn-lt"/>
              </a:rPr>
              <a:t>输入标题</a:t>
            </a:r>
            <a:r>
              <a:rPr lang="en-US" sz="1705" dirty="0">
                <a:solidFill>
                  <a:schemeClr val="tx1">
                    <a:lumMod val="50000"/>
                    <a:lumOff val="50000"/>
                  </a:schemeClr>
                </a:solidFill>
                <a:cs typeface="+mn-ea"/>
                <a:sym typeface="+mn-lt"/>
              </a:rPr>
              <a:t> 02</a:t>
            </a:r>
          </a:p>
          <a:p>
            <a:pPr algn="r">
              <a:lnSpc>
                <a:spcPct val="150000"/>
              </a:lnSpc>
              <a:spcBef>
                <a:spcPts val="800"/>
              </a:spcBef>
            </a:pPr>
            <a:r>
              <a:rPr lang="zh-CN" altLang="en-US" sz="1140" dirty="0">
                <a:solidFill>
                  <a:schemeClr val="tx1">
                    <a:lumMod val="50000"/>
                    <a:lumOff val="50000"/>
                  </a:schemeClr>
                </a:solidFill>
                <a:cs typeface="+mn-ea"/>
                <a:sym typeface="+mn-lt"/>
              </a:rPr>
              <a:t>点击添加相关标题文字，点击添加相关标题文字</a:t>
            </a:r>
            <a:r>
              <a:rPr lang="en-US" sz="1140" dirty="0">
                <a:solidFill>
                  <a:schemeClr val="tx1">
                    <a:lumMod val="50000"/>
                    <a:lumOff val="50000"/>
                  </a:schemeClr>
                </a:solidFill>
                <a:cs typeface="+mn-ea"/>
                <a:sym typeface="+mn-lt"/>
              </a:rPr>
              <a:t>  </a:t>
            </a:r>
          </a:p>
        </p:txBody>
      </p:sp>
      <p:sp>
        <p:nvSpPr>
          <p:cNvPr id="20" name="Freeform 19"/>
          <p:cNvSpPr/>
          <p:nvPr/>
        </p:nvSpPr>
        <p:spPr>
          <a:xfrm flipH="1">
            <a:off x="1855675" y="3862074"/>
            <a:ext cx="2313398" cy="333704"/>
          </a:xfrm>
          <a:custGeom>
            <a:avLst/>
            <a:gdLst>
              <a:gd name="connsiteX0" fmla="*/ 0 w 3444240"/>
              <a:gd name="connsiteY0" fmla="*/ 568960 h 568960"/>
              <a:gd name="connsiteX1" fmla="*/ 690880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690880" y="0"/>
                </a:lnTo>
                <a:lnTo>
                  <a:pt x="3444240" y="0"/>
                </a:lnTo>
              </a:path>
            </a:pathLst>
          </a:custGeom>
          <a:ln w="6350" cmpd="sng">
            <a:solidFill>
              <a:srgbClr val="1C9292">
                <a:alpha val="50000"/>
              </a:srgbClr>
            </a:solidFill>
            <a:headEnd type="none"/>
            <a:tailEnd type="oval"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r"/>
            <a:endParaRPr lang="en-US" sz="2400" dirty="0">
              <a:cs typeface="+mn-ea"/>
              <a:sym typeface="+mn-lt"/>
            </a:endParaRPr>
          </a:p>
        </p:txBody>
      </p:sp>
      <p:sp>
        <p:nvSpPr>
          <p:cNvPr id="21" name="TextBox 20"/>
          <p:cNvSpPr txBox="1"/>
          <p:nvPr/>
        </p:nvSpPr>
        <p:spPr>
          <a:xfrm>
            <a:off x="1805363" y="3457375"/>
            <a:ext cx="1704708" cy="1026100"/>
          </a:xfrm>
          <a:prstGeom prst="rect">
            <a:avLst/>
          </a:prstGeom>
          <a:noFill/>
        </p:spPr>
        <p:txBody>
          <a:bodyPr wrap="square" lIns="91451" rIns="91451" rtlCol="0">
            <a:spAutoFit/>
          </a:bodyPr>
          <a:lstStyle/>
          <a:p>
            <a:pPr algn="r">
              <a:lnSpc>
                <a:spcPct val="150000"/>
              </a:lnSpc>
              <a:spcBef>
                <a:spcPts val="800"/>
              </a:spcBef>
            </a:pPr>
            <a:r>
              <a:rPr lang="zh-CN" altLang="en-US" sz="1500" dirty="0">
                <a:solidFill>
                  <a:schemeClr val="tx1">
                    <a:lumMod val="50000"/>
                    <a:lumOff val="50000"/>
                  </a:schemeClr>
                </a:solidFill>
                <a:cs typeface="+mn-ea"/>
                <a:sym typeface="+mn-lt"/>
              </a:rPr>
              <a:t>输入标题</a:t>
            </a:r>
            <a:r>
              <a:rPr lang="en-US" sz="1500" dirty="0">
                <a:solidFill>
                  <a:schemeClr val="tx1">
                    <a:lumMod val="50000"/>
                    <a:lumOff val="50000"/>
                  </a:schemeClr>
                </a:solidFill>
                <a:cs typeface="+mn-ea"/>
                <a:sym typeface="+mn-lt"/>
              </a:rPr>
              <a:t> 01</a:t>
            </a:r>
          </a:p>
          <a:p>
            <a:pPr algn="r">
              <a:lnSpc>
                <a:spcPct val="150000"/>
              </a:lnSpc>
              <a:spcBef>
                <a:spcPts val="800"/>
              </a:spcBef>
            </a:pPr>
            <a:r>
              <a:rPr lang="zh-CN" altLang="en-US" sz="1050" dirty="0">
                <a:solidFill>
                  <a:schemeClr val="tx1">
                    <a:lumMod val="50000"/>
                    <a:lumOff val="50000"/>
                  </a:schemeClr>
                </a:solidFill>
                <a:cs typeface="+mn-ea"/>
                <a:sym typeface="+mn-lt"/>
              </a:rPr>
              <a:t>点击添加相关标题文字，点击添加相关标题文字</a:t>
            </a:r>
            <a:r>
              <a:rPr lang="en-US" sz="1050" dirty="0">
                <a:solidFill>
                  <a:schemeClr val="tx1">
                    <a:lumMod val="50000"/>
                    <a:lumOff val="50000"/>
                  </a:schemeClr>
                </a:solidFill>
                <a:cs typeface="+mn-ea"/>
                <a:sym typeface="+mn-lt"/>
              </a:rPr>
              <a:t>  </a:t>
            </a:r>
          </a:p>
        </p:txBody>
      </p:sp>
      <p:sp>
        <p:nvSpPr>
          <p:cNvPr id="4" name="标题 3"/>
          <p:cNvSpPr>
            <a:spLocks noGrp="1"/>
          </p:cNvSpPr>
          <p:nvPr>
            <p:ph type="title"/>
          </p:nvPr>
        </p:nvSpPr>
        <p:spPr/>
        <p:txBody>
          <a:bodyPr/>
          <a:lstStyle/>
          <a:p>
            <a:r>
              <a:rPr lang="zh-CN" altLang="en-US" dirty="0">
                <a:cs typeface="+mn-ea"/>
                <a:sym typeface="+mn-lt"/>
              </a:rPr>
              <a:t>在此输入标题内容</a:t>
            </a:r>
            <a:endParaRPr lang="zh-CN" altLang="en-US" dirty="0"/>
          </a:p>
        </p:txBody>
      </p:sp>
      <p:sp>
        <p:nvSpPr>
          <p:cNvPr id="2" name="灯片编号占位符 1"/>
          <p:cNvSpPr>
            <a:spLocks noGrp="1"/>
          </p:cNvSpPr>
          <p:nvPr>
            <p:ph type="sldNum" sz="quarter" idx="12"/>
          </p:nvPr>
        </p:nvSpPr>
        <p:spPr/>
        <p:txBody>
          <a:bodyPr/>
          <a:lstStyle/>
          <a:p>
            <a:fld id="{8C92ADDF-ABC6-4EEC-846D-A1AE2D410679}" type="slidenum">
              <a:rPr lang="zh-CN" altLang="en-US" smtClean="0">
                <a:cs typeface="+mn-ea"/>
                <a:sym typeface="+mn-lt"/>
              </a:rPr>
              <a:t>14</a:t>
            </a:fld>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225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250"/>
                                            <p:tgtEl>
                                              <p:spTgt spid="12"/>
                                            </p:tgtEl>
                                          </p:cBhvr>
                                        </p:animEffect>
                                      </p:childTnLst>
                                    </p:cTn>
                                  </p:par>
                                  <p:par>
                                    <p:cTn id="8" presetID="10" presetClass="entr" presetSubtype="0" fill="hold" grpId="0" nodeType="withEffect">
                                      <p:stCondLst>
                                        <p:cond delay="250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250"/>
                                            <p:tgtEl>
                                              <p:spTgt spid="13"/>
                                            </p:tgtEl>
                                          </p:cBhvr>
                                        </p:animEffect>
                                      </p:childTnLst>
                                    </p:cTn>
                                  </p:par>
                                  <p:par>
                                    <p:cTn id="11" presetID="22" presetClass="entr" presetSubtype="2" fill="hold" grpId="0" nodeType="withEffect">
                                      <p:stCondLst>
                                        <p:cond delay="2250"/>
                                      </p:stCondLst>
                                      <p:childTnLst>
                                        <p:set>
                                          <p:cBhvr>
                                            <p:cTn id="12" dur="1" fill="hold">
                                              <p:stCondLst>
                                                <p:cond delay="0"/>
                                              </p:stCondLst>
                                            </p:cTn>
                                            <p:tgtEl>
                                              <p:spTgt spid="14"/>
                                            </p:tgtEl>
                                            <p:attrNameLst>
                                              <p:attrName>style.visibility</p:attrName>
                                            </p:attrNameLst>
                                          </p:cBhvr>
                                          <p:to>
                                            <p:strVal val="visible"/>
                                          </p:to>
                                        </p:set>
                                        <p:animEffect transition="in" filter="wipe(right)">
                                          <p:cBhvr>
                                            <p:cTn id="13" dur="250"/>
                                            <p:tgtEl>
                                              <p:spTgt spid="14"/>
                                            </p:tgtEl>
                                          </p:cBhvr>
                                        </p:animEffect>
                                      </p:childTnLst>
                                    </p:cTn>
                                  </p:par>
                                  <p:par>
                                    <p:cTn id="14" presetID="10" presetClass="entr" presetSubtype="0" fill="hold" grpId="0" nodeType="withEffect">
                                      <p:stCondLst>
                                        <p:cond delay="250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50"/>
                                            <p:tgtEl>
                                              <p:spTgt spid="15"/>
                                            </p:tgtEl>
                                          </p:cBhvr>
                                        </p:animEffect>
                                      </p:childTnLst>
                                    </p:cTn>
                                  </p:par>
                                  <p:par>
                                    <p:cTn id="17" presetID="22" presetClass="entr" presetSubtype="2" fill="hold" grpId="0" nodeType="withEffect">
                                      <p:stCondLst>
                                        <p:cond delay="2250"/>
                                      </p:stCondLst>
                                      <p:childTnLst>
                                        <p:set>
                                          <p:cBhvr>
                                            <p:cTn id="18" dur="1" fill="hold">
                                              <p:stCondLst>
                                                <p:cond delay="0"/>
                                              </p:stCondLst>
                                            </p:cTn>
                                            <p:tgtEl>
                                              <p:spTgt spid="16"/>
                                            </p:tgtEl>
                                            <p:attrNameLst>
                                              <p:attrName>style.visibility</p:attrName>
                                            </p:attrNameLst>
                                          </p:cBhvr>
                                          <p:to>
                                            <p:strVal val="visible"/>
                                          </p:to>
                                        </p:set>
                                        <p:animEffect transition="in" filter="wipe(right)">
                                          <p:cBhvr>
                                            <p:cTn id="19" dur="250"/>
                                            <p:tgtEl>
                                              <p:spTgt spid="16"/>
                                            </p:tgtEl>
                                          </p:cBhvr>
                                        </p:animEffect>
                                      </p:childTnLst>
                                    </p:cTn>
                                  </p:par>
                                  <p:par>
                                    <p:cTn id="20" presetID="10" presetClass="entr" presetSubtype="0" fill="hold" grpId="0" nodeType="withEffect">
                                      <p:stCondLst>
                                        <p:cond delay="250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250"/>
                                            <p:tgtEl>
                                              <p:spTgt spid="17"/>
                                            </p:tgtEl>
                                          </p:cBhvr>
                                        </p:animEffect>
                                      </p:childTnLst>
                                    </p:cTn>
                                  </p:par>
                                  <p:par>
                                    <p:cTn id="23" presetID="22" presetClass="entr" presetSubtype="2" fill="hold" grpId="0" nodeType="withEffect">
                                      <p:stCondLst>
                                        <p:cond delay="2250"/>
                                      </p:stCondLst>
                                      <p:childTnLst>
                                        <p:set>
                                          <p:cBhvr>
                                            <p:cTn id="24" dur="1" fill="hold">
                                              <p:stCondLst>
                                                <p:cond delay="0"/>
                                              </p:stCondLst>
                                            </p:cTn>
                                            <p:tgtEl>
                                              <p:spTgt spid="18"/>
                                            </p:tgtEl>
                                            <p:attrNameLst>
                                              <p:attrName>style.visibility</p:attrName>
                                            </p:attrNameLst>
                                          </p:cBhvr>
                                          <p:to>
                                            <p:strVal val="visible"/>
                                          </p:to>
                                        </p:set>
                                        <p:animEffect transition="in" filter="wipe(right)">
                                          <p:cBhvr>
                                            <p:cTn id="25" dur="250"/>
                                            <p:tgtEl>
                                              <p:spTgt spid="18"/>
                                            </p:tgtEl>
                                          </p:cBhvr>
                                        </p:animEffect>
                                      </p:childTnLst>
                                    </p:cTn>
                                  </p:par>
                                  <p:par>
                                    <p:cTn id="26" presetID="10" presetClass="entr" presetSubtype="0" fill="hold" grpId="0" nodeType="withEffect">
                                      <p:stCondLst>
                                        <p:cond delay="250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250"/>
                                            <p:tgtEl>
                                              <p:spTgt spid="19"/>
                                            </p:tgtEl>
                                          </p:cBhvr>
                                        </p:animEffect>
                                      </p:childTnLst>
                                    </p:cTn>
                                  </p:par>
                                  <p:par>
                                    <p:cTn id="29" presetID="22" presetClass="entr" presetSubtype="2" fill="hold" grpId="0" nodeType="withEffect">
                                      <p:stCondLst>
                                        <p:cond delay="2250"/>
                                      </p:stCondLst>
                                      <p:childTnLst>
                                        <p:set>
                                          <p:cBhvr>
                                            <p:cTn id="30" dur="1" fill="hold">
                                              <p:stCondLst>
                                                <p:cond delay="0"/>
                                              </p:stCondLst>
                                            </p:cTn>
                                            <p:tgtEl>
                                              <p:spTgt spid="20"/>
                                            </p:tgtEl>
                                            <p:attrNameLst>
                                              <p:attrName>style.visibility</p:attrName>
                                            </p:attrNameLst>
                                          </p:cBhvr>
                                          <p:to>
                                            <p:strVal val="visible"/>
                                          </p:to>
                                        </p:set>
                                        <p:animEffect transition="in" filter="wipe(right)">
                                          <p:cBhvr>
                                            <p:cTn id="31" dur="250"/>
                                            <p:tgtEl>
                                              <p:spTgt spid="20"/>
                                            </p:tgtEl>
                                          </p:cBhvr>
                                        </p:animEffect>
                                      </p:childTnLst>
                                    </p:cTn>
                                  </p:par>
                                  <p:par>
                                    <p:cTn id="32" presetID="10" presetClass="entr" presetSubtype="0" fill="hold" grpId="0" nodeType="withEffect">
                                      <p:stCondLst>
                                        <p:cond delay="250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250"/>
                                            <p:tgtEl>
                                              <p:spTgt spid="21"/>
                                            </p:tgtEl>
                                          </p:cBhvr>
                                        </p:animEffect>
                                      </p:childTnLst>
                                    </p:cTn>
                                  </p:par>
                                  <p:par>
                                    <p:cTn id="35" presetID="2" presetClass="entr" presetSubtype="4" fill="hold" grpId="0" nodeType="withEffect" p14:presetBounceEnd="51000">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14:bounceEnd="51000">
                                          <p:cBhvr additive="base">
                                            <p:cTn id="37" dur="1250" fill="hold"/>
                                            <p:tgtEl>
                                              <p:spTgt spid="9"/>
                                            </p:tgtEl>
                                            <p:attrNameLst>
                                              <p:attrName>ppt_x</p:attrName>
                                            </p:attrNameLst>
                                          </p:cBhvr>
                                          <p:tavLst>
                                            <p:tav tm="0">
                                              <p:val>
                                                <p:strVal val="#ppt_x"/>
                                              </p:val>
                                            </p:tav>
                                            <p:tav tm="100000">
                                              <p:val>
                                                <p:strVal val="#ppt_x"/>
                                              </p:val>
                                            </p:tav>
                                          </p:tavLst>
                                        </p:anim>
                                        <p:anim calcmode="lin" valueType="num" p14:bounceEnd="51000">
                                          <p:cBhvr additive="base">
                                            <p:cTn id="38" dur="1250" fill="hold"/>
                                            <p:tgtEl>
                                              <p:spTgt spid="9"/>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14:presetBounceEnd="51000">
                                      <p:stCondLst>
                                        <p:cond delay="250"/>
                                      </p:stCondLst>
                                      <p:childTnLst>
                                        <p:set>
                                          <p:cBhvr>
                                            <p:cTn id="40" dur="1" fill="hold">
                                              <p:stCondLst>
                                                <p:cond delay="0"/>
                                              </p:stCondLst>
                                            </p:cTn>
                                            <p:tgtEl>
                                              <p:spTgt spid="8"/>
                                            </p:tgtEl>
                                            <p:attrNameLst>
                                              <p:attrName>style.visibility</p:attrName>
                                            </p:attrNameLst>
                                          </p:cBhvr>
                                          <p:to>
                                            <p:strVal val="visible"/>
                                          </p:to>
                                        </p:set>
                                        <p:anim calcmode="lin" valueType="num" p14:bounceEnd="51000">
                                          <p:cBhvr additive="base">
                                            <p:cTn id="41" dur="1250" fill="hold"/>
                                            <p:tgtEl>
                                              <p:spTgt spid="8"/>
                                            </p:tgtEl>
                                            <p:attrNameLst>
                                              <p:attrName>ppt_x</p:attrName>
                                            </p:attrNameLst>
                                          </p:cBhvr>
                                          <p:tavLst>
                                            <p:tav tm="0">
                                              <p:val>
                                                <p:strVal val="#ppt_x"/>
                                              </p:val>
                                            </p:tav>
                                            <p:tav tm="100000">
                                              <p:val>
                                                <p:strVal val="#ppt_x"/>
                                              </p:val>
                                            </p:tav>
                                          </p:tavLst>
                                        </p:anim>
                                        <p:anim calcmode="lin" valueType="num" p14:bounceEnd="51000">
                                          <p:cBhvr additive="base">
                                            <p:cTn id="42" dur="1250" fill="hold"/>
                                            <p:tgtEl>
                                              <p:spTgt spid="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14:presetBounceEnd="51000">
                                      <p:stCondLst>
                                        <p:cond delay="500"/>
                                      </p:stCondLst>
                                      <p:childTnLst>
                                        <p:set>
                                          <p:cBhvr>
                                            <p:cTn id="44" dur="1" fill="hold">
                                              <p:stCondLst>
                                                <p:cond delay="0"/>
                                              </p:stCondLst>
                                            </p:cTn>
                                            <p:tgtEl>
                                              <p:spTgt spid="10"/>
                                            </p:tgtEl>
                                            <p:attrNameLst>
                                              <p:attrName>style.visibility</p:attrName>
                                            </p:attrNameLst>
                                          </p:cBhvr>
                                          <p:to>
                                            <p:strVal val="visible"/>
                                          </p:to>
                                        </p:set>
                                        <p:anim calcmode="lin" valueType="num" p14:bounceEnd="51000">
                                          <p:cBhvr additive="base">
                                            <p:cTn id="45" dur="1250" fill="hold"/>
                                            <p:tgtEl>
                                              <p:spTgt spid="10"/>
                                            </p:tgtEl>
                                            <p:attrNameLst>
                                              <p:attrName>ppt_x</p:attrName>
                                            </p:attrNameLst>
                                          </p:cBhvr>
                                          <p:tavLst>
                                            <p:tav tm="0">
                                              <p:val>
                                                <p:strVal val="#ppt_x"/>
                                              </p:val>
                                            </p:tav>
                                            <p:tav tm="100000">
                                              <p:val>
                                                <p:strVal val="#ppt_x"/>
                                              </p:val>
                                            </p:tav>
                                          </p:tavLst>
                                        </p:anim>
                                        <p:anim calcmode="lin" valueType="num" p14:bounceEnd="51000">
                                          <p:cBhvr additive="base">
                                            <p:cTn id="46" dur="1250" fill="hold"/>
                                            <p:tgtEl>
                                              <p:spTgt spid="1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14:presetBounceEnd="51000">
                                      <p:stCondLst>
                                        <p:cond delay="750"/>
                                      </p:stCondLst>
                                      <p:childTnLst>
                                        <p:set>
                                          <p:cBhvr>
                                            <p:cTn id="48" dur="1" fill="hold">
                                              <p:stCondLst>
                                                <p:cond delay="0"/>
                                              </p:stCondLst>
                                            </p:cTn>
                                            <p:tgtEl>
                                              <p:spTgt spid="11"/>
                                            </p:tgtEl>
                                            <p:attrNameLst>
                                              <p:attrName>style.visibility</p:attrName>
                                            </p:attrNameLst>
                                          </p:cBhvr>
                                          <p:to>
                                            <p:strVal val="visible"/>
                                          </p:to>
                                        </p:set>
                                        <p:anim calcmode="lin" valueType="num" p14:bounceEnd="51000">
                                          <p:cBhvr additive="base">
                                            <p:cTn id="49" dur="1250" fill="hold"/>
                                            <p:tgtEl>
                                              <p:spTgt spid="11"/>
                                            </p:tgtEl>
                                            <p:attrNameLst>
                                              <p:attrName>ppt_x</p:attrName>
                                            </p:attrNameLst>
                                          </p:cBhvr>
                                          <p:tavLst>
                                            <p:tav tm="0">
                                              <p:val>
                                                <p:strVal val="#ppt_x"/>
                                              </p:val>
                                            </p:tav>
                                            <p:tav tm="100000">
                                              <p:val>
                                                <p:strVal val="#ppt_x"/>
                                              </p:val>
                                            </p:tav>
                                          </p:tavLst>
                                        </p:anim>
                                        <p:anim calcmode="lin" valueType="num" p14:bounceEnd="51000">
                                          <p:cBhvr additive="base">
                                            <p:cTn id="50" dur="1250" fill="hold"/>
                                            <p:tgtEl>
                                              <p:spTgt spid="1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14:presetBounceEnd="51000">
                                      <p:stCondLst>
                                        <p:cond delay="1000"/>
                                      </p:stCondLst>
                                      <p:childTnLst>
                                        <p:set>
                                          <p:cBhvr>
                                            <p:cTn id="52" dur="1" fill="hold">
                                              <p:stCondLst>
                                                <p:cond delay="0"/>
                                              </p:stCondLst>
                                            </p:cTn>
                                            <p:tgtEl>
                                              <p:spTgt spid="7"/>
                                            </p:tgtEl>
                                            <p:attrNameLst>
                                              <p:attrName>style.visibility</p:attrName>
                                            </p:attrNameLst>
                                          </p:cBhvr>
                                          <p:to>
                                            <p:strVal val="visible"/>
                                          </p:to>
                                        </p:set>
                                        <p:anim calcmode="lin" valueType="num" p14:bounceEnd="51000">
                                          <p:cBhvr additive="base">
                                            <p:cTn id="53" dur="1250" fill="hold"/>
                                            <p:tgtEl>
                                              <p:spTgt spid="7"/>
                                            </p:tgtEl>
                                            <p:attrNameLst>
                                              <p:attrName>ppt_x</p:attrName>
                                            </p:attrNameLst>
                                          </p:cBhvr>
                                          <p:tavLst>
                                            <p:tav tm="0">
                                              <p:val>
                                                <p:strVal val="#ppt_x"/>
                                              </p:val>
                                            </p:tav>
                                            <p:tav tm="100000">
                                              <p:val>
                                                <p:strVal val="#ppt_x"/>
                                              </p:val>
                                            </p:tav>
                                          </p:tavLst>
                                        </p:anim>
                                        <p:anim calcmode="lin" valueType="num" p14:bounceEnd="51000">
                                          <p:cBhvr additive="base">
                                            <p:cTn id="54" dur="125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p:bldP spid="14" grpId="0" animBg="1"/>
          <p:bldP spid="15" grpId="0"/>
          <p:bldP spid="16" grpId="0" animBg="1"/>
          <p:bldP spid="17" grpId="0"/>
          <p:bldP spid="18" grpId="0" animBg="1"/>
          <p:bldP spid="19" grpId="0"/>
          <p:bldP spid="20" grpId="0" animBg="1"/>
          <p:bldP spid="2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225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250"/>
                                            <p:tgtEl>
                                              <p:spTgt spid="12"/>
                                            </p:tgtEl>
                                          </p:cBhvr>
                                        </p:animEffect>
                                      </p:childTnLst>
                                    </p:cTn>
                                  </p:par>
                                  <p:par>
                                    <p:cTn id="8" presetID="10" presetClass="entr" presetSubtype="0" fill="hold" grpId="0" nodeType="withEffect">
                                      <p:stCondLst>
                                        <p:cond delay="250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250"/>
                                            <p:tgtEl>
                                              <p:spTgt spid="13"/>
                                            </p:tgtEl>
                                          </p:cBhvr>
                                        </p:animEffect>
                                      </p:childTnLst>
                                    </p:cTn>
                                  </p:par>
                                  <p:par>
                                    <p:cTn id="11" presetID="22" presetClass="entr" presetSubtype="2" fill="hold" grpId="0" nodeType="withEffect">
                                      <p:stCondLst>
                                        <p:cond delay="2250"/>
                                      </p:stCondLst>
                                      <p:childTnLst>
                                        <p:set>
                                          <p:cBhvr>
                                            <p:cTn id="12" dur="1" fill="hold">
                                              <p:stCondLst>
                                                <p:cond delay="0"/>
                                              </p:stCondLst>
                                            </p:cTn>
                                            <p:tgtEl>
                                              <p:spTgt spid="14"/>
                                            </p:tgtEl>
                                            <p:attrNameLst>
                                              <p:attrName>style.visibility</p:attrName>
                                            </p:attrNameLst>
                                          </p:cBhvr>
                                          <p:to>
                                            <p:strVal val="visible"/>
                                          </p:to>
                                        </p:set>
                                        <p:animEffect transition="in" filter="wipe(right)">
                                          <p:cBhvr>
                                            <p:cTn id="13" dur="250"/>
                                            <p:tgtEl>
                                              <p:spTgt spid="14"/>
                                            </p:tgtEl>
                                          </p:cBhvr>
                                        </p:animEffect>
                                      </p:childTnLst>
                                    </p:cTn>
                                  </p:par>
                                  <p:par>
                                    <p:cTn id="14" presetID="10" presetClass="entr" presetSubtype="0" fill="hold" grpId="0" nodeType="withEffect">
                                      <p:stCondLst>
                                        <p:cond delay="250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50"/>
                                            <p:tgtEl>
                                              <p:spTgt spid="15"/>
                                            </p:tgtEl>
                                          </p:cBhvr>
                                        </p:animEffect>
                                      </p:childTnLst>
                                    </p:cTn>
                                  </p:par>
                                  <p:par>
                                    <p:cTn id="17" presetID="22" presetClass="entr" presetSubtype="2" fill="hold" grpId="0" nodeType="withEffect">
                                      <p:stCondLst>
                                        <p:cond delay="2250"/>
                                      </p:stCondLst>
                                      <p:childTnLst>
                                        <p:set>
                                          <p:cBhvr>
                                            <p:cTn id="18" dur="1" fill="hold">
                                              <p:stCondLst>
                                                <p:cond delay="0"/>
                                              </p:stCondLst>
                                            </p:cTn>
                                            <p:tgtEl>
                                              <p:spTgt spid="16"/>
                                            </p:tgtEl>
                                            <p:attrNameLst>
                                              <p:attrName>style.visibility</p:attrName>
                                            </p:attrNameLst>
                                          </p:cBhvr>
                                          <p:to>
                                            <p:strVal val="visible"/>
                                          </p:to>
                                        </p:set>
                                        <p:animEffect transition="in" filter="wipe(right)">
                                          <p:cBhvr>
                                            <p:cTn id="19" dur="250"/>
                                            <p:tgtEl>
                                              <p:spTgt spid="16"/>
                                            </p:tgtEl>
                                          </p:cBhvr>
                                        </p:animEffect>
                                      </p:childTnLst>
                                    </p:cTn>
                                  </p:par>
                                  <p:par>
                                    <p:cTn id="20" presetID="10" presetClass="entr" presetSubtype="0" fill="hold" grpId="0" nodeType="withEffect">
                                      <p:stCondLst>
                                        <p:cond delay="250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250"/>
                                            <p:tgtEl>
                                              <p:spTgt spid="17"/>
                                            </p:tgtEl>
                                          </p:cBhvr>
                                        </p:animEffect>
                                      </p:childTnLst>
                                    </p:cTn>
                                  </p:par>
                                  <p:par>
                                    <p:cTn id="23" presetID="22" presetClass="entr" presetSubtype="2" fill="hold" grpId="0" nodeType="withEffect">
                                      <p:stCondLst>
                                        <p:cond delay="2250"/>
                                      </p:stCondLst>
                                      <p:childTnLst>
                                        <p:set>
                                          <p:cBhvr>
                                            <p:cTn id="24" dur="1" fill="hold">
                                              <p:stCondLst>
                                                <p:cond delay="0"/>
                                              </p:stCondLst>
                                            </p:cTn>
                                            <p:tgtEl>
                                              <p:spTgt spid="18"/>
                                            </p:tgtEl>
                                            <p:attrNameLst>
                                              <p:attrName>style.visibility</p:attrName>
                                            </p:attrNameLst>
                                          </p:cBhvr>
                                          <p:to>
                                            <p:strVal val="visible"/>
                                          </p:to>
                                        </p:set>
                                        <p:animEffect transition="in" filter="wipe(right)">
                                          <p:cBhvr>
                                            <p:cTn id="25" dur="250"/>
                                            <p:tgtEl>
                                              <p:spTgt spid="18"/>
                                            </p:tgtEl>
                                          </p:cBhvr>
                                        </p:animEffect>
                                      </p:childTnLst>
                                    </p:cTn>
                                  </p:par>
                                  <p:par>
                                    <p:cTn id="26" presetID="10" presetClass="entr" presetSubtype="0" fill="hold" grpId="0" nodeType="withEffect">
                                      <p:stCondLst>
                                        <p:cond delay="250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250"/>
                                            <p:tgtEl>
                                              <p:spTgt spid="19"/>
                                            </p:tgtEl>
                                          </p:cBhvr>
                                        </p:animEffect>
                                      </p:childTnLst>
                                    </p:cTn>
                                  </p:par>
                                  <p:par>
                                    <p:cTn id="29" presetID="22" presetClass="entr" presetSubtype="2" fill="hold" grpId="0" nodeType="withEffect">
                                      <p:stCondLst>
                                        <p:cond delay="2250"/>
                                      </p:stCondLst>
                                      <p:childTnLst>
                                        <p:set>
                                          <p:cBhvr>
                                            <p:cTn id="30" dur="1" fill="hold">
                                              <p:stCondLst>
                                                <p:cond delay="0"/>
                                              </p:stCondLst>
                                            </p:cTn>
                                            <p:tgtEl>
                                              <p:spTgt spid="20"/>
                                            </p:tgtEl>
                                            <p:attrNameLst>
                                              <p:attrName>style.visibility</p:attrName>
                                            </p:attrNameLst>
                                          </p:cBhvr>
                                          <p:to>
                                            <p:strVal val="visible"/>
                                          </p:to>
                                        </p:set>
                                        <p:animEffect transition="in" filter="wipe(right)">
                                          <p:cBhvr>
                                            <p:cTn id="31" dur="250"/>
                                            <p:tgtEl>
                                              <p:spTgt spid="20"/>
                                            </p:tgtEl>
                                          </p:cBhvr>
                                        </p:animEffect>
                                      </p:childTnLst>
                                    </p:cTn>
                                  </p:par>
                                  <p:par>
                                    <p:cTn id="32" presetID="10" presetClass="entr" presetSubtype="0" fill="hold" grpId="0" nodeType="withEffect">
                                      <p:stCondLst>
                                        <p:cond delay="250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250"/>
                                            <p:tgtEl>
                                              <p:spTgt spid="21"/>
                                            </p:tgtEl>
                                          </p:cBhvr>
                                        </p:animEffect>
                                      </p:childTnLst>
                                    </p:cTn>
                                  </p:par>
                                  <p:par>
                                    <p:cTn id="35" presetID="2" presetClass="entr" presetSubtype="4"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1250" fill="hold"/>
                                            <p:tgtEl>
                                              <p:spTgt spid="9"/>
                                            </p:tgtEl>
                                            <p:attrNameLst>
                                              <p:attrName>ppt_x</p:attrName>
                                            </p:attrNameLst>
                                          </p:cBhvr>
                                          <p:tavLst>
                                            <p:tav tm="0">
                                              <p:val>
                                                <p:strVal val="#ppt_x"/>
                                              </p:val>
                                            </p:tav>
                                            <p:tav tm="100000">
                                              <p:val>
                                                <p:strVal val="#ppt_x"/>
                                              </p:val>
                                            </p:tav>
                                          </p:tavLst>
                                        </p:anim>
                                        <p:anim calcmode="lin" valueType="num">
                                          <p:cBhvr additive="base">
                                            <p:cTn id="38" dur="1250" fill="hold"/>
                                            <p:tgtEl>
                                              <p:spTgt spid="9"/>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25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1250" fill="hold"/>
                                            <p:tgtEl>
                                              <p:spTgt spid="8"/>
                                            </p:tgtEl>
                                            <p:attrNameLst>
                                              <p:attrName>ppt_x</p:attrName>
                                            </p:attrNameLst>
                                          </p:cBhvr>
                                          <p:tavLst>
                                            <p:tav tm="0">
                                              <p:val>
                                                <p:strVal val="#ppt_x"/>
                                              </p:val>
                                            </p:tav>
                                            <p:tav tm="100000">
                                              <p:val>
                                                <p:strVal val="#ppt_x"/>
                                              </p:val>
                                            </p:tav>
                                          </p:tavLst>
                                        </p:anim>
                                        <p:anim calcmode="lin" valueType="num">
                                          <p:cBhvr additive="base">
                                            <p:cTn id="42" dur="1250" fill="hold"/>
                                            <p:tgtEl>
                                              <p:spTgt spid="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50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1250" fill="hold"/>
                                            <p:tgtEl>
                                              <p:spTgt spid="10"/>
                                            </p:tgtEl>
                                            <p:attrNameLst>
                                              <p:attrName>ppt_x</p:attrName>
                                            </p:attrNameLst>
                                          </p:cBhvr>
                                          <p:tavLst>
                                            <p:tav tm="0">
                                              <p:val>
                                                <p:strVal val="#ppt_x"/>
                                              </p:val>
                                            </p:tav>
                                            <p:tav tm="100000">
                                              <p:val>
                                                <p:strVal val="#ppt_x"/>
                                              </p:val>
                                            </p:tav>
                                          </p:tavLst>
                                        </p:anim>
                                        <p:anim calcmode="lin" valueType="num">
                                          <p:cBhvr additive="base">
                                            <p:cTn id="46" dur="1250" fill="hold"/>
                                            <p:tgtEl>
                                              <p:spTgt spid="1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75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1250" fill="hold"/>
                                            <p:tgtEl>
                                              <p:spTgt spid="11"/>
                                            </p:tgtEl>
                                            <p:attrNameLst>
                                              <p:attrName>ppt_x</p:attrName>
                                            </p:attrNameLst>
                                          </p:cBhvr>
                                          <p:tavLst>
                                            <p:tav tm="0">
                                              <p:val>
                                                <p:strVal val="#ppt_x"/>
                                              </p:val>
                                            </p:tav>
                                            <p:tav tm="100000">
                                              <p:val>
                                                <p:strVal val="#ppt_x"/>
                                              </p:val>
                                            </p:tav>
                                          </p:tavLst>
                                        </p:anim>
                                        <p:anim calcmode="lin" valueType="num">
                                          <p:cBhvr additive="base">
                                            <p:cTn id="50" dur="1250" fill="hold"/>
                                            <p:tgtEl>
                                              <p:spTgt spid="1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100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1250" fill="hold"/>
                                            <p:tgtEl>
                                              <p:spTgt spid="7"/>
                                            </p:tgtEl>
                                            <p:attrNameLst>
                                              <p:attrName>ppt_x</p:attrName>
                                            </p:attrNameLst>
                                          </p:cBhvr>
                                          <p:tavLst>
                                            <p:tav tm="0">
                                              <p:val>
                                                <p:strVal val="#ppt_x"/>
                                              </p:val>
                                            </p:tav>
                                            <p:tav tm="100000">
                                              <p:val>
                                                <p:strVal val="#ppt_x"/>
                                              </p:val>
                                            </p:tav>
                                          </p:tavLst>
                                        </p:anim>
                                        <p:anim calcmode="lin" valueType="num">
                                          <p:cBhvr additive="base">
                                            <p:cTn id="54" dur="125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p:bldP spid="14" grpId="0" animBg="1"/>
          <p:bldP spid="15" grpId="0"/>
          <p:bldP spid="16" grpId="0" animBg="1"/>
          <p:bldP spid="17" grpId="0"/>
          <p:bldP spid="18" grpId="0" animBg="1"/>
          <p:bldP spid="19" grpId="0"/>
          <p:bldP spid="20" grpId="0" animBg="1"/>
          <p:bldP spid="21"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71"/>
          <p:cNvGrpSpPr/>
          <p:nvPr/>
        </p:nvGrpSpPr>
        <p:grpSpPr>
          <a:xfrm>
            <a:off x="2758034" y="1476753"/>
            <a:ext cx="1166178" cy="1165072"/>
            <a:chOff x="5305425" y="2638425"/>
            <a:chExt cx="1579563" cy="1577975"/>
          </a:xfrm>
          <a:solidFill>
            <a:srgbClr val="ED4545"/>
          </a:solidFill>
        </p:grpSpPr>
        <p:sp>
          <p:nvSpPr>
            <p:cNvPr id="73" name="Freeform 6"/>
            <p:cNvSpPr>
              <a:spLocks noEditPoints="1"/>
            </p:cNvSpPr>
            <p:nvPr/>
          </p:nvSpPr>
          <p:spPr bwMode="auto">
            <a:xfrm>
              <a:off x="5305425" y="2638425"/>
              <a:ext cx="1579563" cy="1577975"/>
            </a:xfrm>
            <a:custGeom>
              <a:avLst/>
              <a:gdLst>
                <a:gd name="T0" fmla="*/ 421 w 421"/>
                <a:gd name="T1" fmla="*/ 229 h 421"/>
                <a:gd name="T2" fmla="*/ 398 w 421"/>
                <a:gd name="T3" fmla="*/ 188 h 421"/>
                <a:gd name="T4" fmla="*/ 367 w 421"/>
                <a:gd name="T5" fmla="*/ 146 h 421"/>
                <a:gd name="T6" fmla="*/ 402 w 421"/>
                <a:gd name="T7" fmla="*/ 122 h 421"/>
                <a:gd name="T8" fmla="*/ 361 w 421"/>
                <a:gd name="T9" fmla="*/ 97 h 421"/>
                <a:gd name="T10" fmla="*/ 314 w 421"/>
                <a:gd name="T11" fmla="*/ 77 h 421"/>
                <a:gd name="T12" fmla="*/ 332 w 421"/>
                <a:gd name="T13" fmla="*/ 38 h 421"/>
                <a:gd name="T14" fmla="*/ 285 w 421"/>
                <a:gd name="T15" fmla="*/ 37 h 421"/>
                <a:gd name="T16" fmla="*/ 233 w 421"/>
                <a:gd name="T17" fmla="*/ 43 h 421"/>
                <a:gd name="T18" fmla="*/ 229 w 421"/>
                <a:gd name="T19" fmla="*/ 0 h 421"/>
                <a:gd name="T20" fmla="*/ 188 w 421"/>
                <a:gd name="T21" fmla="*/ 23 h 421"/>
                <a:gd name="T22" fmla="*/ 146 w 421"/>
                <a:gd name="T23" fmla="*/ 54 h 421"/>
                <a:gd name="T24" fmla="*/ 122 w 421"/>
                <a:gd name="T25" fmla="*/ 19 h 421"/>
                <a:gd name="T26" fmla="*/ 98 w 421"/>
                <a:gd name="T27" fmla="*/ 60 h 421"/>
                <a:gd name="T28" fmla="*/ 77 w 421"/>
                <a:gd name="T29" fmla="*/ 107 h 421"/>
                <a:gd name="T30" fmla="*/ 38 w 421"/>
                <a:gd name="T31" fmla="*/ 89 h 421"/>
                <a:gd name="T32" fmla="*/ 37 w 421"/>
                <a:gd name="T33" fmla="*/ 136 h 421"/>
                <a:gd name="T34" fmla="*/ 43 w 421"/>
                <a:gd name="T35" fmla="*/ 188 h 421"/>
                <a:gd name="T36" fmla="*/ 0 w 421"/>
                <a:gd name="T37" fmla="*/ 192 h 421"/>
                <a:gd name="T38" fmla="*/ 24 w 421"/>
                <a:gd name="T39" fmla="*/ 233 h 421"/>
                <a:gd name="T40" fmla="*/ 54 w 421"/>
                <a:gd name="T41" fmla="*/ 274 h 421"/>
                <a:gd name="T42" fmla="*/ 19 w 421"/>
                <a:gd name="T43" fmla="*/ 299 h 421"/>
                <a:gd name="T44" fmla="*/ 60 w 421"/>
                <a:gd name="T45" fmla="*/ 323 h 421"/>
                <a:gd name="T46" fmla="*/ 107 w 421"/>
                <a:gd name="T47" fmla="*/ 344 h 421"/>
                <a:gd name="T48" fmla="*/ 89 w 421"/>
                <a:gd name="T49" fmla="*/ 383 h 421"/>
                <a:gd name="T50" fmla="*/ 137 w 421"/>
                <a:gd name="T51" fmla="*/ 384 h 421"/>
                <a:gd name="T52" fmla="*/ 188 w 421"/>
                <a:gd name="T53" fmla="*/ 378 h 421"/>
                <a:gd name="T54" fmla="*/ 192 w 421"/>
                <a:gd name="T55" fmla="*/ 421 h 421"/>
                <a:gd name="T56" fmla="*/ 233 w 421"/>
                <a:gd name="T57" fmla="*/ 397 h 421"/>
                <a:gd name="T58" fmla="*/ 275 w 421"/>
                <a:gd name="T59" fmla="*/ 367 h 421"/>
                <a:gd name="T60" fmla="*/ 299 w 421"/>
                <a:gd name="T61" fmla="*/ 402 h 421"/>
                <a:gd name="T62" fmla="*/ 324 w 421"/>
                <a:gd name="T63" fmla="*/ 361 h 421"/>
                <a:gd name="T64" fmla="*/ 344 w 421"/>
                <a:gd name="T65" fmla="*/ 314 h 421"/>
                <a:gd name="T66" fmla="*/ 383 w 421"/>
                <a:gd name="T67" fmla="*/ 332 h 421"/>
                <a:gd name="T68" fmla="*/ 384 w 421"/>
                <a:gd name="T69" fmla="*/ 284 h 421"/>
                <a:gd name="T70" fmla="*/ 378 w 421"/>
                <a:gd name="T71" fmla="*/ 233 h 421"/>
                <a:gd name="T72" fmla="*/ 211 w 421"/>
                <a:gd name="T73" fmla="*/ 236 h 421"/>
                <a:gd name="T74" fmla="*/ 211 w 421"/>
                <a:gd name="T75" fmla="*/ 185 h 421"/>
                <a:gd name="T76" fmla="*/ 211 w 421"/>
                <a:gd name="T77" fmla="*/ 23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solidFill>
              <a:srgbClr val="1C9292"/>
            </a:solidFill>
            <a:ln>
              <a:noFill/>
            </a:ln>
            <a:extLst>
              <a:ext uri="{91240B29-F687-4F45-9708-019B960494DF}">
                <a14:hiddenLine xmlns:a14="http://schemas.microsoft.com/office/drawing/2010/main" w="9525">
                  <a:solidFill>
                    <a:srgbClr val="000000"/>
                  </a:solidFill>
                  <a:round/>
                </a14:hiddenLine>
              </a:ext>
            </a:extLst>
          </p:spPr>
          <p:txBody>
            <a:bodyPr vert="horz" wrap="square" lIns="68592" tIns="34296" rIns="68592" bIns="34296" numCol="1" anchor="t" anchorCtr="0" compatLnSpc="1"/>
            <a:lstStyle/>
            <a:p>
              <a:endParaRPr lang="zh-CN" altLang="en-US">
                <a:cs typeface="+mn-ea"/>
                <a:sym typeface="+mn-lt"/>
              </a:endParaRPr>
            </a:p>
          </p:txBody>
        </p:sp>
        <p:sp>
          <p:nvSpPr>
            <p:cNvPr id="74" name="Freeform 7"/>
            <p:cNvSpPr>
              <a:spLocks noEditPoints="1"/>
            </p:cNvSpPr>
            <p:nvPr/>
          </p:nvSpPr>
          <p:spPr bwMode="auto">
            <a:xfrm>
              <a:off x="5602288" y="2933700"/>
              <a:ext cx="985838" cy="985838"/>
            </a:xfrm>
            <a:custGeom>
              <a:avLst/>
              <a:gdLst>
                <a:gd name="T0" fmla="*/ 132 w 263"/>
                <a:gd name="T1" fmla="*/ 0 h 263"/>
                <a:gd name="T2" fmla="*/ 0 w 263"/>
                <a:gd name="T3" fmla="*/ 131 h 263"/>
                <a:gd name="T4" fmla="*/ 132 w 263"/>
                <a:gd name="T5" fmla="*/ 263 h 263"/>
                <a:gd name="T6" fmla="*/ 263 w 263"/>
                <a:gd name="T7" fmla="*/ 131 h 263"/>
                <a:gd name="T8" fmla="*/ 132 w 263"/>
                <a:gd name="T9" fmla="*/ 0 h 263"/>
                <a:gd name="T10" fmla="*/ 132 w 263"/>
                <a:gd name="T11" fmla="*/ 190 h 263"/>
                <a:gd name="T12" fmla="*/ 73 w 263"/>
                <a:gd name="T13" fmla="*/ 131 h 263"/>
                <a:gd name="T14" fmla="*/ 132 w 263"/>
                <a:gd name="T15" fmla="*/ 73 h 263"/>
                <a:gd name="T16" fmla="*/ 190 w 263"/>
                <a:gd name="T17" fmla="*/ 131 h 263"/>
                <a:gd name="T18" fmla="*/ 132 w 263"/>
                <a:gd name="T19" fmla="*/ 19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263">
                  <a:moveTo>
                    <a:pt x="132" y="0"/>
                  </a:moveTo>
                  <a:cubicBezTo>
                    <a:pt x="59" y="0"/>
                    <a:pt x="0" y="59"/>
                    <a:pt x="0" y="131"/>
                  </a:cubicBezTo>
                  <a:cubicBezTo>
                    <a:pt x="0" y="204"/>
                    <a:pt x="59" y="263"/>
                    <a:pt x="132" y="263"/>
                  </a:cubicBezTo>
                  <a:cubicBezTo>
                    <a:pt x="204" y="263"/>
                    <a:pt x="263" y="204"/>
                    <a:pt x="263" y="131"/>
                  </a:cubicBezTo>
                  <a:cubicBezTo>
                    <a:pt x="263" y="59"/>
                    <a:pt x="204" y="0"/>
                    <a:pt x="132" y="0"/>
                  </a:cubicBezTo>
                  <a:close/>
                  <a:moveTo>
                    <a:pt x="132" y="190"/>
                  </a:moveTo>
                  <a:cubicBezTo>
                    <a:pt x="99" y="190"/>
                    <a:pt x="73" y="164"/>
                    <a:pt x="73" y="131"/>
                  </a:cubicBezTo>
                  <a:cubicBezTo>
                    <a:pt x="73" y="99"/>
                    <a:pt x="99" y="73"/>
                    <a:pt x="132" y="73"/>
                  </a:cubicBezTo>
                  <a:cubicBezTo>
                    <a:pt x="164" y="73"/>
                    <a:pt x="190" y="99"/>
                    <a:pt x="190" y="131"/>
                  </a:cubicBezTo>
                  <a:cubicBezTo>
                    <a:pt x="190" y="164"/>
                    <a:pt x="164" y="190"/>
                    <a:pt x="132" y="190"/>
                  </a:cubicBezTo>
                  <a:close/>
                </a:path>
              </a:pathLst>
            </a:custGeom>
            <a:solidFill>
              <a:srgbClr val="E9EEF4"/>
            </a:solidFill>
            <a:ln>
              <a:noFill/>
            </a:ln>
            <a:extLst>
              <a:ext uri="{91240B29-F687-4F45-9708-019B960494DF}">
                <a14:hiddenLine xmlns:a14="http://schemas.microsoft.com/office/drawing/2010/main" w="9525">
                  <a:solidFill>
                    <a:srgbClr val="000000"/>
                  </a:solidFill>
                  <a:round/>
                </a14:hiddenLine>
              </a:ext>
            </a:extLst>
          </p:spPr>
          <p:txBody>
            <a:bodyPr vert="horz" wrap="square" lIns="68592" tIns="34296" rIns="68592" bIns="34296" numCol="1" anchor="t" anchorCtr="0" compatLnSpc="1"/>
            <a:lstStyle/>
            <a:p>
              <a:endParaRPr lang="zh-CN" altLang="en-US">
                <a:cs typeface="+mn-ea"/>
                <a:sym typeface="+mn-lt"/>
              </a:endParaRPr>
            </a:p>
          </p:txBody>
        </p:sp>
      </p:grpSp>
      <p:grpSp>
        <p:nvGrpSpPr>
          <p:cNvPr id="75" name="组合 74"/>
          <p:cNvGrpSpPr/>
          <p:nvPr/>
        </p:nvGrpSpPr>
        <p:grpSpPr>
          <a:xfrm>
            <a:off x="3465469" y="2183185"/>
            <a:ext cx="1463875" cy="1461615"/>
            <a:chOff x="5102225" y="2441575"/>
            <a:chExt cx="1982788" cy="1979613"/>
          </a:xfrm>
          <a:solidFill>
            <a:srgbClr val="ED4545"/>
          </a:solidFill>
        </p:grpSpPr>
        <p:sp>
          <p:nvSpPr>
            <p:cNvPr id="76" name="Freeform 12"/>
            <p:cNvSpPr>
              <a:spLocks noEditPoints="1"/>
            </p:cNvSpPr>
            <p:nvPr/>
          </p:nvSpPr>
          <p:spPr bwMode="auto">
            <a:xfrm>
              <a:off x="5102225" y="2441575"/>
              <a:ext cx="1982788" cy="1979613"/>
            </a:xfrm>
            <a:custGeom>
              <a:avLst/>
              <a:gdLst>
                <a:gd name="T0" fmla="*/ 529 w 529"/>
                <a:gd name="T1" fmla="*/ 283 h 528"/>
                <a:gd name="T2" fmla="*/ 506 w 529"/>
                <a:gd name="T3" fmla="*/ 241 h 528"/>
                <a:gd name="T4" fmla="*/ 479 w 529"/>
                <a:gd name="T5" fmla="*/ 200 h 528"/>
                <a:gd name="T6" fmla="*/ 516 w 529"/>
                <a:gd name="T7" fmla="*/ 180 h 528"/>
                <a:gd name="T8" fmla="*/ 479 w 529"/>
                <a:gd name="T9" fmla="*/ 151 h 528"/>
                <a:gd name="T10" fmla="*/ 438 w 529"/>
                <a:gd name="T11" fmla="*/ 123 h 528"/>
                <a:gd name="T12" fmla="*/ 465 w 529"/>
                <a:gd name="T13" fmla="*/ 90 h 528"/>
                <a:gd name="T14" fmla="*/ 420 w 529"/>
                <a:gd name="T15" fmla="*/ 77 h 528"/>
                <a:gd name="T16" fmla="*/ 371 w 529"/>
                <a:gd name="T17" fmla="*/ 67 h 528"/>
                <a:gd name="T18" fmla="*/ 383 w 529"/>
                <a:gd name="T19" fmla="*/ 27 h 528"/>
                <a:gd name="T20" fmla="*/ 336 w 529"/>
                <a:gd name="T21" fmla="*/ 32 h 528"/>
                <a:gd name="T22" fmla="*/ 288 w 529"/>
                <a:gd name="T23" fmla="*/ 42 h 528"/>
                <a:gd name="T24" fmla="*/ 284 w 529"/>
                <a:gd name="T25" fmla="*/ 0 h 528"/>
                <a:gd name="T26" fmla="*/ 242 w 529"/>
                <a:gd name="T27" fmla="*/ 23 h 528"/>
                <a:gd name="T28" fmla="*/ 201 w 529"/>
                <a:gd name="T29" fmla="*/ 50 h 528"/>
                <a:gd name="T30" fmla="*/ 181 w 529"/>
                <a:gd name="T31" fmla="*/ 13 h 528"/>
                <a:gd name="T32" fmla="*/ 152 w 529"/>
                <a:gd name="T33" fmla="*/ 50 h 528"/>
                <a:gd name="T34" fmla="*/ 124 w 529"/>
                <a:gd name="T35" fmla="*/ 91 h 528"/>
                <a:gd name="T36" fmla="*/ 91 w 529"/>
                <a:gd name="T37" fmla="*/ 64 h 528"/>
                <a:gd name="T38" fmla="*/ 78 w 529"/>
                <a:gd name="T39" fmla="*/ 109 h 528"/>
                <a:gd name="T40" fmla="*/ 68 w 529"/>
                <a:gd name="T41" fmla="*/ 158 h 528"/>
                <a:gd name="T42" fmla="*/ 28 w 529"/>
                <a:gd name="T43" fmla="*/ 145 h 528"/>
                <a:gd name="T44" fmla="*/ 33 w 529"/>
                <a:gd name="T45" fmla="*/ 193 h 528"/>
                <a:gd name="T46" fmla="*/ 42 w 529"/>
                <a:gd name="T47" fmla="*/ 241 h 528"/>
                <a:gd name="T48" fmla="*/ 0 w 529"/>
                <a:gd name="T49" fmla="*/ 245 h 528"/>
                <a:gd name="T50" fmla="*/ 24 w 529"/>
                <a:gd name="T51" fmla="*/ 287 h 528"/>
                <a:gd name="T52" fmla="*/ 51 w 529"/>
                <a:gd name="T53" fmla="*/ 328 h 528"/>
                <a:gd name="T54" fmla="*/ 13 w 529"/>
                <a:gd name="T55" fmla="*/ 348 h 528"/>
                <a:gd name="T56" fmla="*/ 51 w 529"/>
                <a:gd name="T57" fmla="*/ 377 h 528"/>
                <a:gd name="T58" fmla="*/ 92 w 529"/>
                <a:gd name="T59" fmla="*/ 405 h 528"/>
                <a:gd name="T60" fmla="*/ 65 w 529"/>
                <a:gd name="T61" fmla="*/ 438 h 528"/>
                <a:gd name="T62" fmla="*/ 110 w 529"/>
                <a:gd name="T63" fmla="*/ 451 h 528"/>
                <a:gd name="T64" fmla="*/ 159 w 529"/>
                <a:gd name="T65" fmla="*/ 461 h 528"/>
                <a:gd name="T66" fmla="*/ 146 w 529"/>
                <a:gd name="T67" fmla="*/ 501 h 528"/>
                <a:gd name="T68" fmla="*/ 193 w 529"/>
                <a:gd name="T69" fmla="*/ 496 h 528"/>
                <a:gd name="T70" fmla="*/ 242 w 529"/>
                <a:gd name="T71" fmla="*/ 486 h 528"/>
                <a:gd name="T72" fmla="*/ 246 w 529"/>
                <a:gd name="T73" fmla="*/ 528 h 528"/>
                <a:gd name="T74" fmla="*/ 288 w 529"/>
                <a:gd name="T75" fmla="*/ 505 h 528"/>
                <a:gd name="T76" fmla="*/ 329 w 529"/>
                <a:gd name="T77" fmla="*/ 478 h 528"/>
                <a:gd name="T78" fmla="*/ 349 w 529"/>
                <a:gd name="T79" fmla="*/ 516 h 528"/>
                <a:gd name="T80" fmla="*/ 378 w 529"/>
                <a:gd name="T81" fmla="*/ 478 h 528"/>
                <a:gd name="T82" fmla="*/ 406 w 529"/>
                <a:gd name="T83" fmla="*/ 437 h 528"/>
                <a:gd name="T84" fmla="*/ 439 w 529"/>
                <a:gd name="T85" fmla="*/ 464 h 528"/>
                <a:gd name="T86" fmla="*/ 452 w 529"/>
                <a:gd name="T87" fmla="*/ 419 h 528"/>
                <a:gd name="T88" fmla="*/ 462 w 529"/>
                <a:gd name="T89" fmla="*/ 370 h 528"/>
                <a:gd name="T90" fmla="*/ 502 w 529"/>
                <a:gd name="T91" fmla="*/ 383 h 528"/>
                <a:gd name="T92" fmla="*/ 496 w 529"/>
                <a:gd name="T93" fmla="*/ 335 h 528"/>
                <a:gd name="T94" fmla="*/ 487 w 529"/>
                <a:gd name="T95" fmla="*/ 287 h 528"/>
                <a:gd name="T96" fmla="*/ 265 w 529"/>
                <a:gd name="T97" fmla="*/ 290 h 528"/>
                <a:gd name="T98" fmla="*/ 265 w 529"/>
                <a:gd name="T99" fmla="*/ 238 h 528"/>
                <a:gd name="T100" fmla="*/ 265 w 529"/>
                <a:gd name="T101" fmla="*/ 29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9" h="528">
                  <a:moveTo>
                    <a:pt x="506" y="287"/>
                  </a:moveTo>
                  <a:cubicBezTo>
                    <a:pt x="529" y="283"/>
                    <a:pt x="529" y="283"/>
                    <a:pt x="529" y="283"/>
                  </a:cubicBezTo>
                  <a:cubicBezTo>
                    <a:pt x="529" y="245"/>
                    <a:pt x="529" y="245"/>
                    <a:pt x="529" y="245"/>
                  </a:cubicBezTo>
                  <a:cubicBezTo>
                    <a:pt x="506" y="241"/>
                    <a:pt x="506" y="241"/>
                    <a:pt x="506" y="241"/>
                  </a:cubicBezTo>
                  <a:cubicBezTo>
                    <a:pt x="487" y="241"/>
                    <a:pt x="487" y="241"/>
                    <a:pt x="487" y="241"/>
                  </a:cubicBezTo>
                  <a:cubicBezTo>
                    <a:pt x="486" y="227"/>
                    <a:pt x="483" y="213"/>
                    <a:pt x="479" y="200"/>
                  </a:cubicBezTo>
                  <a:cubicBezTo>
                    <a:pt x="496" y="193"/>
                    <a:pt x="496" y="193"/>
                    <a:pt x="496" y="193"/>
                  </a:cubicBezTo>
                  <a:cubicBezTo>
                    <a:pt x="516" y="180"/>
                    <a:pt x="516" y="180"/>
                    <a:pt x="516" y="180"/>
                  </a:cubicBezTo>
                  <a:cubicBezTo>
                    <a:pt x="502" y="145"/>
                    <a:pt x="502" y="145"/>
                    <a:pt x="502" y="145"/>
                  </a:cubicBezTo>
                  <a:cubicBezTo>
                    <a:pt x="479" y="151"/>
                    <a:pt x="479" y="151"/>
                    <a:pt x="479" y="151"/>
                  </a:cubicBezTo>
                  <a:cubicBezTo>
                    <a:pt x="462" y="158"/>
                    <a:pt x="462" y="158"/>
                    <a:pt x="462" y="158"/>
                  </a:cubicBezTo>
                  <a:cubicBezTo>
                    <a:pt x="455" y="145"/>
                    <a:pt x="447" y="134"/>
                    <a:pt x="438" y="123"/>
                  </a:cubicBezTo>
                  <a:cubicBezTo>
                    <a:pt x="452" y="109"/>
                    <a:pt x="452" y="109"/>
                    <a:pt x="452" y="109"/>
                  </a:cubicBezTo>
                  <a:cubicBezTo>
                    <a:pt x="465" y="90"/>
                    <a:pt x="465" y="90"/>
                    <a:pt x="465" y="90"/>
                  </a:cubicBezTo>
                  <a:cubicBezTo>
                    <a:pt x="439" y="64"/>
                    <a:pt x="439" y="64"/>
                    <a:pt x="439" y="64"/>
                  </a:cubicBezTo>
                  <a:cubicBezTo>
                    <a:pt x="420" y="77"/>
                    <a:pt x="420" y="77"/>
                    <a:pt x="420" y="77"/>
                  </a:cubicBezTo>
                  <a:cubicBezTo>
                    <a:pt x="406" y="91"/>
                    <a:pt x="406" y="91"/>
                    <a:pt x="406" y="91"/>
                  </a:cubicBezTo>
                  <a:cubicBezTo>
                    <a:pt x="395" y="82"/>
                    <a:pt x="383" y="74"/>
                    <a:pt x="371" y="67"/>
                  </a:cubicBezTo>
                  <a:cubicBezTo>
                    <a:pt x="378" y="50"/>
                    <a:pt x="378" y="50"/>
                    <a:pt x="378" y="50"/>
                  </a:cubicBezTo>
                  <a:cubicBezTo>
                    <a:pt x="383" y="27"/>
                    <a:pt x="383" y="27"/>
                    <a:pt x="383" y="27"/>
                  </a:cubicBezTo>
                  <a:cubicBezTo>
                    <a:pt x="349" y="13"/>
                    <a:pt x="349" y="13"/>
                    <a:pt x="349" y="13"/>
                  </a:cubicBezTo>
                  <a:cubicBezTo>
                    <a:pt x="336" y="32"/>
                    <a:pt x="336" y="32"/>
                    <a:pt x="336" y="32"/>
                  </a:cubicBezTo>
                  <a:cubicBezTo>
                    <a:pt x="329" y="50"/>
                    <a:pt x="329" y="50"/>
                    <a:pt x="329" y="50"/>
                  </a:cubicBezTo>
                  <a:cubicBezTo>
                    <a:pt x="316" y="46"/>
                    <a:pt x="302" y="43"/>
                    <a:pt x="288" y="42"/>
                  </a:cubicBezTo>
                  <a:cubicBezTo>
                    <a:pt x="288" y="23"/>
                    <a:pt x="288" y="23"/>
                    <a:pt x="288" y="23"/>
                  </a:cubicBezTo>
                  <a:cubicBezTo>
                    <a:pt x="284" y="0"/>
                    <a:pt x="284" y="0"/>
                    <a:pt x="284" y="0"/>
                  </a:cubicBezTo>
                  <a:cubicBezTo>
                    <a:pt x="246" y="0"/>
                    <a:pt x="246" y="0"/>
                    <a:pt x="246" y="0"/>
                  </a:cubicBezTo>
                  <a:cubicBezTo>
                    <a:pt x="242" y="23"/>
                    <a:pt x="242" y="23"/>
                    <a:pt x="242" y="23"/>
                  </a:cubicBezTo>
                  <a:cubicBezTo>
                    <a:pt x="242" y="42"/>
                    <a:pt x="242" y="42"/>
                    <a:pt x="242" y="42"/>
                  </a:cubicBezTo>
                  <a:cubicBezTo>
                    <a:pt x="228" y="43"/>
                    <a:pt x="214" y="46"/>
                    <a:pt x="201" y="50"/>
                  </a:cubicBezTo>
                  <a:cubicBezTo>
                    <a:pt x="193" y="32"/>
                    <a:pt x="193" y="32"/>
                    <a:pt x="193" y="32"/>
                  </a:cubicBezTo>
                  <a:cubicBezTo>
                    <a:pt x="181" y="13"/>
                    <a:pt x="181" y="13"/>
                    <a:pt x="181" y="13"/>
                  </a:cubicBezTo>
                  <a:cubicBezTo>
                    <a:pt x="146" y="27"/>
                    <a:pt x="146" y="27"/>
                    <a:pt x="146" y="27"/>
                  </a:cubicBezTo>
                  <a:cubicBezTo>
                    <a:pt x="152" y="50"/>
                    <a:pt x="152" y="50"/>
                    <a:pt x="152" y="50"/>
                  </a:cubicBezTo>
                  <a:cubicBezTo>
                    <a:pt x="159" y="67"/>
                    <a:pt x="159" y="67"/>
                    <a:pt x="159" y="67"/>
                  </a:cubicBezTo>
                  <a:cubicBezTo>
                    <a:pt x="146" y="74"/>
                    <a:pt x="135" y="82"/>
                    <a:pt x="124" y="91"/>
                  </a:cubicBezTo>
                  <a:cubicBezTo>
                    <a:pt x="110" y="77"/>
                    <a:pt x="110" y="77"/>
                    <a:pt x="110" y="77"/>
                  </a:cubicBezTo>
                  <a:cubicBezTo>
                    <a:pt x="91" y="64"/>
                    <a:pt x="91" y="64"/>
                    <a:pt x="91" y="64"/>
                  </a:cubicBezTo>
                  <a:cubicBezTo>
                    <a:pt x="65" y="90"/>
                    <a:pt x="65" y="90"/>
                    <a:pt x="65" y="90"/>
                  </a:cubicBezTo>
                  <a:cubicBezTo>
                    <a:pt x="78" y="109"/>
                    <a:pt x="78" y="109"/>
                    <a:pt x="78" y="109"/>
                  </a:cubicBezTo>
                  <a:cubicBezTo>
                    <a:pt x="92" y="123"/>
                    <a:pt x="92" y="123"/>
                    <a:pt x="92" y="123"/>
                  </a:cubicBezTo>
                  <a:cubicBezTo>
                    <a:pt x="83" y="134"/>
                    <a:pt x="75" y="145"/>
                    <a:pt x="68" y="158"/>
                  </a:cubicBezTo>
                  <a:cubicBezTo>
                    <a:pt x="51" y="151"/>
                    <a:pt x="51" y="151"/>
                    <a:pt x="51" y="151"/>
                  </a:cubicBezTo>
                  <a:cubicBezTo>
                    <a:pt x="28" y="145"/>
                    <a:pt x="28" y="145"/>
                    <a:pt x="28" y="145"/>
                  </a:cubicBezTo>
                  <a:cubicBezTo>
                    <a:pt x="13" y="180"/>
                    <a:pt x="13" y="180"/>
                    <a:pt x="13" y="180"/>
                  </a:cubicBezTo>
                  <a:cubicBezTo>
                    <a:pt x="33" y="193"/>
                    <a:pt x="33" y="193"/>
                    <a:pt x="33" y="193"/>
                  </a:cubicBezTo>
                  <a:cubicBezTo>
                    <a:pt x="51" y="200"/>
                    <a:pt x="51" y="200"/>
                    <a:pt x="51" y="200"/>
                  </a:cubicBezTo>
                  <a:cubicBezTo>
                    <a:pt x="47" y="213"/>
                    <a:pt x="44" y="227"/>
                    <a:pt x="42" y="241"/>
                  </a:cubicBezTo>
                  <a:cubicBezTo>
                    <a:pt x="24" y="241"/>
                    <a:pt x="24" y="241"/>
                    <a:pt x="24" y="241"/>
                  </a:cubicBezTo>
                  <a:cubicBezTo>
                    <a:pt x="0" y="245"/>
                    <a:pt x="0" y="245"/>
                    <a:pt x="0" y="245"/>
                  </a:cubicBezTo>
                  <a:cubicBezTo>
                    <a:pt x="0" y="283"/>
                    <a:pt x="0" y="283"/>
                    <a:pt x="0" y="283"/>
                  </a:cubicBezTo>
                  <a:cubicBezTo>
                    <a:pt x="24" y="287"/>
                    <a:pt x="24" y="287"/>
                    <a:pt x="24" y="287"/>
                  </a:cubicBezTo>
                  <a:cubicBezTo>
                    <a:pt x="42" y="287"/>
                    <a:pt x="42" y="287"/>
                    <a:pt x="42" y="287"/>
                  </a:cubicBezTo>
                  <a:cubicBezTo>
                    <a:pt x="44" y="301"/>
                    <a:pt x="47" y="315"/>
                    <a:pt x="51" y="328"/>
                  </a:cubicBezTo>
                  <a:cubicBezTo>
                    <a:pt x="33" y="335"/>
                    <a:pt x="33" y="335"/>
                    <a:pt x="33" y="335"/>
                  </a:cubicBezTo>
                  <a:cubicBezTo>
                    <a:pt x="13" y="348"/>
                    <a:pt x="13" y="348"/>
                    <a:pt x="13" y="348"/>
                  </a:cubicBezTo>
                  <a:cubicBezTo>
                    <a:pt x="28" y="383"/>
                    <a:pt x="28" y="383"/>
                    <a:pt x="28" y="383"/>
                  </a:cubicBezTo>
                  <a:cubicBezTo>
                    <a:pt x="51" y="377"/>
                    <a:pt x="51" y="377"/>
                    <a:pt x="51" y="377"/>
                  </a:cubicBezTo>
                  <a:cubicBezTo>
                    <a:pt x="68" y="370"/>
                    <a:pt x="68" y="370"/>
                    <a:pt x="68" y="370"/>
                  </a:cubicBezTo>
                  <a:cubicBezTo>
                    <a:pt x="75" y="383"/>
                    <a:pt x="83" y="394"/>
                    <a:pt x="92" y="405"/>
                  </a:cubicBezTo>
                  <a:cubicBezTo>
                    <a:pt x="78" y="419"/>
                    <a:pt x="78" y="419"/>
                    <a:pt x="78" y="419"/>
                  </a:cubicBezTo>
                  <a:cubicBezTo>
                    <a:pt x="65" y="438"/>
                    <a:pt x="65" y="438"/>
                    <a:pt x="65" y="438"/>
                  </a:cubicBezTo>
                  <a:cubicBezTo>
                    <a:pt x="91" y="464"/>
                    <a:pt x="91" y="464"/>
                    <a:pt x="91" y="464"/>
                  </a:cubicBezTo>
                  <a:cubicBezTo>
                    <a:pt x="110" y="451"/>
                    <a:pt x="110" y="451"/>
                    <a:pt x="110" y="451"/>
                  </a:cubicBezTo>
                  <a:cubicBezTo>
                    <a:pt x="124" y="437"/>
                    <a:pt x="124" y="437"/>
                    <a:pt x="124" y="437"/>
                  </a:cubicBezTo>
                  <a:cubicBezTo>
                    <a:pt x="135" y="446"/>
                    <a:pt x="146" y="454"/>
                    <a:pt x="159" y="461"/>
                  </a:cubicBezTo>
                  <a:cubicBezTo>
                    <a:pt x="152" y="478"/>
                    <a:pt x="152" y="478"/>
                    <a:pt x="152" y="478"/>
                  </a:cubicBezTo>
                  <a:cubicBezTo>
                    <a:pt x="146" y="501"/>
                    <a:pt x="146" y="501"/>
                    <a:pt x="146" y="501"/>
                  </a:cubicBezTo>
                  <a:cubicBezTo>
                    <a:pt x="181" y="516"/>
                    <a:pt x="181" y="516"/>
                    <a:pt x="181" y="516"/>
                  </a:cubicBezTo>
                  <a:cubicBezTo>
                    <a:pt x="193" y="496"/>
                    <a:pt x="193" y="496"/>
                    <a:pt x="193" y="496"/>
                  </a:cubicBezTo>
                  <a:cubicBezTo>
                    <a:pt x="201" y="478"/>
                    <a:pt x="201" y="478"/>
                    <a:pt x="201" y="478"/>
                  </a:cubicBezTo>
                  <a:cubicBezTo>
                    <a:pt x="214" y="482"/>
                    <a:pt x="228" y="485"/>
                    <a:pt x="242" y="486"/>
                  </a:cubicBezTo>
                  <a:cubicBezTo>
                    <a:pt x="242" y="505"/>
                    <a:pt x="242" y="505"/>
                    <a:pt x="242" y="505"/>
                  </a:cubicBezTo>
                  <a:cubicBezTo>
                    <a:pt x="246" y="528"/>
                    <a:pt x="246" y="528"/>
                    <a:pt x="246" y="528"/>
                  </a:cubicBezTo>
                  <a:cubicBezTo>
                    <a:pt x="284" y="528"/>
                    <a:pt x="284" y="528"/>
                    <a:pt x="284" y="528"/>
                  </a:cubicBezTo>
                  <a:cubicBezTo>
                    <a:pt x="288" y="505"/>
                    <a:pt x="288" y="505"/>
                    <a:pt x="288" y="505"/>
                  </a:cubicBezTo>
                  <a:cubicBezTo>
                    <a:pt x="288" y="486"/>
                    <a:pt x="288" y="486"/>
                    <a:pt x="288" y="486"/>
                  </a:cubicBezTo>
                  <a:cubicBezTo>
                    <a:pt x="302" y="485"/>
                    <a:pt x="316" y="482"/>
                    <a:pt x="329" y="478"/>
                  </a:cubicBezTo>
                  <a:cubicBezTo>
                    <a:pt x="336" y="496"/>
                    <a:pt x="336" y="496"/>
                    <a:pt x="336" y="496"/>
                  </a:cubicBezTo>
                  <a:cubicBezTo>
                    <a:pt x="349" y="516"/>
                    <a:pt x="349" y="516"/>
                    <a:pt x="349" y="516"/>
                  </a:cubicBezTo>
                  <a:cubicBezTo>
                    <a:pt x="383" y="501"/>
                    <a:pt x="383" y="501"/>
                    <a:pt x="383" y="501"/>
                  </a:cubicBezTo>
                  <a:cubicBezTo>
                    <a:pt x="378" y="478"/>
                    <a:pt x="378" y="478"/>
                    <a:pt x="378" y="478"/>
                  </a:cubicBezTo>
                  <a:cubicBezTo>
                    <a:pt x="371" y="461"/>
                    <a:pt x="371" y="461"/>
                    <a:pt x="371" y="461"/>
                  </a:cubicBezTo>
                  <a:cubicBezTo>
                    <a:pt x="383" y="454"/>
                    <a:pt x="395" y="446"/>
                    <a:pt x="406" y="437"/>
                  </a:cubicBezTo>
                  <a:cubicBezTo>
                    <a:pt x="420" y="451"/>
                    <a:pt x="420" y="451"/>
                    <a:pt x="420" y="451"/>
                  </a:cubicBezTo>
                  <a:cubicBezTo>
                    <a:pt x="439" y="464"/>
                    <a:pt x="439" y="464"/>
                    <a:pt x="439" y="464"/>
                  </a:cubicBezTo>
                  <a:cubicBezTo>
                    <a:pt x="465" y="438"/>
                    <a:pt x="465" y="438"/>
                    <a:pt x="465" y="438"/>
                  </a:cubicBezTo>
                  <a:cubicBezTo>
                    <a:pt x="452" y="419"/>
                    <a:pt x="452" y="419"/>
                    <a:pt x="452" y="419"/>
                  </a:cubicBezTo>
                  <a:cubicBezTo>
                    <a:pt x="438" y="405"/>
                    <a:pt x="438" y="405"/>
                    <a:pt x="438" y="405"/>
                  </a:cubicBezTo>
                  <a:cubicBezTo>
                    <a:pt x="447" y="394"/>
                    <a:pt x="455" y="383"/>
                    <a:pt x="462" y="370"/>
                  </a:cubicBezTo>
                  <a:cubicBezTo>
                    <a:pt x="479" y="377"/>
                    <a:pt x="479" y="377"/>
                    <a:pt x="479" y="377"/>
                  </a:cubicBezTo>
                  <a:cubicBezTo>
                    <a:pt x="502" y="383"/>
                    <a:pt x="502" y="383"/>
                    <a:pt x="502" y="383"/>
                  </a:cubicBezTo>
                  <a:cubicBezTo>
                    <a:pt x="516" y="348"/>
                    <a:pt x="516" y="348"/>
                    <a:pt x="516" y="348"/>
                  </a:cubicBezTo>
                  <a:cubicBezTo>
                    <a:pt x="496" y="335"/>
                    <a:pt x="496" y="335"/>
                    <a:pt x="496" y="335"/>
                  </a:cubicBezTo>
                  <a:cubicBezTo>
                    <a:pt x="479" y="328"/>
                    <a:pt x="479" y="328"/>
                    <a:pt x="479" y="328"/>
                  </a:cubicBezTo>
                  <a:cubicBezTo>
                    <a:pt x="483" y="315"/>
                    <a:pt x="486" y="301"/>
                    <a:pt x="487" y="287"/>
                  </a:cubicBezTo>
                  <a:lnTo>
                    <a:pt x="506" y="287"/>
                  </a:lnTo>
                  <a:close/>
                  <a:moveTo>
                    <a:pt x="265" y="290"/>
                  </a:moveTo>
                  <a:cubicBezTo>
                    <a:pt x="251" y="290"/>
                    <a:pt x="239" y="278"/>
                    <a:pt x="239" y="264"/>
                  </a:cubicBezTo>
                  <a:cubicBezTo>
                    <a:pt x="239" y="250"/>
                    <a:pt x="251" y="238"/>
                    <a:pt x="265" y="238"/>
                  </a:cubicBezTo>
                  <a:cubicBezTo>
                    <a:pt x="279" y="238"/>
                    <a:pt x="291" y="250"/>
                    <a:pt x="291" y="264"/>
                  </a:cubicBezTo>
                  <a:cubicBezTo>
                    <a:pt x="291" y="278"/>
                    <a:pt x="279" y="290"/>
                    <a:pt x="265" y="290"/>
                  </a:cubicBezTo>
                  <a:close/>
                </a:path>
              </a:pathLst>
            </a:custGeom>
            <a:solidFill>
              <a:srgbClr val="1C9292"/>
            </a:solidFill>
            <a:ln>
              <a:noFill/>
            </a:ln>
            <a:extLst>
              <a:ext uri="{91240B29-F687-4F45-9708-019B960494DF}">
                <a14:hiddenLine xmlns:a14="http://schemas.microsoft.com/office/drawing/2010/main" w="9525">
                  <a:solidFill>
                    <a:srgbClr val="000000"/>
                  </a:solidFill>
                  <a:round/>
                </a14:hiddenLine>
              </a:ext>
            </a:extLst>
          </p:spPr>
          <p:txBody>
            <a:bodyPr vert="horz" wrap="square" lIns="68592" tIns="34296" rIns="68592" bIns="34296" numCol="1" anchor="t" anchorCtr="0" compatLnSpc="1"/>
            <a:lstStyle/>
            <a:p>
              <a:endParaRPr lang="zh-CN" altLang="en-US">
                <a:cs typeface="+mn-ea"/>
                <a:sym typeface="+mn-lt"/>
              </a:endParaRPr>
            </a:p>
          </p:txBody>
        </p:sp>
        <p:sp>
          <p:nvSpPr>
            <p:cNvPr id="77" name="Freeform 13"/>
            <p:cNvSpPr>
              <a:spLocks noEditPoints="1"/>
            </p:cNvSpPr>
            <p:nvPr/>
          </p:nvSpPr>
          <p:spPr bwMode="auto">
            <a:xfrm>
              <a:off x="5405438" y="2741613"/>
              <a:ext cx="1376363" cy="1381125"/>
            </a:xfrm>
            <a:custGeom>
              <a:avLst/>
              <a:gdLst>
                <a:gd name="T0" fmla="*/ 184 w 367"/>
                <a:gd name="T1" fmla="*/ 0 h 368"/>
                <a:gd name="T2" fmla="*/ 0 w 367"/>
                <a:gd name="T3" fmla="*/ 184 h 368"/>
                <a:gd name="T4" fmla="*/ 184 w 367"/>
                <a:gd name="T5" fmla="*/ 368 h 368"/>
                <a:gd name="T6" fmla="*/ 367 w 367"/>
                <a:gd name="T7" fmla="*/ 184 h 368"/>
                <a:gd name="T8" fmla="*/ 184 w 367"/>
                <a:gd name="T9" fmla="*/ 0 h 368"/>
                <a:gd name="T10" fmla="*/ 184 w 367"/>
                <a:gd name="T11" fmla="*/ 250 h 368"/>
                <a:gd name="T12" fmla="*/ 118 w 367"/>
                <a:gd name="T13" fmla="*/ 184 h 368"/>
                <a:gd name="T14" fmla="*/ 184 w 367"/>
                <a:gd name="T15" fmla="*/ 118 h 368"/>
                <a:gd name="T16" fmla="*/ 250 w 367"/>
                <a:gd name="T17" fmla="*/ 184 h 368"/>
                <a:gd name="T18" fmla="*/ 184 w 367"/>
                <a:gd name="T19" fmla="*/ 25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7" h="368">
                  <a:moveTo>
                    <a:pt x="184" y="0"/>
                  </a:moveTo>
                  <a:cubicBezTo>
                    <a:pt x="83" y="0"/>
                    <a:pt x="0" y="83"/>
                    <a:pt x="0" y="184"/>
                  </a:cubicBezTo>
                  <a:cubicBezTo>
                    <a:pt x="0" y="285"/>
                    <a:pt x="83" y="368"/>
                    <a:pt x="184" y="368"/>
                  </a:cubicBezTo>
                  <a:cubicBezTo>
                    <a:pt x="285" y="368"/>
                    <a:pt x="367" y="285"/>
                    <a:pt x="367" y="184"/>
                  </a:cubicBezTo>
                  <a:cubicBezTo>
                    <a:pt x="367" y="83"/>
                    <a:pt x="285" y="0"/>
                    <a:pt x="184" y="0"/>
                  </a:cubicBezTo>
                  <a:close/>
                  <a:moveTo>
                    <a:pt x="184" y="250"/>
                  </a:moveTo>
                  <a:cubicBezTo>
                    <a:pt x="148" y="250"/>
                    <a:pt x="118" y="220"/>
                    <a:pt x="118" y="184"/>
                  </a:cubicBezTo>
                  <a:cubicBezTo>
                    <a:pt x="118" y="148"/>
                    <a:pt x="148" y="118"/>
                    <a:pt x="184" y="118"/>
                  </a:cubicBezTo>
                  <a:cubicBezTo>
                    <a:pt x="220" y="118"/>
                    <a:pt x="250" y="148"/>
                    <a:pt x="250" y="184"/>
                  </a:cubicBezTo>
                  <a:cubicBezTo>
                    <a:pt x="250" y="220"/>
                    <a:pt x="220" y="250"/>
                    <a:pt x="184" y="250"/>
                  </a:cubicBezTo>
                  <a:close/>
                </a:path>
              </a:pathLst>
            </a:custGeom>
            <a:solidFill>
              <a:srgbClr val="E9EEF4"/>
            </a:solidFill>
            <a:ln>
              <a:noFill/>
            </a:ln>
            <a:extLst>
              <a:ext uri="{91240B29-F687-4F45-9708-019B960494DF}">
                <a14:hiddenLine xmlns:a14="http://schemas.microsoft.com/office/drawing/2010/main" w="9525">
                  <a:solidFill>
                    <a:srgbClr val="000000"/>
                  </a:solidFill>
                  <a:round/>
                </a14:hiddenLine>
              </a:ext>
            </a:extLst>
          </p:spPr>
          <p:txBody>
            <a:bodyPr vert="horz" wrap="square" lIns="68592" tIns="34296" rIns="68592" bIns="34296" numCol="1" anchor="t" anchorCtr="0" compatLnSpc="1"/>
            <a:lstStyle/>
            <a:p>
              <a:endParaRPr lang="zh-CN" altLang="en-US">
                <a:cs typeface="+mn-ea"/>
                <a:sym typeface="+mn-lt"/>
              </a:endParaRPr>
            </a:p>
          </p:txBody>
        </p:sp>
      </p:grpSp>
      <p:grpSp>
        <p:nvGrpSpPr>
          <p:cNvPr id="78" name="组合 77"/>
          <p:cNvGrpSpPr/>
          <p:nvPr/>
        </p:nvGrpSpPr>
        <p:grpSpPr>
          <a:xfrm>
            <a:off x="4714864" y="1908325"/>
            <a:ext cx="959899" cy="974019"/>
            <a:chOff x="5803900" y="2852738"/>
            <a:chExt cx="1300163" cy="1319212"/>
          </a:xfrm>
          <a:solidFill>
            <a:srgbClr val="ED4545"/>
          </a:solidFill>
        </p:grpSpPr>
        <p:sp>
          <p:nvSpPr>
            <p:cNvPr id="79" name="Freeform 18"/>
            <p:cNvSpPr>
              <a:spLocks noEditPoints="1"/>
            </p:cNvSpPr>
            <p:nvPr/>
          </p:nvSpPr>
          <p:spPr bwMode="auto">
            <a:xfrm>
              <a:off x="5803900" y="2852738"/>
              <a:ext cx="1300163" cy="1319212"/>
            </a:xfrm>
            <a:custGeom>
              <a:avLst/>
              <a:gdLst>
                <a:gd name="T0" fmla="*/ 309 w 347"/>
                <a:gd name="T1" fmla="*/ 176 h 352"/>
                <a:gd name="T2" fmla="*/ 326 w 347"/>
                <a:gd name="T3" fmla="*/ 150 h 352"/>
                <a:gd name="T4" fmla="*/ 335 w 347"/>
                <a:gd name="T5" fmla="*/ 103 h 352"/>
                <a:gd name="T6" fmla="*/ 294 w 347"/>
                <a:gd name="T7" fmla="*/ 113 h 352"/>
                <a:gd name="T8" fmla="*/ 282 w 347"/>
                <a:gd name="T9" fmla="*/ 65 h 352"/>
                <a:gd name="T10" fmla="*/ 262 w 347"/>
                <a:gd name="T11" fmla="*/ 22 h 352"/>
                <a:gd name="T12" fmla="*/ 234 w 347"/>
                <a:gd name="T13" fmla="*/ 54 h 352"/>
                <a:gd name="T14" fmla="*/ 196 w 347"/>
                <a:gd name="T15" fmla="*/ 23 h 352"/>
                <a:gd name="T16" fmla="*/ 155 w 347"/>
                <a:gd name="T17" fmla="*/ 0 h 352"/>
                <a:gd name="T18" fmla="*/ 151 w 347"/>
                <a:gd name="T19" fmla="*/ 42 h 352"/>
                <a:gd name="T20" fmla="*/ 102 w 347"/>
                <a:gd name="T21" fmla="*/ 39 h 352"/>
                <a:gd name="T22" fmla="*/ 55 w 347"/>
                <a:gd name="T23" fmla="*/ 44 h 352"/>
                <a:gd name="T24" fmla="*/ 77 w 347"/>
                <a:gd name="T25" fmla="*/ 81 h 352"/>
                <a:gd name="T26" fmla="*/ 35 w 347"/>
                <a:gd name="T27" fmla="*/ 107 h 352"/>
                <a:gd name="T28" fmla="*/ 0 w 347"/>
                <a:gd name="T29" fmla="*/ 139 h 352"/>
                <a:gd name="T30" fmla="*/ 39 w 347"/>
                <a:gd name="T31" fmla="*/ 156 h 352"/>
                <a:gd name="T32" fmla="*/ 39 w 347"/>
                <a:gd name="T33" fmla="*/ 195 h 352"/>
                <a:gd name="T34" fmla="*/ 0 w 347"/>
                <a:gd name="T35" fmla="*/ 212 h 352"/>
                <a:gd name="T36" fmla="*/ 35 w 347"/>
                <a:gd name="T37" fmla="*/ 244 h 352"/>
                <a:gd name="T38" fmla="*/ 77 w 347"/>
                <a:gd name="T39" fmla="*/ 271 h 352"/>
                <a:gd name="T40" fmla="*/ 55 w 347"/>
                <a:gd name="T41" fmla="*/ 307 h 352"/>
                <a:gd name="T42" fmla="*/ 102 w 347"/>
                <a:gd name="T43" fmla="*/ 313 h 352"/>
                <a:gd name="T44" fmla="*/ 151 w 347"/>
                <a:gd name="T45" fmla="*/ 309 h 352"/>
                <a:gd name="T46" fmla="*/ 155 w 347"/>
                <a:gd name="T47" fmla="*/ 352 h 352"/>
                <a:gd name="T48" fmla="*/ 196 w 347"/>
                <a:gd name="T49" fmla="*/ 329 h 352"/>
                <a:gd name="T50" fmla="*/ 234 w 347"/>
                <a:gd name="T51" fmla="*/ 297 h 352"/>
                <a:gd name="T52" fmla="*/ 262 w 347"/>
                <a:gd name="T53" fmla="*/ 329 h 352"/>
                <a:gd name="T54" fmla="*/ 282 w 347"/>
                <a:gd name="T55" fmla="*/ 286 h 352"/>
                <a:gd name="T56" fmla="*/ 294 w 347"/>
                <a:gd name="T57" fmla="*/ 239 h 352"/>
                <a:gd name="T58" fmla="*/ 335 w 347"/>
                <a:gd name="T59" fmla="*/ 248 h 352"/>
                <a:gd name="T60" fmla="*/ 326 w 347"/>
                <a:gd name="T61" fmla="*/ 201 h 352"/>
                <a:gd name="T62" fmla="*/ 174 w 347"/>
                <a:gd name="T63" fmla="*/ 201 h 352"/>
                <a:gd name="T64" fmla="*/ 174 w 347"/>
                <a:gd name="T65" fmla="*/ 150 h 352"/>
                <a:gd name="T66" fmla="*/ 174 w 347"/>
                <a:gd name="T67" fmla="*/ 201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7" h="352">
                  <a:moveTo>
                    <a:pt x="308" y="195"/>
                  </a:moveTo>
                  <a:cubicBezTo>
                    <a:pt x="309" y="189"/>
                    <a:pt x="309" y="182"/>
                    <a:pt x="309" y="176"/>
                  </a:cubicBezTo>
                  <a:cubicBezTo>
                    <a:pt x="309" y="169"/>
                    <a:pt x="309" y="162"/>
                    <a:pt x="308" y="156"/>
                  </a:cubicBezTo>
                  <a:cubicBezTo>
                    <a:pt x="326" y="150"/>
                    <a:pt x="326" y="150"/>
                    <a:pt x="326" y="150"/>
                  </a:cubicBezTo>
                  <a:cubicBezTo>
                    <a:pt x="347" y="139"/>
                    <a:pt x="347" y="139"/>
                    <a:pt x="347" y="139"/>
                  </a:cubicBezTo>
                  <a:cubicBezTo>
                    <a:pt x="335" y="103"/>
                    <a:pt x="335" y="103"/>
                    <a:pt x="335" y="103"/>
                  </a:cubicBezTo>
                  <a:cubicBezTo>
                    <a:pt x="312" y="107"/>
                    <a:pt x="312" y="107"/>
                    <a:pt x="312" y="107"/>
                  </a:cubicBezTo>
                  <a:cubicBezTo>
                    <a:pt x="294" y="113"/>
                    <a:pt x="294" y="113"/>
                    <a:pt x="294" y="113"/>
                  </a:cubicBezTo>
                  <a:cubicBezTo>
                    <a:pt x="288" y="101"/>
                    <a:pt x="280" y="90"/>
                    <a:pt x="271" y="81"/>
                  </a:cubicBezTo>
                  <a:cubicBezTo>
                    <a:pt x="282" y="65"/>
                    <a:pt x="282" y="65"/>
                    <a:pt x="282" y="65"/>
                  </a:cubicBezTo>
                  <a:cubicBezTo>
                    <a:pt x="292" y="44"/>
                    <a:pt x="292" y="44"/>
                    <a:pt x="292" y="44"/>
                  </a:cubicBezTo>
                  <a:cubicBezTo>
                    <a:pt x="262" y="22"/>
                    <a:pt x="262" y="22"/>
                    <a:pt x="262" y="22"/>
                  </a:cubicBezTo>
                  <a:cubicBezTo>
                    <a:pt x="245" y="39"/>
                    <a:pt x="245" y="39"/>
                    <a:pt x="245" y="39"/>
                  </a:cubicBezTo>
                  <a:cubicBezTo>
                    <a:pt x="234" y="54"/>
                    <a:pt x="234" y="54"/>
                    <a:pt x="234" y="54"/>
                  </a:cubicBezTo>
                  <a:cubicBezTo>
                    <a:pt x="222" y="48"/>
                    <a:pt x="210" y="44"/>
                    <a:pt x="196" y="42"/>
                  </a:cubicBezTo>
                  <a:cubicBezTo>
                    <a:pt x="196" y="23"/>
                    <a:pt x="196" y="23"/>
                    <a:pt x="196" y="23"/>
                  </a:cubicBezTo>
                  <a:cubicBezTo>
                    <a:pt x="192" y="0"/>
                    <a:pt x="192" y="0"/>
                    <a:pt x="192" y="0"/>
                  </a:cubicBezTo>
                  <a:cubicBezTo>
                    <a:pt x="155" y="0"/>
                    <a:pt x="155" y="0"/>
                    <a:pt x="155" y="0"/>
                  </a:cubicBezTo>
                  <a:cubicBezTo>
                    <a:pt x="151" y="23"/>
                    <a:pt x="151" y="23"/>
                    <a:pt x="151" y="23"/>
                  </a:cubicBezTo>
                  <a:cubicBezTo>
                    <a:pt x="151" y="42"/>
                    <a:pt x="151" y="42"/>
                    <a:pt x="151" y="42"/>
                  </a:cubicBezTo>
                  <a:cubicBezTo>
                    <a:pt x="138" y="44"/>
                    <a:pt x="125" y="48"/>
                    <a:pt x="113" y="54"/>
                  </a:cubicBezTo>
                  <a:cubicBezTo>
                    <a:pt x="102" y="39"/>
                    <a:pt x="102" y="39"/>
                    <a:pt x="102" y="39"/>
                  </a:cubicBezTo>
                  <a:cubicBezTo>
                    <a:pt x="85" y="22"/>
                    <a:pt x="85" y="22"/>
                    <a:pt x="85" y="22"/>
                  </a:cubicBezTo>
                  <a:cubicBezTo>
                    <a:pt x="55" y="44"/>
                    <a:pt x="55" y="44"/>
                    <a:pt x="55" y="44"/>
                  </a:cubicBezTo>
                  <a:cubicBezTo>
                    <a:pt x="65" y="65"/>
                    <a:pt x="65" y="65"/>
                    <a:pt x="65" y="65"/>
                  </a:cubicBezTo>
                  <a:cubicBezTo>
                    <a:pt x="77" y="81"/>
                    <a:pt x="77" y="81"/>
                    <a:pt x="77" y="81"/>
                  </a:cubicBezTo>
                  <a:cubicBezTo>
                    <a:pt x="67" y="90"/>
                    <a:pt x="60" y="101"/>
                    <a:pt x="53" y="113"/>
                  </a:cubicBezTo>
                  <a:cubicBezTo>
                    <a:pt x="35" y="107"/>
                    <a:pt x="35" y="107"/>
                    <a:pt x="35" y="107"/>
                  </a:cubicBezTo>
                  <a:cubicBezTo>
                    <a:pt x="12" y="103"/>
                    <a:pt x="12" y="103"/>
                    <a:pt x="12" y="103"/>
                  </a:cubicBezTo>
                  <a:cubicBezTo>
                    <a:pt x="0" y="139"/>
                    <a:pt x="0" y="139"/>
                    <a:pt x="0" y="139"/>
                  </a:cubicBezTo>
                  <a:cubicBezTo>
                    <a:pt x="21" y="150"/>
                    <a:pt x="21" y="150"/>
                    <a:pt x="21" y="150"/>
                  </a:cubicBezTo>
                  <a:cubicBezTo>
                    <a:pt x="39" y="156"/>
                    <a:pt x="39" y="156"/>
                    <a:pt x="39" y="156"/>
                  </a:cubicBezTo>
                  <a:cubicBezTo>
                    <a:pt x="38" y="162"/>
                    <a:pt x="38" y="169"/>
                    <a:pt x="38" y="176"/>
                  </a:cubicBezTo>
                  <a:cubicBezTo>
                    <a:pt x="38" y="182"/>
                    <a:pt x="38" y="189"/>
                    <a:pt x="39" y="195"/>
                  </a:cubicBezTo>
                  <a:cubicBezTo>
                    <a:pt x="21" y="201"/>
                    <a:pt x="21" y="201"/>
                    <a:pt x="21" y="201"/>
                  </a:cubicBezTo>
                  <a:cubicBezTo>
                    <a:pt x="0" y="212"/>
                    <a:pt x="0" y="212"/>
                    <a:pt x="0" y="212"/>
                  </a:cubicBezTo>
                  <a:cubicBezTo>
                    <a:pt x="12" y="248"/>
                    <a:pt x="12" y="248"/>
                    <a:pt x="12" y="248"/>
                  </a:cubicBezTo>
                  <a:cubicBezTo>
                    <a:pt x="35" y="244"/>
                    <a:pt x="35" y="244"/>
                    <a:pt x="35" y="244"/>
                  </a:cubicBezTo>
                  <a:cubicBezTo>
                    <a:pt x="53" y="239"/>
                    <a:pt x="53" y="239"/>
                    <a:pt x="53" y="239"/>
                  </a:cubicBezTo>
                  <a:cubicBezTo>
                    <a:pt x="60" y="250"/>
                    <a:pt x="67" y="261"/>
                    <a:pt x="77" y="271"/>
                  </a:cubicBezTo>
                  <a:cubicBezTo>
                    <a:pt x="65" y="286"/>
                    <a:pt x="65" y="286"/>
                    <a:pt x="65" y="286"/>
                  </a:cubicBezTo>
                  <a:cubicBezTo>
                    <a:pt x="55" y="307"/>
                    <a:pt x="55" y="307"/>
                    <a:pt x="55" y="307"/>
                  </a:cubicBezTo>
                  <a:cubicBezTo>
                    <a:pt x="85" y="329"/>
                    <a:pt x="85" y="329"/>
                    <a:pt x="85" y="329"/>
                  </a:cubicBezTo>
                  <a:cubicBezTo>
                    <a:pt x="102" y="313"/>
                    <a:pt x="102" y="313"/>
                    <a:pt x="102" y="313"/>
                  </a:cubicBezTo>
                  <a:cubicBezTo>
                    <a:pt x="113" y="297"/>
                    <a:pt x="113" y="297"/>
                    <a:pt x="113" y="297"/>
                  </a:cubicBezTo>
                  <a:cubicBezTo>
                    <a:pt x="125" y="303"/>
                    <a:pt x="138" y="307"/>
                    <a:pt x="151" y="309"/>
                  </a:cubicBezTo>
                  <a:cubicBezTo>
                    <a:pt x="151" y="329"/>
                    <a:pt x="151" y="329"/>
                    <a:pt x="151" y="329"/>
                  </a:cubicBezTo>
                  <a:cubicBezTo>
                    <a:pt x="155" y="352"/>
                    <a:pt x="155" y="352"/>
                    <a:pt x="155" y="352"/>
                  </a:cubicBezTo>
                  <a:cubicBezTo>
                    <a:pt x="192" y="352"/>
                    <a:pt x="192" y="352"/>
                    <a:pt x="192" y="352"/>
                  </a:cubicBezTo>
                  <a:cubicBezTo>
                    <a:pt x="196" y="329"/>
                    <a:pt x="196" y="329"/>
                    <a:pt x="196" y="329"/>
                  </a:cubicBezTo>
                  <a:cubicBezTo>
                    <a:pt x="196" y="309"/>
                    <a:pt x="196" y="309"/>
                    <a:pt x="196" y="309"/>
                  </a:cubicBezTo>
                  <a:cubicBezTo>
                    <a:pt x="210" y="307"/>
                    <a:pt x="222" y="303"/>
                    <a:pt x="234" y="297"/>
                  </a:cubicBezTo>
                  <a:cubicBezTo>
                    <a:pt x="245" y="313"/>
                    <a:pt x="245" y="313"/>
                    <a:pt x="245" y="313"/>
                  </a:cubicBezTo>
                  <a:cubicBezTo>
                    <a:pt x="262" y="329"/>
                    <a:pt x="262" y="329"/>
                    <a:pt x="262" y="329"/>
                  </a:cubicBezTo>
                  <a:cubicBezTo>
                    <a:pt x="292" y="307"/>
                    <a:pt x="292" y="307"/>
                    <a:pt x="292" y="307"/>
                  </a:cubicBezTo>
                  <a:cubicBezTo>
                    <a:pt x="282" y="286"/>
                    <a:pt x="282" y="286"/>
                    <a:pt x="282" y="286"/>
                  </a:cubicBezTo>
                  <a:cubicBezTo>
                    <a:pt x="271" y="271"/>
                    <a:pt x="271" y="271"/>
                    <a:pt x="271" y="271"/>
                  </a:cubicBezTo>
                  <a:cubicBezTo>
                    <a:pt x="280" y="261"/>
                    <a:pt x="288" y="250"/>
                    <a:pt x="294" y="239"/>
                  </a:cubicBezTo>
                  <a:cubicBezTo>
                    <a:pt x="312" y="244"/>
                    <a:pt x="312" y="244"/>
                    <a:pt x="312" y="244"/>
                  </a:cubicBezTo>
                  <a:cubicBezTo>
                    <a:pt x="335" y="248"/>
                    <a:pt x="335" y="248"/>
                    <a:pt x="335" y="248"/>
                  </a:cubicBezTo>
                  <a:cubicBezTo>
                    <a:pt x="347" y="212"/>
                    <a:pt x="347" y="212"/>
                    <a:pt x="347" y="212"/>
                  </a:cubicBezTo>
                  <a:cubicBezTo>
                    <a:pt x="326" y="201"/>
                    <a:pt x="326" y="201"/>
                    <a:pt x="326" y="201"/>
                  </a:cubicBezTo>
                  <a:lnTo>
                    <a:pt x="308" y="195"/>
                  </a:lnTo>
                  <a:close/>
                  <a:moveTo>
                    <a:pt x="174" y="201"/>
                  </a:moveTo>
                  <a:cubicBezTo>
                    <a:pt x="159" y="201"/>
                    <a:pt x="148" y="190"/>
                    <a:pt x="148" y="176"/>
                  </a:cubicBezTo>
                  <a:cubicBezTo>
                    <a:pt x="148" y="162"/>
                    <a:pt x="159" y="150"/>
                    <a:pt x="174" y="150"/>
                  </a:cubicBezTo>
                  <a:cubicBezTo>
                    <a:pt x="188" y="150"/>
                    <a:pt x="199" y="162"/>
                    <a:pt x="199" y="176"/>
                  </a:cubicBezTo>
                  <a:cubicBezTo>
                    <a:pt x="199" y="190"/>
                    <a:pt x="188" y="201"/>
                    <a:pt x="174" y="201"/>
                  </a:cubicBezTo>
                  <a:close/>
                </a:path>
              </a:pathLst>
            </a:custGeom>
            <a:solidFill>
              <a:srgbClr val="1C9292"/>
            </a:solidFill>
            <a:ln>
              <a:noFill/>
            </a:ln>
            <a:extLst>
              <a:ext uri="{91240B29-F687-4F45-9708-019B960494DF}">
                <a14:hiddenLine xmlns:a14="http://schemas.microsoft.com/office/drawing/2010/main" w="9525">
                  <a:solidFill>
                    <a:srgbClr val="000000"/>
                  </a:solidFill>
                  <a:round/>
                </a14:hiddenLine>
              </a:ext>
            </a:extLst>
          </p:spPr>
          <p:txBody>
            <a:bodyPr vert="horz" wrap="square" lIns="68592" tIns="34296" rIns="68592" bIns="34296" numCol="1" anchor="t" anchorCtr="0" compatLnSpc="1"/>
            <a:lstStyle/>
            <a:p>
              <a:endParaRPr lang="zh-CN" altLang="en-US">
                <a:cs typeface="+mn-ea"/>
                <a:sym typeface="+mn-lt"/>
              </a:endParaRPr>
            </a:p>
          </p:txBody>
        </p:sp>
        <p:sp>
          <p:nvSpPr>
            <p:cNvPr id="80" name="Freeform 19"/>
            <p:cNvSpPr>
              <a:spLocks noEditPoints="1"/>
            </p:cNvSpPr>
            <p:nvPr/>
          </p:nvSpPr>
          <p:spPr bwMode="auto">
            <a:xfrm>
              <a:off x="6080125" y="3136900"/>
              <a:ext cx="747713" cy="746125"/>
            </a:xfrm>
            <a:custGeom>
              <a:avLst/>
              <a:gdLst>
                <a:gd name="T0" fmla="*/ 100 w 199"/>
                <a:gd name="T1" fmla="*/ 0 h 199"/>
                <a:gd name="T2" fmla="*/ 0 w 199"/>
                <a:gd name="T3" fmla="*/ 100 h 199"/>
                <a:gd name="T4" fmla="*/ 100 w 199"/>
                <a:gd name="T5" fmla="*/ 199 h 199"/>
                <a:gd name="T6" fmla="*/ 199 w 199"/>
                <a:gd name="T7" fmla="*/ 100 h 199"/>
                <a:gd name="T8" fmla="*/ 100 w 199"/>
                <a:gd name="T9" fmla="*/ 0 h 199"/>
                <a:gd name="T10" fmla="*/ 100 w 199"/>
                <a:gd name="T11" fmla="*/ 150 h 199"/>
                <a:gd name="T12" fmla="*/ 49 w 199"/>
                <a:gd name="T13" fmla="*/ 100 h 199"/>
                <a:gd name="T14" fmla="*/ 100 w 199"/>
                <a:gd name="T15" fmla="*/ 49 h 199"/>
                <a:gd name="T16" fmla="*/ 150 w 199"/>
                <a:gd name="T17" fmla="*/ 100 h 199"/>
                <a:gd name="T18" fmla="*/ 100 w 199"/>
                <a:gd name="T19"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199">
                  <a:moveTo>
                    <a:pt x="100" y="0"/>
                  </a:moveTo>
                  <a:cubicBezTo>
                    <a:pt x="45" y="0"/>
                    <a:pt x="0" y="45"/>
                    <a:pt x="0" y="100"/>
                  </a:cubicBezTo>
                  <a:cubicBezTo>
                    <a:pt x="0" y="155"/>
                    <a:pt x="45" y="199"/>
                    <a:pt x="100" y="199"/>
                  </a:cubicBezTo>
                  <a:cubicBezTo>
                    <a:pt x="155" y="199"/>
                    <a:pt x="199" y="155"/>
                    <a:pt x="199" y="100"/>
                  </a:cubicBezTo>
                  <a:cubicBezTo>
                    <a:pt x="199" y="45"/>
                    <a:pt x="155" y="0"/>
                    <a:pt x="100" y="0"/>
                  </a:cubicBezTo>
                  <a:close/>
                  <a:moveTo>
                    <a:pt x="100" y="150"/>
                  </a:moveTo>
                  <a:cubicBezTo>
                    <a:pt x="72" y="150"/>
                    <a:pt x="49" y="128"/>
                    <a:pt x="49" y="100"/>
                  </a:cubicBezTo>
                  <a:cubicBezTo>
                    <a:pt x="49" y="72"/>
                    <a:pt x="72" y="49"/>
                    <a:pt x="100" y="49"/>
                  </a:cubicBezTo>
                  <a:cubicBezTo>
                    <a:pt x="127" y="49"/>
                    <a:pt x="150" y="72"/>
                    <a:pt x="150" y="100"/>
                  </a:cubicBezTo>
                  <a:cubicBezTo>
                    <a:pt x="150" y="128"/>
                    <a:pt x="127" y="150"/>
                    <a:pt x="100" y="150"/>
                  </a:cubicBezTo>
                  <a:close/>
                </a:path>
              </a:pathLst>
            </a:custGeom>
            <a:solidFill>
              <a:srgbClr val="E9EEF4"/>
            </a:solidFill>
            <a:ln>
              <a:noFill/>
            </a:ln>
            <a:extLst>
              <a:ext uri="{91240B29-F687-4F45-9708-019B960494DF}">
                <a14:hiddenLine xmlns:a14="http://schemas.microsoft.com/office/drawing/2010/main" w="9525">
                  <a:solidFill>
                    <a:srgbClr val="000000"/>
                  </a:solidFill>
                  <a:round/>
                </a14:hiddenLine>
              </a:ext>
            </a:extLst>
          </p:spPr>
          <p:txBody>
            <a:bodyPr vert="horz" wrap="square" lIns="68592" tIns="34296" rIns="68592" bIns="34296" numCol="1" anchor="t" anchorCtr="0" compatLnSpc="1"/>
            <a:lstStyle/>
            <a:p>
              <a:endParaRPr lang="zh-CN" altLang="en-US">
                <a:cs typeface="+mn-ea"/>
                <a:sym typeface="+mn-lt"/>
              </a:endParaRPr>
            </a:p>
          </p:txBody>
        </p:sp>
      </p:grpSp>
      <p:grpSp>
        <p:nvGrpSpPr>
          <p:cNvPr id="81" name="组合 80"/>
          <p:cNvGrpSpPr/>
          <p:nvPr/>
        </p:nvGrpSpPr>
        <p:grpSpPr>
          <a:xfrm>
            <a:off x="5541164" y="2086485"/>
            <a:ext cx="1166178" cy="1165072"/>
            <a:chOff x="5305425" y="2638425"/>
            <a:chExt cx="1579563" cy="1577975"/>
          </a:xfrm>
          <a:solidFill>
            <a:srgbClr val="ED4545"/>
          </a:solidFill>
        </p:grpSpPr>
        <p:sp>
          <p:nvSpPr>
            <p:cNvPr id="82" name="Freeform 6"/>
            <p:cNvSpPr>
              <a:spLocks noEditPoints="1"/>
            </p:cNvSpPr>
            <p:nvPr/>
          </p:nvSpPr>
          <p:spPr bwMode="auto">
            <a:xfrm>
              <a:off x="5305425" y="2638425"/>
              <a:ext cx="1579563" cy="1577975"/>
            </a:xfrm>
            <a:custGeom>
              <a:avLst/>
              <a:gdLst>
                <a:gd name="T0" fmla="*/ 421 w 421"/>
                <a:gd name="T1" fmla="*/ 229 h 421"/>
                <a:gd name="T2" fmla="*/ 398 w 421"/>
                <a:gd name="T3" fmla="*/ 188 h 421"/>
                <a:gd name="T4" fmla="*/ 367 w 421"/>
                <a:gd name="T5" fmla="*/ 146 h 421"/>
                <a:gd name="T6" fmla="*/ 402 w 421"/>
                <a:gd name="T7" fmla="*/ 122 h 421"/>
                <a:gd name="T8" fmla="*/ 361 w 421"/>
                <a:gd name="T9" fmla="*/ 97 h 421"/>
                <a:gd name="T10" fmla="*/ 314 w 421"/>
                <a:gd name="T11" fmla="*/ 77 h 421"/>
                <a:gd name="T12" fmla="*/ 332 w 421"/>
                <a:gd name="T13" fmla="*/ 38 h 421"/>
                <a:gd name="T14" fmla="*/ 285 w 421"/>
                <a:gd name="T15" fmla="*/ 37 h 421"/>
                <a:gd name="T16" fmla="*/ 233 w 421"/>
                <a:gd name="T17" fmla="*/ 43 h 421"/>
                <a:gd name="T18" fmla="*/ 229 w 421"/>
                <a:gd name="T19" fmla="*/ 0 h 421"/>
                <a:gd name="T20" fmla="*/ 188 w 421"/>
                <a:gd name="T21" fmla="*/ 23 h 421"/>
                <a:gd name="T22" fmla="*/ 146 w 421"/>
                <a:gd name="T23" fmla="*/ 54 h 421"/>
                <a:gd name="T24" fmla="*/ 122 w 421"/>
                <a:gd name="T25" fmla="*/ 19 h 421"/>
                <a:gd name="T26" fmla="*/ 98 w 421"/>
                <a:gd name="T27" fmla="*/ 60 h 421"/>
                <a:gd name="T28" fmla="*/ 77 w 421"/>
                <a:gd name="T29" fmla="*/ 107 h 421"/>
                <a:gd name="T30" fmla="*/ 38 w 421"/>
                <a:gd name="T31" fmla="*/ 89 h 421"/>
                <a:gd name="T32" fmla="*/ 37 w 421"/>
                <a:gd name="T33" fmla="*/ 136 h 421"/>
                <a:gd name="T34" fmla="*/ 43 w 421"/>
                <a:gd name="T35" fmla="*/ 188 h 421"/>
                <a:gd name="T36" fmla="*/ 0 w 421"/>
                <a:gd name="T37" fmla="*/ 192 h 421"/>
                <a:gd name="T38" fmla="*/ 24 w 421"/>
                <a:gd name="T39" fmla="*/ 233 h 421"/>
                <a:gd name="T40" fmla="*/ 54 w 421"/>
                <a:gd name="T41" fmla="*/ 274 h 421"/>
                <a:gd name="T42" fmla="*/ 19 w 421"/>
                <a:gd name="T43" fmla="*/ 299 h 421"/>
                <a:gd name="T44" fmla="*/ 60 w 421"/>
                <a:gd name="T45" fmla="*/ 323 h 421"/>
                <a:gd name="T46" fmla="*/ 107 w 421"/>
                <a:gd name="T47" fmla="*/ 344 h 421"/>
                <a:gd name="T48" fmla="*/ 89 w 421"/>
                <a:gd name="T49" fmla="*/ 383 h 421"/>
                <a:gd name="T50" fmla="*/ 137 w 421"/>
                <a:gd name="T51" fmla="*/ 384 h 421"/>
                <a:gd name="T52" fmla="*/ 188 w 421"/>
                <a:gd name="T53" fmla="*/ 378 h 421"/>
                <a:gd name="T54" fmla="*/ 192 w 421"/>
                <a:gd name="T55" fmla="*/ 421 h 421"/>
                <a:gd name="T56" fmla="*/ 233 w 421"/>
                <a:gd name="T57" fmla="*/ 397 h 421"/>
                <a:gd name="T58" fmla="*/ 275 w 421"/>
                <a:gd name="T59" fmla="*/ 367 h 421"/>
                <a:gd name="T60" fmla="*/ 299 w 421"/>
                <a:gd name="T61" fmla="*/ 402 h 421"/>
                <a:gd name="T62" fmla="*/ 324 w 421"/>
                <a:gd name="T63" fmla="*/ 361 h 421"/>
                <a:gd name="T64" fmla="*/ 344 w 421"/>
                <a:gd name="T65" fmla="*/ 314 h 421"/>
                <a:gd name="T66" fmla="*/ 383 w 421"/>
                <a:gd name="T67" fmla="*/ 332 h 421"/>
                <a:gd name="T68" fmla="*/ 384 w 421"/>
                <a:gd name="T69" fmla="*/ 284 h 421"/>
                <a:gd name="T70" fmla="*/ 378 w 421"/>
                <a:gd name="T71" fmla="*/ 233 h 421"/>
                <a:gd name="T72" fmla="*/ 211 w 421"/>
                <a:gd name="T73" fmla="*/ 236 h 421"/>
                <a:gd name="T74" fmla="*/ 211 w 421"/>
                <a:gd name="T75" fmla="*/ 185 h 421"/>
                <a:gd name="T76" fmla="*/ 211 w 421"/>
                <a:gd name="T77" fmla="*/ 23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solidFill>
              <a:srgbClr val="1C9292"/>
            </a:solidFill>
            <a:ln>
              <a:noFill/>
            </a:ln>
            <a:extLst>
              <a:ext uri="{91240B29-F687-4F45-9708-019B960494DF}">
                <a14:hiddenLine xmlns:a14="http://schemas.microsoft.com/office/drawing/2010/main" w="9525">
                  <a:solidFill>
                    <a:srgbClr val="000000"/>
                  </a:solidFill>
                  <a:round/>
                </a14:hiddenLine>
              </a:ext>
            </a:extLst>
          </p:spPr>
          <p:txBody>
            <a:bodyPr vert="horz" wrap="square" lIns="68592" tIns="34296" rIns="68592" bIns="34296" numCol="1" anchor="t" anchorCtr="0" compatLnSpc="1"/>
            <a:lstStyle/>
            <a:p>
              <a:endParaRPr lang="zh-CN" altLang="en-US">
                <a:cs typeface="+mn-ea"/>
                <a:sym typeface="+mn-lt"/>
              </a:endParaRPr>
            </a:p>
          </p:txBody>
        </p:sp>
        <p:sp>
          <p:nvSpPr>
            <p:cNvPr id="98" name="Freeform 7"/>
            <p:cNvSpPr>
              <a:spLocks noEditPoints="1"/>
            </p:cNvSpPr>
            <p:nvPr/>
          </p:nvSpPr>
          <p:spPr bwMode="auto">
            <a:xfrm>
              <a:off x="5602288" y="2933700"/>
              <a:ext cx="985838" cy="985838"/>
            </a:xfrm>
            <a:custGeom>
              <a:avLst/>
              <a:gdLst>
                <a:gd name="T0" fmla="*/ 132 w 263"/>
                <a:gd name="T1" fmla="*/ 0 h 263"/>
                <a:gd name="T2" fmla="*/ 0 w 263"/>
                <a:gd name="T3" fmla="*/ 131 h 263"/>
                <a:gd name="T4" fmla="*/ 132 w 263"/>
                <a:gd name="T5" fmla="*/ 263 h 263"/>
                <a:gd name="T6" fmla="*/ 263 w 263"/>
                <a:gd name="T7" fmla="*/ 131 h 263"/>
                <a:gd name="T8" fmla="*/ 132 w 263"/>
                <a:gd name="T9" fmla="*/ 0 h 263"/>
                <a:gd name="T10" fmla="*/ 132 w 263"/>
                <a:gd name="T11" fmla="*/ 190 h 263"/>
                <a:gd name="T12" fmla="*/ 73 w 263"/>
                <a:gd name="T13" fmla="*/ 131 h 263"/>
                <a:gd name="T14" fmla="*/ 132 w 263"/>
                <a:gd name="T15" fmla="*/ 73 h 263"/>
                <a:gd name="T16" fmla="*/ 190 w 263"/>
                <a:gd name="T17" fmla="*/ 131 h 263"/>
                <a:gd name="T18" fmla="*/ 132 w 263"/>
                <a:gd name="T19" fmla="*/ 19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263">
                  <a:moveTo>
                    <a:pt x="132" y="0"/>
                  </a:moveTo>
                  <a:cubicBezTo>
                    <a:pt x="59" y="0"/>
                    <a:pt x="0" y="59"/>
                    <a:pt x="0" y="131"/>
                  </a:cubicBezTo>
                  <a:cubicBezTo>
                    <a:pt x="0" y="204"/>
                    <a:pt x="59" y="263"/>
                    <a:pt x="132" y="263"/>
                  </a:cubicBezTo>
                  <a:cubicBezTo>
                    <a:pt x="204" y="263"/>
                    <a:pt x="263" y="204"/>
                    <a:pt x="263" y="131"/>
                  </a:cubicBezTo>
                  <a:cubicBezTo>
                    <a:pt x="263" y="59"/>
                    <a:pt x="204" y="0"/>
                    <a:pt x="132" y="0"/>
                  </a:cubicBezTo>
                  <a:close/>
                  <a:moveTo>
                    <a:pt x="132" y="190"/>
                  </a:moveTo>
                  <a:cubicBezTo>
                    <a:pt x="99" y="190"/>
                    <a:pt x="73" y="164"/>
                    <a:pt x="73" y="131"/>
                  </a:cubicBezTo>
                  <a:cubicBezTo>
                    <a:pt x="73" y="99"/>
                    <a:pt x="99" y="73"/>
                    <a:pt x="132" y="73"/>
                  </a:cubicBezTo>
                  <a:cubicBezTo>
                    <a:pt x="164" y="73"/>
                    <a:pt x="190" y="99"/>
                    <a:pt x="190" y="131"/>
                  </a:cubicBezTo>
                  <a:cubicBezTo>
                    <a:pt x="190" y="164"/>
                    <a:pt x="164" y="190"/>
                    <a:pt x="132" y="190"/>
                  </a:cubicBezTo>
                  <a:close/>
                </a:path>
              </a:pathLst>
            </a:custGeom>
            <a:solidFill>
              <a:srgbClr val="E9EEF4"/>
            </a:solidFill>
            <a:ln>
              <a:noFill/>
            </a:ln>
            <a:extLst>
              <a:ext uri="{91240B29-F687-4F45-9708-019B960494DF}">
                <a14:hiddenLine xmlns:a14="http://schemas.microsoft.com/office/drawing/2010/main" w="9525">
                  <a:solidFill>
                    <a:srgbClr val="000000"/>
                  </a:solidFill>
                  <a:round/>
                </a14:hiddenLine>
              </a:ext>
            </a:extLst>
          </p:spPr>
          <p:txBody>
            <a:bodyPr vert="horz" wrap="square" lIns="68592" tIns="34296" rIns="68592" bIns="34296" numCol="1" anchor="t" anchorCtr="0" compatLnSpc="1"/>
            <a:lstStyle/>
            <a:p>
              <a:endParaRPr lang="zh-CN" altLang="en-US">
                <a:cs typeface="+mn-ea"/>
                <a:sym typeface="+mn-lt"/>
              </a:endParaRPr>
            </a:p>
          </p:txBody>
        </p:sp>
      </p:grpSp>
      <p:sp>
        <p:nvSpPr>
          <p:cNvPr id="111" name="TextBox 110"/>
          <p:cNvSpPr txBox="1"/>
          <p:nvPr/>
        </p:nvSpPr>
        <p:spPr>
          <a:xfrm>
            <a:off x="1133491" y="1539569"/>
            <a:ext cx="1370359" cy="365122"/>
          </a:xfrm>
          <a:prstGeom prst="rect">
            <a:avLst/>
          </a:prstGeom>
          <a:noFill/>
        </p:spPr>
        <p:txBody>
          <a:bodyPr wrap="square" lIns="52927" tIns="26464" rIns="52927" bIns="26464" rtlCol="0" anchor="ctr">
            <a:spAutoFit/>
          </a:bodyPr>
          <a:lstStyle/>
          <a:p>
            <a:pPr lvl="0" algn="r"/>
            <a:endParaRPr lang="en-US" altLang="zh-CN" sz="375" dirty="0">
              <a:solidFill>
                <a:schemeClr val="tx1">
                  <a:lumMod val="95000"/>
                  <a:lumOff val="5000"/>
                </a:schemeClr>
              </a:solidFill>
              <a:cs typeface="+mn-ea"/>
              <a:sym typeface="+mn-lt"/>
            </a:endParaRPr>
          </a:p>
          <a:p>
            <a:pPr lvl="0" algn="r"/>
            <a:r>
              <a:rPr lang="zh-CN" altLang="en-US" sz="825" dirty="0">
                <a:solidFill>
                  <a:schemeClr val="tx1">
                    <a:lumMod val="95000"/>
                    <a:lumOff val="5000"/>
                  </a:schemeClr>
                </a:solidFill>
                <a:cs typeface="+mn-ea"/>
                <a:sym typeface="+mn-lt"/>
              </a:rPr>
              <a:t>单击添加文本单击添加文本单击添加文本</a:t>
            </a:r>
          </a:p>
        </p:txBody>
      </p:sp>
      <p:sp>
        <p:nvSpPr>
          <p:cNvPr id="112" name="矩形 111"/>
          <p:cNvSpPr/>
          <p:nvPr/>
        </p:nvSpPr>
        <p:spPr>
          <a:xfrm>
            <a:off x="1688166" y="1199617"/>
            <a:ext cx="1157439" cy="330491"/>
          </a:xfrm>
          <a:prstGeom prst="rect">
            <a:avLst/>
          </a:prstGeom>
        </p:spPr>
        <p:txBody>
          <a:bodyPr wrap="square" lIns="52927" tIns="26464" rIns="52927" bIns="26464">
            <a:spAutoFit/>
          </a:bodyPr>
          <a:lstStyle/>
          <a:p>
            <a:pPr algn="ctr"/>
            <a:r>
              <a:rPr lang="zh-CN" altLang="en-US" b="1" dirty="0">
                <a:solidFill>
                  <a:srgbClr val="1C9292"/>
                </a:solidFill>
                <a:cs typeface="+mn-ea"/>
                <a:sym typeface="+mn-lt"/>
              </a:rPr>
              <a:t>添加标题</a:t>
            </a:r>
            <a:endParaRPr lang="en-US" altLang="zh-CN" dirty="0">
              <a:solidFill>
                <a:srgbClr val="1C9292"/>
              </a:solidFill>
              <a:cs typeface="+mn-ea"/>
              <a:sym typeface="+mn-lt"/>
            </a:endParaRPr>
          </a:p>
        </p:txBody>
      </p:sp>
      <p:sp>
        <p:nvSpPr>
          <p:cNvPr id="113" name="TextBox 112"/>
          <p:cNvSpPr txBox="1"/>
          <p:nvPr/>
        </p:nvSpPr>
        <p:spPr>
          <a:xfrm>
            <a:off x="1795803" y="3139184"/>
            <a:ext cx="1290506" cy="492101"/>
          </a:xfrm>
          <a:prstGeom prst="rect">
            <a:avLst/>
          </a:prstGeom>
          <a:noFill/>
        </p:spPr>
        <p:txBody>
          <a:bodyPr wrap="square" lIns="52927" tIns="26464" rIns="52927" bIns="26464" rtlCol="0" anchor="ctr">
            <a:spAutoFit/>
          </a:bodyPr>
          <a:lstStyle/>
          <a:p>
            <a:pPr lvl="0" algn="r"/>
            <a:endParaRPr lang="en-US" altLang="zh-CN" sz="375" dirty="0">
              <a:solidFill>
                <a:schemeClr val="tx1">
                  <a:lumMod val="95000"/>
                  <a:lumOff val="5000"/>
                </a:schemeClr>
              </a:solidFill>
              <a:cs typeface="+mn-ea"/>
              <a:sym typeface="+mn-lt"/>
            </a:endParaRPr>
          </a:p>
          <a:p>
            <a:pPr algn="r"/>
            <a:r>
              <a:rPr lang="zh-CN" altLang="en-US" sz="825" dirty="0">
                <a:solidFill>
                  <a:schemeClr val="tx1">
                    <a:lumMod val="95000"/>
                    <a:lumOff val="5000"/>
                  </a:schemeClr>
                </a:solidFill>
                <a:cs typeface="+mn-ea"/>
                <a:sym typeface="+mn-lt"/>
              </a:rPr>
              <a:t>单击添加文本单击添加文本单击添加文本单击添加文本</a:t>
            </a:r>
          </a:p>
        </p:txBody>
      </p:sp>
      <p:sp>
        <p:nvSpPr>
          <p:cNvPr id="114" name="矩形 113"/>
          <p:cNvSpPr/>
          <p:nvPr/>
        </p:nvSpPr>
        <p:spPr>
          <a:xfrm>
            <a:off x="2308030" y="2813220"/>
            <a:ext cx="1157439" cy="330491"/>
          </a:xfrm>
          <a:prstGeom prst="rect">
            <a:avLst/>
          </a:prstGeom>
        </p:spPr>
        <p:txBody>
          <a:bodyPr wrap="square" lIns="52927" tIns="26464" rIns="52927" bIns="26464">
            <a:spAutoFit/>
          </a:bodyPr>
          <a:lstStyle/>
          <a:p>
            <a:r>
              <a:rPr lang="zh-CN" altLang="en-US" b="1" dirty="0">
                <a:solidFill>
                  <a:srgbClr val="1C9292"/>
                </a:solidFill>
                <a:cs typeface="+mn-ea"/>
                <a:sym typeface="+mn-lt"/>
              </a:rPr>
              <a:t>添加标题</a:t>
            </a:r>
            <a:endParaRPr lang="en-US" altLang="zh-CN" dirty="0">
              <a:solidFill>
                <a:srgbClr val="1C9292"/>
              </a:solidFill>
              <a:cs typeface="+mn-ea"/>
              <a:sym typeface="+mn-lt"/>
            </a:endParaRPr>
          </a:p>
        </p:txBody>
      </p:sp>
      <p:sp>
        <p:nvSpPr>
          <p:cNvPr id="115" name="TextBox 114"/>
          <p:cNvSpPr txBox="1"/>
          <p:nvPr/>
        </p:nvSpPr>
        <p:spPr>
          <a:xfrm>
            <a:off x="5674761" y="1480167"/>
            <a:ext cx="1245737" cy="365122"/>
          </a:xfrm>
          <a:prstGeom prst="rect">
            <a:avLst/>
          </a:prstGeom>
          <a:noFill/>
        </p:spPr>
        <p:txBody>
          <a:bodyPr wrap="square" lIns="52927" tIns="26464" rIns="52927" bIns="26464" rtlCol="0" anchor="ctr">
            <a:spAutoFit/>
          </a:bodyPr>
          <a:lstStyle/>
          <a:p>
            <a:pPr lvl="0"/>
            <a:endParaRPr lang="en-US" altLang="zh-CN" sz="375" dirty="0">
              <a:solidFill>
                <a:schemeClr val="tx1">
                  <a:lumMod val="95000"/>
                  <a:lumOff val="5000"/>
                </a:schemeClr>
              </a:solidFill>
              <a:cs typeface="+mn-ea"/>
              <a:sym typeface="+mn-lt"/>
            </a:endParaRPr>
          </a:p>
          <a:p>
            <a:pPr lvl="0"/>
            <a:r>
              <a:rPr lang="zh-CN" altLang="en-US" sz="825" dirty="0">
                <a:solidFill>
                  <a:schemeClr val="tx1">
                    <a:lumMod val="95000"/>
                    <a:lumOff val="5000"/>
                  </a:schemeClr>
                </a:solidFill>
                <a:cs typeface="+mn-ea"/>
                <a:sym typeface="+mn-lt"/>
              </a:rPr>
              <a:t>单击添加文本单击添加文本单击添加文本</a:t>
            </a:r>
          </a:p>
        </p:txBody>
      </p:sp>
      <p:sp>
        <p:nvSpPr>
          <p:cNvPr id="116" name="矩形 115"/>
          <p:cNvSpPr/>
          <p:nvPr/>
        </p:nvSpPr>
        <p:spPr>
          <a:xfrm>
            <a:off x="5631381" y="1081855"/>
            <a:ext cx="1157439" cy="330491"/>
          </a:xfrm>
          <a:prstGeom prst="rect">
            <a:avLst/>
          </a:prstGeom>
        </p:spPr>
        <p:txBody>
          <a:bodyPr wrap="square" lIns="52927" tIns="26464" rIns="52927" bIns="26464">
            <a:spAutoFit/>
          </a:bodyPr>
          <a:lstStyle/>
          <a:p>
            <a:pPr algn="ctr"/>
            <a:r>
              <a:rPr lang="zh-CN" altLang="en-US" b="1" dirty="0">
                <a:solidFill>
                  <a:srgbClr val="1C9292"/>
                </a:solidFill>
                <a:cs typeface="+mn-ea"/>
                <a:sym typeface="+mn-lt"/>
              </a:rPr>
              <a:t>添加标题</a:t>
            </a:r>
            <a:endParaRPr lang="en-US" altLang="zh-CN" dirty="0">
              <a:solidFill>
                <a:srgbClr val="1C9292"/>
              </a:solidFill>
              <a:cs typeface="+mn-ea"/>
              <a:sym typeface="+mn-lt"/>
            </a:endParaRPr>
          </a:p>
        </p:txBody>
      </p:sp>
      <p:sp>
        <p:nvSpPr>
          <p:cNvPr id="117" name="TextBox 116"/>
          <p:cNvSpPr txBox="1"/>
          <p:nvPr/>
        </p:nvSpPr>
        <p:spPr>
          <a:xfrm>
            <a:off x="6842792" y="2923122"/>
            <a:ext cx="1292896" cy="492101"/>
          </a:xfrm>
          <a:prstGeom prst="rect">
            <a:avLst/>
          </a:prstGeom>
          <a:noFill/>
        </p:spPr>
        <p:txBody>
          <a:bodyPr wrap="square" lIns="52927" tIns="26464" rIns="52927" bIns="26464" rtlCol="0" anchor="ctr">
            <a:spAutoFit/>
          </a:bodyPr>
          <a:lstStyle/>
          <a:p>
            <a:pPr lvl="0"/>
            <a:endParaRPr lang="en-US" altLang="zh-CN" sz="375" dirty="0">
              <a:solidFill>
                <a:schemeClr val="tx1">
                  <a:lumMod val="95000"/>
                  <a:lumOff val="5000"/>
                </a:schemeClr>
              </a:solidFill>
              <a:cs typeface="+mn-ea"/>
              <a:sym typeface="+mn-lt"/>
            </a:endParaRPr>
          </a:p>
          <a:p>
            <a:pPr lvl="0"/>
            <a:r>
              <a:rPr lang="zh-CN" altLang="en-US" sz="825" dirty="0">
                <a:solidFill>
                  <a:schemeClr val="tx1">
                    <a:lumMod val="95000"/>
                    <a:lumOff val="5000"/>
                  </a:schemeClr>
                </a:solidFill>
                <a:cs typeface="+mn-ea"/>
                <a:sym typeface="+mn-lt"/>
              </a:rPr>
              <a:t>单击添加文本单击添加文本单击添加文本单击添加文本</a:t>
            </a:r>
          </a:p>
        </p:txBody>
      </p:sp>
      <p:sp>
        <p:nvSpPr>
          <p:cNvPr id="118" name="矩形 117"/>
          <p:cNvSpPr/>
          <p:nvPr/>
        </p:nvSpPr>
        <p:spPr>
          <a:xfrm>
            <a:off x="6896435" y="2571728"/>
            <a:ext cx="1157439" cy="330491"/>
          </a:xfrm>
          <a:prstGeom prst="rect">
            <a:avLst/>
          </a:prstGeom>
        </p:spPr>
        <p:txBody>
          <a:bodyPr wrap="square" lIns="52927" tIns="26464" rIns="52927" bIns="26464">
            <a:spAutoFit/>
          </a:bodyPr>
          <a:lstStyle/>
          <a:p>
            <a:r>
              <a:rPr lang="zh-CN" altLang="en-US" b="1" dirty="0">
                <a:solidFill>
                  <a:srgbClr val="1C9292"/>
                </a:solidFill>
                <a:cs typeface="+mn-ea"/>
                <a:sym typeface="+mn-lt"/>
              </a:rPr>
              <a:t>添加标题</a:t>
            </a:r>
            <a:endParaRPr lang="en-US" altLang="zh-CN" dirty="0">
              <a:solidFill>
                <a:srgbClr val="1C9292"/>
              </a:solidFill>
              <a:cs typeface="+mn-ea"/>
              <a:sym typeface="+mn-lt"/>
            </a:endParaRPr>
          </a:p>
        </p:txBody>
      </p:sp>
      <p:cxnSp>
        <p:nvCxnSpPr>
          <p:cNvPr id="130" name="肘形连接符 129"/>
          <p:cNvCxnSpPr/>
          <p:nvPr/>
        </p:nvCxnSpPr>
        <p:spPr>
          <a:xfrm rot="10800000" flipV="1">
            <a:off x="1760051" y="1578704"/>
            <a:ext cx="1227170" cy="418980"/>
          </a:xfrm>
          <a:prstGeom prst="bentConnector3">
            <a:avLst>
              <a:gd name="adj1" fmla="val 32626"/>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1" name="肘形连接符 130"/>
          <p:cNvCxnSpPr/>
          <p:nvPr/>
        </p:nvCxnSpPr>
        <p:spPr>
          <a:xfrm rot="10800000">
            <a:off x="2355529" y="3151204"/>
            <a:ext cx="1321017" cy="290106"/>
          </a:xfrm>
          <a:prstGeom prst="bentConnector3">
            <a:avLst>
              <a:gd name="adj1" fmla="val 29965"/>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2" name="肘形连接符 131"/>
          <p:cNvCxnSpPr/>
          <p:nvPr/>
        </p:nvCxnSpPr>
        <p:spPr>
          <a:xfrm rot="10800000" flipV="1">
            <a:off x="5260975" y="1462409"/>
            <a:ext cx="1659525" cy="400634"/>
          </a:xfrm>
          <a:prstGeom prst="bentConnector3">
            <a:avLst>
              <a:gd name="adj1" fmla="val 77024"/>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5" name="肘形连接符 134"/>
          <p:cNvCxnSpPr/>
          <p:nvPr/>
        </p:nvCxnSpPr>
        <p:spPr>
          <a:xfrm rot="10800000" flipH="1">
            <a:off x="6456058" y="2908627"/>
            <a:ext cx="1321017" cy="290106"/>
          </a:xfrm>
          <a:prstGeom prst="bentConnector3">
            <a:avLst>
              <a:gd name="adj1" fmla="val 29965"/>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 name="标题 2"/>
          <p:cNvSpPr>
            <a:spLocks noGrp="1"/>
          </p:cNvSpPr>
          <p:nvPr>
            <p:ph type="title"/>
          </p:nvPr>
        </p:nvSpPr>
        <p:spPr/>
        <p:txBody>
          <a:bodyPr/>
          <a:lstStyle/>
          <a:p>
            <a:r>
              <a:rPr lang="zh-CN" altLang="en-US" dirty="0">
                <a:cs typeface="+mn-ea"/>
                <a:sym typeface="+mn-lt"/>
              </a:rPr>
              <a:t>在此输入标题内容</a:t>
            </a:r>
            <a:endParaRPr lang="zh-CN" altLang="en-US" dirty="0"/>
          </a:p>
        </p:txBody>
      </p:sp>
      <p:sp>
        <p:nvSpPr>
          <p:cNvPr id="2" name="灯片编号占位符 1"/>
          <p:cNvSpPr>
            <a:spLocks noGrp="1"/>
          </p:cNvSpPr>
          <p:nvPr>
            <p:ph type="sldNum" sz="quarter" idx="12"/>
          </p:nvPr>
        </p:nvSpPr>
        <p:spPr/>
        <p:txBody>
          <a:bodyPr/>
          <a:lstStyle/>
          <a:p>
            <a:fld id="{210EE14C-485C-475A-A4AC-09D751B2B723}" type="slidenum">
              <a:rPr lang="zh-CN" altLang="en-US" smtClean="0"/>
              <a:t>15</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childTnLst>
                                </p:cTn>
                              </p:par>
                              <p:par>
                                <p:cTn id="8" presetID="8" presetClass="emph" presetSubtype="0" repeatCount="indefinite" fill="hold" nodeType="withEffect">
                                  <p:stCondLst>
                                    <p:cond delay="0"/>
                                  </p:stCondLst>
                                  <p:childTnLst>
                                    <p:animRot by="-86400000">
                                      <p:cBhvr>
                                        <p:cTn id="9" dur="8000" fill="hold"/>
                                        <p:tgtEl>
                                          <p:spTgt spid="72"/>
                                        </p:tgtEl>
                                        <p:attrNameLst>
                                          <p:attrName>r</p:attrName>
                                        </p:attrNameLst>
                                      </p:cBhvr>
                                    </p:animRot>
                                  </p:childTnLst>
                                </p:cTn>
                              </p:par>
                              <p:par>
                                <p:cTn id="10" presetID="22" presetClass="entr" presetSubtype="2" fill="hold" nodeType="withEffect">
                                  <p:stCondLst>
                                    <p:cond delay="0"/>
                                  </p:stCondLst>
                                  <p:childTnLst>
                                    <p:set>
                                      <p:cBhvr>
                                        <p:cTn id="11" dur="1" fill="hold">
                                          <p:stCondLst>
                                            <p:cond delay="0"/>
                                          </p:stCondLst>
                                        </p:cTn>
                                        <p:tgtEl>
                                          <p:spTgt spid="130"/>
                                        </p:tgtEl>
                                        <p:attrNameLst>
                                          <p:attrName>style.visibility</p:attrName>
                                        </p:attrNameLst>
                                      </p:cBhvr>
                                      <p:to>
                                        <p:strVal val="visible"/>
                                      </p:to>
                                    </p:set>
                                    <p:animEffect transition="in" filter="wipe(right)">
                                      <p:cBhvr>
                                        <p:cTn id="12" dur="500"/>
                                        <p:tgtEl>
                                          <p:spTgt spid="130"/>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111"/>
                                        </p:tgtEl>
                                        <p:attrNameLst>
                                          <p:attrName>style.visibility</p:attrName>
                                        </p:attrNameLst>
                                      </p:cBhvr>
                                      <p:to>
                                        <p:strVal val="visible"/>
                                      </p:to>
                                    </p:set>
                                    <p:anim calcmode="lin" valueType="num">
                                      <p:cBhvr>
                                        <p:cTn id="15" dur="500" fill="hold"/>
                                        <p:tgtEl>
                                          <p:spTgt spid="111"/>
                                        </p:tgtEl>
                                        <p:attrNameLst>
                                          <p:attrName>ppt_w</p:attrName>
                                        </p:attrNameLst>
                                      </p:cBhvr>
                                      <p:tavLst>
                                        <p:tav tm="0">
                                          <p:val>
                                            <p:fltVal val="0"/>
                                          </p:val>
                                        </p:tav>
                                        <p:tav tm="100000">
                                          <p:val>
                                            <p:strVal val="#ppt_w"/>
                                          </p:val>
                                        </p:tav>
                                      </p:tavLst>
                                    </p:anim>
                                    <p:anim calcmode="lin" valueType="num">
                                      <p:cBhvr>
                                        <p:cTn id="16" dur="500" fill="hold"/>
                                        <p:tgtEl>
                                          <p:spTgt spid="111"/>
                                        </p:tgtEl>
                                        <p:attrNameLst>
                                          <p:attrName>ppt_h</p:attrName>
                                        </p:attrNameLst>
                                      </p:cBhvr>
                                      <p:tavLst>
                                        <p:tav tm="0">
                                          <p:val>
                                            <p:fltVal val="0"/>
                                          </p:val>
                                        </p:tav>
                                        <p:tav tm="100000">
                                          <p:val>
                                            <p:strVal val="#ppt_h"/>
                                          </p:val>
                                        </p:tav>
                                      </p:tavLst>
                                    </p:anim>
                                    <p:animEffect transition="in" filter="fade">
                                      <p:cBhvr>
                                        <p:cTn id="17" dur="500"/>
                                        <p:tgtEl>
                                          <p:spTgt spid="111"/>
                                        </p:tgtEl>
                                      </p:cBhvr>
                                    </p:animEffect>
                                  </p:childTnLst>
                                </p:cTn>
                              </p:par>
                              <p:par>
                                <p:cTn id="18" presetID="47" presetClass="entr" presetSubtype="0" fill="hold" grpId="0" nodeType="withEffect">
                                  <p:stCondLst>
                                    <p:cond delay="500"/>
                                  </p:stCondLst>
                                  <p:childTnLst>
                                    <p:set>
                                      <p:cBhvr>
                                        <p:cTn id="19" dur="1" fill="hold">
                                          <p:stCondLst>
                                            <p:cond delay="0"/>
                                          </p:stCondLst>
                                        </p:cTn>
                                        <p:tgtEl>
                                          <p:spTgt spid="112"/>
                                        </p:tgtEl>
                                        <p:attrNameLst>
                                          <p:attrName>style.visibility</p:attrName>
                                        </p:attrNameLst>
                                      </p:cBhvr>
                                      <p:to>
                                        <p:strVal val="visible"/>
                                      </p:to>
                                    </p:set>
                                    <p:animEffect transition="in" filter="fade">
                                      <p:cBhvr>
                                        <p:cTn id="20" dur="1000"/>
                                        <p:tgtEl>
                                          <p:spTgt spid="112"/>
                                        </p:tgtEl>
                                      </p:cBhvr>
                                    </p:animEffect>
                                    <p:anim calcmode="lin" valueType="num">
                                      <p:cBhvr>
                                        <p:cTn id="21" dur="1000" fill="hold"/>
                                        <p:tgtEl>
                                          <p:spTgt spid="112"/>
                                        </p:tgtEl>
                                        <p:attrNameLst>
                                          <p:attrName>ppt_x</p:attrName>
                                        </p:attrNameLst>
                                      </p:cBhvr>
                                      <p:tavLst>
                                        <p:tav tm="0">
                                          <p:val>
                                            <p:strVal val="#ppt_x"/>
                                          </p:val>
                                        </p:tav>
                                        <p:tav tm="100000">
                                          <p:val>
                                            <p:strVal val="#ppt_x"/>
                                          </p:val>
                                        </p:tav>
                                      </p:tavLst>
                                    </p:anim>
                                    <p:anim calcmode="lin" valueType="num">
                                      <p:cBhvr>
                                        <p:cTn id="22" dur="1000" fill="hold"/>
                                        <p:tgtEl>
                                          <p:spTgt spid="112"/>
                                        </p:tgtEl>
                                        <p:attrNameLst>
                                          <p:attrName>ppt_y</p:attrName>
                                        </p:attrNameLst>
                                      </p:cBhvr>
                                      <p:tavLst>
                                        <p:tav tm="0">
                                          <p:val>
                                            <p:strVal val="#ppt_y-.1"/>
                                          </p:val>
                                        </p:tav>
                                        <p:tav tm="100000">
                                          <p:val>
                                            <p:strVal val="#ppt_y"/>
                                          </p:val>
                                        </p:tav>
                                      </p:tavLst>
                                    </p:anim>
                                  </p:childTnLst>
                                </p:cTn>
                              </p:par>
                              <p:par>
                                <p:cTn id="23" presetID="10" presetClass="entr" presetSubtype="0" fill="hold" nodeType="withEffect">
                                  <p:stCondLst>
                                    <p:cond delay="500"/>
                                  </p:stCondLst>
                                  <p:childTnLst>
                                    <p:set>
                                      <p:cBhvr>
                                        <p:cTn id="24" dur="1" fill="hold">
                                          <p:stCondLst>
                                            <p:cond delay="0"/>
                                          </p:stCondLst>
                                        </p:cTn>
                                        <p:tgtEl>
                                          <p:spTgt spid="75"/>
                                        </p:tgtEl>
                                        <p:attrNameLst>
                                          <p:attrName>style.visibility</p:attrName>
                                        </p:attrNameLst>
                                      </p:cBhvr>
                                      <p:to>
                                        <p:strVal val="visible"/>
                                      </p:to>
                                    </p:set>
                                    <p:animEffect transition="in" filter="fade">
                                      <p:cBhvr>
                                        <p:cTn id="25" dur="500"/>
                                        <p:tgtEl>
                                          <p:spTgt spid="75"/>
                                        </p:tgtEl>
                                      </p:cBhvr>
                                    </p:animEffect>
                                  </p:childTnLst>
                                </p:cTn>
                              </p:par>
                              <p:par>
                                <p:cTn id="26" presetID="8" presetClass="emph" presetSubtype="0" repeatCount="indefinite" fill="hold" nodeType="withEffect">
                                  <p:stCondLst>
                                    <p:cond delay="500"/>
                                  </p:stCondLst>
                                  <p:childTnLst>
                                    <p:animRot by="76680000">
                                      <p:cBhvr>
                                        <p:cTn id="27" dur="7500" fill="hold"/>
                                        <p:tgtEl>
                                          <p:spTgt spid="75"/>
                                        </p:tgtEl>
                                        <p:attrNameLst>
                                          <p:attrName>r</p:attrName>
                                        </p:attrNameLst>
                                      </p:cBhvr>
                                    </p:animRot>
                                  </p:childTnLst>
                                </p:cTn>
                              </p:par>
                              <p:par>
                                <p:cTn id="28" presetID="22" presetClass="entr" presetSubtype="2" fill="hold" nodeType="withEffect">
                                  <p:stCondLst>
                                    <p:cond delay="500"/>
                                  </p:stCondLst>
                                  <p:childTnLst>
                                    <p:set>
                                      <p:cBhvr>
                                        <p:cTn id="29" dur="1" fill="hold">
                                          <p:stCondLst>
                                            <p:cond delay="0"/>
                                          </p:stCondLst>
                                        </p:cTn>
                                        <p:tgtEl>
                                          <p:spTgt spid="131"/>
                                        </p:tgtEl>
                                        <p:attrNameLst>
                                          <p:attrName>style.visibility</p:attrName>
                                        </p:attrNameLst>
                                      </p:cBhvr>
                                      <p:to>
                                        <p:strVal val="visible"/>
                                      </p:to>
                                    </p:set>
                                    <p:animEffect transition="in" filter="wipe(right)">
                                      <p:cBhvr>
                                        <p:cTn id="30" dur="500"/>
                                        <p:tgtEl>
                                          <p:spTgt spid="131"/>
                                        </p:tgtEl>
                                      </p:cBhvr>
                                    </p:animEffect>
                                  </p:childTnLst>
                                </p:cTn>
                              </p:par>
                              <p:par>
                                <p:cTn id="31" presetID="53" presetClass="entr" presetSubtype="16" fill="hold" grpId="0" nodeType="withEffect">
                                  <p:stCondLst>
                                    <p:cond delay="500"/>
                                  </p:stCondLst>
                                  <p:childTnLst>
                                    <p:set>
                                      <p:cBhvr>
                                        <p:cTn id="32" dur="1" fill="hold">
                                          <p:stCondLst>
                                            <p:cond delay="0"/>
                                          </p:stCondLst>
                                        </p:cTn>
                                        <p:tgtEl>
                                          <p:spTgt spid="113"/>
                                        </p:tgtEl>
                                        <p:attrNameLst>
                                          <p:attrName>style.visibility</p:attrName>
                                        </p:attrNameLst>
                                      </p:cBhvr>
                                      <p:to>
                                        <p:strVal val="visible"/>
                                      </p:to>
                                    </p:set>
                                    <p:anim calcmode="lin" valueType="num">
                                      <p:cBhvr>
                                        <p:cTn id="33" dur="500" fill="hold"/>
                                        <p:tgtEl>
                                          <p:spTgt spid="113"/>
                                        </p:tgtEl>
                                        <p:attrNameLst>
                                          <p:attrName>ppt_w</p:attrName>
                                        </p:attrNameLst>
                                      </p:cBhvr>
                                      <p:tavLst>
                                        <p:tav tm="0">
                                          <p:val>
                                            <p:fltVal val="0"/>
                                          </p:val>
                                        </p:tav>
                                        <p:tav tm="100000">
                                          <p:val>
                                            <p:strVal val="#ppt_w"/>
                                          </p:val>
                                        </p:tav>
                                      </p:tavLst>
                                    </p:anim>
                                    <p:anim calcmode="lin" valueType="num">
                                      <p:cBhvr>
                                        <p:cTn id="34" dur="500" fill="hold"/>
                                        <p:tgtEl>
                                          <p:spTgt spid="113"/>
                                        </p:tgtEl>
                                        <p:attrNameLst>
                                          <p:attrName>ppt_h</p:attrName>
                                        </p:attrNameLst>
                                      </p:cBhvr>
                                      <p:tavLst>
                                        <p:tav tm="0">
                                          <p:val>
                                            <p:fltVal val="0"/>
                                          </p:val>
                                        </p:tav>
                                        <p:tav tm="100000">
                                          <p:val>
                                            <p:strVal val="#ppt_h"/>
                                          </p:val>
                                        </p:tav>
                                      </p:tavLst>
                                    </p:anim>
                                    <p:animEffect transition="in" filter="fade">
                                      <p:cBhvr>
                                        <p:cTn id="35" dur="500"/>
                                        <p:tgtEl>
                                          <p:spTgt spid="113"/>
                                        </p:tgtEl>
                                      </p:cBhvr>
                                    </p:animEffect>
                                  </p:childTnLst>
                                </p:cTn>
                              </p:par>
                              <p:par>
                                <p:cTn id="36" presetID="42" presetClass="entr" presetSubtype="0" fill="hold" grpId="0" nodeType="withEffect">
                                  <p:stCondLst>
                                    <p:cond delay="500"/>
                                  </p:stCondLst>
                                  <p:childTnLst>
                                    <p:set>
                                      <p:cBhvr>
                                        <p:cTn id="37" dur="1" fill="hold">
                                          <p:stCondLst>
                                            <p:cond delay="0"/>
                                          </p:stCondLst>
                                        </p:cTn>
                                        <p:tgtEl>
                                          <p:spTgt spid="114"/>
                                        </p:tgtEl>
                                        <p:attrNameLst>
                                          <p:attrName>style.visibility</p:attrName>
                                        </p:attrNameLst>
                                      </p:cBhvr>
                                      <p:to>
                                        <p:strVal val="visible"/>
                                      </p:to>
                                    </p:set>
                                    <p:animEffect transition="in" filter="fade">
                                      <p:cBhvr>
                                        <p:cTn id="38" dur="1000"/>
                                        <p:tgtEl>
                                          <p:spTgt spid="114"/>
                                        </p:tgtEl>
                                      </p:cBhvr>
                                    </p:animEffect>
                                    <p:anim calcmode="lin" valueType="num">
                                      <p:cBhvr>
                                        <p:cTn id="39" dur="1000" fill="hold"/>
                                        <p:tgtEl>
                                          <p:spTgt spid="114"/>
                                        </p:tgtEl>
                                        <p:attrNameLst>
                                          <p:attrName>ppt_x</p:attrName>
                                        </p:attrNameLst>
                                      </p:cBhvr>
                                      <p:tavLst>
                                        <p:tav tm="0">
                                          <p:val>
                                            <p:strVal val="#ppt_x"/>
                                          </p:val>
                                        </p:tav>
                                        <p:tav tm="100000">
                                          <p:val>
                                            <p:strVal val="#ppt_x"/>
                                          </p:val>
                                        </p:tav>
                                      </p:tavLst>
                                    </p:anim>
                                    <p:anim calcmode="lin" valueType="num">
                                      <p:cBhvr>
                                        <p:cTn id="40" dur="1000" fill="hold"/>
                                        <p:tgtEl>
                                          <p:spTgt spid="114"/>
                                        </p:tgtEl>
                                        <p:attrNameLst>
                                          <p:attrName>ppt_y</p:attrName>
                                        </p:attrNameLst>
                                      </p:cBhvr>
                                      <p:tavLst>
                                        <p:tav tm="0">
                                          <p:val>
                                            <p:strVal val="#ppt_y+.1"/>
                                          </p:val>
                                        </p:tav>
                                        <p:tav tm="100000">
                                          <p:val>
                                            <p:strVal val="#ppt_y"/>
                                          </p:val>
                                        </p:tav>
                                      </p:tavLst>
                                    </p:anim>
                                  </p:childTnLst>
                                </p:cTn>
                              </p:par>
                              <p:par>
                                <p:cTn id="41" presetID="10" presetClass="entr" presetSubtype="0" fill="hold" nodeType="withEffect">
                                  <p:stCondLst>
                                    <p:cond delay="1000"/>
                                  </p:stCondLst>
                                  <p:childTnLst>
                                    <p:set>
                                      <p:cBhvr>
                                        <p:cTn id="42" dur="1" fill="hold">
                                          <p:stCondLst>
                                            <p:cond delay="0"/>
                                          </p:stCondLst>
                                        </p:cTn>
                                        <p:tgtEl>
                                          <p:spTgt spid="78"/>
                                        </p:tgtEl>
                                        <p:attrNameLst>
                                          <p:attrName>style.visibility</p:attrName>
                                        </p:attrNameLst>
                                      </p:cBhvr>
                                      <p:to>
                                        <p:strVal val="visible"/>
                                      </p:to>
                                    </p:set>
                                    <p:animEffect transition="in" filter="fade">
                                      <p:cBhvr>
                                        <p:cTn id="43" dur="500"/>
                                        <p:tgtEl>
                                          <p:spTgt spid="78"/>
                                        </p:tgtEl>
                                      </p:cBhvr>
                                    </p:animEffect>
                                  </p:childTnLst>
                                </p:cTn>
                              </p:par>
                              <p:par>
                                <p:cTn id="44" presetID="8" presetClass="emph" presetSubtype="0" repeatCount="indefinite" fill="hold" nodeType="withEffect">
                                  <p:stCondLst>
                                    <p:cond delay="1000"/>
                                  </p:stCondLst>
                                  <p:childTnLst>
                                    <p:animRot by="-108000000">
                                      <p:cBhvr>
                                        <p:cTn id="45" dur="7000" fill="hold"/>
                                        <p:tgtEl>
                                          <p:spTgt spid="78"/>
                                        </p:tgtEl>
                                        <p:attrNameLst>
                                          <p:attrName>r</p:attrName>
                                        </p:attrNameLst>
                                      </p:cBhvr>
                                    </p:animRot>
                                  </p:childTnLst>
                                </p:cTn>
                              </p:par>
                              <p:par>
                                <p:cTn id="46" presetID="22" presetClass="entr" presetSubtype="8" fill="hold" nodeType="withEffect">
                                  <p:stCondLst>
                                    <p:cond delay="1000"/>
                                  </p:stCondLst>
                                  <p:childTnLst>
                                    <p:set>
                                      <p:cBhvr>
                                        <p:cTn id="47" dur="1" fill="hold">
                                          <p:stCondLst>
                                            <p:cond delay="0"/>
                                          </p:stCondLst>
                                        </p:cTn>
                                        <p:tgtEl>
                                          <p:spTgt spid="132"/>
                                        </p:tgtEl>
                                        <p:attrNameLst>
                                          <p:attrName>style.visibility</p:attrName>
                                        </p:attrNameLst>
                                      </p:cBhvr>
                                      <p:to>
                                        <p:strVal val="visible"/>
                                      </p:to>
                                    </p:set>
                                    <p:animEffect transition="in" filter="wipe(left)">
                                      <p:cBhvr>
                                        <p:cTn id="48" dur="500"/>
                                        <p:tgtEl>
                                          <p:spTgt spid="132"/>
                                        </p:tgtEl>
                                      </p:cBhvr>
                                    </p:animEffect>
                                  </p:childTnLst>
                                </p:cTn>
                              </p:par>
                              <p:par>
                                <p:cTn id="49" presetID="53" presetClass="entr" presetSubtype="16" fill="hold" grpId="0" nodeType="withEffect">
                                  <p:stCondLst>
                                    <p:cond delay="1000"/>
                                  </p:stCondLst>
                                  <p:childTnLst>
                                    <p:set>
                                      <p:cBhvr>
                                        <p:cTn id="50" dur="1" fill="hold">
                                          <p:stCondLst>
                                            <p:cond delay="0"/>
                                          </p:stCondLst>
                                        </p:cTn>
                                        <p:tgtEl>
                                          <p:spTgt spid="115"/>
                                        </p:tgtEl>
                                        <p:attrNameLst>
                                          <p:attrName>style.visibility</p:attrName>
                                        </p:attrNameLst>
                                      </p:cBhvr>
                                      <p:to>
                                        <p:strVal val="visible"/>
                                      </p:to>
                                    </p:set>
                                    <p:anim calcmode="lin" valueType="num">
                                      <p:cBhvr>
                                        <p:cTn id="51" dur="500" fill="hold"/>
                                        <p:tgtEl>
                                          <p:spTgt spid="115"/>
                                        </p:tgtEl>
                                        <p:attrNameLst>
                                          <p:attrName>ppt_w</p:attrName>
                                        </p:attrNameLst>
                                      </p:cBhvr>
                                      <p:tavLst>
                                        <p:tav tm="0">
                                          <p:val>
                                            <p:fltVal val="0"/>
                                          </p:val>
                                        </p:tav>
                                        <p:tav tm="100000">
                                          <p:val>
                                            <p:strVal val="#ppt_w"/>
                                          </p:val>
                                        </p:tav>
                                      </p:tavLst>
                                    </p:anim>
                                    <p:anim calcmode="lin" valueType="num">
                                      <p:cBhvr>
                                        <p:cTn id="52" dur="500" fill="hold"/>
                                        <p:tgtEl>
                                          <p:spTgt spid="115"/>
                                        </p:tgtEl>
                                        <p:attrNameLst>
                                          <p:attrName>ppt_h</p:attrName>
                                        </p:attrNameLst>
                                      </p:cBhvr>
                                      <p:tavLst>
                                        <p:tav tm="0">
                                          <p:val>
                                            <p:fltVal val="0"/>
                                          </p:val>
                                        </p:tav>
                                        <p:tav tm="100000">
                                          <p:val>
                                            <p:strVal val="#ppt_h"/>
                                          </p:val>
                                        </p:tav>
                                      </p:tavLst>
                                    </p:anim>
                                    <p:animEffect transition="in" filter="fade">
                                      <p:cBhvr>
                                        <p:cTn id="53" dur="500"/>
                                        <p:tgtEl>
                                          <p:spTgt spid="115"/>
                                        </p:tgtEl>
                                      </p:cBhvr>
                                    </p:animEffect>
                                  </p:childTnLst>
                                </p:cTn>
                              </p:par>
                              <p:par>
                                <p:cTn id="54" presetID="47" presetClass="entr" presetSubtype="0" fill="hold" grpId="0" nodeType="withEffect">
                                  <p:stCondLst>
                                    <p:cond delay="1000"/>
                                  </p:stCondLst>
                                  <p:childTnLst>
                                    <p:set>
                                      <p:cBhvr>
                                        <p:cTn id="55" dur="1" fill="hold">
                                          <p:stCondLst>
                                            <p:cond delay="0"/>
                                          </p:stCondLst>
                                        </p:cTn>
                                        <p:tgtEl>
                                          <p:spTgt spid="116"/>
                                        </p:tgtEl>
                                        <p:attrNameLst>
                                          <p:attrName>style.visibility</p:attrName>
                                        </p:attrNameLst>
                                      </p:cBhvr>
                                      <p:to>
                                        <p:strVal val="visible"/>
                                      </p:to>
                                    </p:set>
                                    <p:animEffect transition="in" filter="fade">
                                      <p:cBhvr>
                                        <p:cTn id="56" dur="1000"/>
                                        <p:tgtEl>
                                          <p:spTgt spid="116"/>
                                        </p:tgtEl>
                                      </p:cBhvr>
                                    </p:animEffect>
                                    <p:anim calcmode="lin" valueType="num">
                                      <p:cBhvr>
                                        <p:cTn id="57" dur="1000" fill="hold"/>
                                        <p:tgtEl>
                                          <p:spTgt spid="116"/>
                                        </p:tgtEl>
                                        <p:attrNameLst>
                                          <p:attrName>ppt_x</p:attrName>
                                        </p:attrNameLst>
                                      </p:cBhvr>
                                      <p:tavLst>
                                        <p:tav tm="0">
                                          <p:val>
                                            <p:strVal val="#ppt_x"/>
                                          </p:val>
                                        </p:tav>
                                        <p:tav tm="100000">
                                          <p:val>
                                            <p:strVal val="#ppt_x"/>
                                          </p:val>
                                        </p:tav>
                                      </p:tavLst>
                                    </p:anim>
                                    <p:anim calcmode="lin" valueType="num">
                                      <p:cBhvr>
                                        <p:cTn id="58" dur="1000" fill="hold"/>
                                        <p:tgtEl>
                                          <p:spTgt spid="116"/>
                                        </p:tgtEl>
                                        <p:attrNameLst>
                                          <p:attrName>ppt_y</p:attrName>
                                        </p:attrNameLst>
                                      </p:cBhvr>
                                      <p:tavLst>
                                        <p:tav tm="0">
                                          <p:val>
                                            <p:strVal val="#ppt_y-.1"/>
                                          </p:val>
                                        </p:tav>
                                        <p:tav tm="100000">
                                          <p:val>
                                            <p:strVal val="#ppt_y"/>
                                          </p:val>
                                        </p:tav>
                                      </p:tavLst>
                                    </p:anim>
                                  </p:childTnLst>
                                </p:cTn>
                              </p:par>
                              <p:par>
                                <p:cTn id="59" presetID="10" presetClass="entr" presetSubtype="0" fill="hold" nodeType="withEffect">
                                  <p:stCondLst>
                                    <p:cond delay="1500"/>
                                  </p:stCondLst>
                                  <p:childTnLst>
                                    <p:set>
                                      <p:cBhvr>
                                        <p:cTn id="60" dur="1" fill="hold">
                                          <p:stCondLst>
                                            <p:cond delay="0"/>
                                          </p:stCondLst>
                                        </p:cTn>
                                        <p:tgtEl>
                                          <p:spTgt spid="81"/>
                                        </p:tgtEl>
                                        <p:attrNameLst>
                                          <p:attrName>style.visibility</p:attrName>
                                        </p:attrNameLst>
                                      </p:cBhvr>
                                      <p:to>
                                        <p:strVal val="visible"/>
                                      </p:to>
                                    </p:set>
                                    <p:animEffect transition="in" filter="fade">
                                      <p:cBhvr>
                                        <p:cTn id="61" dur="500"/>
                                        <p:tgtEl>
                                          <p:spTgt spid="81"/>
                                        </p:tgtEl>
                                      </p:cBhvr>
                                    </p:animEffect>
                                  </p:childTnLst>
                                </p:cTn>
                              </p:par>
                              <p:par>
                                <p:cTn id="62" presetID="8" presetClass="emph" presetSubtype="0" repeatCount="indefinite" fill="hold" nodeType="withEffect">
                                  <p:stCondLst>
                                    <p:cond delay="1500"/>
                                  </p:stCondLst>
                                  <p:childTnLst>
                                    <p:animRot by="86400000">
                                      <p:cBhvr>
                                        <p:cTn id="63" dur="6500" fill="hold"/>
                                        <p:tgtEl>
                                          <p:spTgt spid="81"/>
                                        </p:tgtEl>
                                        <p:attrNameLst>
                                          <p:attrName>r</p:attrName>
                                        </p:attrNameLst>
                                      </p:cBhvr>
                                    </p:animRot>
                                  </p:childTnLst>
                                </p:cTn>
                              </p:par>
                              <p:par>
                                <p:cTn id="64" presetID="53" presetClass="entr" presetSubtype="16" fill="hold" grpId="0" nodeType="withEffect">
                                  <p:stCondLst>
                                    <p:cond delay="1500"/>
                                  </p:stCondLst>
                                  <p:childTnLst>
                                    <p:set>
                                      <p:cBhvr>
                                        <p:cTn id="65" dur="1" fill="hold">
                                          <p:stCondLst>
                                            <p:cond delay="0"/>
                                          </p:stCondLst>
                                        </p:cTn>
                                        <p:tgtEl>
                                          <p:spTgt spid="117"/>
                                        </p:tgtEl>
                                        <p:attrNameLst>
                                          <p:attrName>style.visibility</p:attrName>
                                        </p:attrNameLst>
                                      </p:cBhvr>
                                      <p:to>
                                        <p:strVal val="visible"/>
                                      </p:to>
                                    </p:set>
                                    <p:anim calcmode="lin" valueType="num">
                                      <p:cBhvr>
                                        <p:cTn id="66" dur="500" fill="hold"/>
                                        <p:tgtEl>
                                          <p:spTgt spid="117"/>
                                        </p:tgtEl>
                                        <p:attrNameLst>
                                          <p:attrName>ppt_w</p:attrName>
                                        </p:attrNameLst>
                                      </p:cBhvr>
                                      <p:tavLst>
                                        <p:tav tm="0">
                                          <p:val>
                                            <p:fltVal val="0"/>
                                          </p:val>
                                        </p:tav>
                                        <p:tav tm="100000">
                                          <p:val>
                                            <p:strVal val="#ppt_w"/>
                                          </p:val>
                                        </p:tav>
                                      </p:tavLst>
                                    </p:anim>
                                    <p:anim calcmode="lin" valueType="num">
                                      <p:cBhvr>
                                        <p:cTn id="67" dur="500" fill="hold"/>
                                        <p:tgtEl>
                                          <p:spTgt spid="117"/>
                                        </p:tgtEl>
                                        <p:attrNameLst>
                                          <p:attrName>ppt_h</p:attrName>
                                        </p:attrNameLst>
                                      </p:cBhvr>
                                      <p:tavLst>
                                        <p:tav tm="0">
                                          <p:val>
                                            <p:fltVal val="0"/>
                                          </p:val>
                                        </p:tav>
                                        <p:tav tm="100000">
                                          <p:val>
                                            <p:strVal val="#ppt_h"/>
                                          </p:val>
                                        </p:tav>
                                      </p:tavLst>
                                    </p:anim>
                                    <p:animEffect transition="in" filter="fade">
                                      <p:cBhvr>
                                        <p:cTn id="68" dur="500"/>
                                        <p:tgtEl>
                                          <p:spTgt spid="117"/>
                                        </p:tgtEl>
                                      </p:cBhvr>
                                    </p:animEffect>
                                  </p:childTnLst>
                                </p:cTn>
                              </p:par>
                              <p:par>
                                <p:cTn id="69" presetID="42" presetClass="entr" presetSubtype="0" fill="hold" grpId="0" nodeType="withEffect">
                                  <p:stCondLst>
                                    <p:cond delay="1500"/>
                                  </p:stCondLst>
                                  <p:childTnLst>
                                    <p:set>
                                      <p:cBhvr>
                                        <p:cTn id="70" dur="1" fill="hold">
                                          <p:stCondLst>
                                            <p:cond delay="0"/>
                                          </p:stCondLst>
                                        </p:cTn>
                                        <p:tgtEl>
                                          <p:spTgt spid="118"/>
                                        </p:tgtEl>
                                        <p:attrNameLst>
                                          <p:attrName>style.visibility</p:attrName>
                                        </p:attrNameLst>
                                      </p:cBhvr>
                                      <p:to>
                                        <p:strVal val="visible"/>
                                      </p:to>
                                    </p:set>
                                    <p:animEffect transition="in" filter="fade">
                                      <p:cBhvr>
                                        <p:cTn id="71" dur="1000"/>
                                        <p:tgtEl>
                                          <p:spTgt spid="118"/>
                                        </p:tgtEl>
                                      </p:cBhvr>
                                    </p:animEffect>
                                    <p:anim calcmode="lin" valueType="num">
                                      <p:cBhvr>
                                        <p:cTn id="72" dur="1000" fill="hold"/>
                                        <p:tgtEl>
                                          <p:spTgt spid="118"/>
                                        </p:tgtEl>
                                        <p:attrNameLst>
                                          <p:attrName>ppt_x</p:attrName>
                                        </p:attrNameLst>
                                      </p:cBhvr>
                                      <p:tavLst>
                                        <p:tav tm="0">
                                          <p:val>
                                            <p:strVal val="#ppt_x"/>
                                          </p:val>
                                        </p:tav>
                                        <p:tav tm="100000">
                                          <p:val>
                                            <p:strVal val="#ppt_x"/>
                                          </p:val>
                                        </p:tav>
                                      </p:tavLst>
                                    </p:anim>
                                    <p:anim calcmode="lin" valueType="num">
                                      <p:cBhvr>
                                        <p:cTn id="73" dur="1000" fill="hold"/>
                                        <p:tgtEl>
                                          <p:spTgt spid="118"/>
                                        </p:tgtEl>
                                        <p:attrNameLst>
                                          <p:attrName>ppt_y</p:attrName>
                                        </p:attrNameLst>
                                      </p:cBhvr>
                                      <p:tavLst>
                                        <p:tav tm="0">
                                          <p:val>
                                            <p:strVal val="#ppt_y+.1"/>
                                          </p:val>
                                        </p:tav>
                                        <p:tav tm="100000">
                                          <p:val>
                                            <p:strVal val="#ppt_y"/>
                                          </p:val>
                                        </p:tav>
                                      </p:tavLst>
                                    </p:anim>
                                  </p:childTnLst>
                                </p:cTn>
                              </p:par>
                              <p:par>
                                <p:cTn id="74" presetID="22" presetClass="entr" presetSubtype="2" fill="hold" nodeType="withEffect">
                                  <p:stCondLst>
                                    <p:cond delay="500"/>
                                  </p:stCondLst>
                                  <p:childTnLst>
                                    <p:set>
                                      <p:cBhvr>
                                        <p:cTn id="75" dur="1" fill="hold">
                                          <p:stCondLst>
                                            <p:cond delay="0"/>
                                          </p:stCondLst>
                                        </p:cTn>
                                        <p:tgtEl>
                                          <p:spTgt spid="135"/>
                                        </p:tgtEl>
                                        <p:attrNameLst>
                                          <p:attrName>style.visibility</p:attrName>
                                        </p:attrNameLst>
                                      </p:cBhvr>
                                      <p:to>
                                        <p:strVal val="visible"/>
                                      </p:to>
                                    </p:set>
                                    <p:animEffect transition="in" filter="wipe(right)">
                                      <p:cBhvr>
                                        <p:cTn id="76" dur="5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P spid="112" grpId="0"/>
      <p:bldP spid="113" grpId="0"/>
      <p:bldP spid="114" grpId="0"/>
      <p:bldP spid="115" grpId="0"/>
      <p:bldP spid="116" grpId="0"/>
      <p:bldP spid="117" grpId="0"/>
      <p:bldP spid="1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Line 6"/>
          <p:cNvSpPr>
            <a:spLocks noChangeShapeType="1"/>
          </p:cNvSpPr>
          <p:nvPr/>
        </p:nvSpPr>
        <p:spPr bwMode="auto">
          <a:xfrm>
            <a:off x="1557702" y="1747180"/>
            <a:ext cx="3673632" cy="0"/>
          </a:xfrm>
          <a:prstGeom prst="line">
            <a:avLst/>
          </a:prstGeom>
          <a:noFill/>
          <a:ln w="5" cap="flat">
            <a:solidFill>
              <a:schemeClr val="tx1">
                <a:lumMod val="65000"/>
                <a:lumOff val="35000"/>
                <a:alpha val="30000"/>
              </a:schemeClr>
            </a:solidFill>
            <a:prstDash val="solid"/>
            <a:miter lim="800000"/>
          </a:ln>
          <a:extLst>
            <a:ext uri="{909E8E84-426E-40DD-AFC4-6F175D3DCCD1}">
              <a14:hiddenFill xmlns:a14="http://schemas.microsoft.com/office/drawing/2010/main">
                <a:noFill/>
              </a14:hiddenFill>
            </a:ext>
          </a:extLst>
        </p:spPr>
        <p:txBody>
          <a:bodyPr vert="horz" wrap="square" lIns="52927" tIns="26464" rIns="52927" bIns="26464" numCol="1" anchor="t" anchorCtr="0" compatLnSpc="1"/>
          <a:lstStyle/>
          <a:p>
            <a:endParaRPr lang="zh-CN" altLang="en-US">
              <a:cs typeface="+mn-ea"/>
              <a:sym typeface="+mn-lt"/>
            </a:endParaRPr>
          </a:p>
        </p:txBody>
      </p:sp>
      <p:sp>
        <p:nvSpPr>
          <p:cNvPr id="48" name="Line 7"/>
          <p:cNvSpPr>
            <a:spLocks noChangeShapeType="1"/>
          </p:cNvSpPr>
          <p:nvPr/>
        </p:nvSpPr>
        <p:spPr bwMode="auto">
          <a:xfrm>
            <a:off x="1557702" y="2097657"/>
            <a:ext cx="3673632" cy="0"/>
          </a:xfrm>
          <a:prstGeom prst="line">
            <a:avLst/>
          </a:prstGeom>
          <a:noFill/>
          <a:ln w="5" cap="flat">
            <a:solidFill>
              <a:schemeClr val="tx1">
                <a:lumMod val="65000"/>
                <a:lumOff val="35000"/>
                <a:alpha val="30000"/>
              </a:schemeClr>
            </a:solidFill>
            <a:prstDash val="solid"/>
            <a:miter lim="800000"/>
          </a:ln>
          <a:extLst>
            <a:ext uri="{909E8E84-426E-40DD-AFC4-6F175D3DCCD1}">
              <a14:hiddenFill xmlns:a14="http://schemas.microsoft.com/office/drawing/2010/main">
                <a:noFill/>
              </a14:hiddenFill>
            </a:ext>
          </a:extLst>
        </p:spPr>
        <p:txBody>
          <a:bodyPr vert="horz" wrap="square" lIns="52927" tIns="26464" rIns="52927" bIns="26464" numCol="1" anchor="t" anchorCtr="0" compatLnSpc="1"/>
          <a:lstStyle/>
          <a:p>
            <a:endParaRPr lang="zh-CN" altLang="en-US">
              <a:cs typeface="+mn-ea"/>
              <a:sym typeface="+mn-lt"/>
            </a:endParaRPr>
          </a:p>
        </p:txBody>
      </p:sp>
      <p:sp>
        <p:nvSpPr>
          <p:cNvPr id="49" name="Line 8"/>
          <p:cNvSpPr>
            <a:spLocks noChangeShapeType="1"/>
          </p:cNvSpPr>
          <p:nvPr/>
        </p:nvSpPr>
        <p:spPr bwMode="auto">
          <a:xfrm>
            <a:off x="1557702" y="2439890"/>
            <a:ext cx="3673632" cy="0"/>
          </a:xfrm>
          <a:prstGeom prst="line">
            <a:avLst/>
          </a:prstGeom>
          <a:noFill/>
          <a:ln w="5" cap="flat">
            <a:solidFill>
              <a:schemeClr val="tx1">
                <a:lumMod val="65000"/>
                <a:lumOff val="35000"/>
                <a:alpha val="30000"/>
              </a:schemeClr>
            </a:solidFill>
            <a:prstDash val="solid"/>
            <a:miter lim="800000"/>
          </a:ln>
          <a:extLst>
            <a:ext uri="{909E8E84-426E-40DD-AFC4-6F175D3DCCD1}">
              <a14:hiddenFill xmlns:a14="http://schemas.microsoft.com/office/drawing/2010/main">
                <a:noFill/>
              </a14:hiddenFill>
            </a:ext>
          </a:extLst>
        </p:spPr>
        <p:txBody>
          <a:bodyPr vert="horz" wrap="square" lIns="52927" tIns="26464" rIns="52927" bIns="26464" numCol="1" anchor="t" anchorCtr="0" compatLnSpc="1"/>
          <a:lstStyle/>
          <a:p>
            <a:endParaRPr lang="zh-CN" altLang="en-US">
              <a:cs typeface="+mn-ea"/>
              <a:sym typeface="+mn-lt"/>
            </a:endParaRPr>
          </a:p>
        </p:txBody>
      </p:sp>
      <p:sp>
        <p:nvSpPr>
          <p:cNvPr id="50" name="Line 9"/>
          <p:cNvSpPr>
            <a:spLocks noChangeShapeType="1"/>
          </p:cNvSpPr>
          <p:nvPr/>
        </p:nvSpPr>
        <p:spPr bwMode="auto">
          <a:xfrm>
            <a:off x="1557702" y="2790369"/>
            <a:ext cx="3673632" cy="0"/>
          </a:xfrm>
          <a:prstGeom prst="line">
            <a:avLst/>
          </a:prstGeom>
          <a:noFill/>
          <a:ln w="5" cap="flat">
            <a:solidFill>
              <a:schemeClr val="tx1">
                <a:lumMod val="65000"/>
                <a:lumOff val="35000"/>
                <a:alpha val="30000"/>
              </a:schemeClr>
            </a:solidFill>
            <a:prstDash val="solid"/>
            <a:miter lim="800000"/>
          </a:ln>
          <a:extLst>
            <a:ext uri="{909E8E84-426E-40DD-AFC4-6F175D3DCCD1}">
              <a14:hiddenFill xmlns:a14="http://schemas.microsoft.com/office/drawing/2010/main">
                <a:noFill/>
              </a14:hiddenFill>
            </a:ext>
          </a:extLst>
        </p:spPr>
        <p:txBody>
          <a:bodyPr vert="horz" wrap="square" lIns="52927" tIns="26464" rIns="52927" bIns="26464" numCol="1" anchor="t" anchorCtr="0" compatLnSpc="1"/>
          <a:lstStyle/>
          <a:p>
            <a:endParaRPr lang="zh-CN" altLang="en-US">
              <a:cs typeface="+mn-ea"/>
              <a:sym typeface="+mn-lt"/>
            </a:endParaRPr>
          </a:p>
        </p:txBody>
      </p:sp>
      <p:sp>
        <p:nvSpPr>
          <p:cNvPr id="51" name="Line 10"/>
          <p:cNvSpPr>
            <a:spLocks noChangeShapeType="1"/>
          </p:cNvSpPr>
          <p:nvPr/>
        </p:nvSpPr>
        <p:spPr bwMode="auto">
          <a:xfrm>
            <a:off x="1557702" y="3140847"/>
            <a:ext cx="3673632" cy="0"/>
          </a:xfrm>
          <a:prstGeom prst="line">
            <a:avLst/>
          </a:prstGeom>
          <a:noFill/>
          <a:ln w="5" cap="flat">
            <a:solidFill>
              <a:schemeClr val="tx1">
                <a:lumMod val="65000"/>
                <a:lumOff val="35000"/>
                <a:alpha val="30000"/>
              </a:schemeClr>
            </a:solidFill>
            <a:prstDash val="solid"/>
            <a:miter lim="800000"/>
          </a:ln>
          <a:extLst>
            <a:ext uri="{909E8E84-426E-40DD-AFC4-6F175D3DCCD1}">
              <a14:hiddenFill xmlns:a14="http://schemas.microsoft.com/office/drawing/2010/main">
                <a:noFill/>
              </a14:hiddenFill>
            </a:ext>
          </a:extLst>
        </p:spPr>
        <p:txBody>
          <a:bodyPr vert="horz" wrap="square" lIns="52927" tIns="26464" rIns="52927" bIns="26464" numCol="1" anchor="t" anchorCtr="0" compatLnSpc="1"/>
          <a:lstStyle/>
          <a:p>
            <a:endParaRPr lang="zh-CN" altLang="en-US">
              <a:cs typeface="+mn-ea"/>
              <a:sym typeface="+mn-lt"/>
            </a:endParaRPr>
          </a:p>
        </p:txBody>
      </p:sp>
      <p:sp>
        <p:nvSpPr>
          <p:cNvPr id="52" name="Line 11"/>
          <p:cNvSpPr>
            <a:spLocks noChangeShapeType="1"/>
          </p:cNvSpPr>
          <p:nvPr/>
        </p:nvSpPr>
        <p:spPr bwMode="auto">
          <a:xfrm>
            <a:off x="1557702" y="3491325"/>
            <a:ext cx="3673632" cy="0"/>
          </a:xfrm>
          <a:prstGeom prst="line">
            <a:avLst/>
          </a:prstGeom>
          <a:noFill/>
          <a:ln w="5" cap="flat">
            <a:solidFill>
              <a:schemeClr val="tx1">
                <a:lumMod val="65000"/>
                <a:lumOff val="35000"/>
                <a:alpha val="30000"/>
              </a:schemeClr>
            </a:solidFill>
            <a:prstDash val="solid"/>
            <a:miter lim="800000"/>
          </a:ln>
          <a:extLst>
            <a:ext uri="{909E8E84-426E-40DD-AFC4-6F175D3DCCD1}">
              <a14:hiddenFill xmlns:a14="http://schemas.microsoft.com/office/drawing/2010/main">
                <a:noFill/>
              </a14:hiddenFill>
            </a:ext>
          </a:extLst>
        </p:spPr>
        <p:txBody>
          <a:bodyPr vert="horz" wrap="square" lIns="52927" tIns="26464" rIns="52927" bIns="26464" numCol="1" anchor="t" anchorCtr="0" compatLnSpc="1"/>
          <a:lstStyle/>
          <a:p>
            <a:endParaRPr lang="zh-CN" altLang="en-US">
              <a:cs typeface="+mn-ea"/>
              <a:sym typeface="+mn-lt"/>
            </a:endParaRPr>
          </a:p>
        </p:txBody>
      </p:sp>
      <p:sp>
        <p:nvSpPr>
          <p:cNvPr id="53" name="Line 12"/>
          <p:cNvSpPr>
            <a:spLocks noChangeShapeType="1"/>
          </p:cNvSpPr>
          <p:nvPr/>
        </p:nvSpPr>
        <p:spPr bwMode="auto">
          <a:xfrm>
            <a:off x="1557702" y="3801240"/>
            <a:ext cx="3673632" cy="0"/>
          </a:xfrm>
          <a:prstGeom prst="line">
            <a:avLst/>
          </a:prstGeom>
          <a:noFill/>
          <a:ln w="5" cap="flat">
            <a:solidFill>
              <a:schemeClr val="tx1">
                <a:lumMod val="65000"/>
                <a:lumOff val="35000"/>
                <a:alpha val="30000"/>
              </a:schemeClr>
            </a:solidFill>
            <a:prstDash val="solid"/>
            <a:miter lim="800000"/>
          </a:ln>
          <a:extLst>
            <a:ext uri="{909E8E84-426E-40DD-AFC4-6F175D3DCCD1}">
              <a14:hiddenFill xmlns:a14="http://schemas.microsoft.com/office/drawing/2010/main">
                <a:noFill/>
              </a14:hiddenFill>
            </a:ext>
          </a:extLst>
        </p:spPr>
        <p:txBody>
          <a:bodyPr vert="horz" wrap="square" lIns="52927" tIns="26464" rIns="52927" bIns="26464" numCol="1" anchor="t" anchorCtr="0" compatLnSpc="1"/>
          <a:lstStyle/>
          <a:p>
            <a:endParaRPr lang="zh-CN" altLang="en-US">
              <a:cs typeface="+mn-ea"/>
              <a:sym typeface="+mn-lt"/>
            </a:endParaRPr>
          </a:p>
        </p:txBody>
      </p:sp>
      <p:sp>
        <p:nvSpPr>
          <p:cNvPr id="54" name="Line 13"/>
          <p:cNvSpPr>
            <a:spLocks noChangeShapeType="1"/>
          </p:cNvSpPr>
          <p:nvPr/>
        </p:nvSpPr>
        <p:spPr bwMode="auto">
          <a:xfrm>
            <a:off x="1557702" y="4151719"/>
            <a:ext cx="3673632" cy="0"/>
          </a:xfrm>
          <a:prstGeom prst="line">
            <a:avLst/>
          </a:prstGeom>
          <a:noFill/>
          <a:ln w="5" cap="flat">
            <a:solidFill>
              <a:schemeClr val="tx1">
                <a:lumMod val="65000"/>
                <a:lumOff val="35000"/>
                <a:alpha val="40000"/>
              </a:schemeClr>
            </a:solidFill>
            <a:prstDash val="solid"/>
            <a:miter lim="800000"/>
          </a:ln>
          <a:extLst>
            <a:ext uri="{909E8E84-426E-40DD-AFC4-6F175D3DCCD1}">
              <a14:hiddenFill xmlns:a14="http://schemas.microsoft.com/office/drawing/2010/main">
                <a:noFill/>
              </a14:hiddenFill>
            </a:ext>
          </a:extLst>
        </p:spPr>
        <p:txBody>
          <a:bodyPr vert="horz" wrap="square" lIns="52927" tIns="26464" rIns="52927" bIns="26464" numCol="1" anchor="t" anchorCtr="0" compatLnSpc="1"/>
          <a:lstStyle/>
          <a:p>
            <a:endParaRPr lang="zh-CN" altLang="en-US">
              <a:cs typeface="+mn-ea"/>
              <a:sym typeface="+mn-lt"/>
            </a:endParaRPr>
          </a:p>
        </p:txBody>
      </p:sp>
      <p:sp>
        <p:nvSpPr>
          <p:cNvPr id="55" name="TextBox 54"/>
          <p:cNvSpPr txBox="1"/>
          <p:nvPr/>
        </p:nvSpPr>
        <p:spPr>
          <a:xfrm>
            <a:off x="1352985" y="4006878"/>
            <a:ext cx="163003" cy="180424"/>
          </a:xfrm>
          <a:prstGeom prst="rect">
            <a:avLst/>
          </a:prstGeom>
          <a:noFill/>
        </p:spPr>
        <p:txBody>
          <a:bodyPr wrap="none" lIns="52927" tIns="26464" rIns="52927" bIns="26464" rtlCol="0">
            <a:spAutoFit/>
          </a:bodyPr>
          <a:lstStyle/>
          <a:p>
            <a:r>
              <a:rPr lang="en-US" altLang="zh-CN" sz="825">
                <a:solidFill>
                  <a:schemeClr val="tx1">
                    <a:lumMod val="65000"/>
                    <a:lumOff val="35000"/>
                  </a:schemeClr>
                </a:solidFill>
                <a:cs typeface="+mn-ea"/>
                <a:sym typeface="+mn-lt"/>
              </a:rPr>
              <a:t>0</a:t>
            </a:r>
            <a:endParaRPr lang="zh-CN" altLang="en-US" sz="825">
              <a:solidFill>
                <a:schemeClr val="tx1">
                  <a:lumMod val="65000"/>
                  <a:lumOff val="35000"/>
                </a:schemeClr>
              </a:solidFill>
              <a:cs typeface="+mn-ea"/>
              <a:sym typeface="+mn-lt"/>
            </a:endParaRPr>
          </a:p>
        </p:txBody>
      </p:sp>
      <p:sp>
        <p:nvSpPr>
          <p:cNvPr id="56" name="TextBox 55"/>
          <p:cNvSpPr txBox="1"/>
          <p:nvPr/>
        </p:nvSpPr>
        <p:spPr>
          <a:xfrm>
            <a:off x="1169428" y="3658757"/>
            <a:ext cx="265613" cy="180424"/>
          </a:xfrm>
          <a:prstGeom prst="rect">
            <a:avLst/>
          </a:prstGeom>
          <a:noFill/>
        </p:spPr>
        <p:txBody>
          <a:bodyPr wrap="none" lIns="52927" tIns="26464" rIns="52927" bIns="26464" rtlCol="0">
            <a:spAutoFit/>
          </a:bodyPr>
          <a:lstStyle/>
          <a:p>
            <a:r>
              <a:rPr lang="en-US" altLang="zh-CN" sz="825">
                <a:solidFill>
                  <a:schemeClr val="tx1">
                    <a:lumMod val="65000"/>
                    <a:lumOff val="35000"/>
                  </a:schemeClr>
                </a:solidFill>
                <a:cs typeface="+mn-ea"/>
                <a:sym typeface="+mn-lt"/>
              </a:rPr>
              <a:t>100</a:t>
            </a:r>
            <a:endParaRPr lang="zh-CN" altLang="en-US" sz="825">
              <a:solidFill>
                <a:schemeClr val="tx1">
                  <a:lumMod val="65000"/>
                  <a:lumOff val="35000"/>
                </a:schemeClr>
              </a:solidFill>
              <a:cs typeface="+mn-ea"/>
              <a:sym typeface="+mn-lt"/>
            </a:endParaRPr>
          </a:p>
        </p:txBody>
      </p:sp>
      <p:sp>
        <p:nvSpPr>
          <p:cNvPr id="57" name="TextBox 56"/>
          <p:cNvSpPr txBox="1"/>
          <p:nvPr/>
        </p:nvSpPr>
        <p:spPr>
          <a:xfrm>
            <a:off x="1169428" y="3310634"/>
            <a:ext cx="272026" cy="180424"/>
          </a:xfrm>
          <a:prstGeom prst="rect">
            <a:avLst/>
          </a:prstGeom>
          <a:noFill/>
        </p:spPr>
        <p:txBody>
          <a:bodyPr wrap="none" lIns="52927" tIns="26464" rIns="52927" bIns="26464" rtlCol="0">
            <a:spAutoFit/>
          </a:bodyPr>
          <a:lstStyle/>
          <a:p>
            <a:r>
              <a:rPr lang="en-US" altLang="zh-CN" sz="825">
                <a:solidFill>
                  <a:schemeClr val="tx1">
                    <a:lumMod val="65000"/>
                    <a:lumOff val="35000"/>
                  </a:schemeClr>
                </a:solidFill>
                <a:cs typeface="+mn-ea"/>
                <a:sym typeface="+mn-lt"/>
              </a:rPr>
              <a:t>200</a:t>
            </a:r>
            <a:endParaRPr lang="zh-CN" altLang="en-US" sz="825">
              <a:solidFill>
                <a:schemeClr val="tx1">
                  <a:lumMod val="65000"/>
                  <a:lumOff val="35000"/>
                </a:schemeClr>
              </a:solidFill>
              <a:cs typeface="+mn-ea"/>
              <a:sym typeface="+mn-lt"/>
            </a:endParaRPr>
          </a:p>
        </p:txBody>
      </p:sp>
      <p:sp>
        <p:nvSpPr>
          <p:cNvPr id="58" name="TextBox 57"/>
          <p:cNvSpPr txBox="1"/>
          <p:nvPr/>
        </p:nvSpPr>
        <p:spPr>
          <a:xfrm>
            <a:off x="1169428" y="2962510"/>
            <a:ext cx="275233" cy="180424"/>
          </a:xfrm>
          <a:prstGeom prst="rect">
            <a:avLst/>
          </a:prstGeom>
          <a:noFill/>
        </p:spPr>
        <p:txBody>
          <a:bodyPr wrap="none" lIns="52927" tIns="26464" rIns="52927" bIns="26464" rtlCol="0">
            <a:spAutoFit/>
          </a:bodyPr>
          <a:lstStyle/>
          <a:p>
            <a:r>
              <a:rPr lang="en-US" altLang="zh-CN" sz="825">
                <a:solidFill>
                  <a:schemeClr val="tx1">
                    <a:lumMod val="65000"/>
                    <a:lumOff val="35000"/>
                  </a:schemeClr>
                </a:solidFill>
                <a:cs typeface="+mn-ea"/>
                <a:sym typeface="+mn-lt"/>
              </a:rPr>
              <a:t>300</a:t>
            </a:r>
            <a:endParaRPr lang="zh-CN" altLang="en-US" sz="825">
              <a:solidFill>
                <a:schemeClr val="tx1">
                  <a:lumMod val="65000"/>
                  <a:lumOff val="35000"/>
                </a:schemeClr>
              </a:solidFill>
              <a:cs typeface="+mn-ea"/>
              <a:sym typeface="+mn-lt"/>
            </a:endParaRPr>
          </a:p>
        </p:txBody>
      </p:sp>
      <p:sp>
        <p:nvSpPr>
          <p:cNvPr id="59" name="TextBox 58"/>
          <p:cNvSpPr txBox="1"/>
          <p:nvPr/>
        </p:nvSpPr>
        <p:spPr>
          <a:xfrm>
            <a:off x="1169428" y="2614387"/>
            <a:ext cx="272026" cy="180424"/>
          </a:xfrm>
          <a:prstGeom prst="rect">
            <a:avLst/>
          </a:prstGeom>
          <a:noFill/>
        </p:spPr>
        <p:txBody>
          <a:bodyPr wrap="none" lIns="52927" tIns="26464" rIns="52927" bIns="26464" rtlCol="0">
            <a:spAutoFit/>
          </a:bodyPr>
          <a:lstStyle/>
          <a:p>
            <a:r>
              <a:rPr lang="en-US" altLang="zh-CN" sz="825">
                <a:solidFill>
                  <a:schemeClr val="tx1">
                    <a:lumMod val="65000"/>
                    <a:lumOff val="35000"/>
                  </a:schemeClr>
                </a:solidFill>
                <a:cs typeface="+mn-ea"/>
                <a:sym typeface="+mn-lt"/>
              </a:rPr>
              <a:t>400</a:t>
            </a:r>
            <a:endParaRPr lang="zh-CN" altLang="en-US" sz="825">
              <a:solidFill>
                <a:schemeClr val="tx1">
                  <a:lumMod val="65000"/>
                  <a:lumOff val="35000"/>
                </a:schemeClr>
              </a:solidFill>
              <a:cs typeface="+mn-ea"/>
              <a:sym typeface="+mn-lt"/>
            </a:endParaRPr>
          </a:p>
        </p:txBody>
      </p:sp>
      <p:sp>
        <p:nvSpPr>
          <p:cNvPr id="60" name="TextBox 59"/>
          <p:cNvSpPr txBox="1"/>
          <p:nvPr/>
        </p:nvSpPr>
        <p:spPr>
          <a:xfrm>
            <a:off x="1169428" y="2266264"/>
            <a:ext cx="275233" cy="180424"/>
          </a:xfrm>
          <a:prstGeom prst="rect">
            <a:avLst/>
          </a:prstGeom>
          <a:noFill/>
        </p:spPr>
        <p:txBody>
          <a:bodyPr wrap="none" lIns="52927" tIns="26464" rIns="52927" bIns="26464" rtlCol="0">
            <a:spAutoFit/>
          </a:bodyPr>
          <a:lstStyle/>
          <a:p>
            <a:r>
              <a:rPr lang="en-US" altLang="zh-CN" sz="825">
                <a:solidFill>
                  <a:schemeClr val="tx1">
                    <a:lumMod val="65000"/>
                    <a:lumOff val="35000"/>
                  </a:schemeClr>
                </a:solidFill>
                <a:cs typeface="+mn-ea"/>
                <a:sym typeface="+mn-lt"/>
              </a:rPr>
              <a:t>500</a:t>
            </a:r>
            <a:endParaRPr lang="zh-CN" altLang="en-US" sz="825">
              <a:solidFill>
                <a:schemeClr val="tx1">
                  <a:lumMod val="65000"/>
                  <a:lumOff val="35000"/>
                </a:schemeClr>
              </a:solidFill>
              <a:cs typeface="+mn-ea"/>
              <a:sym typeface="+mn-lt"/>
            </a:endParaRPr>
          </a:p>
        </p:txBody>
      </p:sp>
      <p:sp>
        <p:nvSpPr>
          <p:cNvPr id="61" name="TextBox 60"/>
          <p:cNvSpPr txBox="1"/>
          <p:nvPr/>
        </p:nvSpPr>
        <p:spPr>
          <a:xfrm>
            <a:off x="1169428" y="1918142"/>
            <a:ext cx="265613" cy="180424"/>
          </a:xfrm>
          <a:prstGeom prst="rect">
            <a:avLst/>
          </a:prstGeom>
          <a:noFill/>
        </p:spPr>
        <p:txBody>
          <a:bodyPr wrap="none" lIns="52927" tIns="26464" rIns="52927" bIns="26464" rtlCol="0">
            <a:spAutoFit/>
          </a:bodyPr>
          <a:lstStyle/>
          <a:p>
            <a:r>
              <a:rPr lang="en-US" altLang="zh-CN" sz="825">
                <a:solidFill>
                  <a:schemeClr val="tx1">
                    <a:lumMod val="65000"/>
                    <a:lumOff val="35000"/>
                  </a:schemeClr>
                </a:solidFill>
                <a:cs typeface="+mn-ea"/>
                <a:sym typeface="+mn-lt"/>
              </a:rPr>
              <a:t>600</a:t>
            </a:r>
            <a:endParaRPr lang="zh-CN" altLang="en-US" sz="825">
              <a:solidFill>
                <a:schemeClr val="tx1">
                  <a:lumMod val="65000"/>
                  <a:lumOff val="35000"/>
                </a:schemeClr>
              </a:solidFill>
              <a:cs typeface="+mn-ea"/>
              <a:sym typeface="+mn-lt"/>
            </a:endParaRPr>
          </a:p>
        </p:txBody>
      </p:sp>
      <p:sp>
        <p:nvSpPr>
          <p:cNvPr id="62" name="TextBox 61"/>
          <p:cNvSpPr txBox="1"/>
          <p:nvPr/>
        </p:nvSpPr>
        <p:spPr>
          <a:xfrm>
            <a:off x="1169428" y="1570020"/>
            <a:ext cx="265613" cy="180424"/>
          </a:xfrm>
          <a:prstGeom prst="rect">
            <a:avLst/>
          </a:prstGeom>
          <a:noFill/>
        </p:spPr>
        <p:txBody>
          <a:bodyPr wrap="none" lIns="52927" tIns="26464" rIns="52927" bIns="26464" rtlCol="0">
            <a:spAutoFit/>
          </a:bodyPr>
          <a:lstStyle/>
          <a:p>
            <a:r>
              <a:rPr lang="en-US" altLang="zh-CN" sz="825">
                <a:solidFill>
                  <a:schemeClr val="tx1">
                    <a:lumMod val="65000"/>
                    <a:lumOff val="35000"/>
                  </a:schemeClr>
                </a:solidFill>
                <a:cs typeface="+mn-ea"/>
                <a:sym typeface="+mn-lt"/>
              </a:rPr>
              <a:t>700</a:t>
            </a:r>
            <a:endParaRPr lang="zh-CN" altLang="en-US" sz="825">
              <a:solidFill>
                <a:schemeClr val="tx1">
                  <a:lumMod val="65000"/>
                  <a:lumOff val="35000"/>
                </a:schemeClr>
              </a:solidFill>
              <a:cs typeface="+mn-ea"/>
              <a:sym typeface="+mn-lt"/>
            </a:endParaRPr>
          </a:p>
        </p:txBody>
      </p:sp>
      <p:sp>
        <p:nvSpPr>
          <p:cNvPr id="63" name="TextBox 62"/>
          <p:cNvSpPr txBox="1"/>
          <p:nvPr/>
        </p:nvSpPr>
        <p:spPr>
          <a:xfrm>
            <a:off x="1818627" y="4193006"/>
            <a:ext cx="318521" cy="180424"/>
          </a:xfrm>
          <a:prstGeom prst="rect">
            <a:avLst/>
          </a:prstGeom>
          <a:noFill/>
        </p:spPr>
        <p:txBody>
          <a:bodyPr wrap="none" lIns="52927" tIns="26464" rIns="52927" bIns="26464" rtlCol="0">
            <a:spAutoFit/>
          </a:bodyPr>
          <a:lstStyle/>
          <a:p>
            <a:r>
              <a:rPr lang="zh-CN" altLang="en-US" sz="825">
                <a:solidFill>
                  <a:schemeClr val="tx1">
                    <a:lumMod val="95000"/>
                    <a:lumOff val="5000"/>
                  </a:schemeClr>
                </a:solidFill>
                <a:cs typeface="+mn-ea"/>
                <a:sym typeface="+mn-lt"/>
              </a:rPr>
              <a:t>标题</a:t>
            </a:r>
          </a:p>
        </p:txBody>
      </p:sp>
      <p:sp>
        <p:nvSpPr>
          <p:cNvPr id="64" name="TextBox 63"/>
          <p:cNvSpPr txBox="1"/>
          <p:nvPr/>
        </p:nvSpPr>
        <p:spPr>
          <a:xfrm>
            <a:off x="2727757" y="4193006"/>
            <a:ext cx="318521" cy="180424"/>
          </a:xfrm>
          <a:prstGeom prst="rect">
            <a:avLst/>
          </a:prstGeom>
          <a:noFill/>
        </p:spPr>
        <p:txBody>
          <a:bodyPr wrap="none" lIns="52927" tIns="26464" rIns="52927" bIns="26464" rtlCol="0">
            <a:spAutoFit/>
          </a:bodyPr>
          <a:lstStyle/>
          <a:p>
            <a:r>
              <a:rPr lang="zh-CN" altLang="en-US" sz="825">
                <a:solidFill>
                  <a:schemeClr val="tx1">
                    <a:lumMod val="95000"/>
                    <a:lumOff val="5000"/>
                  </a:schemeClr>
                </a:solidFill>
                <a:cs typeface="+mn-ea"/>
                <a:sym typeface="+mn-lt"/>
              </a:rPr>
              <a:t>标题</a:t>
            </a:r>
          </a:p>
        </p:txBody>
      </p:sp>
      <p:sp>
        <p:nvSpPr>
          <p:cNvPr id="65" name="TextBox 64"/>
          <p:cNvSpPr txBox="1"/>
          <p:nvPr/>
        </p:nvSpPr>
        <p:spPr>
          <a:xfrm>
            <a:off x="3669871" y="4193006"/>
            <a:ext cx="318521" cy="180424"/>
          </a:xfrm>
          <a:prstGeom prst="rect">
            <a:avLst/>
          </a:prstGeom>
          <a:noFill/>
        </p:spPr>
        <p:txBody>
          <a:bodyPr wrap="none" lIns="52927" tIns="26464" rIns="52927" bIns="26464" rtlCol="0">
            <a:spAutoFit/>
          </a:bodyPr>
          <a:lstStyle/>
          <a:p>
            <a:r>
              <a:rPr lang="zh-CN" altLang="en-US" sz="825">
                <a:solidFill>
                  <a:schemeClr val="tx1">
                    <a:lumMod val="95000"/>
                    <a:lumOff val="5000"/>
                  </a:schemeClr>
                </a:solidFill>
                <a:cs typeface="+mn-ea"/>
                <a:sym typeface="+mn-lt"/>
              </a:rPr>
              <a:t>标题</a:t>
            </a:r>
          </a:p>
        </p:txBody>
      </p:sp>
      <p:sp>
        <p:nvSpPr>
          <p:cNvPr id="66" name="TextBox 65"/>
          <p:cNvSpPr txBox="1"/>
          <p:nvPr/>
        </p:nvSpPr>
        <p:spPr>
          <a:xfrm>
            <a:off x="4574882" y="4193006"/>
            <a:ext cx="318521" cy="180424"/>
          </a:xfrm>
          <a:prstGeom prst="rect">
            <a:avLst/>
          </a:prstGeom>
          <a:noFill/>
        </p:spPr>
        <p:txBody>
          <a:bodyPr wrap="none" lIns="52927" tIns="26464" rIns="52927" bIns="26464" rtlCol="0">
            <a:spAutoFit/>
          </a:bodyPr>
          <a:lstStyle/>
          <a:p>
            <a:r>
              <a:rPr lang="zh-CN" altLang="en-US" sz="825">
                <a:solidFill>
                  <a:schemeClr val="tx1">
                    <a:lumMod val="95000"/>
                    <a:lumOff val="5000"/>
                  </a:schemeClr>
                </a:solidFill>
                <a:cs typeface="+mn-ea"/>
                <a:sym typeface="+mn-lt"/>
              </a:rPr>
              <a:t>标题</a:t>
            </a:r>
          </a:p>
        </p:txBody>
      </p:sp>
      <p:sp>
        <p:nvSpPr>
          <p:cNvPr id="67" name="TextBox 66"/>
          <p:cNvSpPr txBox="1"/>
          <p:nvPr/>
        </p:nvSpPr>
        <p:spPr>
          <a:xfrm>
            <a:off x="6189264" y="2491497"/>
            <a:ext cx="2364406" cy="458626"/>
          </a:xfrm>
          <a:prstGeom prst="rect">
            <a:avLst/>
          </a:prstGeom>
          <a:noFill/>
        </p:spPr>
        <p:txBody>
          <a:bodyPr wrap="square" lIns="52927" tIns="26464" rIns="52927" bIns="26464" rtlCol="0">
            <a:spAutoFit/>
          </a:bodyPr>
          <a:lstStyle/>
          <a:p>
            <a:pPr algn="just">
              <a:lnSpc>
                <a:spcPct val="130000"/>
              </a:lnSpc>
            </a:pPr>
            <a:r>
              <a:rPr lang="zh-CN" altLang="en-US" sz="675" dirty="0">
                <a:solidFill>
                  <a:schemeClr val="tx1">
                    <a:lumMod val="95000"/>
                    <a:lumOff val="5000"/>
                  </a:schemeClr>
                </a:solidFill>
                <a:cs typeface="+mn-ea"/>
                <a:sym typeface="+mn-lt"/>
              </a:rPr>
              <a:t>您的内容打在这里，或者通过复制您的文本后，在此框中选择粘贴，并选择只保留文字。您的内容打在这里，或者通过通过复制您的文本。</a:t>
            </a:r>
          </a:p>
        </p:txBody>
      </p:sp>
      <p:sp>
        <p:nvSpPr>
          <p:cNvPr id="68" name="TextBox 67"/>
          <p:cNvSpPr txBox="1"/>
          <p:nvPr/>
        </p:nvSpPr>
        <p:spPr>
          <a:xfrm>
            <a:off x="6189266" y="2224234"/>
            <a:ext cx="1027104" cy="259731"/>
          </a:xfrm>
          <a:prstGeom prst="rect">
            <a:avLst/>
          </a:prstGeom>
          <a:noFill/>
        </p:spPr>
        <p:txBody>
          <a:bodyPr wrap="square" lIns="52927" tIns="0" rIns="52927" bIns="0" rtlCol="0" anchor="t">
            <a:spAutoFit/>
          </a:bodyPr>
          <a:lstStyle/>
          <a:p>
            <a:pPr>
              <a:lnSpc>
                <a:spcPct val="150000"/>
              </a:lnSpc>
            </a:pPr>
            <a:r>
              <a:rPr lang="zh-CN" altLang="en-US" sz="1125" dirty="0">
                <a:solidFill>
                  <a:srgbClr val="1C9292"/>
                </a:solidFill>
                <a:cs typeface="+mn-ea"/>
                <a:sym typeface="+mn-lt"/>
              </a:rPr>
              <a:t>点击添加标题</a:t>
            </a:r>
          </a:p>
        </p:txBody>
      </p:sp>
      <p:sp>
        <p:nvSpPr>
          <p:cNvPr id="69" name="TextBox 68"/>
          <p:cNvSpPr txBox="1"/>
          <p:nvPr/>
        </p:nvSpPr>
        <p:spPr>
          <a:xfrm>
            <a:off x="6184642" y="3062442"/>
            <a:ext cx="1588320" cy="376665"/>
          </a:xfrm>
          <a:prstGeom prst="rect">
            <a:avLst/>
          </a:prstGeom>
          <a:noFill/>
        </p:spPr>
        <p:txBody>
          <a:bodyPr wrap="none" lIns="52927" tIns="26464" rIns="52927" bIns="26464" rtlCol="0">
            <a:spAutoFit/>
          </a:bodyPr>
          <a:lstStyle/>
          <a:p>
            <a:r>
              <a:rPr lang="en-US" altLang="zh-CN" sz="2100" dirty="0">
                <a:solidFill>
                  <a:srgbClr val="1C9292"/>
                </a:solidFill>
                <a:cs typeface="+mn-ea"/>
                <a:sym typeface="+mn-lt"/>
              </a:rPr>
              <a:t>123,4567873</a:t>
            </a:r>
            <a:endParaRPr lang="zh-CN" altLang="en-US" sz="2100" dirty="0">
              <a:solidFill>
                <a:srgbClr val="1C9292"/>
              </a:solidFill>
              <a:cs typeface="+mn-ea"/>
              <a:sym typeface="+mn-lt"/>
            </a:endParaRPr>
          </a:p>
        </p:txBody>
      </p:sp>
      <p:sp>
        <p:nvSpPr>
          <p:cNvPr id="70" name="TextBox 69"/>
          <p:cNvSpPr txBox="1"/>
          <p:nvPr/>
        </p:nvSpPr>
        <p:spPr>
          <a:xfrm>
            <a:off x="6511130" y="3955200"/>
            <a:ext cx="568633" cy="191967"/>
          </a:xfrm>
          <a:prstGeom prst="rect">
            <a:avLst/>
          </a:prstGeom>
          <a:noFill/>
        </p:spPr>
        <p:txBody>
          <a:bodyPr wrap="none" lIns="52927" tIns="26464" rIns="52927" bIns="26464" rtlCol="0">
            <a:spAutoFit/>
          </a:bodyPr>
          <a:lstStyle/>
          <a:p>
            <a:r>
              <a:rPr lang="zh-CN" altLang="en-US" sz="900" dirty="0">
                <a:solidFill>
                  <a:schemeClr val="tx1">
                    <a:lumMod val="95000"/>
                    <a:lumOff val="5000"/>
                  </a:schemeClr>
                </a:solidFill>
                <a:cs typeface="+mn-ea"/>
                <a:sym typeface="+mn-lt"/>
              </a:rPr>
              <a:t>添加标题</a:t>
            </a:r>
          </a:p>
        </p:txBody>
      </p:sp>
      <p:sp>
        <p:nvSpPr>
          <p:cNvPr id="72" name="Freeform 35"/>
          <p:cNvSpPr>
            <a:spLocks noEditPoints="1"/>
          </p:cNvSpPr>
          <p:nvPr/>
        </p:nvSpPr>
        <p:spPr bwMode="auto">
          <a:xfrm>
            <a:off x="7898596" y="3087638"/>
            <a:ext cx="136376" cy="287500"/>
          </a:xfrm>
          <a:custGeom>
            <a:avLst/>
            <a:gdLst>
              <a:gd name="T0" fmla="*/ 76 w 153"/>
              <a:gd name="T1" fmla="*/ 60 h 322"/>
              <a:gd name="T2" fmla="*/ 106 w 153"/>
              <a:gd name="T3" fmla="*/ 30 h 322"/>
              <a:gd name="T4" fmla="*/ 76 w 153"/>
              <a:gd name="T5" fmla="*/ 0 h 322"/>
              <a:gd name="T6" fmla="*/ 46 w 153"/>
              <a:gd name="T7" fmla="*/ 30 h 322"/>
              <a:gd name="T8" fmla="*/ 76 w 153"/>
              <a:gd name="T9" fmla="*/ 60 h 322"/>
              <a:gd name="T10" fmla="*/ 151 w 153"/>
              <a:gd name="T11" fmla="*/ 161 h 322"/>
              <a:gd name="T12" fmla="*/ 151 w 153"/>
              <a:gd name="T13" fmla="*/ 161 h 322"/>
              <a:gd name="T14" fmla="*/ 127 w 153"/>
              <a:gd name="T15" fmla="*/ 91 h 322"/>
              <a:gd name="T16" fmla="*/ 97 w 153"/>
              <a:gd name="T17" fmla="*/ 67 h 322"/>
              <a:gd name="T18" fmla="*/ 56 w 153"/>
              <a:gd name="T19" fmla="*/ 67 h 322"/>
              <a:gd name="T20" fmla="*/ 27 w 153"/>
              <a:gd name="T21" fmla="*/ 85 h 322"/>
              <a:gd name="T22" fmla="*/ 27 w 153"/>
              <a:gd name="T23" fmla="*/ 85 h 322"/>
              <a:gd name="T24" fmla="*/ 26 w 153"/>
              <a:gd name="T25" fmla="*/ 91 h 322"/>
              <a:gd name="T26" fmla="*/ 2 w 153"/>
              <a:gd name="T27" fmla="*/ 161 h 322"/>
              <a:gd name="T28" fmla="*/ 9 w 153"/>
              <a:gd name="T29" fmla="*/ 176 h 322"/>
              <a:gd name="T30" fmla="*/ 23 w 153"/>
              <a:gd name="T31" fmla="*/ 169 h 322"/>
              <a:gd name="T32" fmla="*/ 45 w 153"/>
              <a:gd name="T33" fmla="*/ 104 h 322"/>
              <a:gd name="T34" fmla="*/ 49 w 153"/>
              <a:gd name="T35" fmla="*/ 104 h 322"/>
              <a:gd name="T36" fmla="*/ 12 w 153"/>
              <a:gd name="T37" fmla="*/ 214 h 322"/>
              <a:gd name="T38" fmla="*/ 46 w 153"/>
              <a:gd name="T39" fmla="*/ 214 h 322"/>
              <a:gd name="T40" fmla="*/ 46 w 153"/>
              <a:gd name="T41" fmla="*/ 308 h 322"/>
              <a:gd name="T42" fmla="*/ 60 w 153"/>
              <a:gd name="T43" fmla="*/ 322 h 322"/>
              <a:gd name="T44" fmla="*/ 75 w 153"/>
              <a:gd name="T45" fmla="*/ 308 h 322"/>
              <a:gd name="T46" fmla="*/ 75 w 153"/>
              <a:gd name="T47" fmla="*/ 214 h 322"/>
              <a:gd name="T48" fmla="*/ 78 w 153"/>
              <a:gd name="T49" fmla="*/ 214 h 322"/>
              <a:gd name="T50" fmla="*/ 78 w 153"/>
              <a:gd name="T51" fmla="*/ 308 h 322"/>
              <a:gd name="T52" fmla="*/ 92 w 153"/>
              <a:gd name="T53" fmla="*/ 322 h 322"/>
              <a:gd name="T54" fmla="*/ 106 w 153"/>
              <a:gd name="T55" fmla="*/ 308 h 322"/>
              <a:gd name="T56" fmla="*/ 106 w 153"/>
              <a:gd name="T57" fmla="*/ 214 h 322"/>
              <a:gd name="T58" fmla="*/ 141 w 153"/>
              <a:gd name="T59" fmla="*/ 214 h 322"/>
              <a:gd name="T60" fmla="*/ 104 w 153"/>
              <a:gd name="T61" fmla="*/ 104 h 322"/>
              <a:gd name="T62" fmla="*/ 107 w 153"/>
              <a:gd name="T63" fmla="*/ 104 h 322"/>
              <a:gd name="T64" fmla="*/ 129 w 153"/>
              <a:gd name="T65" fmla="*/ 169 h 322"/>
              <a:gd name="T66" fmla="*/ 144 w 153"/>
              <a:gd name="T67" fmla="*/ 176 h 322"/>
              <a:gd name="T68" fmla="*/ 151 w 153"/>
              <a:gd name="T69" fmla="*/ 16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3" h="322">
                <a:moveTo>
                  <a:pt x="76" y="60"/>
                </a:moveTo>
                <a:cubicBezTo>
                  <a:pt x="92" y="60"/>
                  <a:pt x="106" y="46"/>
                  <a:pt x="106" y="30"/>
                </a:cubicBezTo>
                <a:cubicBezTo>
                  <a:pt x="106" y="14"/>
                  <a:pt x="92" y="0"/>
                  <a:pt x="76" y="0"/>
                </a:cubicBezTo>
                <a:cubicBezTo>
                  <a:pt x="60" y="0"/>
                  <a:pt x="46" y="14"/>
                  <a:pt x="46" y="30"/>
                </a:cubicBezTo>
                <a:cubicBezTo>
                  <a:pt x="46" y="46"/>
                  <a:pt x="60" y="60"/>
                  <a:pt x="76" y="60"/>
                </a:cubicBezTo>
                <a:close/>
                <a:moveTo>
                  <a:pt x="151" y="161"/>
                </a:moveTo>
                <a:cubicBezTo>
                  <a:pt x="151" y="161"/>
                  <a:pt x="151" y="161"/>
                  <a:pt x="151" y="161"/>
                </a:cubicBezTo>
                <a:cubicBezTo>
                  <a:pt x="127" y="91"/>
                  <a:pt x="127" y="91"/>
                  <a:pt x="127" y="91"/>
                </a:cubicBezTo>
                <a:cubicBezTo>
                  <a:pt x="124" y="77"/>
                  <a:pt x="112" y="67"/>
                  <a:pt x="97" y="67"/>
                </a:cubicBezTo>
                <a:cubicBezTo>
                  <a:pt x="56" y="67"/>
                  <a:pt x="56" y="67"/>
                  <a:pt x="56" y="67"/>
                </a:cubicBezTo>
                <a:cubicBezTo>
                  <a:pt x="43" y="67"/>
                  <a:pt x="32" y="74"/>
                  <a:pt x="27" y="85"/>
                </a:cubicBezTo>
                <a:cubicBezTo>
                  <a:pt x="27" y="85"/>
                  <a:pt x="27" y="85"/>
                  <a:pt x="27" y="85"/>
                </a:cubicBezTo>
                <a:cubicBezTo>
                  <a:pt x="27" y="87"/>
                  <a:pt x="26" y="89"/>
                  <a:pt x="26" y="91"/>
                </a:cubicBezTo>
                <a:cubicBezTo>
                  <a:pt x="2" y="161"/>
                  <a:pt x="2" y="161"/>
                  <a:pt x="2" y="161"/>
                </a:cubicBezTo>
                <a:cubicBezTo>
                  <a:pt x="0" y="167"/>
                  <a:pt x="3" y="174"/>
                  <a:pt x="9" y="176"/>
                </a:cubicBezTo>
                <a:cubicBezTo>
                  <a:pt x="15" y="178"/>
                  <a:pt x="21" y="175"/>
                  <a:pt x="23" y="169"/>
                </a:cubicBezTo>
                <a:cubicBezTo>
                  <a:pt x="45" y="104"/>
                  <a:pt x="45" y="104"/>
                  <a:pt x="45" y="104"/>
                </a:cubicBezTo>
                <a:cubicBezTo>
                  <a:pt x="49" y="104"/>
                  <a:pt x="49" y="104"/>
                  <a:pt x="49" y="104"/>
                </a:cubicBezTo>
                <a:cubicBezTo>
                  <a:pt x="12" y="214"/>
                  <a:pt x="12" y="214"/>
                  <a:pt x="12" y="214"/>
                </a:cubicBezTo>
                <a:cubicBezTo>
                  <a:pt x="46" y="214"/>
                  <a:pt x="46" y="214"/>
                  <a:pt x="46" y="214"/>
                </a:cubicBezTo>
                <a:cubicBezTo>
                  <a:pt x="46" y="308"/>
                  <a:pt x="46" y="308"/>
                  <a:pt x="46" y="308"/>
                </a:cubicBezTo>
                <a:cubicBezTo>
                  <a:pt x="46" y="316"/>
                  <a:pt x="53" y="322"/>
                  <a:pt x="60" y="322"/>
                </a:cubicBezTo>
                <a:cubicBezTo>
                  <a:pt x="68" y="322"/>
                  <a:pt x="75" y="316"/>
                  <a:pt x="75" y="308"/>
                </a:cubicBezTo>
                <a:cubicBezTo>
                  <a:pt x="75" y="214"/>
                  <a:pt x="75" y="214"/>
                  <a:pt x="75" y="214"/>
                </a:cubicBezTo>
                <a:cubicBezTo>
                  <a:pt x="78" y="214"/>
                  <a:pt x="78" y="214"/>
                  <a:pt x="78" y="214"/>
                </a:cubicBezTo>
                <a:cubicBezTo>
                  <a:pt x="78" y="308"/>
                  <a:pt x="78" y="308"/>
                  <a:pt x="78" y="308"/>
                </a:cubicBezTo>
                <a:cubicBezTo>
                  <a:pt x="78" y="316"/>
                  <a:pt x="85" y="322"/>
                  <a:pt x="92" y="322"/>
                </a:cubicBezTo>
                <a:cubicBezTo>
                  <a:pt x="100" y="322"/>
                  <a:pt x="106" y="316"/>
                  <a:pt x="106" y="308"/>
                </a:cubicBezTo>
                <a:cubicBezTo>
                  <a:pt x="106" y="214"/>
                  <a:pt x="106" y="214"/>
                  <a:pt x="106" y="214"/>
                </a:cubicBezTo>
                <a:cubicBezTo>
                  <a:pt x="141" y="214"/>
                  <a:pt x="141" y="214"/>
                  <a:pt x="141" y="214"/>
                </a:cubicBezTo>
                <a:cubicBezTo>
                  <a:pt x="104" y="104"/>
                  <a:pt x="104" y="104"/>
                  <a:pt x="104" y="104"/>
                </a:cubicBezTo>
                <a:cubicBezTo>
                  <a:pt x="107" y="104"/>
                  <a:pt x="107" y="104"/>
                  <a:pt x="107" y="104"/>
                </a:cubicBezTo>
                <a:cubicBezTo>
                  <a:pt x="129" y="169"/>
                  <a:pt x="129" y="169"/>
                  <a:pt x="129" y="169"/>
                </a:cubicBezTo>
                <a:cubicBezTo>
                  <a:pt x="131" y="175"/>
                  <a:pt x="138" y="178"/>
                  <a:pt x="144" y="176"/>
                </a:cubicBezTo>
                <a:cubicBezTo>
                  <a:pt x="150" y="174"/>
                  <a:pt x="153" y="167"/>
                  <a:pt x="151" y="161"/>
                </a:cubicBezTo>
                <a:close/>
              </a:path>
            </a:pathLst>
          </a:custGeom>
          <a:solidFill>
            <a:srgbClr val="1C9292"/>
          </a:solidFill>
          <a:ln>
            <a:noFill/>
          </a:ln>
        </p:spPr>
        <p:txBody>
          <a:bodyPr vert="horz" wrap="square" lIns="52927" tIns="26464" rIns="52927" bIns="26464" numCol="1" anchor="t" anchorCtr="0" compatLnSpc="1"/>
          <a:lstStyle/>
          <a:p>
            <a:endParaRPr lang="zh-CN" altLang="en-US">
              <a:cs typeface="+mn-ea"/>
              <a:sym typeface="+mn-lt"/>
            </a:endParaRPr>
          </a:p>
        </p:txBody>
      </p:sp>
      <p:sp>
        <p:nvSpPr>
          <p:cNvPr id="73" name="Freeform 36"/>
          <p:cNvSpPr>
            <a:spLocks noEditPoints="1"/>
          </p:cNvSpPr>
          <p:nvPr/>
        </p:nvSpPr>
        <p:spPr bwMode="auto">
          <a:xfrm>
            <a:off x="7707799" y="3087638"/>
            <a:ext cx="113332" cy="286367"/>
          </a:xfrm>
          <a:custGeom>
            <a:avLst/>
            <a:gdLst>
              <a:gd name="T0" fmla="*/ 64 w 127"/>
              <a:gd name="T1" fmla="*/ 58 h 321"/>
              <a:gd name="T2" fmla="*/ 93 w 127"/>
              <a:gd name="T3" fmla="*/ 29 h 321"/>
              <a:gd name="T4" fmla="*/ 64 w 127"/>
              <a:gd name="T5" fmla="*/ 0 h 321"/>
              <a:gd name="T6" fmla="*/ 34 w 127"/>
              <a:gd name="T7" fmla="*/ 29 h 321"/>
              <a:gd name="T8" fmla="*/ 64 w 127"/>
              <a:gd name="T9" fmla="*/ 58 h 321"/>
              <a:gd name="T10" fmla="*/ 127 w 127"/>
              <a:gd name="T11" fmla="*/ 85 h 321"/>
              <a:gd name="T12" fmla="*/ 127 w 127"/>
              <a:gd name="T13" fmla="*/ 85 h 321"/>
              <a:gd name="T14" fmla="*/ 102 w 127"/>
              <a:gd name="T15" fmla="*/ 63 h 321"/>
              <a:gd name="T16" fmla="*/ 25 w 127"/>
              <a:gd name="T17" fmla="*/ 63 h 321"/>
              <a:gd name="T18" fmla="*/ 1 w 127"/>
              <a:gd name="T19" fmla="*/ 85 h 321"/>
              <a:gd name="T20" fmla="*/ 0 w 127"/>
              <a:gd name="T21" fmla="*/ 85 h 321"/>
              <a:gd name="T22" fmla="*/ 0 w 127"/>
              <a:gd name="T23" fmla="*/ 169 h 321"/>
              <a:gd name="T24" fmla="*/ 13 w 127"/>
              <a:gd name="T25" fmla="*/ 181 h 321"/>
              <a:gd name="T26" fmla="*/ 26 w 127"/>
              <a:gd name="T27" fmla="*/ 169 h 321"/>
              <a:gd name="T28" fmla="*/ 26 w 127"/>
              <a:gd name="T29" fmla="*/ 107 h 321"/>
              <a:gd name="T30" fmla="*/ 29 w 127"/>
              <a:gd name="T31" fmla="*/ 107 h 321"/>
              <a:gd name="T32" fmla="*/ 31 w 127"/>
              <a:gd name="T33" fmla="*/ 107 h 321"/>
              <a:gd name="T34" fmla="*/ 30 w 127"/>
              <a:gd name="T35" fmla="*/ 110 h 321"/>
              <a:gd name="T36" fmla="*/ 30 w 127"/>
              <a:gd name="T37" fmla="*/ 306 h 321"/>
              <a:gd name="T38" fmla="*/ 46 w 127"/>
              <a:gd name="T39" fmla="*/ 321 h 321"/>
              <a:gd name="T40" fmla="*/ 62 w 127"/>
              <a:gd name="T41" fmla="*/ 306 h 321"/>
              <a:gd name="T42" fmla="*/ 62 w 127"/>
              <a:gd name="T43" fmla="*/ 216 h 321"/>
              <a:gd name="T44" fmla="*/ 66 w 127"/>
              <a:gd name="T45" fmla="*/ 216 h 321"/>
              <a:gd name="T46" fmla="*/ 66 w 127"/>
              <a:gd name="T47" fmla="*/ 306 h 321"/>
              <a:gd name="T48" fmla="*/ 81 w 127"/>
              <a:gd name="T49" fmla="*/ 321 h 321"/>
              <a:gd name="T50" fmla="*/ 97 w 127"/>
              <a:gd name="T51" fmla="*/ 306 h 321"/>
              <a:gd name="T52" fmla="*/ 97 w 127"/>
              <a:gd name="T53" fmla="*/ 110 h 321"/>
              <a:gd name="T54" fmla="*/ 97 w 127"/>
              <a:gd name="T55" fmla="*/ 107 h 321"/>
              <a:gd name="T56" fmla="*/ 101 w 127"/>
              <a:gd name="T57" fmla="*/ 107 h 321"/>
              <a:gd name="T58" fmla="*/ 101 w 127"/>
              <a:gd name="T59" fmla="*/ 168 h 321"/>
              <a:gd name="T60" fmla="*/ 114 w 127"/>
              <a:gd name="T61" fmla="*/ 181 h 321"/>
              <a:gd name="T62" fmla="*/ 127 w 127"/>
              <a:gd name="T63" fmla="*/ 168 h 321"/>
              <a:gd name="T64" fmla="*/ 127 w 127"/>
              <a:gd name="T65" fmla="*/ 85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7" h="321">
                <a:moveTo>
                  <a:pt x="64" y="58"/>
                </a:moveTo>
                <a:cubicBezTo>
                  <a:pt x="80" y="58"/>
                  <a:pt x="93" y="45"/>
                  <a:pt x="93" y="29"/>
                </a:cubicBezTo>
                <a:cubicBezTo>
                  <a:pt x="93" y="13"/>
                  <a:pt x="80" y="0"/>
                  <a:pt x="64" y="0"/>
                </a:cubicBezTo>
                <a:cubicBezTo>
                  <a:pt x="47" y="0"/>
                  <a:pt x="34" y="13"/>
                  <a:pt x="34" y="29"/>
                </a:cubicBezTo>
                <a:cubicBezTo>
                  <a:pt x="34" y="45"/>
                  <a:pt x="47" y="58"/>
                  <a:pt x="64" y="58"/>
                </a:cubicBezTo>
                <a:close/>
                <a:moveTo>
                  <a:pt x="127" y="85"/>
                </a:moveTo>
                <a:cubicBezTo>
                  <a:pt x="127" y="85"/>
                  <a:pt x="127" y="85"/>
                  <a:pt x="127" y="85"/>
                </a:cubicBezTo>
                <a:cubicBezTo>
                  <a:pt x="126" y="73"/>
                  <a:pt x="115" y="63"/>
                  <a:pt x="102" y="63"/>
                </a:cubicBezTo>
                <a:cubicBezTo>
                  <a:pt x="25" y="63"/>
                  <a:pt x="25" y="63"/>
                  <a:pt x="25" y="63"/>
                </a:cubicBezTo>
                <a:cubicBezTo>
                  <a:pt x="12" y="63"/>
                  <a:pt x="2" y="73"/>
                  <a:pt x="1" y="85"/>
                </a:cubicBezTo>
                <a:cubicBezTo>
                  <a:pt x="0" y="85"/>
                  <a:pt x="0" y="85"/>
                  <a:pt x="0" y="85"/>
                </a:cubicBezTo>
                <a:cubicBezTo>
                  <a:pt x="0" y="169"/>
                  <a:pt x="0" y="169"/>
                  <a:pt x="0" y="169"/>
                </a:cubicBezTo>
                <a:cubicBezTo>
                  <a:pt x="0" y="176"/>
                  <a:pt x="6" y="181"/>
                  <a:pt x="13" y="181"/>
                </a:cubicBezTo>
                <a:cubicBezTo>
                  <a:pt x="20" y="181"/>
                  <a:pt x="26" y="176"/>
                  <a:pt x="26" y="169"/>
                </a:cubicBezTo>
                <a:cubicBezTo>
                  <a:pt x="26" y="107"/>
                  <a:pt x="26" y="107"/>
                  <a:pt x="26" y="107"/>
                </a:cubicBezTo>
                <a:cubicBezTo>
                  <a:pt x="27" y="107"/>
                  <a:pt x="28" y="107"/>
                  <a:pt x="29" y="107"/>
                </a:cubicBezTo>
                <a:cubicBezTo>
                  <a:pt x="31" y="107"/>
                  <a:pt x="31" y="107"/>
                  <a:pt x="31" y="107"/>
                </a:cubicBezTo>
                <a:cubicBezTo>
                  <a:pt x="30" y="108"/>
                  <a:pt x="30" y="109"/>
                  <a:pt x="30" y="110"/>
                </a:cubicBezTo>
                <a:cubicBezTo>
                  <a:pt x="30" y="306"/>
                  <a:pt x="30" y="306"/>
                  <a:pt x="30" y="306"/>
                </a:cubicBezTo>
                <a:cubicBezTo>
                  <a:pt x="30" y="314"/>
                  <a:pt x="37" y="321"/>
                  <a:pt x="46" y="321"/>
                </a:cubicBezTo>
                <a:cubicBezTo>
                  <a:pt x="55" y="321"/>
                  <a:pt x="62" y="314"/>
                  <a:pt x="62" y="306"/>
                </a:cubicBezTo>
                <a:cubicBezTo>
                  <a:pt x="62" y="216"/>
                  <a:pt x="62" y="216"/>
                  <a:pt x="62" y="216"/>
                </a:cubicBezTo>
                <a:cubicBezTo>
                  <a:pt x="66" y="216"/>
                  <a:pt x="66" y="216"/>
                  <a:pt x="66" y="216"/>
                </a:cubicBezTo>
                <a:cubicBezTo>
                  <a:pt x="66" y="306"/>
                  <a:pt x="66" y="306"/>
                  <a:pt x="66" y="306"/>
                </a:cubicBezTo>
                <a:cubicBezTo>
                  <a:pt x="66" y="314"/>
                  <a:pt x="73" y="321"/>
                  <a:pt x="81" y="321"/>
                </a:cubicBezTo>
                <a:cubicBezTo>
                  <a:pt x="90" y="321"/>
                  <a:pt x="97" y="314"/>
                  <a:pt x="97" y="306"/>
                </a:cubicBezTo>
                <a:cubicBezTo>
                  <a:pt x="97" y="110"/>
                  <a:pt x="97" y="110"/>
                  <a:pt x="97" y="110"/>
                </a:cubicBezTo>
                <a:cubicBezTo>
                  <a:pt x="97" y="109"/>
                  <a:pt x="97" y="108"/>
                  <a:pt x="97" y="107"/>
                </a:cubicBezTo>
                <a:cubicBezTo>
                  <a:pt x="101" y="107"/>
                  <a:pt x="101" y="107"/>
                  <a:pt x="101" y="107"/>
                </a:cubicBezTo>
                <a:cubicBezTo>
                  <a:pt x="101" y="168"/>
                  <a:pt x="101" y="168"/>
                  <a:pt x="101" y="168"/>
                </a:cubicBezTo>
                <a:cubicBezTo>
                  <a:pt x="101" y="175"/>
                  <a:pt x="107" y="181"/>
                  <a:pt x="114" y="181"/>
                </a:cubicBezTo>
                <a:cubicBezTo>
                  <a:pt x="121" y="181"/>
                  <a:pt x="127" y="175"/>
                  <a:pt x="127" y="168"/>
                </a:cubicBezTo>
                <a:cubicBezTo>
                  <a:pt x="127" y="85"/>
                  <a:pt x="127" y="85"/>
                  <a:pt x="127" y="85"/>
                </a:cubicBezTo>
                <a:close/>
              </a:path>
            </a:pathLst>
          </a:custGeom>
          <a:solidFill>
            <a:schemeClr val="tx1">
              <a:lumMod val="65000"/>
              <a:lumOff val="35000"/>
            </a:schemeClr>
          </a:solidFill>
          <a:ln>
            <a:noFill/>
          </a:ln>
        </p:spPr>
        <p:txBody>
          <a:bodyPr vert="horz" wrap="square" lIns="52927" tIns="26464" rIns="52927" bIns="26464" numCol="1" anchor="t" anchorCtr="0" compatLnSpc="1"/>
          <a:lstStyle/>
          <a:p>
            <a:endParaRPr lang="zh-CN" altLang="en-US">
              <a:cs typeface="+mn-ea"/>
              <a:sym typeface="+mn-lt"/>
            </a:endParaRPr>
          </a:p>
        </p:txBody>
      </p:sp>
      <p:sp>
        <p:nvSpPr>
          <p:cNvPr id="74" name="Freeform 38"/>
          <p:cNvSpPr>
            <a:spLocks noEditPoints="1"/>
          </p:cNvSpPr>
          <p:nvPr/>
        </p:nvSpPr>
        <p:spPr bwMode="auto">
          <a:xfrm>
            <a:off x="6273577" y="3955198"/>
            <a:ext cx="195869" cy="195880"/>
          </a:xfrm>
          <a:custGeom>
            <a:avLst/>
            <a:gdLst>
              <a:gd name="T0" fmla="*/ 91 w 181"/>
              <a:gd name="T1" fmla="*/ 0 h 181"/>
              <a:gd name="T2" fmla="*/ 154 w 181"/>
              <a:gd name="T3" fmla="*/ 26 h 181"/>
              <a:gd name="T4" fmla="*/ 154 w 181"/>
              <a:gd name="T5" fmla="*/ 26 h 181"/>
              <a:gd name="T6" fmla="*/ 181 w 181"/>
              <a:gd name="T7" fmla="*/ 90 h 181"/>
              <a:gd name="T8" fmla="*/ 154 w 181"/>
              <a:gd name="T9" fmla="*/ 154 h 181"/>
              <a:gd name="T10" fmla="*/ 91 w 181"/>
              <a:gd name="T11" fmla="*/ 181 h 181"/>
              <a:gd name="T12" fmla="*/ 27 w 181"/>
              <a:gd name="T13" fmla="*/ 154 h 181"/>
              <a:gd name="T14" fmla="*/ 27 w 181"/>
              <a:gd name="T15" fmla="*/ 154 h 181"/>
              <a:gd name="T16" fmla="*/ 0 w 181"/>
              <a:gd name="T17" fmla="*/ 90 h 181"/>
              <a:gd name="T18" fmla="*/ 27 w 181"/>
              <a:gd name="T19" fmla="*/ 26 h 181"/>
              <a:gd name="T20" fmla="*/ 27 w 181"/>
              <a:gd name="T21" fmla="*/ 26 h 181"/>
              <a:gd name="T22" fmla="*/ 91 w 181"/>
              <a:gd name="T23" fmla="*/ 0 h 181"/>
              <a:gd name="T24" fmla="*/ 129 w 181"/>
              <a:gd name="T25" fmla="*/ 52 h 181"/>
              <a:gd name="T26" fmla="*/ 91 w 181"/>
              <a:gd name="T27" fmla="*/ 36 h 181"/>
              <a:gd name="T28" fmla="*/ 52 w 181"/>
              <a:gd name="T29" fmla="*/ 52 h 181"/>
              <a:gd name="T30" fmla="*/ 52 w 181"/>
              <a:gd name="T31" fmla="*/ 52 h 181"/>
              <a:gd name="T32" fmla="*/ 37 w 181"/>
              <a:gd name="T33" fmla="*/ 90 h 181"/>
              <a:gd name="T34" fmla="*/ 52 w 181"/>
              <a:gd name="T35" fmla="*/ 128 h 181"/>
              <a:gd name="T36" fmla="*/ 52 w 181"/>
              <a:gd name="T37" fmla="*/ 128 h 181"/>
              <a:gd name="T38" fmla="*/ 91 w 181"/>
              <a:gd name="T39" fmla="*/ 144 h 181"/>
              <a:gd name="T40" fmla="*/ 129 w 181"/>
              <a:gd name="T41" fmla="*/ 128 h 181"/>
              <a:gd name="T42" fmla="*/ 145 w 181"/>
              <a:gd name="T43" fmla="*/ 90 h 181"/>
              <a:gd name="T44" fmla="*/ 129 w 181"/>
              <a:gd name="T45" fmla="*/ 5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1" h="181">
                <a:moveTo>
                  <a:pt x="91" y="0"/>
                </a:moveTo>
                <a:cubicBezTo>
                  <a:pt x="116" y="0"/>
                  <a:pt x="138" y="10"/>
                  <a:pt x="154" y="26"/>
                </a:cubicBezTo>
                <a:cubicBezTo>
                  <a:pt x="154" y="26"/>
                  <a:pt x="154" y="26"/>
                  <a:pt x="154" y="26"/>
                </a:cubicBezTo>
                <a:cubicBezTo>
                  <a:pt x="171" y="43"/>
                  <a:pt x="181" y="65"/>
                  <a:pt x="181" y="90"/>
                </a:cubicBezTo>
                <a:cubicBezTo>
                  <a:pt x="181" y="115"/>
                  <a:pt x="171" y="138"/>
                  <a:pt x="154" y="154"/>
                </a:cubicBezTo>
                <a:cubicBezTo>
                  <a:pt x="138" y="170"/>
                  <a:pt x="116" y="181"/>
                  <a:pt x="91" y="181"/>
                </a:cubicBezTo>
                <a:cubicBezTo>
                  <a:pt x="66" y="181"/>
                  <a:pt x="43" y="170"/>
                  <a:pt x="27" y="154"/>
                </a:cubicBezTo>
                <a:cubicBezTo>
                  <a:pt x="27" y="154"/>
                  <a:pt x="27" y="154"/>
                  <a:pt x="27" y="154"/>
                </a:cubicBezTo>
                <a:cubicBezTo>
                  <a:pt x="10" y="138"/>
                  <a:pt x="0" y="115"/>
                  <a:pt x="0" y="90"/>
                </a:cubicBezTo>
                <a:cubicBezTo>
                  <a:pt x="0" y="65"/>
                  <a:pt x="10" y="43"/>
                  <a:pt x="27" y="26"/>
                </a:cubicBezTo>
                <a:cubicBezTo>
                  <a:pt x="27" y="26"/>
                  <a:pt x="27" y="26"/>
                  <a:pt x="27" y="26"/>
                </a:cubicBezTo>
                <a:cubicBezTo>
                  <a:pt x="43" y="10"/>
                  <a:pt x="66" y="0"/>
                  <a:pt x="91" y="0"/>
                </a:cubicBezTo>
                <a:close/>
                <a:moveTo>
                  <a:pt x="129" y="52"/>
                </a:moveTo>
                <a:cubicBezTo>
                  <a:pt x="119" y="42"/>
                  <a:pt x="105" y="36"/>
                  <a:pt x="91" y="36"/>
                </a:cubicBezTo>
                <a:cubicBezTo>
                  <a:pt x="76" y="36"/>
                  <a:pt x="62" y="42"/>
                  <a:pt x="52" y="52"/>
                </a:cubicBezTo>
                <a:cubicBezTo>
                  <a:pt x="52" y="52"/>
                  <a:pt x="52" y="52"/>
                  <a:pt x="52" y="52"/>
                </a:cubicBezTo>
                <a:cubicBezTo>
                  <a:pt x="43" y="62"/>
                  <a:pt x="37" y="75"/>
                  <a:pt x="37" y="90"/>
                </a:cubicBezTo>
                <a:cubicBezTo>
                  <a:pt x="37" y="105"/>
                  <a:pt x="43" y="119"/>
                  <a:pt x="52" y="128"/>
                </a:cubicBezTo>
                <a:cubicBezTo>
                  <a:pt x="52" y="128"/>
                  <a:pt x="52" y="128"/>
                  <a:pt x="52" y="128"/>
                </a:cubicBezTo>
                <a:cubicBezTo>
                  <a:pt x="62" y="138"/>
                  <a:pt x="76" y="144"/>
                  <a:pt x="91" y="144"/>
                </a:cubicBezTo>
                <a:cubicBezTo>
                  <a:pt x="105" y="144"/>
                  <a:pt x="119" y="138"/>
                  <a:pt x="129" y="128"/>
                </a:cubicBezTo>
                <a:cubicBezTo>
                  <a:pt x="138" y="119"/>
                  <a:pt x="145" y="105"/>
                  <a:pt x="145" y="90"/>
                </a:cubicBezTo>
                <a:cubicBezTo>
                  <a:pt x="145" y="75"/>
                  <a:pt x="139" y="62"/>
                  <a:pt x="129" y="52"/>
                </a:cubicBezTo>
                <a:close/>
              </a:path>
            </a:pathLst>
          </a:custGeom>
          <a:solidFill>
            <a:srgbClr val="1C9292"/>
          </a:solidFill>
          <a:ln>
            <a:noFill/>
          </a:ln>
        </p:spPr>
        <p:txBody>
          <a:bodyPr vert="horz" wrap="square" lIns="52927" tIns="26464" rIns="52927" bIns="26464" numCol="1" anchor="t" anchorCtr="0" compatLnSpc="1"/>
          <a:lstStyle/>
          <a:p>
            <a:endParaRPr lang="zh-CN" altLang="en-US">
              <a:cs typeface="+mn-ea"/>
              <a:sym typeface="+mn-lt"/>
            </a:endParaRPr>
          </a:p>
        </p:txBody>
      </p:sp>
      <p:sp>
        <p:nvSpPr>
          <p:cNvPr id="76" name="Freeform 7"/>
          <p:cNvSpPr/>
          <p:nvPr/>
        </p:nvSpPr>
        <p:spPr bwMode="auto">
          <a:xfrm>
            <a:off x="1703484" y="2861361"/>
            <a:ext cx="694255" cy="1287289"/>
          </a:xfrm>
          <a:custGeom>
            <a:avLst/>
            <a:gdLst>
              <a:gd name="T0" fmla="*/ 0 w 2566"/>
              <a:gd name="T1" fmla="*/ 4761 h 4761"/>
              <a:gd name="T2" fmla="*/ 1296 w 2566"/>
              <a:gd name="T3" fmla="*/ 0 h 4761"/>
              <a:gd name="T4" fmla="*/ 2566 w 2566"/>
              <a:gd name="T5" fmla="*/ 4761 h 4761"/>
              <a:gd name="T6" fmla="*/ 0 w 2566"/>
              <a:gd name="T7" fmla="*/ 4761 h 4761"/>
            </a:gdLst>
            <a:ahLst/>
            <a:cxnLst>
              <a:cxn ang="0">
                <a:pos x="T0" y="T1"/>
              </a:cxn>
              <a:cxn ang="0">
                <a:pos x="T2" y="T3"/>
              </a:cxn>
              <a:cxn ang="0">
                <a:pos x="T4" y="T5"/>
              </a:cxn>
              <a:cxn ang="0">
                <a:pos x="T6" y="T7"/>
              </a:cxn>
            </a:cxnLst>
            <a:rect l="0" t="0" r="r" b="b"/>
            <a:pathLst>
              <a:path w="2566" h="4761">
                <a:moveTo>
                  <a:pt x="0" y="4761"/>
                </a:moveTo>
                <a:lnTo>
                  <a:pt x="1296" y="0"/>
                </a:lnTo>
                <a:lnTo>
                  <a:pt x="2566" y="4761"/>
                </a:lnTo>
                <a:lnTo>
                  <a:pt x="0" y="4761"/>
                </a:lnTo>
                <a:close/>
              </a:path>
            </a:pathLst>
          </a:custGeom>
          <a:solidFill>
            <a:srgbClr val="1C9292"/>
          </a:solidFill>
          <a:ln>
            <a:noFill/>
          </a:ln>
        </p:spPr>
        <p:txBody>
          <a:bodyPr vert="horz" wrap="square" lIns="68585" tIns="34292" rIns="68585" bIns="34292" numCol="1" anchor="t" anchorCtr="0" compatLnSpc="1"/>
          <a:lstStyle/>
          <a:p>
            <a:endParaRPr lang="zh-CN" altLang="en-US">
              <a:cs typeface="+mn-ea"/>
              <a:sym typeface="+mn-lt"/>
            </a:endParaRPr>
          </a:p>
        </p:txBody>
      </p:sp>
      <p:sp>
        <p:nvSpPr>
          <p:cNvPr id="77" name="Freeform 10"/>
          <p:cNvSpPr/>
          <p:nvPr/>
        </p:nvSpPr>
        <p:spPr bwMode="auto">
          <a:xfrm>
            <a:off x="2590652" y="2395746"/>
            <a:ext cx="794285" cy="1752904"/>
          </a:xfrm>
          <a:custGeom>
            <a:avLst/>
            <a:gdLst>
              <a:gd name="T0" fmla="*/ 0 w 2937"/>
              <a:gd name="T1" fmla="*/ 6482 h 6482"/>
              <a:gd name="T2" fmla="*/ 1455 w 2937"/>
              <a:gd name="T3" fmla="*/ 0 h 6482"/>
              <a:gd name="T4" fmla="*/ 2937 w 2937"/>
              <a:gd name="T5" fmla="*/ 6482 h 6482"/>
              <a:gd name="T6" fmla="*/ 0 w 2937"/>
              <a:gd name="T7" fmla="*/ 6482 h 6482"/>
            </a:gdLst>
            <a:ahLst/>
            <a:cxnLst>
              <a:cxn ang="0">
                <a:pos x="T0" y="T1"/>
              </a:cxn>
              <a:cxn ang="0">
                <a:pos x="T2" y="T3"/>
              </a:cxn>
              <a:cxn ang="0">
                <a:pos x="T4" y="T5"/>
              </a:cxn>
              <a:cxn ang="0">
                <a:pos x="T6" y="T7"/>
              </a:cxn>
            </a:cxnLst>
            <a:rect l="0" t="0" r="r" b="b"/>
            <a:pathLst>
              <a:path w="2937" h="6482">
                <a:moveTo>
                  <a:pt x="0" y="6482"/>
                </a:moveTo>
                <a:lnTo>
                  <a:pt x="1455" y="0"/>
                </a:lnTo>
                <a:lnTo>
                  <a:pt x="2937" y="6482"/>
                </a:lnTo>
                <a:lnTo>
                  <a:pt x="0" y="6482"/>
                </a:lnTo>
                <a:close/>
              </a:path>
            </a:pathLst>
          </a:custGeom>
          <a:solidFill>
            <a:srgbClr val="1C9292">
              <a:alpha val="64000"/>
            </a:srgbClr>
          </a:solidFill>
          <a:ln>
            <a:noFill/>
          </a:ln>
        </p:spPr>
        <p:txBody>
          <a:bodyPr vert="horz" wrap="square" lIns="68585" tIns="34292" rIns="68585" bIns="34292" numCol="1" anchor="t" anchorCtr="0" compatLnSpc="1"/>
          <a:lstStyle/>
          <a:p>
            <a:endParaRPr lang="zh-CN" altLang="en-US">
              <a:cs typeface="+mn-ea"/>
              <a:sym typeface="+mn-lt"/>
            </a:endParaRPr>
          </a:p>
        </p:txBody>
      </p:sp>
      <p:sp>
        <p:nvSpPr>
          <p:cNvPr id="82" name="Freeform 14"/>
          <p:cNvSpPr/>
          <p:nvPr/>
        </p:nvSpPr>
        <p:spPr bwMode="auto">
          <a:xfrm>
            <a:off x="3470678" y="3100723"/>
            <a:ext cx="708545" cy="1051505"/>
          </a:xfrm>
          <a:custGeom>
            <a:avLst/>
            <a:gdLst>
              <a:gd name="T0" fmla="*/ 0 w 2619"/>
              <a:gd name="T1" fmla="*/ 3889 h 3889"/>
              <a:gd name="T2" fmla="*/ 1297 w 2619"/>
              <a:gd name="T3" fmla="*/ 0 h 3889"/>
              <a:gd name="T4" fmla="*/ 2619 w 2619"/>
              <a:gd name="T5" fmla="*/ 3889 h 3889"/>
              <a:gd name="T6" fmla="*/ 0 w 2619"/>
              <a:gd name="T7" fmla="*/ 3889 h 3889"/>
            </a:gdLst>
            <a:ahLst/>
            <a:cxnLst>
              <a:cxn ang="0">
                <a:pos x="T0" y="T1"/>
              </a:cxn>
              <a:cxn ang="0">
                <a:pos x="T2" y="T3"/>
              </a:cxn>
              <a:cxn ang="0">
                <a:pos x="T4" y="T5"/>
              </a:cxn>
              <a:cxn ang="0">
                <a:pos x="T6" y="T7"/>
              </a:cxn>
            </a:cxnLst>
            <a:rect l="0" t="0" r="r" b="b"/>
            <a:pathLst>
              <a:path w="2619" h="3889">
                <a:moveTo>
                  <a:pt x="0" y="3889"/>
                </a:moveTo>
                <a:lnTo>
                  <a:pt x="1297" y="0"/>
                </a:lnTo>
                <a:lnTo>
                  <a:pt x="2619" y="3889"/>
                </a:lnTo>
                <a:lnTo>
                  <a:pt x="0" y="3889"/>
                </a:lnTo>
                <a:close/>
              </a:path>
            </a:pathLst>
          </a:custGeom>
          <a:solidFill>
            <a:srgbClr val="1C9292"/>
          </a:solidFill>
          <a:ln>
            <a:noFill/>
          </a:ln>
        </p:spPr>
        <p:txBody>
          <a:bodyPr vert="horz" wrap="square" lIns="68585" tIns="34292" rIns="68585" bIns="34292" numCol="1" anchor="t" anchorCtr="0" compatLnSpc="1"/>
          <a:lstStyle/>
          <a:p>
            <a:endParaRPr lang="zh-CN" altLang="en-US">
              <a:cs typeface="+mn-ea"/>
              <a:sym typeface="+mn-lt"/>
            </a:endParaRPr>
          </a:p>
        </p:txBody>
      </p:sp>
      <p:sp>
        <p:nvSpPr>
          <p:cNvPr id="83" name="Freeform 17"/>
          <p:cNvSpPr/>
          <p:nvPr/>
        </p:nvSpPr>
        <p:spPr bwMode="auto">
          <a:xfrm>
            <a:off x="4314981" y="1909888"/>
            <a:ext cx="844300" cy="2238764"/>
          </a:xfrm>
          <a:custGeom>
            <a:avLst/>
            <a:gdLst>
              <a:gd name="T0" fmla="*/ 0 w 3122"/>
              <a:gd name="T1" fmla="*/ 8280 h 8280"/>
              <a:gd name="T2" fmla="*/ 1561 w 3122"/>
              <a:gd name="T3" fmla="*/ 0 h 8280"/>
              <a:gd name="T4" fmla="*/ 3122 w 3122"/>
              <a:gd name="T5" fmla="*/ 8280 h 8280"/>
              <a:gd name="T6" fmla="*/ 0 w 3122"/>
              <a:gd name="T7" fmla="*/ 8280 h 8280"/>
            </a:gdLst>
            <a:ahLst/>
            <a:cxnLst>
              <a:cxn ang="0">
                <a:pos x="T0" y="T1"/>
              </a:cxn>
              <a:cxn ang="0">
                <a:pos x="T2" y="T3"/>
              </a:cxn>
              <a:cxn ang="0">
                <a:pos x="T4" y="T5"/>
              </a:cxn>
              <a:cxn ang="0">
                <a:pos x="T6" y="T7"/>
              </a:cxn>
            </a:cxnLst>
            <a:rect l="0" t="0" r="r" b="b"/>
            <a:pathLst>
              <a:path w="3122" h="8280">
                <a:moveTo>
                  <a:pt x="0" y="8280"/>
                </a:moveTo>
                <a:lnTo>
                  <a:pt x="1561" y="0"/>
                </a:lnTo>
                <a:lnTo>
                  <a:pt x="3122" y="8280"/>
                </a:lnTo>
                <a:lnTo>
                  <a:pt x="0" y="8280"/>
                </a:lnTo>
                <a:close/>
              </a:path>
            </a:pathLst>
          </a:custGeom>
          <a:solidFill>
            <a:srgbClr val="1C9292">
              <a:alpha val="64000"/>
            </a:srgbClr>
          </a:solidFill>
          <a:ln>
            <a:noFill/>
          </a:ln>
        </p:spPr>
        <p:txBody>
          <a:bodyPr vert="horz" wrap="square" lIns="68585" tIns="34292" rIns="68585" bIns="34292" numCol="1" anchor="t" anchorCtr="0" compatLnSpc="1"/>
          <a:lstStyle/>
          <a:p>
            <a:endParaRPr lang="zh-CN" altLang="en-US">
              <a:cs typeface="+mn-ea"/>
              <a:sym typeface="+mn-lt"/>
            </a:endParaRPr>
          </a:p>
        </p:txBody>
      </p:sp>
      <p:sp>
        <p:nvSpPr>
          <p:cNvPr id="102" name="TextBox 101"/>
          <p:cNvSpPr txBox="1"/>
          <p:nvPr/>
        </p:nvSpPr>
        <p:spPr>
          <a:xfrm>
            <a:off x="6511130" y="3668209"/>
            <a:ext cx="568633" cy="191967"/>
          </a:xfrm>
          <a:prstGeom prst="rect">
            <a:avLst/>
          </a:prstGeom>
          <a:noFill/>
        </p:spPr>
        <p:txBody>
          <a:bodyPr wrap="none" lIns="52927" tIns="26464" rIns="52927" bIns="26464" rtlCol="0">
            <a:spAutoFit/>
          </a:bodyPr>
          <a:lstStyle/>
          <a:p>
            <a:r>
              <a:rPr lang="zh-CN" altLang="en-US" sz="900" dirty="0">
                <a:solidFill>
                  <a:schemeClr val="tx1">
                    <a:lumMod val="95000"/>
                    <a:lumOff val="5000"/>
                  </a:schemeClr>
                </a:solidFill>
                <a:cs typeface="+mn-ea"/>
                <a:sym typeface="+mn-lt"/>
              </a:rPr>
              <a:t>添加标题</a:t>
            </a:r>
          </a:p>
        </p:txBody>
      </p:sp>
      <p:sp>
        <p:nvSpPr>
          <p:cNvPr id="109" name="Freeform 38"/>
          <p:cNvSpPr>
            <a:spLocks noEditPoints="1"/>
          </p:cNvSpPr>
          <p:nvPr/>
        </p:nvSpPr>
        <p:spPr bwMode="auto">
          <a:xfrm>
            <a:off x="6273577" y="3668207"/>
            <a:ext cx="195869" cy="195880"/>
          </a:xfrm>
          <a:custGeom>
            <a:avLst/>
            <a:gdLst>
              <a:gd name="T0" fmla="*/ 91 w 181"/>
              <a:gd name="T1" fmla="*/ 0 h 181"/>
              <a:gd name="T2" fmla="*/ 154 w 181"/>
              <a:gd name="T3" fmla="*/ 26 h 181"/>
              <a:gd name="T4" fmla="*/ 154 w 181"/>
              <a:gd name="T5" fmla="*/ 26 h 181"/>
              <a:gd name="T6" fmla="*/ 181 w 181"/>
              <a:gd name="T7" fmla="*/ 90 h 181"/>
              <a:gd name="T8" fmla="*/ 154 w 181"/>
              <a:gd name="T9" fmla="*/ 154 h 181"/>
              <a:gd name="T10" fmla="*/ 91 w 181"/>
              <a:gd name="T11" fmla="*/ 181 h 181"/>
              <a:gd name="T12" fmla="*/ 27 w 181"/>
              <a:gd name="T13" fmla="*/ 154 h 181"/>
              <a:gd name="T14" fmla="*/ 27 w 181"/>
              <a:gd name="T15" fmla="*/ 154 h 181"/>
              <a:gd name="T16" fmla="*/ 0 w 181"/>
              <a:gd name="T17" fmla="*/ 90 h 181"/>
              <a:gd name="T18" fmla="*/ 27 w 181"/>
              <a:gd name="T19" fmla="*/ 26 h 181"/>
              <a:gd name="T20" fmla="*/ 27 w 181"/>
              <a:gd name="T21" fmla="*/ 26 h 181"/>
              <a:gd name="T22" fmla="*/ 91 w 181"/>
              <a:gd name="T23" fmla="*/ 0 h 181"/>
              <a:gd name="T24" fmla="*/ 129 w 181"/>
              <a:gd name="T25" fmla="*/ 52 h 181"/>
              <a:gd name="T26" fmla="*/ 91 w 181"/>
              <a:gd name="T27" fmla="*/ 36 h 181"/>
              <a:gd name="T28" fmla="*/ 52 w 181"/>
              <a:gd name="T29" fmla="*/ 52 h 181"/>
              <a:gd name="T30" fmla="*/ 52 w 181"/>
              <a:gd name="T31" fmla="*/ 52 h 181"/>
              <a:gd name="T32" fmla="*/ 37 w 181"/>
              <a:gd name="T33" fmla="*/ 90 h 181"/>
              <a:gd name="T34" fmla="*/ 52 w 181"/>
              <a:gd name="T35" fmla="*/ 128 h 181"/>
              <a:gd name="T36" fmla="*/ 52 w 181"/>
              <a:gd name="T37" fmla="*/ 128 h 181"/>
              <a:gd name="T38" fmla="*/ 91 w 181"/>
              <a:gd name="T39" fmla="*/ 144 h 181"/>
              <a:gd name="T40" fmla="*/ 129 w 181"/>
              <a:gd name="T41" fmla="*/ 128 h 181"/>
              <a:gd name="T42" fmla="*/ 145 w 181"/>
              <a:gd name="T43" fmla="*/ 90 h 181"/>
              <a:gd name="T44" fmla="*/ 129 w 181"/>
              <a:gd name="T45" fmla="*/ 5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1" h="181">
                <a:moveTo>
                  <a:pt x="91" y="0"/>
                </a:moveTo>
                <a:cubicBezTo>
                  <a:pt x="116" y="0"/>
                  <a:pt x="138" y="10"/>
                  <a:pt x="154" y="26"/>
                </a:cubicBezTo>
                <a:cubicBezTo>
                  <a:pt x="154" y="26"/>
                  <a:pt x="154" y="26"/>
                  <a:pt x="154" y="26"/>
                </a:cubicBezTo>
                <a:cubicBezTo>
                  <a:pt x="171" y="43"/>
                  <a:pt x="181" y="65"/>
                  <a:pt x="181" y="90"/>
                </a:cubicBezTo>
                <a:cubicBezTo>
                  <a:pt x="181" y="115"/>
                  <a:pt x="171" y="138"/>
                  <a:pt x="154" y="154"/>
                </a:cubicBezTo>
                <a:cubicBezTo>
                  <a:pt x="138" y="170"/>
                  <a:pt x="116" y="181"/>
                  <a:pt x="91" y="181"/>
                </a:cubicBezTo>
                <a:cubicBezTo>
                  <a:pt x="66" y="181"/>
                  <a:pt x="43" y="170"/>
                  <a:pt x="27" y="154"/>
                </a:cubicBezTo>
                <a:cubicBezTo>
                  <a:pt x="27" y="154"/>
                  <a:pt x="27" y="154"/>
                  <a:pt x="27" y="154"/>
                </a:cubicBezTo>
                <a:cubicBezTo>
                  <a:pt x="10" y="138"/>
                  <a:pt x="0" y="115"/>
                  <a:pt x="0" y="90"/>
                </a:cubicBezTo>
                <a:cubicBezTo>
                  <a:pt x="0" y="65"/>
                  <a:pt x="10" y="43"/>
                  <a:pt x="27" y="26"/>
                </a:cubicBezTo>
                <a:cubicBezTo>
                  <a:pt x="27" y="26"/>
                  <a:pt x="27" y="26"/>
                  <a:pt x="27" y="26"/>
                </a:cubicBezTo>
                <a:cubicBezTo>
                  <a:pt x="43" y="10"/>
                  <a:pt x="66" y="0"/>
                  <a:pt x="91" y="0"/>
                </a:cubicBezTo>
                <a:close/>
                <a:moveTo>
                  <a:pt x="129" y="52"/>
                </a:moveTo>
                <a:cubicBezTo>
                  <a:pt x="119" y="42"/>
                  <a:pt x="105" y="36"/>
                  <a:pt x="91" y="36"/>
                </a:cubicBezTo>
                <a:cubicBezTo>
                  <a:pt x="76" y="36"/>
                  <a:pt x="62" y="42"/>
                  <a:pt x="52" y="52"/>
                </a:cubicBezTo>
                <a:cubicBezTo>
                  <a:pt x="52" y="52"/>
                  <a:pt x="52" y="52"/>
                  <a:pt x="52" y="52"/>
                </a:cubicBezTo>
                <a:cubicBezTo>
                  <a:pt x="43" y="62"/>
                  <a:pt x="37" y="75"/>
                  <a:pt x="37" y="90"/>
                </a:cubicBezTo>
                <a:cubicBezTo>
                  <a:pt x="37" y="105"/>
                  <a:pt x="43" y="119"/>
                  <a:pt x="52" y="128"/>
                </a:cubicBezTo>
                <a:cubicBezTo>
                  <a:pt x="52" y="128"/>
                  <a:pt x="52" y="128"/>
                  <a:pt x="52" y="128"/>
                </a:cubicBezTo>
                <a:cubicBezTo>
                  <a:pt x="62" y="138"/>
                  <a:pt x="76" y="144"/>
                  <a:pt x="91" y="144"/>
                </a:cubicBezTo>
                <a:cubicBezTo>
                  <a:pt x="105" y="144"/>
                  <a:pt x="119" y="138"/>
                  <a:pt x="129" y="128"/>
                </a:cubicBezTo>
                <a:cubicBezTo>
                  <a:pt x="138" y="119"/>
                  <a:pt x="145" y="105"/>
                  <a:pt x="145" y="90"/>
                </a:cubicBezTo>
                <a:cubicBezTo>
                  <a:pt x="145" y="75"/>
                  <a:pt x="139" y="62"/>
                  <a:pt x="129" y="52"/>
                </a:cubicBezTo>
                <a:close/>
              </a:path>
            </a:pathLst>
          </a:custGeom>
          <a:solidFill>
            <a:srgbClr val="1C9292"/>
          </a:solidFill>
          <a:ln>
            <a:noFill/>
          </a:ln>
        </p:spPr>
        <p:txBody>
          <a:bodyPr vert="horz" wrap="square" lIns="52927" tIns="26464" rIns="52927" bIns="26464" numCol="1" anchor="t" anchorCtr="0" compatLnSpc="1"/>
          <a:lstStyle/>
          <a:p>
            <a:endParaRPr lang="zh-CN" altLang="en-US">
              <a:cs typeface="+mn-ea"/>
              <a:sym typeface="+mn-lt"/>
            </a:endParaRPr>
          </a:p>
        </p:txBody>
      </p:sp>
      <p:grpSp>
        <p:nvGrpSpPr>
          <p:cNvPr id="4" name="组合 3"/>
          <p:cNvGrpSpPr/>
          <p:nvPr/>
        </p:nvGrpSpPr>
        <p:grpSpPr>
          <a:xfrm>
            <a:off x="1685841" y="1792971"/>
            <a:ext cx="2961308" cy="1349969"/>
            <a:chOff x="2246603" y="2389748"/>
            <a:chExt cx="3947725" cy="1799647"/>
          </a:xfrm>
        </p:grpSpPr>
        <p:cxnSp>
          <p:nvCxnSpPr>
            <p:cNvPr id="117" name="直接连接符 116"/>
            <p:cNvCxnSpPr/>
            <p:nvPr/>
          </p:nvCxnSpPr>
          <p:spPr>
            <a:xfrm flipH="1" flipV="1">
              <a:off x="2848256" y="3020698"/>
              <a:ext cx="1086710" cy="43152"/>
            </a:xfrm>
            <a:prstGeom prst="line">
              <a:avLst/>
            </a:prstGeom>
            <a:ln w="158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2246603" y="2389748"/>
              <a:ext cx="3947725" cy="1799647"/>
              <a:chOff x="2246603" y="2389748"/>
              <a:chExt cx="3947725" cy="1799647"/>
            </a:xfrm>
          </p:grpSpPr>
          <p:cxnSp>
            <p:nvCxnSpPr>
              <p:cNvPr id="3" name="直接连接符 2"/>
              <p:cNvCxnSpPr/>
              <p:nvPr/>
            </p:nvCxnSpPr>
            <p:spPr>
              <a:xfrm flipV="1">
                <a:off x="2270123" y="3020697"/>
                <a:ext cx="578132" cy="1168698"/>
              </a:xfrm>
              <a:prstGeom prst="line">
                <a:avLst/>
              </a:prstGeom>
              <a:ln w="158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8" name="直接连接符 117"/>
              <p:cNvCxnSpPr/>
              <p:nvPr/>
            </p:nvCxnSpPr>
            <p:spPr>
              <a:xfrm flipH="1">
                <a:off x="3934966" y="2545612"/>
                <a:ext cx="560320" cy="518238"/>
              </a:xfrm>
              <a:prstGeom prst="line">
                <a:avLst/>
              </a:prstGeom>
              <a:ln w="158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9" name="直接连接符 118"/>
              <p:cNvCxnSpPr/>
              <p:nvPr/>
            </p:nvCxnSpPr>
            <p:spPr>
              <a:xfrm flipH="1" flipV="1">
                <a:off x="4495286" y="2545612"/>
                <a:ext cx="717903" cy="736402"/>
              </a:xfrm>
              <a:prstGeom prst="line">
                <a:avLst/>
              </a:prstGeom>
              <a:ln w="158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0" name="直接连接符 119"/>
              <p:cNvCxnSpPr/>
              <p:nvPr/>
            </p:nvCxnSpPr>
            <p:spPr>
              <a:xfrm flipH="1">
                <a:off x="5213187" y="2420888"/>
                <a:ext cx="947901" cy="858229"/>
              </a:xfrm>
              <a:prstGeom prst="line">
                <a:avLst/>
              </a:prstGeom>
              <a:ln w="158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0" name="椭圆 29"/>
              <p:cNvSpPr/>
              <p:nvPr/>
            </p:nvSpPr>
            <p:spPr>
              <a:xfrm>
                <a:off x="4472911" y="2502614"/>
                <a:ext cx="72000" cy="72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1" name="椭圆 130"/>
              <p:cNvSpPr/>
              <p:nvPr/>
            </p:nvSpPr>
            <p:spPr>
              <a:xfrm>
                <a:off x="5182047" y="3220575"/>
                <a:ext cx="72000" cy="72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2" name="椭圆 131"/>
              <p:cNvSpPr/>
              <p:nvPr/>
            </p:nvSpPr>
            <p:spPr>
              <a:xfrm>
                <a:off x="6122328" y="2389748"/>
                <a:ext cx="72000" cy="72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3" name="椭圆 132"/>
              <p:cNvSpPr/>
              <p:nvPr/>
            </p:nvSpPr>
            <p:spPr>
              <a:xfrm>
                <a:off x="3897100" y="3013040"/>
                <a:ext cx="72000" cy="72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4" name="椭圆 133"/>
              <p:cNvSpPr/>
              <p:nvPr/>
            </p:nvSpPr>
            <p:spPr>
              <a:xfrm>
                <a:off x="2817116" y="2978710"/>
                <a:ext cx="72000" cy="72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5" name="椭圆 134"/>
              <p:cNvSpPr/>
              <p:nvPr/>
            </p:nvSpPr>
            <p:spPr>
              <a:xfrm>
                <a:off x="2246603" y="4115672"/>
                <a:ext cx="72000" cy="72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6" name="标题 5"/>
          <p:cNvSpPr>
            <a:spLocks noGrp="1"/>
          </p:cNvSpPr>
          <p:nvPr>
            <p:ph type="title"/>
          </p:nvPr>
        </p:nvSpPr>
        <p:spPr/>
        <p:txBody>
          <a:bodyPr/>
          <a:lstStyle/>
          <a:p>
            <a:r>
              <a:rPr lang="zh-CN" altLang="en-US" dirty="0">
                <a:cs typeface="+mn-ea"/>
                <a:sym typeface="+mn-lt"/>
              </a:rPr>
              <a:t>在此输入标题内容</a:t>
            </a:r>
            <a:endParaRPr lang="zh-CN" altLang="en-US" dirty="0"/>
          </a:p>
        </p:txBody>
      </p:sp>
      <p:sp>
        <p:nvSpPr>
          <p:cNvPr id="5" name="灯片编号占位符 4"/>
          <p:cNvSpPr>
            <a:spLocks noGrp="1"/>
          </p:cNvSpPr>
          <p:nvPr>
            <p:ph type="sldNum" sz="quarter" idx="12"/>
          </p:nvPr>
        </p:nvSpPr>
        <p:spPr/>
        <p:txBody>
          <a:bodyPr/>
          <a:lstStyle/>
          <a:p>
            <a:fld id="{210EE14C-485C-475A-A4AC-09D751B2B723}" type="slidenum">
              <a:rPr lang="zh-CN" altLang="en-US" smtClean="0"/>
              <a:t>16</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randombar(horizontal)">
                                      <p:cBhvr>
                                        <p:cTn id="7" dur="500"/>
                                        <p:tgtEl>
                                          <p:spTgt spid="5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7"/>
                                        </p:tgtEl>
                                        <p:attrNameLst>
                                          <p:attrName>style.visibility</p:attrName>
                                        </p:attrNameLst>
                                      </p:cBhvr>
                                      <p:to>
                                        <p:strVal val="visible"/>
                                      </p:to>
                                    </p:set>
                                    <p:animEffect transition="in" filter="randombar(horizontal)">
                                      <p:cBhvr>
                                        <p:cTn id="10" dur="500"/>
                                        <p:tgtEl>
                                          <p:spTgt spid="57"/>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randombar(horizontal)">
                                      <p:cBhvr>
                                        <p:cTn id="13" dur="500"/>
                                        <p:tgtEl>
                                          <p:spTgt spid="58"/>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randombar(horizontal)">
                                      <p:cBhvr>
                                        <p:cTn id="16" dur="500"/>
                                        <p:tgtEl>
                                          <p:spTgt spid="59"/>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randombar(horizontal)">
                                      <p:cBhvr>
                                        <p:cTn id="19" dur="500"/>
                                        <p:tgtEl>
                                          <p:spTgt spid="60"/>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randombar(horizontal)">
                                      <p:cBhvr>
                                        <p:cTn id="22" dur="500"/>
                                        <p:tgtEl>
                                          <p:spTgt spid="61"/>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randombar(horizontal)">
                                      <p:cBhvr>
                                        <p:cTn id="25" dur="500"/>
                                        <p:tgtEl>
                                          <p:spTgt spid="62"/>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randombar(horizontal)">
                                      <p:cBhvr>
                                        <p:cTn id="28" dur="500"/>
                                        <p:tgtEl>
                                          <p:spTgt spid="55"/>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left)">
                                      <p:cBhvr>
                                        <p:cTn id="35" dur="500"/>
                                        <p:tgtEl>
                                          <p:spTgt spid="48"/>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wipe(left)">
                                      <p:cBhvr>
                                        <p:cTn id="38" dur="500"/>
                                        <p:tgtEl>
                                          <p:spTgt spid="49"/>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51"/>
                                        </p:tgtEl>
                                        <p:attrNameLst>
                                          <p:attrName>style.visibility</p:attrName>
                                        </p:attrNameLst>
                                      </p:cBhvr>
                                      <p:to>
                                        <p:strVal val="visible"/>
                                      </p:to>
                                    </p:set>
                                    <p:animEffect transition="in" filter="wipe(left)">
                                      <p:cBhvr>
                                        <p:cTn id="44" dur="500"/>
                                        <p:tgtEl>
                                          <p:spTgt spid="51"/>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wipe(left)">
                                      <p:cBhvr>
                                        <p:cTn id="50" dur="500"/>
                                        <p:tgtEl>
                                          <p:spTgt spid="53"/>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left)">
                                      <p:cBhvr>
                                        <p:cTn id="53" dur="500"/>
                                        <p:tgtEl>
                                          <p:spTgt spid="54"/>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63"/>
                                        </p:tgtEl>
                                        <p:attrNameLst>
                                          <p:attrName>style.visibility</p:attrName>
                                        </p:attrNameLst>
                                      </p:cBhvr>
                                      <p:to>
                                        <p:strVal val="visible"/>
                                      </p:to>
                                    </p:set>
                                    <p:animEffect transition="in" filter="fade">
                                      <p:cBhvr>
                                        <p:cTn id="56" dur="1000"/>
                                        <p:tgtEl>
                                          <p:spTgt spid="63"/>
                                        </p:tgtEl>
                                      </p:cBhvr>
                                    </p:animEffect>
                                    <p:anim calcmode="lin" valueType="num">
                                      <p:cBhvr>
                                        <p:cTn id="57" dur="1000" fill="hold"/>
                                        <p:tgtEl>
                                          <p:spTgt spid="63"/>
                                        </p:tgtEl>
                                        <p:attrNameLst>
                                          <p:attrName>ppt_x</p:attrName>
                                        </p:attrNameLst>
                                      </p:cBhvr>
                                      <p:tavLst>
                                        <p:tav tm="0">
                                          <p:val>
                                            <p:strVal val="#ppt_x"/>
                                          </p:val>
                                        </p:tav>
                                        <p:tav tm="100000">
                                          <p:val>
                                            <p:strVal val="#ppt_x"/>
                                          </p:val>
                                        </p:tav>
                                      </p:tavLst>
                                    </p:anim>
                                    <p:anim calcmode="lin" valueType="num">
                                      <p:cBhvr>
                                        <p:cTn id="58" dur="1000" fill="hold"/>
                                        <p:tgtEl>
                                          <p:spTgt spid="63"/>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fade">
                                      <p:cBhvr>
                                        <p:cTn id="61" dur="1000"/>
                                        <p:tgtEl>
                                          <p:spTgt spid="64"/>
                                        </p:tgtEl>
                                      </p:cBhvr>
                                    </p:animEffect>
                                    <p:anim calcmode="lin" valueType="num">
                                      <p:cBhvr>
                                        <p:cTn id="62" dur="1000" fill="hold"/>
                                        <p:tgtEl>
                                          <p:spTgt spid="64"/>
                                        </p:tgtEl>
                                        <p:attrNameLst>
                                          <p:attrName>ppt_x</p:attrName>
                                        </p:attrNameLst>
                                      </p:cBhvr>
                                      <p:tavLst>
                                        <p:tav tm="0">
                                          <p:val>
                                            <p:strVal val="#ppt_x"/>
                                          </p:val>
                                        </p:tav>
                                        <p:tav tm="100000">
                                          <p:val>
                                            <p:strVal val="#ppt_x"/>
                                          </p:val>
                                        </p:tav>
                                      </p:tavLst>
                                    </p:anim>
                                    <p:anim calcmode="lin" valueType="num">
                                      <p:cBhvr>
                                        <p:cTn id="63" dur="1000" fill="hold"/>
                                        <p:tgtEl>
                                          <p:spTgt spid="64"/>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Effect transition="in" filter="fade">
                                      <p:cBhvr>
                                        <p:cTn id="66" dur="1000"/>
                                        <p:tgtEl>
                                          <p:spTgt spid="65"/>
                                        </p:tgtEl>
                                      </p:cBhvr>
                                    </p:animEffect>
                                    <p:anim calcmode="lin" valueType="num">
                                      <p:cBhvr>
                                        <p:cTn id="67" dur="1000" fill="hold"/>
                                        <p:tgtEl>
                                          <p:spTgt spid="65"/>
                                        </p:tgtEl>
                                        <p:attrNameLst>
                                          <p:attrName>ppt_x</p:attrName>
                                        </p:attrNameLst>
                                      </p:cBhvr>
                                      <p:tavLst>
                                        <p:tav tm="0">
                                          <p:val>
                                            <p:strVal val="#ppt_x"/>
                                          </p:val>
                                        </p:tav>
                                        <p:tav tm="100000">
                                          <p:val>
                                            <p:strVal val="#ppt_x"/>
                                          </p:val>
                                        </p:tav>
                                      </p:tavLst>
                                    </p:anim>
                                    <p:anim calcmode="lin" valueType="num">
                                      <p:cBhvr>
                                        <p:cTn id="68" dur="1000" fill="hold"/>
                                        <p:tgtEl>
                                          <p:spTgt spid="65"/>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66"/>
                                        </p:tgtEl>
                                        <p:attrNameLst>
                                          <p:attrName>style.visibility</p:attrName>
                                        </p:attrNameLst>
                                      </p:cBhvr>
                                      <p:to>
                                        <p:strVal val="visible"/>
                                      </p:to>
                                    </p:set>
                                    <p:animEffect transition="in" filter="fade">
                                      <p:cBhvr>
                                        <p:cTn id="71" dur="1000"/>
                                        <p:tgtEl>
                                          <p:spTgt spid="66"/>
                                        </p:tgtEl>
                                      </p:cBhvr>
                                    </p:animEffect>
                                    <p:anim calcmode="lin" valueType="num">
                                      <p:cBhvr>
                                        <p:cTn id="72" dur="1000" fill="hold"/>
                                        <p:tgtEl>
                                          <p:spTgt spid="66"/>
                                        </p:tgtEl>
                                        <p:attrNameLst>
                                          <p:attrName>ppt_x</p:attrName>
                                        </p:attrNameLst>
                                      </p:cBhvr>
                                      <p:tavLst>
                                        <p:tav tm="0">
                                          <p:val>
                                            <p:strVal val="#ppt_x"/>
                                          </p:val>
                                        </p:tav>
                                        <p:tav tm="100000">
                                          <p:val>
                                            <p:strVal val="#ppt_x"/>
                                          </p:val>
                                        </p:tav>
                                      </p:tavLst>
                                    </p:anim>
                                    <p:anim calcmode="lin" valueType="num">
                                      <p:cBhvr>
                                        <p:cTn id="73" dur="1000" fill="hold"/>
                                        <p:tgtEl>
                                          <p:spTgt spid="66"/>
                                        </p:tgtEl>
                                        <p:attrNameLst>
                                          <p:attrName>ppt_y</p:attrName>
                                        </p:attrNameLst>
                                      </p:cBhvr>
                                      <p:tavLst>
                                        <p:tav tm="0">
                                          <p:val>
                                            <p:strVal val="#ppt_y+.1"/>
                                          </p:val>
                                        </p:tav>
                                        <p:tav tm="100000">
                                          <p:val>
                                            <p:strVal val="#ppt_y"/>
                                          </p:val>
                                        </p:tav>
                                      </p:tavLst>
                                    </p:anim>
                                  </p:childTnLst>
                                </p:cTn>
                              </p:par>
                            </p:childTnLst>
                          </p:cTn>
                        </p:par>
                        <p:par>
                          <p:cTn id="74" fill="hold">
                            <p:stCondLst>
                              <p:cond delay="1000"/>
                            </p:stCondLst>
                            <p:childTnLst>
                              <p:par>
                                <p:cTn id="75" presetID="22" presetClass="entr" presetSubtype="4" fill="hold" grpId="0" nodeType="afterEffect">
                                  <p:stCondLst>
                                    <p:cond delay="0"/>
                                  </p:stCondLst>
                                  <p:childTnLst>
                                    <p:set>
                                      <p:cBhvr>
                                        <p:cTn id="76" dur="1" fill="hold">
                                          <p:stCondLst>
                                            <p:cond delay="0"/>
                                          </p:stCondLst>
                                        </p:cTn>
                                        <p:tgtEl>
                                          <p:spTgt spid="76"/>
                                        </p:tgtEl>
                                        <p:attrNameLst>
                                          <p:attrName>style.visibility</p:attrName>
                                        </p:attrNameLst>
                                      </p:cBhvr>
                                      <p:to>
                                        <p:strVal val="visible"/>
                                      </p:to>
                                    </p:set>
                                    <p:animEffect transition="in" filter="wipe(down)">
                                      <p:cBhvr>
                                        <p:cTn id="77" dur="500"/>
                                        <p:tgtEl>
                                          <p:spTgt spid="76"/>
                                        </p:tgtEl>
                                      </p:cBhvr>
                                    </p:animEffect>
                                  </p:childTnLst>
                                </p:cTn>
                              </p:par>
                              <p:par>
                                <p:cTn id="78" presetID="22" presetClass="entr" presetSubtype="4" fill="hold" grpId="0" nodeType="with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wipe(down)">
                                      <p:cBhvr>
                                        <p:cTn id="80" dur="500"/>
                                        <p:tgtEl>
                                          <p:spTgt spid="77"/>
                                        </p:tgtEl>
                                      </p:cBhvr>
                                    </p:animEffect>
                                  </p:childTnLst>
                                </p:cTn>
                              </p:par>
                              <p:par>
                                <p:cTn id="81" presetID="22" presetClass="entr" presetSubtype="4" fill="hold" grpId="0" nodeType="withEffect">
                                  <p:stCondLst>
                                    <p:cond delay="0"/>
                                  </p:stCondLst>
                                  <p:childTnLst>
                                    <p:set>
                                      <p:cBhvr>
                                        <p:cTn id="82" dur="1" fill="hold">
                                          <p:stCondLst>
                                            <p:cond delay="0"/>
                                          </p:stCondLst>
                                        </p:cTn>
                                        <p:tgtEl>
                                          <p:spTgt spid="82"/>
                                        </p:tgtEl>
                                        <p:attrNameLst>
                                          <p:attrName>style.visibility</p:attrName>
                                        </p:attrNameLst>
                                      </p:cBhvr>
                                      <p:to>
                                        <p:strVal val="visible"/>
                                      </p:to>
                                    </p:set>
                                    <p:animEffect transition="in" filter="wipe(down)">
                                      <p:cBhvr>
                                        <p:cTn id="83" dur="500"/>
                                        <p:tgtEl>
                                          <p:spTgt spid="82"/>
                                        </p:tgtEl>
                                      </p:cBhvr>
                                    </p:animEffect>
                                  </p:childTnLst>
                                </p:cTn>
                              </p:par>
                              <p:par>
                                <p:cTn id="84" presetID="22" presetClass="entr" presetSubtype="4"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Effect transition="in" filter="wipe(down)">
                                      <p:cBhvr>
                                        <p:cTn id="86" dur="500"/>
                                        <p:tgtEl>
                                          <p:spTgt spid="83"/>
                                        </p:tgtEl>
                                      </p:cBhvr>
                                    </p:animEffect>
                                  </p:childTnLst>
                                </p:cTn>
                              </p:par>
                            </p:childTnLst>
                          </p:cTn>
                        </p:par>
                        <p:par>
                          <p:cTn id="87" fill="hold">
                            <p:stCondLst>
                              <p:cond delay="1500"/>
                            </p:stCondLst>
                            <p:childTnLst>
                              <p:par>
                                <p:cTn id="88" presetID="22" presetClass="entr" presetSubtype="8" fill="hold" nodeType="afterEffect">
                                  <p:stCondLst>
                                    <p:cond delay="0"/>
                                  </p:stCondLst>
                                  <p:childTnLst>
                                    <p:set>
                                      <p:cBhvr>
                                        <p:cTn id="89" dur="1" fill="hold">
                                          <p:stCondLst>
                                            <p:cond delay="0"/>
                                          </p:stCondLst>
                                        </p:cTn>
                                        <p:tgtEl>
                                          <p:spTgt spid="4"/>
                                        </p:tgtEl>
                                        <p:attrNameLst>
                                          <p:attrName>style.visibility</p:attrName>
                                        </p:attrNameLst>
                                      </p:cBhvr>
                                      <p:to>
                                        <p:strVal val="visible"/>
                                      </p:to>
                                    </p:set>
                                    <p:animEffect transition="in" filter="wipe(left)">
                                      <p:cBhvr>
                                        <p:cTn id="90" dur="500"/>
                                        <p:tgtEl>
                                          <p:spTgt spid="4"/>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09"/>
                                        </p:tgtEl>
                                        <p:attrNameLst>
                                          <p:attrName>style.visibility</p:attrName>
                                        </p:attrNameLst>
                                      </p:cBhvr>
                                      <p:to>
                                        <p:strVal val="visible"/>
                                      </p:to>
                                    </p:set>
                                    <p:animEffect transition="in" filter="fade">
                                      <p:cBhvr>
                                        <p:cTn id="93" dur="500"/>
                                        <p:tgtEl>
                                          <p:spTgt spid="109"/>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74"/>
                                        </p:tgtEl>
                                        <p:attrNameLst>
                                          <p:attrName>style.visibility</p:attrName>
                                        </p:attrNameLst>
                                      </p:cBhvr>
                                      <p:to>
                                        <p:strVal val="visible"/>
                                      </p:to>
                                    </p:set>
                                    <p:animEffect transition="in" filter="fade">
                                      <p:cBhvr>
                                        <p:cTn id="96" dur="500"/>
                                        <p:tgtEl>
                                          <p:spTgt spid="74"/>
                                        </p:tgtEl>
                                      </p:cBhvr>
                                    </p:animEffect>
                                  </p:childTnLst>
                                </p:cTn>
                              </p:par>
                              <p:par>
                                <p:cTn id="97" presetID="12" presetClass="entr" presetSubtype="8" fill="hold" grpId="0" nodeType="withEffect">
                                  <p:stCondLst>
                                    <p:cond delay="0"/>
                                  </p:stCondLst>
                                  <p:childTnLst>
                                    <p:set>
                                      <p:cBhvr>
                                        <p:cTn id="98" dur="1" fill="hold">
                                          <p:stCondLst>
                                            <p:cond delay="0"/>
                                          </p:stCondLst>
                                        </p:cTn>
                                        <p:tgtEl>
                                          <p:spTgt spid="102"/>
                                        </p:tgtEl>
                                        <p:attrNameLst>
                                          <p:attrName>style.visibility</p:attrName>
                                        </p:attrNameLst>
                                      </p:cBhvr>
                                      <p:to>
                                        <p:strVal val="visible"/>
                                      </p:to>
                                    </p:set>
                                    <p:anim calcmode="lin" valueType="num">
                                      <p:cBhvr additive="base">
                                        <p:cTn id="99" dur="500"/>
                                        <p:tgtEl>
                                          <p:spTgt spid="102"/>
                                        </p:tgtEl>
                                        <p:attrNameLst>
                                          <p:attrName>ppt_x</p:attrName>
                                        </p:attrNameLst>
                                      </p:cBhvr>
                                      <p:tavLst>
                                        <p:tav tm="0">
                                          <p:val>
                                            <p:strVal val="#ppt_x-#ppt_w*1.125000"/>
                                          </p:val>
                                        </p:tav>
                                        <p:tav tm="100000">
                                          <p:val>
                                            <p:strVal val="#ppt_x"/>
                                          </p:val>
                                        </p:tav>
                                      </p:tavLst>
                                    </p:anim>
                                    <p:animEffect transition="in" filter="wipe(right)">
                                      <p:cBhvr>
                                        <p:cTn id="100" dur="500"/>
                                        <p:tgtEl>
                                          <p:spTgt spid="102"/>
                                        </p:tgtEl>
                                      </p:cBhvr>
                                    </p:animEffect>
                                  </p:childTnLst>
                                </p:cTn>
                              </p:par>
                              <p:par>
                                <p:cTn id="101" presetID="12" presetClass="entr" presetSubtype="8" fill="hold" grpId="0" nodeType="withEffect">
                                  <p:stCondLst>
                                    <p:cond delay="0"/>
                                  </p:stCondLst>
                                  <p:childTnLst>
                                    <p:set>
                                      <p:cBhvr>
                                        <p:cTn id="102" dur="1" fill="hold">
                                          <p:stCondLst>
                                            <p:cond delay="0"/>
                                          </p:stCondLst>
                                        </p:cTn>
                                        <p:tgtEl>
                                          <p:spTgt spid="70"/>
                                        </p:tgtEl>
                                        <p:attrNameLst>
                                          <p:attrName>style.visibility</p:attrName>
                                        </p:attrNameLst>
                                      </p:cBhvr>
                                      <p:to>
                                        <p:strVal val="visible"/>
                                      </p:to>
                                    </p:set>
                                    <p:anim calcmode="lin" valueType="num">
                                      <p:cBhvr additive="base">
                                        <p:cTn id="103" dur="500"/>
                                        <p:tgtEl>
                                          <p:spTgt spid="70"/>
                                        </p:tgtEl>
                                        <p:attrNameLst>
                                          <p:attrName>ppt_x</p:attrName>
                                        </p:attrNameLst>
                                      </p:cBhvr>
                                      <p:tavLst>
                                        <p:tav tm="0">
                                          <p:val>
                                            <p:strVal val="#ppt_x-#ppt_w*1.125000"/>
                                          </p:val>
                                        </p:tav>
                                        <p:tav tm="100000">
                                          <p:val>
                                            <p:strVal val="#ppt_x"/>
                                          </p:val>
                                        </p:tav>
                                      </p:tavLst>
                                    </p:anim>
                                    <p:animEffect transition="in" filter="wipe(right)">
                                      <p:cBhvr>
                                        <p:cTn id="104" dur="500"/>
                                        <p:tgtEl>
                                          <p:spTgt spid="70"/>
                                        </p:tgtEl>
                                      </p:cBhvr>
                                    </p:animEffect>
                                  </p:childTnLst>
                                </p:cTn>
                              </p:par>
                            </p:childTnLst>
                          </p:cTn>
                        </p:par>
                        <p:par>
                          <p:cTn id="105" fill="hold">
                            <p:stCondLst>
                              <p:cond delay="2000"/>
                            </p:stCondLst>
                            <p:childTnLst>
                              <p:par>
                                <p:cTn id="106" presetID="12" presetClass="entr" presetSubtype="8" fill="hold" grpId="0" nodeType="afterEffect">
                                  <p:stCondLst>
                                    <p:cond delay="0"/>
                                  </p:stCondLst>
                                  <p:childTnLst>
                                    <p:set>
                                      <p:cBhvr>
                                        <p:cTn id="107" dur="1" fill="hold">
                                          <p:stCondLst>
                                            <p:cond delay="0"/>
                                          </p:stCondLst>
                                        </p:cTn>
                                        <p:tgtEl>
                                          <p:spTgt spid="68"/>
                                        </p:tgtEl>
                                        <p:attrNameLst>
                                          <p:attrName>style.visibility</p:attrName>
                                        </p:attrNameLst>
                                      </p:cBhvr>
                                      <p:to>
                                        <p:strVal val="visible"/>
                                      </p:to>
                                    </p:set>
                                    <p:anim calcmode="lin" valueType="num">
                                      <p:cBhvr additive="base">
                                        <p:cTn id="108" dur="500"/>
                                        <p:tgtEl>
                                          <p:spTgt spid="68"/>
                                        </p:tgtEl>
                                        <p:attrNameLst>
                                          <p:attrName>ppt_x</p:attrName>
                                        </p:attrNameLst>
                                      </p:cBhvr>
                                      <p:tavLst>
                                        <p:tav tm="0">
                                          <p:val>
                                            <p:strVal val="#ppt_x-#ppt_w*1.125000"/>
                                          </p:val>
                                        </p:tav>
                                        <p:tav tm="100000">
                                          <p:val>
                                            <p:strVal val="#ppt_x"/>
                                          </p:val>
                                        </p:tav>
                                      </p:tavLst>
                                    </p:anim>
                                    <p:animEffect transition="in" filter="wipe(right)">
                                      <p:cBhvr>
                                        <p:cTn id="109" dur="500"/>
                                        <p:tgtEl>
                                          <p:spTgt spid="68"/>
                                        </p:tgtEl>
                                      </p:cBhvr>
                                    </p:animEffect>
                                  </p:childTnLst>
                                </p:cTn>
                              </p:par>
                              <p:par>
                                <p:cTn id="110" presetID="12" presetClass="entr" presetSubtype="8" fill="hold" grpId="0" nodeType="withEffect">
                                  <p:stCondLst>
                                    <p:cond delay="0"/>
                                  </p:stCondLst>
                                  <p:childTnLst>
                                    <p:set>
                                      <p:cBhvr>
                                        <p:cTn id="111" dur="1" fill="hold">
                                          <p:stCondLst>
                                            <p:cond delay="0"/>
                                          </p:stCondLst>
                                        </p:cTn>
                                        <p:tgtEl>
                                          <p:spTgt spid="67"/>
                                        </p:tgtEl>
                                        <p:attrNameLst>
                                          <p:attrName>style.visibility</p:attrName>
                                        </p:attrNameLst>
                                      </p:cBhvr>
                                      <p:to>
                                        <p:strVal val="visible"/>
                                      </p:to>
                                    </p:set>
                                    <p:anim calcmode="lin" valueType="num">
                                      <p:cBhvr additive="base">
                                        <p:cTn id="112" dur="500"/>
                                        <p:tgtEl>
                                          <p:spTgt spid="67"/>
                                        </p:tgtEl>
                                        <p:attrNameLst>
                                          <p:attrName>ppt_x</p:attrName>
                                        </p:attrNameLst>
                                      </p:cBhvr>
                                      <p:tavLst>
                                        <p:tav tm="0">
                                          <p:val>
                                            <p:strVal val="#ppt_x-#ppt_w*1.125000"/>
                                          </p:val>
                                        </p:tav>
                                        <p:tav tm="100000">
                                          <p:val>
                                            <p:strVal val="#ppt_x"/>
                                          </p:val>
                                        </p:tav>
                                      </p:tavLst>
                                    </p:anim>
                                    <p:animEffect transition="in" filter="wipe(right)">
                                      <p:cBhvr>
                                        <p:cTn id="113" dur="500"/>
                                        <p:tgtEl>
                                          <p:spTgt spid="67"/>
                                        </p:tgtEl>
                                      </p:cBhvr>
                                    </p:animEffect>
                                  </p:childTnLst>
                                </p:cTn>
                              </p:par>
                            </p:childTnLst>
                          </p:cTn>
                        </p:par>
                        <p:par>
                          <p:cTn id="114" fill="hold">
                            <p:stCondLst>
                              <p:cond delay="2500"/>
                            </p:stCondLst>
                            <p:childTnLst>
                              <p:par>
                                <p:cTn id="115" presetID="12" presetClass="entr" presetSubtype="4" fill="hold" grpId="0" nodeType="afterEffect">
                                  <p:stCondLst>
                                    <p:cond delay="0"/>
                                  </p:stCondLst>
                                  <p:iterate type="lt">
                                    <p:tmPct val="50000"/>
                                  </p:iterate>
                                  <p:childTnLst>
                                    <p:set>
                                      <p:cBhvr>
                                        <p:cTn id="116" dur="1" fill="hold">
                                          <p:stCondLst>
                                            <p:cond delay="0"/>
                                          </p:stCondLst>
                                        </p:cTn>
                                        <p:tgtEl>
                                          <p:spTgt spid="69"/>
                                        </p:tgtEl>
                                        <p:attrNameLst>
                                          <p:attrName>style.visibility</p:attrName>
                                        </p:attrNameLst>
                                      </p:cBhvr>
                                      <p:to>
                                        <p:strVal val="visible"/>
                                      </p:to>
                                    </p:set>
                                    <p:anim calcmode="lin" valueType="num">
                                      <p:cBhvr additive="base">
                                        <p:cTn id="117" dur="200"/>
                                        <p:tgtEl>
                                          <p:spTgt spid="69"/>
                                        </p:tgtEl>
                                        <p:attrNameLst>
                                          <p:attrName>ppt_y</p:attrName>
                                        </p:attrNameLst>
                                      </p:cBhvr>
                                      <p:tavLst>
                                        <p:tav tm="0">
                                          <p:val>
                                            <p:strVal val="#ppt_y+#ppt_h*1.125000"/>
                                          </p:val>
                                        </p:tav>
                                        <p:tav tm="100000">
                                          <p:val>
                                            <p:strVal val="#ppt_y"/>
                                          </p:val>
                                        </p:tav>
                                      </p:tavLst>
                                    </p:anim>
                                    <p:animEffect transition="in" filter="wipe(up)">
                                      <p:cBhvr>
                                        <p:cTn id="118" dur="200"/>
                                        <p:tgtEl>
                                          <p:spTgt spid="69"/>
                                        </p:tgtEl>
                                      </p:cBhvr>
                                    </p:animEffect>
                                  </p:childTnLst>
                                </p:cTn>
                              </p:par>
                            </p:childTnLst>
                          </p:cTn>
                        </p:par>
                        <p:par>
                          <p:cTn id="119" fill="hold">
                            <p:stCondLst>
                              <p:cond delay="4199"/>
                            </p:stCondLst>
                            <p:childTnLst>
                              <p:par>
                                <p:cTn id="120" presetID="14" presetClass="entr" presetSubtype="10" fill="hold" grpId="0" nodeType="afterEffect">
                                  <p:stCondLst>
                                    <p:cond delay="0"/>
                                  </p:stCondLst>
                                  <p:childTnLst>
                                    <p:set>
                                      <p:cBhvr>
                                        <p:cTn id="121" dur="1" fill="hold">
                                          <p:stCondLst>
                                            <p:cond delay="0"/>
                                          </p:stCondLst>
                                        </p:cTn>
                                        <p:tgtEl>
                                          <p:spTgt spid="73"/>
                                        </p:tgtEl>
                                        <p:attrNameLst>
                                          <p:attrName>style.visibility</p:attrName>
                                        </p:attrNameLst>
                                      </p:cBhvr>
                                      <p:to>
                                        <p:strVal val="visible"/>
                                      </p:to>
                                    </p:set>
                                    <p:animEffect transition="in" filter="randombar(horizontal)">
                                      <p:cBhvr>
                                        <p:cTn id="122" dur="500"/>
                                        <p:tgtEl>
                                          <p:spTgt spid="73"/>
                                        </p:tgtEl>
                                      </p:cBhvr>
                                    </p:animEffect>
                                  </p:childTnLst>
                                </p:cTn>
                              </p:par>
                              <p:par>
                                <p:cTn id="123" presetID="14" presetClass="entr" presetSubtype="10" fill="hold" grpId="0" nodeType="withEffect">
                                  <p:stCondLst>
                                    <p:cond delay="0"/>
                                  </p:stCondLst>
                                  <p:childTnLst>
                                    <p:set>
                                      <p:cBhvr>
                                        <p:cTn id="124" dur="1" fill="hold">
                                          <p:stCondLst>
                                            <p:cond delay="0"/>
                                          </p:stCondLst>
                                        </p:cTn>
                                        <p:tgtEl>
                                          <p:spTgt spid="72"/>
                                        </p:tgtEl>
                                        <p:attrNameLst>
                                          <p:attrName>style.visibility</p:attrName>
                                        </p:attrNameLst>
                                      </p:cBhvr>
                                      <p:to>
                                        <p:strVal val="visible"/>
                                      </p:to>
                                    </p:set>
                                    <p:animEffect transition="in" filter="randombar(horizontal)">
                                      <p:cBhvr>
                                        <p:cTn id="12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50" grpId="0" animBg="1"/>
      <p:bldP spid="51" grpId="0" animBg="1"/>
      <p:bldP spid="52" grpId="0" animBg="1"/>
      <p:bldP spid="53" grpId="0" animBg="1"/>
      <p:bldP spid="54" grpId="0" animBg="1"/>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2" grpId="0" animBg="1"/>
      <p:bldP spid="73" grpId="0" animBg="1"/>
      <p:bldP spid="74" grpId="0" animBg="1"/>
      <p:bldP spid="76" grpId="0" animBg="1"/>
      <p:bldP spid="77" grpId="0" animBg="1"/>
      <p:bldP spid="82" grpId="0" animBg="1"/>
      <p:bldP spid="83" grpId="0" animBg="1"/>
      <p:bldP spid="102" grpId="0"/>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10"/>
          <p:cNvSpPr/>
          <p:nvPr/>
        </p:nvSpPr>
        <p:spPr>
          <a:xfrm>
            <a:off x="172054" y="4249568"/>
            <a:ext cx="4114978" cy="530911"/>
          </a:xfrm>
          <a:prstGeom prst="rect">
            <a:avLst/>
          </a:prstGeom>
          <a:solidFill>
            <a:schemeClr val="bg1"/>
          </a:solidFill>
        </p:spPr>
        <p:txBody>
          <a:bodyPr wrap="square" lIns="68574" tIns="34288" rIns="68574" bIns="34288">
            <a:spAutoFit/>
          </a:bodyPr>
          <a:lstStyle/>
          <a:p>
            <a:pPr>
              <a:lnSpc>
                <a:spcPct val="125000"/>
              </a:lnSpc>
            </a:pPr>
            <a:r>
              <a:rPr lang="zh-CN" altLang="en-US" sz="1200" dirty="0">
                <a:solidFill>
                  <a:srgbClr val="44546A"/>
                </a:solidFill>
                <a:cs typeface="+mn-ea"/>
                <a:sym typeface="+mn-lt"/>
              </a:rPr>
              <a:t>文字图片均可编辑，若要编辑图表，双击进编辑，调整大小请拖曳区域的右下角</a:t>
            </a:r>
            <a:endParaRPr lang="en-US" altLang="zh-CN" sz="1200" dirty="0">
              <a:solidFill>
                <a:srgbClr val="44546A"/>
              </a:solidFill>
              <a:cs typeface="+mn-ea"/>
              <a:sym typeface="+mn-lt"/>
            </a:endParaRPr>
          </a:p>
        </p:txBody>
      </p:sp>
      <p:sp>
        <p:nvSpPr>
          <p:cNvPr id="28" name="矩形 10"/>
          <p:cNvSpPr/>
          <p:nvPr/>
        </p:nvSpPr>
        <p:spPr>
          <a:xfrm>
            <a:off x="4687099" y="4249568"/>
            <a:ext cx="4172132" cy="530911"/>
          </a:xfrm>
          <a:prstGeom prst="rect">
            <a:avLst/>
          </a:prstGeom>
          <a:solidFill>
            <a:schemeClr val="bg1"/>
          </a:solidFill>
        </p:spPr>
        <p:txBody>
          <a:bodyPr wrap="square" lIns="68574" tIns="34288" rIns="68574" bIns="34288">
            <a:spAutoFit/>
          </a:bodyPr>
          <a:lstStyle/>
          <a:p>
            <a:pPr>
              <a:lnSpc>
                <a:spcPct val="125000"/>
              </a:lnSpc>
            </a:pPr>
            <a:r>
              <a:rPr lang="zh-CN" altLang="en-US" sz="1200" dirty="0">
                <a:solidFill>
                  <a:srgbClr val="44546A"/>
                </a:solidFill>
                <a:cs typeface="+mn-ea"/>
                <a:sym typeface="+mn-lt"/>
              </a:rPr>
              <a:t>文字图片均可编辑，若要编辑图表，双击进编辑，调整大小请拖曳区域的右下角</a:t>
            </a:r>
            <a:endParaRPr lang="en-US" altLang="zh-CN" sz="1200" dirty="0">
              <a:solidFill>
                <a:srgbClr val="44546A"/>
              </a:solidFill>
              <a:cs typeface="+mn-ea"/>
              <a:sym typeface="+mn-lt"/>
            </a:endParaRPr>
          </a:p>
        </p:txBody>
      </p:sp>
      <p:cxnSp>
        <p:nvCxnSpPr>
          <p:cNvPr id="30" name="Straight Connector 29"/>
          <p:cNvCxnSpPr/>
          <p:nvPr/>
        </p:nvCxnSpPr>
        <p:spPr bwMode="auto">
          <a:xfrm rot="5400000" flipH="1" flipV="1">
            <a:off x="3287168" y="2658251"/>
            <a:ext cx="2342642" cy="0"/>
          </a:xfrm>
          <a:prstGeom prst="line">
            <a:avLst/>
          </a:prstGeom>
          <a:solidFill>
            <a:schemeClr val="accent1"/>
          </a:solidFill>
          <a:ln w="19050" cap="flat" cmpd="sng" algn="ctr">
            <a:solidFill>
              <a:schemeClr val="accent1"/>
            </a:solidFill>
            <a:prstDash val="lgDash"/>
            <a:round/>
            <a:headEnd type="none" w="med" len="med"/>
            <a:tailEnd type="none" w="med" len="med"/>
          </a:ln>
          <a:effectLst/>
        </p:spPr>
      </p:cxnSp>
      <p:graphicFrame>
        <p:nvGraphicFramePr>
          <p:cNvPr id="31" name="图表 70"/>
          <p:cNvGraphicFramePr/>
          <p:nvPr/>
        </p:nvGraphicFramePr>
        <p:xfrm>
          <a:off x="743577" y="1829755"/>
          <a:ext cx="3371997" cy="2114091"/>
        </p:xfrm>
        <a:graphic>
          <a:graphicData uri="http://schemas.openxmlformats.org/drawingml/2006/chart">
            <c:chart xmlns:c="http://schemas.openxmlformats.org/drawingml/2006/chart" xmlns:r="http://schemas.openxmlformats.org/officeDocument/2006/relationships" r:id="rId3"/>
          </a:graphicData>
        </a:graphic>
      </p:graphicFrame>
      <p:pic>
        <p:nvPicPr>
          <p:cNvPr id="3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30553" y="1315517"/>
            <a:ext cx="623966" cy="2429473"/>
          </a:xfrm>
          <a:prstGeom prst="rect">
            <a:avLst/>
          </a:prstGeom>
        </p:spPr>
      </p:pic>
      <p:pic>
        <p:nvPicPr>
          <p:cNvPr id="33"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900" y="1486930"/>
            <a:ext cx="856096" cy="2342642"/>
          </a:xfrm>
          <a:prstGeom prst="rect">
            <a:avLst/>
          </a:prstGeom>
        </p:spPr>
      </p:pic>
      <p:sp>
        <p:nvSpPr>
          <p:cNvPr id="34" name="Oval Callout 33"/>
          <p:cNvSpPr/>
          <p:nvPr/>
        </p:nvSpPr>
        <p:spPr bwMode="auto">
          <a:xfrm>
            <a:off x="629272" y="801279"/>
            <a:ext cx="1200203" cy="799926"/>
          </a:xfrm>
          <a:prstGeom prst="wedgeEllipseCallout">
            <a:avLst>
              <a:gd name="adj1" fmla="val -30833"/>
              <a:gd name="adj2" fmla="val 72222"/>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74" tIns="34288" rIns="68574" bIns="34288" numCol="1" rtlCol="0" anchor="t" anchorCtr="0" compatLnSpc="1"/>
          <a:lstStyle/>
          <a:p>
            <a:pPr defTabSz="685800"/>
            <a:endParaRPr lang="en-US" sz="1400" dirty="0">
              <a:solidFill>
                <a:srgbClr val="44546A"/>
              </a:solidFill>
              <a:cs typeface="+mn-ea"/>
              <a:sym typeface="+mn-lt"/>
            </a:endParaRPr>
          </a:p>
        </p:txBody>
      </p:sp>
      <p:sp>
        <p:nvSpPr>
          <p:cNvPr id="35" name="Oval Callout 34"/>
          <p:cNvSpPr/>
          <p:nvPr/>
        </p:nvSpPr>
        <p:spPr bwMode="auto">
          <a:xfrm>
            <a:off x="6687436" y="801279"/>
            <a:ext cx="1200203" cy="857064"/>
          </a:xfrm>
          <a:prstGeom prst="wedgeEllipseCallout">
            <a:avLst>
              <a:gd name="adj1" fmla="val 56469"/>
              <a:gd name="adj2" fmla="val 43651"/>
            </a:avLst>
          </a:prstGeom>
          <a:solidFill>
            <a:srgbClr val="1C9292"/>
          </a:solidFill>
          <a:ln w="9525" cap="flat" cmpd="sng" algn="ctr">
            <a:noFill/>
            <a:prstDash val="solid"/>
            <a:round/>
            <a:headEnd type="none" w="med" len="med"/>
            <a:tailEnd type="none" w="med" len="med"/>
          </a:ln>
          <a:effectLst/>
        </p:spPr>
        <p:txBody>
          <a:bodyPr vert="horz" wrap="square" lIns="68574" tIns="34288" rIns="68574" bIns="34288" numCol="1" rtlCol="0" anchor="t" anchorCtr="0" compatLnSpc="1"/>
          <a:lstStyle/>
          <a:p>
            <a:pPr defTabSz="685800"/>
            <a:endParaRPr lang="en-US" sz="1400" dirty="0">
              <a:solidFill>
                <a:srgbClr val="44546A"/>
              </a:solidFill>
              <a:cs typeface="+mn-ea"/>
              <a:sym typeface="+mn-lt"/>
            </a:endParaRPr>
          </a:p>
        </p:txBody>
      </p:sp>
      <p:sp>
        <p:nvSpPr>
          <p:cNvPr id="36" name="文本框 6"/>
          <p:cNvSpPr txBox="1"/>
          <p:nvPr/>
        </p:nvSpPr>
        <p:spPr>
          <a:xfrm>
            <a:off x="686425" y="915555"/>
            <a:ext cx="1085897" cy="530911"/>
          </a:xfrm>
          <a:prstGeom prst="rect">
            <a:avLst/>
          </a:prstGeom>
          <a:noFill/>
        </p:spPr>
        <p:txBody>
          <a:bodyPr wrap="square" lIns="68574" tIns="34288" rIns="68574" bIns="34288" rtlCol="0">
            <a:spAutoFit/>
          </a:bodyPr>
          <a:lstStyle/>
          <a:p>
            <a:pPr algn="ctr">
              <a:lnSpc>
                <a:spcPct val="125000"/>
              </a:lnSpc>
            </a:pPr>
            <a:r>
              <a:rPr lang="en-US" altLang="zh-CN" sz="2400" dirty="0">
                <a:solidFill>
                  <a:srgbClr val="44546A"/>
                </a:solidFill>
                <a:cs typeface="+mn-ea"/>
                <a:sym typeface="+mn-lt"/>
              </a:rPr>
              <a:t>50%</a:t>
            </a:r>
          </a:p>
        </p:txBody>
      </p:sp>
      <p:sp>
        <p:nvSpPr>
          <p:cNvPr id="37" name="文本框 6"/>
          <p:cNvSpPr txBox="1"/>
          <p:nvPr/>
        </p:nvSpPr>
        <p:spPr>
          <a:xfrm>
            <a:off x="6801741" y="972692"/>
            <a:ext cx="1085897" cy="530911"/>
          </a:xfrm>
          <a:prstGeom prst="rect">
            <a:avLst/>
          </a:prstGeom>
          <a:noFill/>
        </p:spPr>
        <p:txBody>
          <a:bodyPr wrap="square" lIns="68574" tIns="34288" rIns="68574" bIns="34288" rtlCol="0">
            <a:spAutoFit/>
          </a:bodyPr>
          <a:lstStyle/>
          <a:p>
            <a:pPr algn="ctr">
              <a:lnSpc>
                <a:spcPct val="125000"/>
              </a:lnSpc>
            </a:pPr>
            <a:r>
              <a:rPr lang="en-US" altLang="zh-CN" sz="2400" dirty="0">
                <a:solidFill>
                  <a:prstClr val="white"/>
                </a:solidFill>
                <a:cs typeface="+mn-ea"/>
                <a:sym typeface="+mn-lt"/>
              </a:rPr>
              <a:t>50%</a:t>
            </a:r>
          </a:p>
        </p:txBody>
      </p:sp>
      <p:graphicFrame>
        <p:nvGraphicFramePr>
          <p:cNvPr id="38" name="图表 70"/>
          <p:cNvGraphicFramePr/>
          <p:nvPr/>
        </p:nvGraphicFramePr>
        <p:xfrm>
          <a:off x="4496611" y="1810710"/>
          <a:ext cx="3371997" cy="2114091"/>
        </p:xfrm>
        <a:graphic>
          <a:graphicData uri="http://schemas.openxmlformats.org/drawingml/2006/chart">
            <c:chart xmlns:c="http://schemas.openxmlformats.org/drawingml/2006/chart" xmlns:r="http://schemas.openxmlformats.org/officeDocument/2006/relationships" r:id="rId6"/>
          </a:graphicData>
        </a:graphic>
      </p:graphicFrame>
      <p:sp>
        <p:nvSpPr>
          <p:cNvPr id="2" name="标题 1"/>
          <p:cNvSpPr>
            <a:spLocks noGrp="1"/>
          </p:cNvSpPr>
          <p:nvPr>
            <p:ph type="title"/>
          </p:nvPr>
        </p:nvSpPr>
        <p:spPr/>
        <p:txBody>
          <a:bodyPr>
            <a:normAutofit/>
          </a:bodyPr>
          <a:lstStyle/>
          <a:p>
            <a:r>
              <a:rPr lang="zh-CN" altLang="en-US" dirty="0">
                <a:latin typeface="+mn-lt"/>
                <a:ea typeface="+mn-ea"/>
                <a:cs typeface="+mn-ea"/>
                <a:sym typeface="+mn-lt"/>
              </a:rPr>
              <a:t>点击输入标题</a:t>
            </a:r>
          </a:p>
        </p:txBody>
      </p:sp>
      <p:sp>
        <p:nvSpPr>
          <p:cNvPr id="3" name="灯片编号占位符 2"/>
          <p:cNvSpPr>
            <a:spLocks noGrp="1"/>
          </p:cNvSpPr>
          <p:nvPr>
            <p:ph type="sldNum" sz="quarter" idx="12"/>
          </p:nvPr>
        </p:nvSpPr>
        <p:spPr/>
        <p:txBody>
          <a:bodyPr/>
          <a:lstStyle/>
          <a:p>
            <a:fld id="{8C92ADDF-ABC6-4EEC-846D-A1AE2D410679}" type="slidenum">
              <a:rPr lang="zh-CN" altLang="en-US" smtClean="0"/>
              <a:t>17</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slide(fromBottom)">
                                      <p:cBhvr>
                                        <p:cTn id="7" dur="500"/>
                                        <p:tgtEl>
                                          <p:spTgt spid="31"/>
                                        </p:tgtEl>
                                      </p:cBhvr>
                                    </p:animEffect>
                                  </p:childTnLst>
                                </p:cTn>
                              </p:par>
                              <p:par>
                                <p:cTn id="8" presetID="12" presetClass="entr" presetSubtype="4"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slide(fromBottom)">
                                      <p:cBhvr>
                                        <p:cTn id="10" dur="500"/>
                                        <p:tgtEl>
                                          <p:spTgt spid="32"/>
                                        </p:tgtEl>
                                      </p:cBhvr>
                                    </p:animEffect>
                                  </p:childTnLst>
                                </p:cTn>
                              </p:par>
                              <p:par>
                                <p:cTn id="11" presetID="12" presetClass="entr" presetSubtype="4"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slide(fromBottom)">
                                      <p:cBhvr>
                                        <p:cTn id="13" dur="500"/>
                                        <p:tgtEl>
                                          <p:spTgt spid="33"/>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slide(fromBottom)">
                                      <p:cBhvr>
                                        <p:cTn id="16" dur="500"/>
                                        <p:tgtEl>
                                          <p:spTgt spid="38"/>
                                        </p:tgtEl>
                                      </p:cBhvr>
                                    </p:animEffect>
                                  </p:childTnLst>
                                </p:cTn>
                              </p:par>
                            </p:childTnLst>
                          </p:cTn>
                        </p:par>
                        <p:par>
                          <p:cTn id="17" fill="hold">
                            <p:stCondLst>
                              <p:cond delay="500"/>
                            </p:stCondLst>
                            <p:childTnLst>
                              <p:par>
                                <p:cTn id="18" presetID="12" presetClass="entr" presetSubtype="4" fill="hold" nodeType="after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slide(fromBottom)">
                                      <p:cBhvr>
                                        <p:cTn id="20" dur="500"/>
                                        <p:tgtEl>
                                          <p:spTgt spid="30"/>
                                        </p:tgtEl>
                                      </p:cBhvr>
                                    </p:animEffect>
                                  </p:childTnLst>
                                </p:cTn>
                              </p:par>
                            </p:childTnLst>
                          </p:cTn>
                        </p:par>
                        <p:par>
                          <p:cTn id="21" fill="hold">
                            <p:stCondLst>
                              <p:cond delay="1000"/>
                            </p:stCondLst>
                            <p:childTnLst>
                              <p:par>
                                <p:cTn id="22" presetID="12" presetClass="entr" presetSubtype="4"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slide(fromBottom)">
                                      <p:cBhvr>
                                        <p:cTn id="24" dur="500"/>
                                        <p:tgtEl>
                                          <p:spTgt spid="27"/>
                                        </p:tgtEl>
                                      </p:cBhvr>
                                    </p:animEffect>
                                  </p:childTnLst>
                                </p:cTn>
                              </p:par>
                            </p:childTnLst>
                          </p:cTn>
                        </p:par>
                        <p:par>
                          <p:cTn id="25" fill="hold">
                            <p:stCondLst>
                              <p:cond delay="1500"/>
                            </p:stCondLst>
                            <p:childTnLst>
                              <p:par>
                                <p:cTn id="26" presetID="12" presetClass="entr" presetSubtype="4" fill="hold" grpId="0" nodeType="after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slide(fromBottom)">
                                      <p:cBhvr>
                                        <p:cTn id="28" dur="500"/>
                                        <p:tgtEl>
                                          <p:spTgt spid="28"/>
                                        </p:tgtEl>
                                      </p:cBhvr>
                                    </p:animEffect>
                                  </p:childTnLst>
                                </p:cTn>
                              </p:par>
                            </p:childTnLst>
                          </p:cTn>
                        </p:par>
                        <p:par>
                          <p:cTn id="29" fill="hold">
                            <p:stCondLst>
                              <p:cond delay="2000"/>
                            </p:stCondLst>
                            <p:childTnLst>
                              <p:par>
                                <p:cTn id="30" presetID="12" presetClass="entr" presetSubtype="4"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slide(fromBottom)">
                                      <p:cBhvr>
                                        <p:cTn id="32" dur="500"/>
                                        <p:tgtEl>
                                          <p:spTgt spid="34"/>
                                        </p:tgtEl>
                                      </p:cBhvr>
                                    </p:animEffect>
                                  </p:childTnLst>
                                </p:cTn>
                              </p:par>
                              <p:par>
                                <p:cTn id="33" presetID="12" presetClass="entr" presetSubtype="4"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slide(fromBottom)">
                                      <p:cBhvr>
                                        <p:cTn id="35" dur="500"/>
                                        <p:tgtEl>
                                          <p:spTgt spid="36"/>
                                        </p:tgtEl>
                                      </p:cBhvr>
                                    </p:animEffect>
                                  </p:childTnLst>
                                </p:cTn>
                              </p:par>
                            </p:childTnLst>
                          </p:cTn>
                        </p:par>
                        <p:par>
                          <p:cTn id="36" fill="hold">
                            <p:stCondLst>
                              <p:cond delay="2500"/>
                            </p:stCondLst>
                            <p:childTnLst>
                              <p:par>
                                <p:cTn id="37" presetID="12" presetClass="entr" presetSubtype="4"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slide(fromBottom)">
                                      <p:cBhvr>
                                        <p:cTn id="39" dur="500"/>
                                        <p:tgtEl>
                                          <p:spTgt spid="35"/>
                                        </p:tgtEl>
                                      </p:cBhvr>
                                    </p:animEffect>
                                  </p:childTnLst>
                                </p:cTn>
                              </p:par>
                              <p:par>
                                <p:cTn id="40" presetID="12" presetClass="entr" presetSubtype="4" fill="hold" grpId="0" nodeType="with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slide(fromBottom)">
                                      <p:cBhvr>
                                        <p:cTn id="4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Graphic spid="31" grpId="0">
        <p:bldAsOne/>
      </p:bldGraphic>
      <p:bldP spid="34" grpId="0" animBg="1"/>
      <p:bldP spid="35" grpId="0" animBg="1"/>
      <p:bldP spid="36" grpId="0"/>
      <p:bldP spid="37" grpId="0"/>
      <p:bldGraphic spid="38"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6"/>
          <p:cNvSpPr/>
          <p:nvPr/>
        </p:nvSpPr>
        <p:spPr bwMode="auto">
          <a:xfrm>
            <a:off x="755707" y="1424618"/>
            <a:ext cx="2349626" cy="2804398"/>
          </a:xfrm>
          <a:custGeom>
            <a:avLst/>
            <a:gdLst>
              <a:gd name="T0" fmla="*/ 2932 w 5863"/>
              <a:gd name="T1" fmla="*/ 0 h 6999"/>
              <a:gd name="T2" fmla="*/ 5863 w 5863"/>
              <a:gd name="T3" fmla="*/ 2932 h 6999"/>
              <a:gd name="T4" fmla="*/ 5450 w 5863"/>
              <a:gd name="T5" fmla="*/ 4434 h 6999"/>
              <a:gd name="T6" fmla="*/ 2932 w 5863"/>
              <a:gd name="T7" fmla="*/ 6999 h 6999"/>
              <a:gd name="T8" fmla="*/ 414 w 5863"/>
              <a:gd name="T9" fmla="*/ 4434 h 6999"/>
              <a:gd name="T10" fmla="*/ 0 w 5863"/>
              <a:gd name="T11" fmla="*/ 2932 h 6999"/>
              <a:gd name="T12" fmla="*/ 2932 w 5863"/>
              <a:gd name="T13" fmla="*/ 0 h 6999"/>
            </a:gdLst>
            <a:ahLst/>
            <a:cxnLst>
              <a:cxn ang="0">
                <a:pos x="T0" y="T1"/>
              </a:cxn>
              <a:cxn ang="0">
                <a:pos x="T2" y="T3"/>
              </a:cxn>
              <a:cxn ang="0">
                <a:pos x="T4" y="T5"/>
              </a:cxn>
              <a:cxn ang="0">
                <a:pos x="T6" y="T7"/>
              </a:cxn>
              <a:cxn ang="0">
                <a:pos x="T8" y="T9"/>
              </a:cxn>
              <a:cxn ang="0">
                <a:pos x="T10" y="T11"/>
              </a:cxn>
              <a:cxn ang="0">
                <a:pos x="T12" y="T13"/>
              </a:cxn>
            </a:cxnLst>
            <a:rect l="0" t="0" r="r" b="b"/>
            <a:pathLst>
              <a:path w="5863" h="6999">
                <a:moveTo>
                  <a:pt x="2932" y="0"/>
                </a:moveTo>
                <a:cubicBezTo>
                  <a:pt x="4550" y="0"/>
                  <a:pt x="5863" y="1313"/>
                  <a:pt x="5863" y="2932"/>
                </a:cubicBezTo>
                <a:cubicBezTo>
                  <a:pt x="5863" y="3480"/>
                  <a:pt x="5712" y="3994"/>
                  <a:pt x="5450" y="4434"/>
                </a:cubicBezTo>
                <a:cubicBezTo>
                  <a:pt x="5201" y="4840"/>
                  <a:pt x="3807" y="6359"/>
                  <a:pt x="2932" y="6999"/>
                </a:cubicBezTo>
                <a:cubicBezTo>
                  <a:pt x="2056" y="6359"/>
                  <a:pt x="663" y="4840"/>
                  <a:pt x="414" y="4434"/>
                </a:cubicBezTo>
                <a:cubicBezTo>
                  <a:pt x="151" y="3994"/>
                  <a:pt x="0" y="3480"/>
                  <a:pt x="0" y="2932"/>
                </a:cubicBezTo>
                <a:cubicBezTo>
                  <a:pt x="0" y="1313"/>
                  <a:pt x="1313" y="0"/>
                  <a:pt x="2932" y="0"/>
                </a:cubicBezTo>
                <a:close/>
              </a:path>
            </a:pathLst>
          </a:custGeom>
          <a:solidFill>
            <a:srgbClr val="1C9292"/>
          </a:solidFill>
          <a:ln>
            <a:noFill/>
          </a:ln>
        </p:spPr>
        <p:txBody>
          <a:bodyPr vert="horz" wrap="square" lIns="68574" tIns="34287" rIns="68574" bIns="34287"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0" name="Freeform 6"/>
          <p:cNvSpPr/>
          <p:nvPr/>
        </p:nvSpPr>
        <p:spPr bwMode="auto">
          <a:xfrm>
            <a:off x="2831715" y="2475646"/>
            <a:ext cx="1494365" cy="1783601"/>
          </a:xfrm>
          <a:custGeom>
            <a:avLst/>
            <a:gdLst>
              <a:gd name="T0" fmla="*/ 2932 w 5863"/>
              <a:gd name="T1" fmla="*/ 0 h 6999"/>
              <a:gd name="T2" fmla="*/ 5863 w 5863"/>
              <a:gd name="T3" fmla="*/ 2932 h 6999"/>
              <a:gd name="T4" fmla="*/ 5450 w 5863"/>
              <a:gd name="T5" fmla="*/ 4434 h 6999"/>
              <a:gd name="T6" fmla="*/ 2932 w 5863"/>
              <a:gd name="T7" fmla="*/ 6999 h 6999"/>
              <a:gd name="T8" fmla="*/ 414 w 5863"/>
              <a:gd name="T9" fmla="*/ 4434 h 6999"/>
              <a:gd name="T10" fmla="*/ 0 w 5863"/>
              <a:gd name="T11" fmla="*/ 2932 h 6999"/>
              <a:gd name="T12" fmla="*/ 2932 w 5863"/>
              <a:gd name="T13" fmla="*/ 0 h 6999"/>
            </a:gdLst>
            <a:ahLst/>
            <a:cxnLst>
              <a:cxn ang="0">
                <a:pos x="T0" y="T1"/>
              </a:cxn>
              <a:cxn ang="0">
                <a:pos x="T2" y="T3"/>
              </a:cxn>
              <a:cxn ang="0">
                <a:pos x="T4" y="T5"/>
              </a:cxn>
              <a:cxn ang="0">
                <a:pos x="T6" y="T7"/>
              </a:cxn>
              <a:cxn ang="0">
                <a:pos x="T8" y="T9"/>
              </a:cxn>
              <a:cxn ang="0">
                <a:pos x="T10" y="T11"/>
              </a:cxn>
              <a:cxn ang="0">
                <a:pos x="T12" y="T13"/>
              </a:cxn>
            </a:cxnLst>
            <a:rect l="0" t="0" r="r" b="b"/>
            <a:pathLst>
              <a:path w="5863" h="6999">
                <a:moveTo>
                  <a:pt x="2932" y="0"/>
                </a:moveTo>
                <a:cubicBezTo>
                  <a:pt x="4550" y="0"/>
                  <a:pt x="5863" y="1313"/>
                  <a:pt x="5863" y="2932"/>
                </a:cubicBezTo>
                <a:cubicBezTo>
                  <a:pt x="5863" y="3480"/>
                  <a:pt x="5712" y="3994"/>
                  <a:pt x="5450" y="4434"/>
                </a:cubicBezTo>
                <a:cubicBezTo>
                  <a:pt x="5201" y="4840"/>
                  <a:pt x="3807" y="6359"/>
                  <a:pt x="2932" y="6999"/>
                </a:cubicBezTo>
                <a:cubicBezTo>
                  <a:pt x="2056" y="6359"/>
                  <a:pt x="663" y="4840"/>
                  <a:pt x="414" y="4434"/>
                </a:cubicBezTo>
                <a:cubicBezTo>
                  <a:pt x="151" y="3994"/>
                  <a:pt x="0" y="3480"/>
                  <a:pt x="0" y="2932"/>
                </a:cubicBezTo>
                <a:cubicBezTo>
                  <a:pt x="0" y="1313"/>
                  <a:pt x="1313" y="0"/>
                  <a:pt x="2932" y="0"/>
                </a:cubicBezTo>
                <a:close/>
              </a:path>
            </a:pathLst>
          </a:custGeom>
          <a:solidFill>
            <a:srgbClr val="1C9292"/>
          </a:solidFill>
          <a:ln>
            <a:noFill/>
          </a:ln>
        </p:spPr>
        <p:txBody>
          <a:bodyPr vert="horz" wrap="square" lIns="68574" tIns="34287" rIns="68574" bIns="34287"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1" name="椭圆 10"/>
          <p:cNvSpPr/>
          <p:nvPr/>
        </p:nvSpPr>
        <p:spPr bwMode="auto">
          <a:xfrm>
            <a:off x="2435594" y="1420216"/>
            <a:ext cx="701926" cy="702200"/>
          </a:xfrm>
          <a:prstGeom prst="ellipse">
            <a:avLst/>
          </a:prstGeom>
          <a:solidFill>
            <a:srgbClr val="1C9292"/>
          </a:solidFill>
          <a:ln w="9525" cap="flat" cmpd="sng" algn="ctr">
            <a:solidFill>
              <a:srgbClr val="F8F8F8"/>
            </a:solidFill>
            <a:prstDash val="solid"/>
            <a:round/>
            <a:headEnd type="none" w="med" len="med"/>
            <a:tailEnd type="none" w="med" len="med"/>
          </a:ln>
          <a:effectLst/>
        </p:spPr>
        <p:txBody>
          <a:bodyPr vert="horz" wrap="square" lIns="68574" tIns="34287" rIns="68574" bIns="34287" numCol="1" rtlCol="0" anchor="t" anchorCtr="0" compatLnSpc="1"/>
          <a:lstStyle/>
          <a:p>
            <a:pPr defTabSz="685800"/>
            <a:endParaRPr lang="zh-CN" altLang="en-US" sz="1300">
              <a:latin typeface="微软雅黑" panose="020B0503020204020204" pitchFamily="34" charset="-122"/>
              <a:ea typeface="微软雅黑" panose="020B0503020204020204" pitchFamily="34" charset="-122"/>
            </a:endParaRPr>
          </a:p>
        </p:txBody>
      </p:sp>
      <p:sp>
        <p:nvSpPr>
          <p:cNvPr id="12" name="椭圆 11"/>
          <p:cNvSpPr/>
          <p:nvPr/>
        </p:nvSpPr>
        <p:spPr bwMode="auto">
          <a:xfrm>
            <a:off x="4032628" y="2638669"/>
            <a:ext cx="586907" cy="587136"/>
          </a:xfrm>
          <a:prstGeom prst="ellipse">
            <a:avLst/>
          </a:prstGeom>
          <a:solidFill>
            <a:srgbClr val="1C9292"/>
          </a:solidFill>
          <a:ln w="9525" cap="flat" cmpd="sng" algn="ctr">
            <a:solidFill>
              <a:srgbClr val="F8F8F8"/>
            </a:solidFill>
            <a:prstDash val="solid"/>
            <a:round/>
            <a:headEnd type="none" w="med" len="med"/>
            <a:tailEnd type="none" w="med" len="med"/>
          </a:ln>
          <a:effectLst/>
        </p:spPr>
        <p:txBody>
          <a:bodyPr vert="horz" wrap="square" lIns="68574" tIns="34287" rIns="68574" bIns="34287" numCol="1" rtlCol="0" anchor="t" anchorCtr="0" compatLnSpc="1"/>
          <a:lstStyle/>
          <a:p>
            <a:pPr defTabSz="685800"/>
            <a:endParaRPr lang="zh-CN" altLang="en-US" sz="1300">
              <a:latin typeface="微软雅黑" panose="020B0503020204020204" pitchFamily="34" charset="-122"/>
              <a:ea typeface="微软雅黑" panose="020B0503020204020204" pitchFamily="34" charset="-122"/>
            </a:endParaRPr>
          </a:p>
        </p:txBody>
      </p:sp>
      <p:sp>
        <p:nvSpPr>
          <p:cNvPr id="13" name="TextBox 6"/>
          <p:cNvSpPr txBox="1"/>
          <p:nvPr/>
        </p:nvSpPr>
        <p:spPr>
          <a:xfrm>
            <a:off x="2484199" y="1563531"/>
            <a:ext cx="667570" cy="377073"/>
          </a:xfrm>
          <a:prstGeom prst="rect">
            <a:avLst/>
          </a:prstGeom>
          <a:noFill/>
        </p:spPr>
        <p:txBody>
          <a:bodyPr wrap="none" lIns="68574" tIns="34287" rIns="68574" bIns="34287" rtlCol="0">
            <a:spAutoFit/>
          </a:bodyPr>
          <a:lstStyle/>
          <a:p>
            <a:pPr algn="ctr"/>
            <a:r>
              <a:rPr lang="en-US" altLang="zh-CN" sz="2000" dirty="0">
                <a:solidFill>
                  <a:srgbClr val="F8F8F8"/>
                </a:solidFill>
                <a:latin typeface="微软雅黑" panose="020B0503020204020204" pitchFamily="34" charset="-122"/>
                <a:ea typeface="微软雅黑" panose="020B0503020204020204" pitchFamily="34" charset="-122"/>
              </a:rPr>
              <a:t>75%</a:t>
            </a:r>
            <a:endParaRPr lang="zh-CN" altLang="en-US" sz="2000" dirty="0">
              <a:solidFill>
                <a:srgbClr val="F8F8F8"/>
              </a:solidFill>
              <a:latin typeface="微软雅黑" panose="020B0503020204020204" pitchFamily="34" charset="-122"/>
              <a:ea typeface="微软雅黑" panose="020B0503020204020204" pitchFamily="34" charset="-122"/>
            </a:endParaRPr>
          </a:p>
        </p:txBody>
      </p:sp>
      <p:sp>
        <p:nvSpPr>
          <p:cNvPr id="14" name="TextBox 8"/>
          <p:cNvSpPr txBox="1"/>
          <p:nvPr/>
        </p:nvSpPr>
        <p:spPr>
          <a:xfrm>
            <a:off x="4031756" y="2759092"/>
            <a:ext cx="613058" cy="346290"/>
          </a:xfrm>
          <a:prstGeom prst="rect">
            <a:avLst/>
          </a:prstGeom>
          <a:noFill/>
        </p:spPr>
        <p:txBody>
          <a:bodyPr wrap="none" lIns="68574" tIns="34287" rIns="68574" bIns="34287" rtlCol="0">
            <a:spAutoFit/>
          </a:bodyPr>
          <a:lstStyle/>
          <a:p>
            <a:r>
              <a:rPr lang="en-US" altLang="zh-CN" dirty="0">
                <a:solidFill>
                  <a:srgbClr val="F8F8F8"/>
                </a:solidFill>
                <a:latin typeface="微软雅黑" panose="020B0503020204020204" pitchFamily="34" charset="-122"/>
                <a:ea typeface="微软雅黑" panose="020B0503020204020204" pitchFamily="34" charset="-122"/>
              </a:rPr>
              <a:t>34%</a:t>
            </a:r>
            <a:endParaRPr lang="zh-CN" altLang="en-US" dirty="0">
              <a:solidFill>
                <a:srgbClr val="F8F8F8"/>
              </a:solidFill>
              <a:latin typeface="微软雅黑" panose="020B0503020204020204" pitchFamily="34" charset="-122"/>
              <a:ea typeface="微软雅黑" panose="020B0503020204020204" pitchFamily="34" charset="-122"/>
            </a:endParaRPr>
          </a:p>
        </p:txBody>
      </p:sp>
      <p:sp>
        <p:nvSpPr>
          <p:cNvPr id="15" name="TextBox 9"/>
          <p:cNvSpPr txBox="1"/>
          <p:nvPr/>
        </p:nvSpPr>
        <p:spPr>
          <a:xfrm>
            <a:off x="1620067" y="1852340"/>
            <a:ext cx="753889" cy="438657"/>
          </a:xfrm>
          <a:prstGeom prst="rect">
            <a:avLst/>
          </a:prstGeom>
          <a:noFill/>
        </p:spPr>
        <p:txBody>
          <a:bodyPr wrap="none" lIns="68574" tIns="34287" rIns="68574" bIns="34287" rtlCol="0">
            <a:spAutoFit/>
          </a:bodyPr>
          <a:lstStyle/>
          <a:p>
            <a:r>
              <a:rPr lang="zh-CN" altLang="en-US" sz="2400" dirty="0">
                <a:solidFill>
                  <a:srgbClr val="F8F8F8"/>
                </a:solidFill>
                <a:latin typeface="微软雅黑" panose="020B0503020204020204" pitchFamily="34" charset="-122"/>
                <a:ea typeface="微软雅黑" panose="020B0503020204020204" pitchFamily="34" charset="-122"/>
              </a:rPr>
              <a:t>目标</a:t>
            </a:r>
          </a:p>
        </p:txBody>
      </p:sp>
      <p:sp>
        <p:nvSpPr>
          <p:cNvPr id="16" name="TextBox 10"/>
          <p:cNvSpPr txBox="1"/>
          <p:nvPr/>
        </p:nvSpPr>
        <p:spPr>
          <a:xfrm>
            <a:off x="941118" y="2420751"/>
            <a:ext cx="1958283" cy="992733"/>
          </a:xfrm>
          <a:prstGeom prst="rect">
            <a:avLst/>
          </a:prstGeom>
          <a:noFill/>
        </p:spPr>
        <p:txBody>
          <a:bodyPr wrap="square" lIns="68574" tIns="34287" rIns="68574" bIns="34287" rtlCol="0">
            <a:spAutoFit/>
          </a:bodyPr>
          <a:lstStyle/>
          <a:p>
            <a:pPr algn="ctr"/>
            <a:r>
              <a:rPr lang="zh-CN" altLang="en-US" sz="1200" dirty="0">
                <a:solidFill>
                  <a:srgbClr val="F8F8F8"/>
                </a:solidFill>
                <a:latin typeface="微软雅黑" panose="020B0503020204020204" pitchFamily="34" charset="-122"/>
                <a:ea typeface="微软雅黑" panose="020B0503020204020204" pitchFamily="34" charset="-122"/>
              </a:rPr>
              <a:t>请输入您的文字对目标进行说明请输入您的文字对目标进行说明请输入您的文字对目标进行说明</a:t>
            </a:r>
          </a:p>
          <a:p>
            <a:pPr algn="ctr"/>
            <a:endParaRPr lang="zh-CN" altLang="en-US" sz="1200" dirty="0">
              <a:solidFill>
                <a:srgbClr val="F8F8F8"/>
              </a:solidFill>
              <a:latin typeface="微软雅黑" panose="020B0503020204020204" pitchFamily="34" charset="-122"/>
              <a:ea typeface="微软雅黑" panose="020B0503020204020204" pitchFamily="34" charset="-122"/>
            </a:endParaRPr>
          </a:p>
        </p:txBody>
      </p:sp>
      <p:sp>
        <p:nvSpPr>
          <p:cNvPr id="17" name="TextBox 11"/>
          <p:cNvSpPr txBox="1"/>
          <p:nvPr/>
        </p:nvSpPr>
        <p:spPr>
          <a:xfrm>
            <a:off x="3273072" y="2790815"/>
            <a:ext cx="651537" cy="377073"/>
          </a:xfrm>
          <a:prstGeom prst="rect">
            <a:avLst/>
          </a:prstGeom>
          <a:noFill/>
        </p:spPr>
        <p:txBody>
          <a:bodyPr wrap="none" lIns="68574" tIns="34287" rIns="68574" bIns="34287" rtlCol="0">
            <a:spAutoFit/>
          </a:bodyPr>
          <a:lstStyle/>
          <a:p>
            <a:r>
              <a:rPr lang="zh-CN" altLang="en-US" sz="2000" dirty="0">
                <a:solidFill>
                  <a:srgbClr val="F8F8F8"/>
                </a:solidFill>
                <a:latin typeface="微软雅黑" panose="020B0503020204020204" pitchFamily="34" charset="-122"/>
                <a:ea typeface="微软雅黑" panose="020B0503020204020204" pitchFamily="34" charset="-122"/>
              </a:rPr>
              <a:t>实际</a:t>
            </a:r>
          </a:p>
        </p:txBody>
      </p:sp>
      <p:sp>
        <p:nvSpPr>
          <p:cNvPr id="18" name="TextBox 12"/>
          <p:cNvSpPr txBox="1"/>
          <p:nvPr/>
        </p:nvSpPr>
        <p:spPr>
          <a:xfrm>
            <a:off x="2926502" y="3220729"/>
            <a:ext cx="1399579" cy="438639"/>
          </a:xfrm>
          <a:prstGeom prst="rect">
            <a:avLst/>
          </a:prstGeom>
          <a:noFill/>
        </p:spPr>
        <p:txBody>
          <a:bodyPr wrap="square" lIns="68574" tIns="34287" rIns="68574" bIns="34287" rtlCol="0">
            <a:spAutoFit/>
          </a:bodyPr>
          <a:lstStyle/>
          <a:p>
            <a:pPr algn="ctr"/>
            <a:r>
              <a:rPr lang="zh-CN" altLang="en-US" sz="1200" dirty="0">
                <a:solidFill>
                  <a:srgbClr val="F8F8F8"/>
                </a:solidFill>
                <a:latin typeface="微软雅黑" panose="020B0503020204020204" pitchFamily="34" charset="-122"/>
                <a:ea typeface="微软雅黑" panose="020B0503020204020204" pitchFamily="34" charset="-122"/>
              </a:rPr>
              <a:t>请输入您的文字对实际情况进行说明</a:t>
            </a:r>
          </a:p>
        </p:txBody>
      </p:sp>
      <p:sp>
        <p:nvSpPr>
          <p:cNvPr id="19" name="TextBox 13"/>
          <p:cNvSpPr txBox="1"/>
          <p:nvPr/>
        </p:nvSpPr>
        <p:spPr>
          <a:xfrm>
            <a:off x="3462173" y="1476427"/>
            <a:ext cx="4299709" cy="808035"/>
          </a:xfrm>
          <a:prstGeom prst="rect">
            <a:avLst/>
          </a:prstGeom>
          <a:noFill/>
        </p:spPr>
        <p:txBody>
          <a:bodyPr wrap="square" lIns="68574" tIns="34287" rIns="68574" bIns="34287"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在此处添加详细描述文本，尽量与标题文本语言风格相符合，语言描述尽量简洁生动，尽可能概括出段落内容。在此处添加详细描述文本，尽量与标题文本语言风格相符合，语言描述尽量简洁生动，尽可能概括出段落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TextBox 14"/>
          <p:cNvSpPr txBox="1"/>
          <p:nvPr/>
        </p:nvSpPr>
        <p:spPr>
          <a:xfrm>
            <a:off x="4788856" y="2948201"/>
            <a:ext cx="3601024" cy="992733"/>
          </a:xfrm>
          <a:prstGeom prst="rect">
            <a:avLst/>
          </a:prstGeom>
          <a:noFill/>
        </p:spPr>
        <p:txBody>
          <a:bodyPr wrap="square" lIns="68574" tIns="34287" rIns="68574" bIns="34287"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在此处添加详细描述文本，尽量与标题文本语言风格相符合，语言描述尽量简洁生动，尽可能概括出段落内容。在此处添加详细描述文本，尽量与标题文本语言风格相符合，语言描述尽量简洁生动，尽可能概括出段落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lstStyle/>
          <a:p>
            <a:r>
              <a:rPr lang="zh-CN" altLang="en-US" dirty="0">
                <a:cs typeface="+mn-ea"/>
                <a:sym typeface="+mn-lt"/>
              </a:rPr>
              <a:t>在此输入标题内容</a:t>
            </a:r>
            <a:endParaRPr lang="zh-CN" altLang="en-US" dirty="0"/>
          </a:p>
        </p:txBody>
      </p:sp>
      <p:sp>
        <p:nvSpPr>
          <p:cNvPr id="3" name="灯片编号占位符 2"/>
          <p:cNvSpPr>
            <a:spLocks noGrp="1"/>
          </p:cNvSpPr>
          <p:nvPr>
            <p:ph type="sldNum" sz="quarter" idx="12"/>
          </p:nvPr>
        </p:nvSpPr>
        <p:spPr/>
        <p:txBody>
          <a:bodyPr/>
          <a:lstStyle/>
          <a:p>
            <a:fld id="{8C92ADDF-ABC6-4EEC-846D-A1AE2D410679}" type="slidenum">
              <a:rPr lang="zh-CN" altLang="en-US" smtClean="0"/>
              <a:t>18</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435">
                                          <p:stCondLst>
                                            <p:cond delay="0"/>
                                          </p:stCondLst>
                                        </p:cTn>
                                        <p:tgtEl>
                                          <p:spTgt spid="9"/>
                                        </p:tgtEl>
                                      </p:cBhvr>
                                    </p:animEffect>
                                    <p:anim calcmode="lin" valueType="num">
                                      <p:cBhvr>
                                        <p:cTn id="8" dur="1367"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9"/>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9"/>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9"/>
                                        </p:tgtEl>
                                        <p:attrNameLst>
                                          <p:attrName>ppt_y</p:attrName>
                                        </p:attrNameLst>
                                      </p:cBhvr>
                                      <p:tavLst>
                                        <p:tav tm="0" fmla="#ppt_y-sin(pi*$)/81">
                                          <p:val>
                                            <p:fltVal val="0"/>
                                          </p:val>
                                        </p:tav>
                                        <p:tav tm="100000">
                                          <p:val>
                                            <p:fltVal val="1"/>
                                          </p:val>
                                        </p:tav>
                                      </p:tavLst>
                                    </p:anim>
                                    <p:animScale>
                                      <p:cBhvr>
                                        <p:cTn id="13" dur="20">
                                          <p:stCondLst>
                                            <p:cond delay="487"/>
                                          </p:stCondLst>
                                        </p:cTn>
                                        <p:tgtEl>
                                          <p:spTgt spid="9"/>
                                        </p:tgtEl>
                                      </p:cBhvr>
                                      <p:to x="100000" y="60000"/>
                                    </p:animScale>
                                    <p:animScale>
                                      <p:cBhvr>
                                        <p:cTn id="14" dur="124" decel="50000">
                                          <p:stCondLst>
                                            <p:cond delay="507"/>
                                          </p:stCondLst>
                                        </p:cTn>
                                        <p:tgtEl>
                                          <p:spTgt spid="9"/>
                                        </p:tgtEl>
                                      </p:cBhvr>
                                      <p:to x="100000" y="100000"/>
                                    </p:animScale>
                                    <p:animScale>
                                      <p:cBhvr>
                                        <p:cTn id="15" dur="20">
                                          <p:stCondLst>
                                            <p:cond delay="984"/>
                                          </p:stCondLst>
                                        </p:cTn>
                                        <p:tgtEl>
                                          <p:spTgt spid="9"/>
                                        </p:tgtEl>
                                      </p:cBhvr>
                                      <p:to x="100000" y="80000"/>
                                    </p:animScale>
                                    <p:animScale>
                                      <p:cBhvr>
                                        <p:cTn id="16" dur="124" decel="50000">
                                          <p:stCondLst>
                                            <p:cond delay="1004"/>
                                          </p:stCondLst>
                                        </p:cTn>
                                        <p:tgtEl>
                                          <p:spTgt spid="9"/>
                                        </p:tgtEl>
                                      </p:cBhvr>
                                      <p:to x="100000" y="100000"/>
                                    </p:animScale>
                                    <p:animScale>
                                      <p:cBhvr>
                                        <p:cTn id="17" dur="20">
                                          <p:stCondLst>
                                            <p:cond delay="1231"/>
                                          </p:stCondLst>
                                        </p:cTn>
                                        <p:tgtEl>
                                          <p:spTgt spid="9"/>
                                        </p:tgtEl>
                                      </p:cBhvr>
                                      <p:to x="100000" y="90000"/>
                                    </p:animScale>
                                    <p:animScale>
                                      <p:cBhvr>
                                        <p:cTn id="18" dur="124" decel="50000">
                                          <p:stCondLst>
                                            <p:cond delay="1251"/>
                                          </p:stCondLst>
                                        </p:cTn>
                                        <p:tgtEl>
                                          <p:spTgt spid="9"/>
                                        </p:tgtEl>
                                      </p:cBhvr>
                                      <p:to x="100000" y="100000"/>
                                    </p:animScale>
                                    <p:animScale>
                                      <p:cBhvr>
                                        <p:cTn id="19" dur="20">
                                          <p:stCondLst>
                                            <p:cond delay="1356"/>
                                          </p:stCondLst>
                                        </p:cTn>
                                        <p:tgtEl>
                                          <p:spTgt spid="9"/>
                                        </p:tgtEl>
                                      </p:cBhvr>
                                      <p:to x="100000" y="95000"/>
                                    </p:animScale>
                                    <p:animScale>
                                      <p:cBhvr>
                                        <p:cTn id="20" dur="124" decel="50000">
                                          <p:stCondLst>
                                            <p:cond delay="1376"/>
                                          </p:stCondLst>
                                        </p:cTn>
                                        <p:tgtEl>
                                          <p:spTgt spid="9"/>
                                        </p:tgtEl>
                                      </p:cBhvr>
                                      <p:to x="100000" y="100000"/>
                                    </p:animScale>
                                  </p:childTnLst>
                                </p:cTn>
                              </p:par>
                              <p:par>
                                <p:cTn id="21" presetID="26" presetClass="entr" presetSubtype="0" fill="hold" grpId="0" nodeType="withEffect">
                                  <p:stCondLst>
                                    <p:cond delay="50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435">
                                          <p:stCondLst>
                                            <p:cond delay="0"/>
                                          </p:stCondLst>
                                        </p:cTn>
                                        <p:tgtEl>
                                          <p:spTgt spid="10"/>
                                        </p:tgtEl>
                                      </p:cBhvr>
                                    </p:animEffect>
                                    <p:anim calcmode="lin" valueType="num">
                                      <p:cBhvr>
                                        <p:cTn id="24" dur="1367"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5" dur="498"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6" dur="498" tmFilter="0, 0; 0.125,0.2665; 0.25,0.4; 0.375,0.465; 0.5,0.5;  0.625,0.535; 0.75,0.6; 0.875,0.7335; 1,1">
                                          <p:stCondLst>
                                            <p:cond delay="498"/>
                                          </p:stCondLst>
                                        </p:cTn>
                                        <p:tgtEl>
                                          <p:spTgt spid="10"/>
                                        </p:tgtEl>
                                        <p:attrNameLst>
                                          <p:attrName>ppt_y</p:attrName>
                                        </p:attrNameLst>
                                      </p:cBhvr>
                                      <p:tavLst>
                                        <p:tav tm="0" fmla="#ppt_y-sin(pi*$)/9">
                                          <p:val>
                                            <p:fltVal val="0"/>
                                          </p:val>
                                        </p:tav>
                                        <p:tav tm="100000">
                                          <p:val>
                                            <p:fltVal val="1"/>
                                          </p:val>
                                        </p:tav>
                                      </p:tavLst>
                                    </p:anim>
                                    <p:anim calcmode="lin" valueType="num">
                                      <p:cBhvr>
                                        <p:cTn id="27" dur="249" tmFilter="0, 0; 0.125,0.2665; 0.25,0.4; 0.375,0.465; 0.5,0.5;  0.625,0.535; 0.75,0.6; 0.875,0.7335; 1,1">
                                          <p:stCondLst>
                                            <p:cond delay="993"/>
                                          </p:stCondLst>
                                        </p:cTn>
                                        <p:tgtEl>
                                          <p:spTgt spid="10"/>
                                        </p:tgtEl>
                                        <p:attrNameLst>
                                          <p:attrName>ppt_y</p:attrName>
                                        </p:attrNameLst>
                                      </p:cBhvr>
                                      <p:tavLst>
                                        <p:tav tm="0" fmla="#ppt_y-sin(pi*$)/27">
                                          <p:val>
                                            <p:fltVal val="0"/>
                                          </p:val>
                                        </p:tav>
                                        <p:tav tm="100000">
                                          <p:val>
                                            <p:fltVal val="1"/>
                                          </p:val>
                                        </p:tav>
                                      </p:tavLst>
                                    </p:anim>
                                    <p:anim calcmode="lin" valueType="num">
                                      <p:cBhvr>
                                        <p:cTn id="28" dur="123" tmFilter="0, 0; 0.125,0.2665; 0.25,0.4; 0.375,0.465; 0.5,0.5;  0.625,0.535; 0.75,0.6; 0.875,0.7335; 1,1">
                                          <p:stCondLst>
                                            <p:cond delay="1242"/>
                                          </p:stCondLst>
                                        </p:cTn>
                                        <p:tgtEl>
                                          <p:spTgt spid="10"/>
                                        </p:tgtEl>
                                        <p:attrNameLst>
                                          <p:attrName>ppt_y</p:attrName>
                                        </p:attrNameLst>
                                      </p:cBhvr>
                                      <p:tavLst>
                                        <p:tav tm="0" fmla="#ppt_y-sin(pi*$)/81">
                                          <p:val>
                                            <p:fltVal val="0"/>
                                          </p:val>
                                        </p:tav>
                                        <p:tav tm="100000">
                                          <p:val>
                                            <p:fltVal val="1"/>
                                          </p:val>
                                        </p:tav>
                                      </p:tavLst>
                                    </p:anim>
                                    <p:animScale>
                                      <p:cBhvr>
                                        <p:cTn id="29" dur="20">
                                          <p:stCondLst>
                                            <p:cond delay="487"/>
                                          </p:stCondLst>
                                        </p:cTn>
                                        <p:tgtEl>
                                          <p:spTgt spid="10"/>
                                        </p:tgtEl>
                                      </p:cBhvr>
                                      <p:to x="100000" y="60000"/>
                                    </p:animScale>
                                    <p:animScale>
                                      <p:cBhvr>
                                        <p:cTn id="30" dur="124" decel="50000">
                                          <p:stCondLst>
                                            <p:cond delay="507"/>
                                          </p:stCondLst>
                                        </p:cTn>
                                        <p:tgtEl>
                                          <p:spTgt spid="10"/>
                                        </p:tgtEl>
                                      </p:cBhvr>
                                      <p:to x="100000" y="100000"/>
                                    </p:animScale>
                                    <p:animScale>
                                      <p:cBhvr>
                                        <p:cTn id="31" dur="20">
                                          <p:stCondLst>
                                            <p:cond delay="984"/>
                                          </p:stCondLst>
                                        </p:cTn>
                                        <p:tgtEl>
                                          <p:spTgt spid="10"/>
                                        </p:tgtEl>
                                      </p:cBhvr>
                                      <p:to x="100000" y="80000"/>
                                    </p:animScale>
                                    <p:animScale>
                                      <p:cBhvr>
                                        <p:cTn id="32" dur="124" decel="50000">
                                          <p:stCondLst>
                                            <p:cond delay="1004"/>
                                          </p:stCondLst>
                                        </p:cTn>
                                        <p:tgtEl>
                                          <p:spTgt spid="10"/>
                                        </p:tgtEl>
                                      </p:cBhvr>
                                      <p:to x="100000" y="100000"/>
                                    </p:animScale>
                                    <p:animScale>
                                      <p:cBhvr>
                                        <p:cTn id="33" dur="20">
                                          <p:stCondLst>
                                            <p:cond delay="1231"/>
                                          </p:stCondLst>
                                        </p:cTn>
                                        <p:tgtEl>
                                          <p:spTgt spid="10"/>
                                        </p:tgtEl>
                                      </p:cBhvr>
                                      <p:to x="100000" y="90000"/>
                                    </p:animScale>
                                    <p:animScale>
                                      <p:cBhvr>
                                        <p:cTn id="34" dur="124" decel="50000">
                                          <p:stCondLst>
                                            <p:cond delay="1251"/>
                                          </p:stCondLst>
                                        </p:cTn>
                                        <p:tgtEl>
                                          <p:spTgt spid="10"/>
                                        </p:tgtEl>
                                      </p:cBhvr>
                                      <p:to x="100000" y="100000"/>
                                    </p:animScale>
                                    <p:animScale>
                                      <p:cBhvr>
                                        <p:cTn id="35" dur="20">
                                          <p:stCondLst>
                                            <p:cond delay="1356"/>
                                          </p:stCondLst>
                                        </p:cTn>
                                        <p:tgtEl>
                                          <p:spTgt spid="10"/>
                                        </p:tgtEl>
                                      </p:cBhvr>
                                      <p:to x="100000" y="95000"/>
                                    </p:animScale>
                                    <p:animScale>
                                      <p:cBhvr>
                                        <p:cTn id="36" dur="124" decel="50000">
                                          <p:stCondLst>
                                            <p:cond delay="1376"/>
                                          </p:stCondLst>
                                        </p:cTn>
                                        <p:tgtEl>
                                          <p:spTgt spid="10"/>
                                        </p:tgtEl>
                                      </p:cBhvr>
                                      <p:to x="100000" y="100000"/>
                                    </p:animScale>
                                  </p:childTnLst>
                                </p:cTn>
                              </p:par>
                            </p:childTnLst>
                          </p:cTn>
                        </p:par>
                        <p:par>
                          <p:cTn id="37" fill="hold">
                            <p:stCondLst>
                              <p:cond delay="1500"/>
                            </p:stCondLst>
                            <p:childTnLst>
                              <p:par>
                                <p:cTn id="38" presetID="31" presetClass="entr" presetSubtype="0"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anim calcmode="lin" valueType="num">
                                      <p:cBhvr>
                                        <p:cTn id="42" dur="500" fill="hold"/>
                                        <p:tgtEl>
                                          <p:spTgt spid="15"/>
                                        </p:tgtEl>
                                        <p:attrNameLst>
                                          <p:attrName>style.rotation</p:attrName>
                                        </p:attrNameLst>
                                      </p:cBhvr>
                                      <p:tavLst>
                                        <p:tav tm="0">
                                          <p:val>
                                            <p:fltVal val="90"/>
                                          </p:val>
                                        </p:tav>
                                        <p:tav tm="100000">
                                          <p:val>
                                            <p:fltVal val="0"/>
                                          </p:val>
                                        </p:tav>
                                      </p:tavLst>
                                    </p:anim>
                                    <p:animEffect transition="in" filter="fade">
                                      <p:cBhvr>
                                        <p:cTn id="43" dur="500"/>
                                        <p:tgtEl>
                                          <p:spTgt spid="15"/>
                                        </p:tgtEl>
                                      </p:cBhvr>
                                    </p:animEffect>
                                  </p:childTnLst>
                                </p:cTn>
                              </p:par>
                              <p:par>
                                <p:cTn id="44" presetID="31" presetClass="entr" presetSubtype="0"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500" fill="hold"/>
                                        <p:tgtEl>
                                          <p:spTgt spid="16"/>
                                        </p:tgtEl>
                                        <p:attrNameLst>
                                          <p:attrName>ppt_w</p:attrName>
                                        </p:attrNameLst>
                                      </p:cBhvr>
                                      <p:tavLst>
                                        <p:tav tm="0">
                                          <p:val>
                                            <p:fltVal val="0"/>
                                          </p:val>
                                        </p:tav>
                                        <p:tav tm="100000">
                                          <p:val>
                                            <p:strVal val="#ppt_w"/>
                                          </p:val>
                                        </p:tav>
                                      </p:tavLst>
                                    </p:anim>
                                    <p:anim calcmode="lin" valueType="num">
                                      <p:cBhvr>
                                        <p:cTn id="47" dur="500" fill="hold"/>
                                        <p:tgtEl>
                                          <p:spTgt spid="16"/>
                                        </p:tgtEl>
                                        <p:attrNameLst>
                                          <p:attrName>ppt_h</p:attrName>
                                        </p:attrNameLst>
                                      </p:cBhvr>
                                      <p:tavLst>
                                        <p:tav tm="0">
                                          <p:val>
                                            <p:fltVal val="0"/>
                                          </p:val>
                                        </p:tav>
                                        <p:tav tm="100000">
                                          <p:val>
                                            <p:strVal val="#ppt_h"/>
                                          </p:val>
                                        </p:tav>
                                      </p:tavLst>
                                    </p:anim>
                                    <p:anim calcmode="lin" valueType="num">
                                      <p:cBhvr>
                                        <p:cTn id="48" dur="500" fill="hold"/>
                                        <p:tgtEl>
                                          <p:spTgt spid="16"/>
                                        </p:tgtEl>
                                        <p:attrNameLst>
                                          <p:attrName>style.rotation</p:attrName>
                                        </p:attrNameLst>
                                      </p:cBhvr>
                                      <p:tavLst>
                                        <p:tav tm="0">
                                          <p:val>
                                            <p:fltVal val="90"/>
                                          </p:val>
                                        </p:tav>
                                        <p:tav tm="100000">
                                          <p:val>
                                            <p:fltVal val="0"/>
                                          </p:val>
                                        </p:tav>
                                      </p:tavLst>
                                    </p:anim>
                                    <p:animEffect transition="in" filter="fade">
                                      <p:cBhvr>
                                        <p:cTn id="49" dur="500"/>
                                        <p:tgtEl>
                                          <p:spTgt spid="16"/>
                                        </p:tgtEl>
                                      </p:cBhvr>
                                    </p:animEffect>
                                  </p:childTnLst>
                                </p:cTn>
                              </p:par>
                            </p:childTnLst>
                          </p:cTn>
                        </p:par>
                        <p:par>
                          <p:cTn id="50" fill="hold">
                            <p:stCondLst>
                              <p:cond delay="2000"/>
                            </p:stCondLst>
                            <p:childTnLst>
                              <p:par>
                                <p:cTn id="51" presetID="52"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Scale>
                                      <p:cBhvr>
                                        <p:cTn id="53"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4" dur="1000" decel="50000" fill="hold">
                                          <p:stCondLst>
                                            <p:cond delay="0"/>
                                          </p:stCondLst>
                                        </p:cTn>
                                        <p:tgtEl>
                                          <p:spTgt spid="11"/>
                                        </p:tgtEl>
                                        <p:attrNameLst>
                                          <p:attrName>ppt_x</p:attrName>
                                          <p:attrName>ppt_y</p:attrName>
                                        </p:attrNameLst>
                                      </p:cBhvr>
                                    </p:animMotion>
                                    <p:animEffect transition="in" filter="fade">
                                      <p:cBhvr>
                                        <p:cTn id="55" dur="1000"/>
                                        <p:tgtEl>
                                          <p:spTgt spid="11"/>
                                        </p:tgtEl>
                                      </p:cBhvr>
                                    </p:animEffect>
                                  </p:childTnLst>
                                </p:cTn>
                              </p:par>
                              <p:par>
                                <p:cTn id="56" presetID="52" presetClass="entr" presetSubtype="0" fill="hold" grpId="0" nodeType="withEffect">
                                  <p:stCondLst>
                                    <p:cond delay="0"/>
                                  </p:stCondLst>
                                  <p:childTnLst>
                                    <p:set>
                                      <p:cBhvr>
                                        <p:cTn id="57" dur="1" fill="hold">
                                          <p:stCondLst>
                                            <p:cond delay="0"/>
                                          </p:stCondLst>
                                        </p:cTn>
                                        <p:tgtEl>
                                          <p:spTgt spid="13"/>
                                        </p:tgtEl>
                                        <p:attrNameLst>
                                          <p:attrName>style.visibility</p:attrName>
                                        </p:attrNameLst>
                                      </p:cBhvr>
                                      <p:to>
                                        <p:strVal val="visible"/>
                                      </p:to>
                                    </p:set>
                                    <p:animScale>
                                      <p:cBhvr>
                                        <p:cTn id="58"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9" dur="1000" decel="50000" fill="hold">
                                          <p:stCondLst>
                                            <p:cond delay="0"/>
                                          </p:stCondLst>
                                        </p:cTn>
                                        <p:tgtEl>
                                          <p:spTgt spid="13"/>
                                        </p:tgtEl>
                                        <p:attrNameLst>
                                          <p:attrName>ppt_x</p:attrName>
                                          <p:attrName>ppt_y</p:attrName>
                                        </p:attrNameLst>
                                      </p:cBhvr>
                                    </p:animMotion>
                                    <p:animEffect transition="in" filter="fade">
                                      <p:cBhvr>
                                        <p:cTn id="60" dur="1000"/>
                                        <p:tgtEl>
                                          <p:spTgt spid="13"/>
                                        </p:tgtEl>
                                      </p:cBhvr>
                                    </p:animEffect>
                                  </p:childTnLst>
                                </p:cTn>
                              </p:par>
                            </p:childTnLst>
                          </p:cTn>
                        </p:par>
                        <p:par>
                          <p:cTn id="61" fill="hold">
                            <p:stCondLst>
                              <p:cond delay="3000"/>
                            </p:stCondLst>
                            <p:childTnLst>
                              <p:par>
                                <p:cTn id="62" presetID="22" presetClass="entr" presetSubtype="2"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right)">
                                      <p:cBhvr>
                                        <p:cTn id="64" dur="500"/>
                                        <p:tgtEl>
                                          <p:spTgt spid="19"/>
                                        </p:tgtEl>
                                      </p:cBhvr>
                                    </p:animEffect>
                                  </p:childTnLst>
                                </p:cTn>
                              </p:par>
                            </p:childTnLst>
                          </p:cTn>
                        </p:par>
                        <p:par>
                          <p:cTn id="65" fill="hold">
                            <p:stCondLst>
                              <p:cond delay="3500"/>
                            </p:stCondLst>
                            <p:childTnLst>
                              <p:par>
                                <p:cTn id="66" presetID="31" presetClass="entr" presetSubtype="0" fill="hold" grpId="0" nodeType="afterEffect">
                                  <p:stCondLst>
                                    <p:cond delay="0"/>
                                  </p:stCondLst>
                                  <p:childTnLst>
                                    <p:set>
                                      <p:cBhvr>
                                        <p:cTn id="67" dur="1" fill="hold">
                                          <p:stCondLst>
                                            <p:cond delay="0"/>
                                          </p:stCondLst>
                                        </p:cTn>
                                        <p:tgtEl>
                                          <p:spTgt spid="17"/>
                                        </p:tgtEl>
                                        <p:attrNameLst>
                                          <p:attrName>style.visibility</p:attrName>
                                        </p:attrNameLst>
                                      </p:cBhvr>
                                      <p:to>
                                        <p:strVal val="visible"/>
                                      </p:to>
                                    </p:set>
                                    <p:anim calcmode="lin" valueType="num">
                                      <p:cBhvr>
                                        <p:cTn id="68" dur="500" fill="hold"/>
                                        <p:tgtEl>
                                          <p:spTgt spid="17"/>
                                        </p:tgtEl>
                                        <p:attrNameLst>
                                          <p:attrName>ppt_w</p:attrName>
                                        </p:attrNameLst>
                                      </p:cBhvr>
                                      <p:tavLst>
                                        <p:tav tm="0">
                                          <p:val>
                                            <p:fltVal val="0"/>
                                          </p:val>
                                        </p:tav>
                                        <p:tav tm="100000">
                                          <p:val>
                                            <p:strVal val="#ppt_w"/>
                                          </p:val>
                                        </p:tav>
                                      </p:tavLst>
                                    </p:anim>
                                    <p:anim calcmode="lin" valueType="num">
                                      <p:cBhvr>
                                        <p:cTn id="69" dur="500" fill="hold"/>
                                        <p:tgtEl>
                                          <p:spTgt spid="17"/>
                                        </p:tgtEl>
                                        <p:attrNameLst>
                                          <p:attrName>ppt_h</p:attrName>
                                        </p:attrNameLst>
                                      </p:cBhvr>
                                      <p:tavLst>
                                        <p:tav tm="0">
                                          <p:val>
                                            <p:fltVal val="0"/>
                                          </p:val>
                                        </p:tav>
                                        <p:tav tm="100000">
                                          <p:val>
                                            <p:strVal val="#ppt_h"/>
                                          </p:val>
                                        </p:tav>
                                      </p:tavLst>
                                    </p:anim>
                                    <p:anim calcmode="lin" valueType="num">
                                      <p:cBhvr>
                                        <p:cTn id="70" dur="500" fill="hold"/>
                                        <p:tgtEl>
                                          <p:spTgt spid="17"/>
                                        </p:tgtEl>
                                        <p:attrNameLst>
                                          <p:attrName>style.rotation</p:attrName>
                                        </p:attrNameLst>
                                      </p:cBhvr>
                                      <p:tavLst>
                                        <p:tav tm="0">
                                          <p:val>
                                            <p:fltVal val="90"/>
                                          </p:val>
                                        </p:tav>
                                        <p:tav tm="100000">
                                          <p:val>
                                            <p:fltVal val="0"/>
                                          </p:val>
                                        </p:tav>
                                      </p:tavLst>
                                    </p:anim>
                                    <p:animEffect transition="in" filter="fade">
                                      <p:cBhvr>
                                        <p:cTn id="71" dur="500"/>
                                        <p:tgtEl>
                                          <p:spTgt spid="17"/>
                                        </p:tgtEl>
                                      </p:cBhvr>
                                    </p:animEffect>
                                  </p:childTnLst>
                                </p:cTn>
                              </p:par>
                              <p:par>
                                <p:cTn id="72" presetID="31" presetClass="entr" presetSubtype="0" fill="hold" grpId="0" nodeType="with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 calcmode="lin" valueType="num">
                                      <p:cBhvr>
                                        <p:cTn id="76" dur="500" fill="hold"/>
                                        <p:tgtEl>
                                          <p:spTgt spid="18"/>
                                        </p:tgtEl>
                                        <p:attrNameLst>
                                          <p:attrName>style.rotation</p:attrName>
                                        </p:attrNameLst>
                                      </p:cBhvr>
                                      <p:tavLst>
                                        <p:tav tm="0">
                                          <p:val>
                                            <p:fltVal val="90"/>
                                          </p:val>
                                        </p:tav>
                                        <p:tav tm="100000">
                                          <p:val>
                                            <p:fltVal val="0"/>
                                          </p:val>
                                        </p:tav>
                                      </p:tavLst>
                                    </p:anim>
                                    <p:animEffect transition="in" filter="fade">
                                      <p:cBhvr>
                                        <p:cTn id="77" dur="500"/>
                                        <p:tgtEl>
                                          <p:spTgt spid="18"/>
                                        </p:tgtEl>
                                      </p:cBhvr>
                                    </p:animEffect>
                                  </p:childTnLst>
                                </p:cTn>
                              </p:par>
                            </p:childTnLst>
                          </p:cTn>
                        </p:par>
                        <p:par>
                          <p:cTn id="78" fill="hold">
                            <p:stCondLst>
                              <p:cond delay="4000"/>
                            </p:stCondLst>
                            <p:childTnLst>
                              <p:par>
                                <p:cTn id="79" presetID="52" presetClass="entr" presetSubtype="0"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Scale>
                                      <p:cBhvr>
                                        <p:cTn id="81"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2" dur="1000" decel="50000" fill="hold">
                                          <p:stCondLst>
                                            <p:cond delay="0"/>
                                          </p:stCondLst>
                                        </p:cTn>
                                        <p:tgtEl>
                                          <p:spTgt spid="12"/>
                                        </p:tgtEl>
                                        <p:attrNameLst>
                                          <p:attrName>ppt_x</p:attrName>
                                          <p:attrName>ppt_y</p:attrName>
                                        </p:attrNameLst>
                                      </p:cBhvr>
                                    </p:animMotion>
                                    <p:animEffect transition="in" filter="fade">
                                      <p:cBhvr>
                                        <p:cTn id="83" dur="1000"/>
                                        <p:tgtEl>
                                          <p:spTgt spid="12"/>
                                        </p:tgtEl>
                                      </p:cBhvr>
                                    </p:animEffect>
                                  </p:childTnLst>
                                </p:cTn>
                              </p:par>
                              <p:par>
                                <p:cTn id="84" presetID="52" presetClass="entr" presetSubtype="0" fill="hold" grpId="0" nodeType="withEffect">
                                  <p:stCondLst>
                                    <p:cond delay="0"/>
                                  </p:stCondLst>
                                  <p:childTnLst>
                                    <p:set>
                                      <p:cBhvr>
                                        <p:cTn id="85" dur="1" fill="hold">
                                          <p:stCondLst>
                                            <p:cond delay="0"/>
                                          </p:stCondLst>
                                        </p:cTn>
                                        <p:tgtEl>
                                          <p:spTgt spid="14"/>
                                        </p:tgtEl>
                                        <p:attrNameLst>
                                          <p:attrName>style.visibility</p:attrName>
                                        </p:attrNameLst>
                                      </p:cBhvr>
                                      <p:to>
                                        <p:strVal val="visible"/>
                                      </p:to>
                                    </p:set>
                                    <p:animScale>
                                      <p:cBhvr>
                                        <p:cTn id="86"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7" dur="1000" decel="50000" fill="hold">
                                          <p:stCondLst>
                                            <p:cond delay="0"/>
                                          </p:stCondLst>
                                        </p:cTn>
                                        <p:tgtEl>
                                          <p:spTgt spid="14"/>
                                        </p:tgtEl>
                                        <p:attrNameLst>
                                          <p:attrName>ppt_x</p:attrName>
                                          <p:attrName>ppt_y</p:attrName>
                                        </p:attrNameLst>
                                      </p:cBhvr>
                                    </p:animMotion>
                                    <p:animEffect transition="in" filter="fade">
                                      <p:cBhvr>
                                        <p:cTn id="88" dur="1000"/>
                                        <p:tgtEl>
                                          <p:spTgt spid="14"/>
                                        </p:tgtEl>
                                      </p:cBhvr>
                                    </p:animEffect>
                                  </p:childTnLst>
                                </p:cTn>
                              </p:par>
                            </p:childTnLst>
                          </p:cTn>
                        </p:par>
                        <p:par>
                          <p:cTn id="89" fill="hold">
                            <p:stCondLst>
                              <p:cond delay="5000"/>
                            </p:stCondLst>
                            <p:childTnLst>
                              <p:par>
                                <p:cTn id="90" presetID="22" presetClass="entr" presetSubtype="2"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right)">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p:bldP spid="14" grpId="0"/>
      <p:bldP spid="15" grpId="0"/>
      <p:bldP spid="16" grpId="0"/>
      <p:bldP spid="17" grpId="0"/>
      <p:bldP spid="18" grpId="0"/>
      <p:bldP spid="19"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a:ea typeface="微软雅黑" panose="020B0503020204020204" pitchFamily="34" charset="-122"/>
                <a:cs typeface="+mn-ea"/>
                <a:sym typeface="Impact" panose="020B0806030902050204" pitchFamily="34" charset="0"/>
              </a:rPr>
              <a:t>03</a:t>
            </a:r>
            <a:endParaRPr lang="zh-CN" altLang="en-US" dirty="0">
              <a:ea typeface="微软雅黑" panose="020B0503020204020204" pitchFamily="34" charset="-122"/>
              <a:cs typeface="+mn-ea"/>
              <a:sym typeface="Impact" panose="020B0806030902050204" pitchFamily="34" charset="0"/>
            </a:endParaRPr>
          </a:p>
        </p:txBody>
      </p:sp>
      <p:sp>
        <p:nvSpPr>
          <p:cNvPr id="3" name="文本占位符 2"/>
          <p:cNvSpPr>
            <a:spLocks noGrp="1"/>
          </p:cNvSpPr>
          <p:nvPr>
            <p:ph type="body" sz="quarter" idx="11"/>
          </p:nvPr>
        </p:nvSpPr>
        <p:spPr/>
        <p:txBody>
          <a:bodyPr/>
          <a:lstStyle/>
          <a:p>
            <a:r>
              <a:rPr lang="zh-CN" altLang="en-US" dirty="0">
                <a:latin typeface="Impact" panose="020B0806030902050204" pitchFamily="34" charset="0"/>
                <a:cs typeface="+mn-ea"/>
                <a:sym typeface="Impact" panose="020B0806030902050204" pitchFamily="34" charset="0"/>
              </a:rPr>
              <a:t>点击输入章节标题</a:t>
            </a: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b="15578"/>
          <a:stretch>
            <a:fillRect/>
          </a:stretch>
        </p:blipFill>
        <p:spPr>
          <a:xfrm>
            <a:off x="3604" y="-2654"/>
            <a:ext cx="9141984" cy="5147742"/>
          </a:xfrm>
          <a:prstGeom prst="rect">
            <a:avLst/>
          </a:prstGeom>
        </p:spPr>
      </p:pic>
      <p:sp>
        <p:nvSpPr>
          <p:cNvPr id="5" name="平行四边形 4"/>
          <p:cNvSpPr/>
          <p:nvPr/>
        </p:nvSpPr>
        <p:spPr>
          <a:xfrm>
            <a:off x="3365715" y="-12179"/>
            <a:ext cx="3528392" cy="5147742"/>
          </a:xfrm>
          <a:prstGeom prst="parallelogram">
            <a:avLst/>
          </a:prstGeom>
          <a:solidFill>
            <a:srgbClr val="1C9292">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rot="5400000">
            <a:off x="475036" y="45840"/>
            <a:ext cx="1190506" cy="1395320"/>
          </a:xfrm>
          <a:prstGeom prst="rect">
            <a:avLst/>
          </a:prstGeom>
          <a:solidFill>
            <a:srgbClr val="1C9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21" name="TextBox 153"/>
          <p:cNvSpPr txBox="1"/>
          <p:nvPr/>
        </p:nvSpPr>
        <p:spPr>
          <a:xfrm>
            <a:off x="461825" y="348171"/>
            <a:ext cx="1280364" cy="725880"/>
          </a:xfrm>
          <a:prstGeom prst="rect">
            <a:avLst/>
          </a:prstGeom>
          <a:noFill/>
        </p:spPr>
        <p:txBody>
          <a:bodyPr wrap="square" lIns="68557" tIns="34278" rIns="68557" bIns="34278" rtlCol="0">
            <a:spAutoFit/>
          </a:bodyPr>
          <a:lstStyle/>
          <a:p>
            <a:pPr algn="ctr">
              <a:defRPr/>
            </a:pPr>
            <a:r>
              <a:rPr lang="zh-CN" altLang="en-US" sz="4265" spc="213" dirty="0">
                <a:solidFill>
                  <a:schemeClr val="bg1"/>
                </a:solidFill>
                <a:latin typeface="Impact" panose="020B0806030902050204" pitchFamily="34" charset="0"/>
                <a:ea typeface="微软雅黑" panose="020B0503020204020204" pitchFamily="34" charset="-122"/>
                <a:cs typeface="+mn-ea"/>
                <a:sym typeface="Impact" panose="020B0806030902050204" pitchFamily="34" charset="0"/>
              </a:rPr>
              <a:t>目录</a:t>
            </a:r>
          </a:p>
        </p:txBody>
      </p:sp>
      <p:sp>
        <p:nvSpPr>
          <p:cNvPr id="13" name="矩形 12"/>
          <p:cNvSpPr/>
          <p:nvPr/>
        </p:nvSpPr>
        <p:spPr>
          <a:xfrm>
            <a:off x="3233110" y="891637"/>
            <a:ext cx="648000" cy="648000"/>
          </a:xfrm>
          <a:prstGeom prst="rect">
            <a:avLst/>
          </a:prstGeom>
          <a:solidFill>
            <a:srgbClr val="1C9292"/>
          </a:solidFill>
          <a:ln>
            <a:solidFill>
              <a:srgbClr val="1C9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latin typeface="Impact" panose="020B0806030902050204" pitchFamily="34" charset="0"/>
                <a:ea typeface="微软雅黑" panose="020B0503020204020204" pitchFamily="34" charset="-122"/>
                <a:cs typeface="+mn-ea"/>
                <a:sym typeface="Impact" panose="020B0806030902050204" pitchFamily="34" charset="0"/>
              </a:rPr>
              <a:t>1</a:t>
            </a:r>
            <a:endParaRPr lang="zh-CN" altLang="en-US" sz="3600" dirty="0">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41" name="矩形 40"/>
          <p:cNvSpPr/>
          <p:nvPr/>
        </p:nvSpPr>
        <p:spPr>
          <a:xfrm>
            <a:off x="3061311" y="1851567"/>
            <a:ext cx="648000" cy="648000"/>
          </a:xfrm>
          <a:prstGeom prst="rect">
            <a:avLst/>
          </a:prstGeom>
          <a:solidFill>
            <a:srgbClr val="1C9292"/>
          </a:solidFill>
          <a:ln>
            <a:solidFill>
              <a:srgbClr val="1C9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latin typeface="Impact" panose="020B0806030902050204" pitchFamily="34" charset="0"/>
                <a:ea typeface="微软雅黑" panose="020B0503020204020204" pitchFamily="34" charset="-122"/>
                <a:cs typeface="+mn-ea"/>
                <a:sym typeface="Impact" panose="020B0806030902050204" pitchFamily="34" charset="0"/>
              </a:rPr>
              <a:t>2</a:t>
            </a:r>
            <a:endParaRPr lang="zh-CN" altLang="en-US" sz="3600" dirty="0">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42" name="矩形 41"/>
          <p:cNvSpPr/>
          <p:nvPr/>
        </p:nvSpPr>
        <p:spPr>
          <a:xfrm>
            <a:off x="2889513" y="2811497"/>
            <a:ext cx="648000" cy="648000"/>
          </a:xfrm>
          <a:prstGeom prst="rect">
            <a:avLst/>
          </a:prstGeom>
          <a:solidFill>
            <a:srgbClr val="1C9292"/>
          </a:solidFill>
          <a:ln>
            <a:solidFill>
              <a:srgbClr val="1C9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latin typeface="Impact" panose="020B0806030902050204" pitchFamily="34" charset="0"/>
                <a:ea typeface="微软雅黑" panose="020B0503020204020204" pitchFamily="34" charset="-122"/>
                <a:cs typeface="+mn-ea"/>
                <a:sym typeface="Impact" panose="020B0806030902050204" pitchFamily="34" charset="0"/>
              </a:rPr>
              <a:t>3</a:t>
            </a:r>
            <a:endParaRPr lang="zh-CN" altLang="en-US" sz="3600" dirty="0">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43" name="矩形 42"/>
          <p:cNvSpPr/>
          <p:nvPr/>
        </p:nvSpPr>
        <p:spPr>
          <a:xfrm>
            <a:off x="2717715" y="3740258"/>
            <a:ext cx="648000" cy="648000"/>
          </a:xfrm>
          <a:prstGeom prst="rect">
            <a:avLst/>
          </a:prstGeom>
          <a:solidFill>
            <a:srgbClr val="1C9292"/>
          </a:solidFill>
          <a:ln>
            <a:solidFill>
              <a:srgbClr val="1C9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latin typeface="Impact" panose="020B0806030902050204" pitchFamily="34" charset="0"/>
                <a:ea typeface="微软雅黑" panose="020B0503020204020204" pitchFamily="34" charset="-122"/>
                <a:cs typeface="+mn-ea"/>
                <a:sym typeface="Impact" panose="020B0806030902050204" pitchFamily="34" charset="0"/>
              </a:rPr>
              <a:t>4</a:t>
            </a:r>
            <a:endParaRPr lang="zh-CN" altLang="en-US" sz="3600" dirty="0">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44" name="矩形 43"/>
          <p:cNvSpPr/>
          <p:nvPr/>
        </p:nvSpPr>
        <p:spPr>
          <a:xfrm>
            <a:off x="4274465" y="938643"/>
            <a:ext cx="1980029" cy="400110"/>
          </a:xfrm>
          <a:prstGeom prst="rect">
            <a:avLst/>
          </a:prstGeom>
          <a:effectLst/>
        </p:spPr>
        <p:txBody>
          <a:bodyPr wrap="none">
            <a:spAutoFit/>
          </a:bodyPr>
          <a:lstStyle/>
          <a:p>
            <a:r>
              <a:rPr lang="zh-CN" altLang="en-US" sz="2000" b="1" dirty="0">
                <a:solidFill>
                  <a:schemeClr val="bg1"/>
                </a:solidFill>
                <a:latin typeface="Impact" panose="020B0806030902050204" pitchFamily="34" charset="0"/>
                <a:ea typeface="微软雅黑" panose="020B0503020204020204" pitchFamily="34" charset="-122"/>
                <a:cs typeface="+mn-ea"/>
                <a:sym typeface="Impact" panose="020B0806030902050204" pitchFamily="34" charset="0"/>
              </a:rPr>
              <a:t>请替换文字内容</a:t>
            </a:r>
          </a:p>
        </p:txBody>
      </p:sp>
      <p:sp>
        <p:nvSpPr>
          <p:cNvPr id="45" name="矩形 44"/>
          <p:cNvSpPr/>
          <p:nvPr/>
        </p:nvSpPr>
        <p:spPr>
          <a:xfrm>
            <a:off x="4064171" y="1927032"/>
            <a:ext cx="1980029" cy="400110"/>
          </a:xfrm>
          <a:prstGeom prst="rect">
            <a:avLst/>
          </a:prstGeom>
          <a:effectLst/>
        </p:spPr>
        <p:txBody>
          <a:bodyPr wrap="none">
            <a:spAutoFit/>
          </a:bodyPr>
          <a:lstStyle/>
          <a:p>
            <a:r>
              <a:rPr lang="zh-CN" altLang="en-US" sz="2000" b="1" dirty="0">
                <a:solidFill>
                  <a:schemeClr val="bg1"/>
                </a:solidFill>
                <a:latin typeface="Impact" panose="020B0806030902050204" pitchFamily="34" charset="0"/>
                <a:ea typeface="微软雅黑" panose="020B0503020204020204" pitchFamily="34" charset="-122"/>
                <a:cs typeface="+mn-ea"/>
                <a:sym typeface="Impact" panose="020B0806030902050204" pitchFamily="34" charset="0"/>
              </a:rPr>
              <a:t>请替换文字内容</a:t>
            </a:r>
          </a:p>
        </p:txBody>
      </p:sp>
      <p:sp>
        <p:nvSpPr>
          <p:cNvPr id="46" name="矩形 45"/>
          <p:cNvSpPr/>
          <p:nvPr/>
        </p:nvSpPr>
        <p:spPr>
          <a:xfrm>
            <a:off x="3841917" y="2915421"/>
            <a:ext cx="1980029" cy="400110"/>
          </a:xfrm>
          <a:prstGeom prst="rect">
            <a:avLst/>
          </a:prstGeom>
          <a:effectLst/>
        </p:spPr>
        <p:txBody>
          <a:bodyPr wrap="none">
            <a:spAutoFit/>
          </a:bodyPr>
          <a:lstStyle/>
          <a:p>
            <a:r>
              <a:rPr lang="zh-CN" altLang="en-US" sz="2000" b="1" dirty="0">
                <a:solidFill>
                  <a:schemeClr val="bg1"/>
                </a:solidFill>
                <a:latin typeface="Impact" panose="020B0806030902050204" pitchFamily="34" charset="0"/>
                <a:ea typeface="微软雅黑" panose="020B0503020204020204" pitchFamily="34" charset="-122"/>
                <a:cs typeface="+mn-ea"/>
                <a:sym typeface="Impact" panose="020B0806030902050204" pitchFamily="34" charset="0"/>
              </a:rPr>
              <a:t>请替换文字内容</a:t>
            </a:r>
          </a:p>
        </p:txBody>
      </p:sp>
      <p:sp>
        <p:nvSpPr>
          <p:cNvPr id="47" name="矩形 46"/>
          <p:cNvSpPr/>
          <p:nvPr/>
        </p:nvSpPr>
        <p:spPr>
          <a:xfrm>
            <a:off x="3603453" y="3864203"/>
            <a:ext cx="1980029" cy="400110"/>
          </a:xfrm>
          <a:prstGeom prst="rect">
            <a:avLst/>
          </a:prstGeom>
          <a:effectLst/>
        </p:spPr>
        <p:txBody>
          <a:bodyPr wrap="none">
            <a:spAutoFit/>
          </a:bodyPr>
          <a:lstStyle/>
          <a:p>
            <a:r>
              <a:rPr lang="zh-CN" altLang="en-US" sz="2000" b="1" dirty="0">
                <a:solidFill>
                  <a:schemeClr val="bg1"/>
                </a:solidFill>
                <a:latin typeface="Impact" panose="020B0806030902050204" pitchFamily="34" charset="0"/>
                <a:ea typeface="微软雅黑" panose="020B0503020204020204" pitchFamily="34" charset="-122"/>
                <a:cs typeface="+mn-ea"/>
                <a:sym typeface="Impact" panose="020B0806030902050204" pitchFamily="34" charset="0"/>
              </a:rPr>
              <a:t>请替换文字内容</a:t>
            </a:r>
          </a:p>
        </p:txBody>
      </p:sp>
      <p:sp>
        <p:nvSpPr>
          <p:cNvPr id="16" name="矩形 15"/>
          <p:cNvSpPr/>
          <p:nvPr/>
        </p:nvSpPr>
        <p:spPr>
          <a:xfrm rot="5400000">
            <a:off x="1333953" y="1125713"/>
            <a:ext cx="637297" cy="746937"/>
          </a:xfrm>
          <a:prstGeom prst="rect">
            <a:avLst/>
          </a:prstGeom>
          <a:solidFill>
            <a:srgbClr val="1C9292">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7" name="矩形 16"/>
          <p:cNvSpPr/>
          <p:nvPr/>
        </p:nvSpPr>
        <p:spPr>
          <a:xfrm rot="5400000">
            <a:off x="1918861" y="620556"/>
            <a:ext cx="412501" cy="483467"/>
          </a:xfrm>
          <a:prstGeom prst="rect">
            <a:avLst/>
          </a:prstGeom>
          <a:solidFill>
            <a:srgbClr val="1C9292">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8" name="矩形 17"/>
          <p:cNvSpPr/>
          <p:nvPr/>
        </p:nvSpPr>
        <p:spPr>
          <a:xfrm rot="5400000">
            <a:off x="675512" y="1385505"/>
            <a:ext cx="318649" cy="373469"/>
          </a:xfrm>
          <a:prstGeom prst="rect">
            <a:avLst/>
          </a:prstGeom>
          <a:solidFill>
            <a:srgbClr val="1C9292">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latin typeface="Impact" panose="020B0806030902050204" pitchFamily="34" charset="0"/>
              <a:ea typeface="微软雅黑" panose="020B0503020204020204" pitchFamily="34" charset="-122"/>
              <a:cs typeface="+mn-ea"/>
              <a:sym typeface="Impact" panose="020B080603090205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par>
                          <p:cTn id="15" fill="hold">
                            <p:stCondLst>
                              <p:cond delay="1000"/>
                            </p:stCondLst>
                            <p:childTnLst>
                              <p:par>
                                <p:cTn id="16" presetID="12" presetClass="entr" presetSubtype="8"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p:tgtEl>
                                          <p:spTgt spid="13"/>
                                        </p:tgtEl>
                                        <p:attrNameLst>
                                          <p:attrName>ppt_x</p:attrName>
                                        </p:attrNameLst>
                                      </p:cBhvr>
                                      <p:tavLst>
                                        <p:tav tm="0">
                                          <p:val>
                                            <p:strVal val="#ppt_x-#ppt_w*1.125000"/>
                                          </p:val>
                                        </p:tav>
                                        <p:tav tm="100000">
                                          <p:val>
                                            <p:strVal val="#ppt_x"/>
                                          </p:val>
                                        </p:tav>
                                      </p:tavLst>
                                    </p:anim>
                                    <p:animEffect transition="in" filter="wipe(right)">
                                      <p:cBhvr>
                                        <p:cTn id="19" dur="500"/>
                                        <p:tgtEl>
                                          <p:spTgt spid="13"/>
                                        </p:tgtEl>
                                      </p:cBhvr>
                                    </p:animEffect>
                                  </p:childTnLst>
                                </p:cTn>
                              </p:par>
                              <p:par>
                                <p:cTn id="20" presetID="12" presetClass="entr" presetSubtype="8" fill="hold" grpId="0" nodeType="withEffect">
                                  <p:stCondLst>
                                    <p:cond delay="0"/>
                                  </p:stCondLst>
                                  <p:childTnLst>
                                    <p:set>
                                      <p:cBhvr>
                                        <p:cTn id="21" dur="1" fill="hold">
                                          <p:stCondLst>
                                            <p:cond delay="0"/>
                                          </p:stCondLst>
                                        </p:cTn>
                                        <p:tgtEl>
                                          <p:spTgt spid="41"/>
                                        </p:tgtEl>
                                        <p:attrNameLst>
                                          <p:attrName>style.visibility</p:attrName>
                                        </p:attrNameLst>
                                      </p:cBhvr>
                                      <p:to>
                                        <p:strVal val="visible"/>
                                      </p:to>
                                    </p:set>
                                    <p:anim calcmode="lin" valueType="num">
                                      <p:cBhvr additive="base">
                                        <p:cTn id="22" dur="500"/>
                                        <p:tgtEl>
                                          <p:spTgt spid="41"/>
                                        </p:tgtEl>
                                        <p:attrNameLst>
                                          <p:attrName>ppt_x</p:attrName>
                                        </p:attrNameLst>
                                      </p:cBhvr>
                                      <p:tavLst>
                                        <p:tav tm="0">
                                          <p:val>
                                            <p:strVal val="#ppt_x-#ppt_w*1.125000"/>
                                          </p:val>
                                        </p:tav>
                                        <p:tav tm="100000">
                                          <p:val>
                                            <p:strVal val="#ppt_x"/>
                                          </p:val>
                                        </p:tav>
                                      </p:tavLst>
                                    </p:anim>
                                    <p:animEffect transition="in" filter="wipe(right)">
                                      <p:cBhvr>
                                        <p:cTn id="23" dur="500"/>
                                        <p:tgtEl>
                                          <p:spTgt spid="41"/>
                                        </p:tgtEl>
                                      </p:cBhvr>
                                    </p:animEffect>
                                  </p:childTnLst>
                                </p:cTn>
                              </p:par>
                              <p:par>
                                <p:cTn id="24" presetID="12" presetClass="entr" presetSubtype="2"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 calcmode="lin" valueType="num">
                                      <p:cBhvr additive="base">
                                        <p:cTn id="26" dur="500"/>
                                        <p:tgtEl>
                                          <p:spTgt spid="42"/>
                                        </p:tgtEl>
                                        <p:attrNameLst>
                                          <p:attrName>ppt_x</p:attrName>
                                        </p:attrNameLst>
                                      </p:cBhvr>
                                      <p:tavLst>
                                        <p:tav tm="0">
                                          <p:val>
                                            <p:strVal val="#ppt_x+#ppt_w*1.125000"/>
                                          </p:val>
                                        </p:tav>
                                        <p:tav tm="100000">
                                          <p:val>
                                            <p:strVal val="#ppt_x"/>
                                          </p:val>
                                        </p:tav>
                                      </p:tavLst>
                                    </p:anim>
                                    <p:animEffect transition="in" filter="wipe(left)">
                                      <p:cBhvr>
                                        <p:cTn id="27" dur="500"/>
                                        <p:tgtEl>
                                          <p:spTgt spid="42"/>
                                        </p:tgtEl>
                                      </p:cBhvr>
                                    </p:animEffect>
                                  </p:childTnLst>
                                </p:cTn>
                              </p:par>
                              <p:par>
                                <p:cTn id="28" presetID="12" presetClass="entr" presetSubtype="2" fill="hold" grpId="0" nodeType="with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additive="base">
                                        <p:cTn id="30" dur="500"/>
                                        <p:tgtEl>
                                          <p:spTgt spid="43"/>
                                        </p:tgtEl>
                                        <p:attrNameLst>
                                          <p:attrName>ppt_x</p:attrName>
                                        </p:attrNameLst>
                                      </p:cBhvr>
                                      <p:tavLst>
                                        <p:tav tm="0">
                                          <p:val>
                                            <p:strVal val="#ppt_x+#ppt_w*1.125000"/>
                                          </p:val>
                                        </p:tav>
                                        <p:tav tm="100000">
                                          <p:val>
                                            <p:strVal val="#ppt_x"/>
                                          </p:val>
                                        </p:tav>
                                      </p:tavLst>
                                    </p:anim>
                                    <p:animEffect transition="in" filter="wipe(left)">
                                      <p:cBhvr>
                                        <p:cTn id="31" dur="500"/>
                                        <p:tgtEl>
                                          <p:spTgt spid="43"/>
                                        </p:tgtEl>
                                      </p:cBhvr>
                                    </p:animEffect>
                                  </p:childTnLst>
                                </p:cTn>
                              </p:par>
                            </p:childTnLst>
                          </p:cTn>
                        </p:par>
                        <p:par>
                          <p:cTn id="32" fill="hold">
                            <p:stCondLst>
                              <p:cond delay="1500"/>
                            </p:stCondLst>
                            <p:childTnLst>
                              <p:par>
                                <p:cTn id="33" presetID="2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left)">
                                      <p:cBhvr>
                                        <p:cTn id="35" dur="500"/>
                                        <p:tgtEl>
                                          <p:spTgt spid="44"/>
                                        </p:tgtEl>
                                      </p:cBhvr>
                                    </p:animEffect>
                                  </p:childTnLst>
                                </p:cTn>
                              </p:par>
                            </p:childTnLst>
                          </p:cTn>
                        </p:par>
                        <p:par>
                          <p:cTn id="36" fill="hold">
                            <p:stCondLst>
                              <p:cond delay="2000"/>
                            </p:stCondLst>
                            <p:childTnLst>
                              <p:par>
                                <p:cTn id="37" presetID="22" presetClass="entr" presetSubtype="8" fill="hold" grpId="0" nodeType="after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wipe(left)">
                                      <p:cBhvr>
                                        <p:cTn id="39" dur="500"/>
                                        <p:tgtEl>
                                          <p:spTgt spid="45"/>
                                        </p:tgtEl>
                                      </p:cBhvr>
                                    </p:animEffect>
                                  </p:childTnLst>
                                </p:cTn>
                              </p:par>
                            </p:childTnLst>
                          </p:cTn>
                        </p:par>
                        <p:par>
                          <p:cTn id="40" fill="hold">
                            <p:stCondLst>
                              <p:cond delay="2500"/>
                            </p:stCondLst>
                            <p:childTnLst>
                              <p:par>
                                <p:cTn id="41" presetID="22" presetClass="entr" presetSubtype="8"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wipe(left)">
                                      <p:cBhvr>
                                        <p:cTn id="43" dur="500"/>
                                        <p:tgtEl>
                                          <p:spTgt spid="46"/>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wipe(left)">
                                      <p:cBhvr>
                                        <p:cTn id="47" dur="500"/>
                                        <p:tgtEl>
                                          <p:spTgt spid="47"/>
                                        </p:tgtEl>
                                      </p:cBhvr>
                                    </p:animEffect>
                                  </p:childTnLst>
                                </p:cTn>
                              </p:par>
                            </p:childTnLst>
                          </p:cTn>
                        </p:par>
                        <p:par>
                          <p:cTn id="48" fill="hold">
                            <p:stCondLst>
                              <p:cond delay="3500"/>
                            </p:stCondLst>
                            <p:childTnLst>
                              <p:par>
                                <p:cTn id="49" presetID="2" presetClass="entr" presetSubtype="9"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0-#ppt_w/2"/>
                                          </p:val>
                                        </p:tav>
                                        <p:tav tm="100000">
                                          <p:val>
                                            <p:strVal val="#ppt_x"/>
                                          </p:val>
                                        </p:tav>
                                      </p:tavLst>
                                    </p:anim>
                                    <p:anim calcmode="lin" valueType="num">
                                      <p:cBhvr additive="base">
                                        <p:cTn id="52" dur="500" fill="hold"/>
                                        <p:tgtEl>
                                          <p:spTgt spid="16"/>
                                        </p:tgtEl>
                                        <p:attrNameLst>
                                          <p:attrName>ppt_y</p:attrName>
                                        </p:attrNameLst>
                                      </p:cBhvr>
                                      <p:tavLst>
                                        <p:tav tm="0">
                                          <p:val>
                                            <p:strVal val="0-#ppt_h/2"/>
                                          </p:val>
                                        </p:tav>
                                        <p:tav tm="100000">
                                          <p:val>
                                            <p:strVal val="#ppt_y"/>
                                          </p:val>
                                        </p:tav>
                                      </p:tavLst>
                                    </p:anim>
                                  </p:childTnLst>
                                </p:cTn>
                              </p:par>
                            </p:childTnLst>
                          </p:cTn>
                        </p:par>
                        <p:par>
                          <p:cTn id="53" fill="hold">
                            <p:stCondLst>
                              <p:cond delay="4000"/>
                            </p:stCondLst>
                            <p:childTnLst>
                              <p:par>
                                <p:cTn id="54" presetID="2" presetClass="entr" presetSubtype="9"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 calcmode="lin" valueType="num">
                                      <p:cBhvr additive="base">
                                        <p:cTn id="56" dur="500" fill="hold"/>
                                        <p:tgtEl>
                                          <p:spTgt spid="17"/>
                                        </p:tgtEl>
                                        <p:attrNameLst>
                                          <p:attrName>ppt_x</p:attrName>
                                        </p:attrNameLst>
                                      </p:cBhvr>
                                      <p:tavLst>
                                        <p:tav tm="0">
                                          <p:val>
                                            <p:strVal val="0-#ppt_w/2"/>
                                          </p:val>
                                        </p:tav>
                                        <p:tav tm="100000">
                                          <p:val>
                                            <p:strVal val="#ppt_x"/>
                                          </p:val>
                                        </p:tav>
                                      </p:tavLst>
                                    </p:anim>
                                    <p:anim calcmode="lin" valueType="num">
                                      <p:cBhvr additive="base">
                                        <p:cTn id="57" dur="500" fill="hold"/>
                                        <p:tgtEl>
                                          <p:spTgt spid="17"/>
                                        </p:tgtEl>
                                        <p:attrNameLst>
                                          <p:attrName>ppt_y</p:attrName>
                                        </p:attrNameLst>
                                      </p:cBhvr>
                                      <p:tavLst>
                                        <p:tav tm="0">
                                          <p:val>
                                            <p:strVal val="0-#ppt_h/2"/>
                                          </p:val>
                                        </p:tav>
                                        <p:tav tm="100000">
                                          <p:val>
                                            <p:strVal val="#ppt_y"/>
                                          </p:val>
                                        </p:tav>
                                      </p:tavLst>
                                    </p:anim>
                                  </p:childTnLst>
                                </p:cTn>
                              </p:par>
                            </p:childTnLst>
                          </p:cTn>
                        </p:par>
                        <p:par>
                          <p:cTn id="58" fill="hold">
                            <p:stCondLst>
                              <p:cond delay="4500"/>
                            </p:stCondLst>
                            <p:childTnLst>
                              <p:par>
                                <p:cTn id="59" presetID="2" presetClass="entr" presetSubtype="9"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fill="hold"/>
                                        <p:tgtEl>
                                          <p:spTgt spid="18"/>
                                        </p:tgtEl>
                                        <p:attrNameLst>
                                          <p:attrName>ppt_x</p:attrName>
                                        </p:attrNameLst>
                                      </p:cBhvr>
                                      <p:tavLst>
                                        <p:tav tm="0">
                                          <p:val>
                                            <p:strVal val="0-#ppt_w/2"/>
                                          </p:val>
                                        </p:tav>
                                        <p:tav tm="100000">
                                          <p:val>
                                            <p:strVal val="#ppt_x"/>
                                          </p:val>
                                        </p:tav>
                                      </p:tavLst>
                                    </p:anim>
                                    <p:anim calcmode="lin" valueType="num">
                                      <p:cBhvr additive="base">
                                        <p:cTn id="62"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1" grpId="0"/>
      <p:bldP spid="13" grpId="0" animBg="1"/>
      <p:bldP spid="41" grpId="0" animBg="1"/>
      <p:bldP spid="42" grpId="0" animBg="1"/>
      <p:bldP spid="43" grpId="0" animBg="1"/>
      <p:bldP spid="44" grpId="0"/>
      <p:bldP spid="45" grpId="0"/>
      <p:bldP spid="46" grpId="0"/>
      <p:bldP spid="47" grpId="0"/>
      <p:bldP spid="16" grpId="0" animBg="1"/>
      <p:bldP spid="17" grpId="0" animBg="1"/>
      <p:bldP spid="1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2"/>
          <p:cNvSpPr/>
          <p:nvPr/>
        </p:nvSpPr>
        <p:spPr>
          <a:xfrm>
            <a:off x="5941974" y="349"/>
            <a:ext cx="3203614" cy="4876452"/>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85000"/>
                  <a:lumOff val="15000"/>
                </a:schemeClr>
              </a:solidFill>
            </a:endParaRPr>
          </a:p>
        </p:txBody>
      </p:sp>
      <p:sp>
        <p:nvSpPr>
          <p:cNvPr id="56" name="Rectangle 4"/>
          <p:cNvSpPr/>
          <p:nvPr/>
        </p:nvSpPr>
        <p:spPr>
          <a:xfrm>
            <a:off x="5941973" y="1153858"/>
            <a:ext cx="2060416" cy="1371838"/>
          </a:xfrm>
          <a:prstGeom prst="rect">
            <a:avLst/>
          </a:prstGeom>
          <a:solidFill>
            <a:schemeClr val="bg1">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8"/>
          <p:cNvSpPr/>
          <p:nvPr/>
        </p:nvSpPr>
        <p:spPr>
          <a:xfrm>
            <a:off x="914559" y="1153858"/>
            <a:ext cx="5027415" cy="1371838"/>
          </a:xfrm>
          <a:prstGeom prst="rect">
            <a:avLst/>
          </a:prstGeom>
          <a:solidFill>
            <a:srgbClr val="1C9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矩形 3"/>
          <p:cNvSpPr>
            <a:spLocks noChangeArrowheads="1"/>
          </p:cNvSpPr>
          <p:nvPr/>
        </p:nvSpPr>
        <p:spPr bwMode="auto">
          <a:xfrm>
            <a:off x="6296523" y="1485438"/>
            <a:ext cx="1369428" cy="737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9" tIns="25719" rIns="51439" bIns="25719">
            <a:spAutoFit/>
          </a:bodyPr>
          <a:lstStyle/>
          <a:p>
            <a:pPr>
              <a:lnSpc>
                <a:spcPct val="110000"/>
              </a:lnSpc>
              <a:spcBef>
                <a:spcPct val="0"/>
              </a:spcBef>
              <a:buFont typeface="Arial" panose="020B0604020202020204" pitchFamily="34" charset="0"/>
              <a:buNone/>
            </a:pPr>
            <a:r>
              <a:rPr lang="zh-CN" altLang="en-US" sz="1650" b="1" dirty="0">
                <a:solidFill>
                  <a:schemeClr val="bg1"/>
                </a:solidFill>
                <a:latin typeface="Arial" panose="020B0604020202020204" pitchFamily="34" charset="0"/>
                <a:ea typeface="微软雅黑" panose="020B0503020204020204" pitchFamily="34" charset="-122"/>
                <a:cs typeface="Arial" panose="020B0604020202020204" pitchFamily="34" charset="0"/>
              </a:rPr>
              <a:t>点击此处添加</a:t>
            </a:r>
            <a:r>
              <a:rPr lang="zh-CN" altLang="en-US" sz="2400" b="1" dirty="0">
                <a:solidFill>
                  <a:schemeClr val="bg1"/>
                </a:solidFill>
                <a:latin typeface="Arial" panose="020B0604020202020204" pitchFamily="34" charset="0"/>
                <a:ea typeface="微软雅黑" panose="020B0503020204020204" pitchFamily="34" charset="-122"/>
                <a:cs typeface="Arial" panose="020B0604020202020204" pitchFamily="34" charset="0"/>
              </a:rPr>
              <a:t>关键词</a:t>
            </a:r>
          </a:p>
        </p:txBody>
      </p:sp>
      <p:sp>
        <p:nvSpPr>
          <p:cNvPr id="64" name="矩形 47"/>
          <p:cNvSpPr>
            <a:spLocks noChangeArrowheads="1"/>
          </p:cNvSpPr>
          <p:nvPr/>
        </p:nvSpPr>
        <p:spPr bwMode="auto">
          <a:xfrm>
            <a:off x="914560" y="3161092"/>
            <a:ext cx="2125424" cy="602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5" tIns="34293" rIns="68585" bIns="34293">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1050" dirty="0">
                <a:solidFill>
                  <a:schemeClr val="tx1">
                    <a:lumMod val="50000"/>
                    <a:lumOff val="50000"/>
                  </a:schemeClr>
                </a:solidFill>
                <a:sym typeface="微软雅黑" panose="020B0503020204020204" pitchFamily="34" charset="-122"/>
              </a:rPr>
              <a:t>在此录入上述图表的综合描述说明，在此录入上述图表的综合描述说明。</a:t>
            </a:r>
          </a:p>
        </p:txBody>
      </p:sp>
      <p:sp>
        <p:nvSpPr>
          <p:cNvPr id="65" name="矩形 47"/>
          <p:cNvSpPr>
            <a:spLocks noChangeArrowheads="1"/>
          </p:cNvSpPr>
          <p:nvPr/>
        </p:nvSpPr>
        <p:spPr bwMode="auto">
          <a:xfrm>
            <a:off x="3417854" y="3161092"/>
            <a:ext cx="2125424" cy="602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5" tIns="34293" rIns="68585" bIns="34293">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1050" dirty="0">
                <a:solidFill>
                  <a:schemeClr val="tx1">
                    <a:lumMod val="50000"/>
                    <a:lumOff val="50000"/>
                  </a:schemeClr>
                </a:solidFill>
                <a:sym typeface="微软雅黑" panose="020B0503020204020204" pitchFamily="34" charset="-122"/>
              </a:rPr>
              <a:t>在此录入上述图表的综合描述说明，在此录入上述图表的综合描述说明。</a:t>
            </a:r>
          </a:p>
        </p:txBody>
      </p:sp>
      <p:sp>
        <p:nvSpPr>
          <p:cNvPr id="69" name="矩形 47"/>
          <p:cNvSpPr>
            <a:spLocks noChangeArrowheads="1"/>
          </p:cNvSpPr>
          <p:nvPr/>
        </p:nvSpPr>
        <p:spPr bwMode="auto">
          <a:xfrm>
            <a:off x="914560" y="3837025"/>
            <a:ext cx="2125424" cy="602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5" tIns="34293" rIns="68585" bIns="34293">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1050" dirty="0">
                <a:solidFill>
                  <a:schemeClr val="tx1">
                    <a:lumMod val="50000"/>
                    <a:lumOff val="50000"/>
                  </a:schemeClr>
                </a:solidFill>
                <a:sym typeface="微软雅黑" panose="020B0503020204020204" pitchFamily="34" charset="-122"/>
              </a:rPr>
              <a:t>在此录入上述图表的综合描述说明，在此录入上述图表的综合描述说明。</a:t>
            </a:r>
          </a:p>
        </p:txBody>
      </p:sp>
      <p:sp>
        <p:nvSpPr>
          <p:cNvPr id="70" name="矩形 47"/>
          <p:cNvSpPr>
            <a:spLocks noChangeArrowheads="1"/>
          </p:cNvSpPr>
          <p:nvPr/>
        </p:nvSpPr>
        <p:spPr bwMode="auto">
          <a:xfrm>
            <a:off x="3417854" y="3837024"/>
            <a:ext cx="2125424" cy="42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5" tIns="34293" rIns="68585" bIns="34293">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1050" dirty="0">
                <a:solidFill>
                  <a:schemeClr val="tx1">
                    <a:lumMod val="50000"/>
                    <a:lumOff val="50000"/>
                  </a:schemeClr>
                </a:solidFill>
                <a:sym typeface="微软雅黑" panose="020B0503020204020204" pitchFamily="34" charset="-122"/>
              </a:rPr>
              <a:t>在此录入上述图表的综合描述说明，在此录入说明。</a:t>
            </a:r>
          </a:p>
        </p:txBody>
      </p:sp>
      <p:sp>
        <p:nvSpPr>
          <p:cNvPr id="72" name="矩形 47"/>
          <p:cNvSpPr>
            <a:spLocks noChangeArrowheads="1"/>
          </p:cNvSpPr>
          <p:nvPr/>
        </p:nvSpPr>
        <p:spPr bwMode="auto">
          <a:xfrm>
            <a:off x="914561" y="2772164"/>
            <a:ext cx="4708370" cy="24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5" tIns="34293" rIns="68585" bIns="34293">
            <a:spAutoFit/>
          </a:bodyPr>
          <a:lstStyle/>
          <a:p>
            <a:pPr>
              <a:lnSpc>
                <a:spcPct val="110000"/>
              </a:lnSpc>
              <a:spcBef>
                <a:spcPct val="0"/>
              </a:spcBef>
              <a:buFont typeface="Arial" panose="020B0604020202020204" pitchFamily="34" charset="0"/>
              <a:buNone/>
            </a:pPr>
            <a:r>
              <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右键点击图片选择设置图片格式可直接替换图片，点击输入文字</a:t>
            </a:r>
            <a:r>
              <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rPr>
              <a:t>。</a:t>
            </a:r>
            <a:endParaRPr lang="en-US" altLang="zh-CN" sz="105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76" name="组合 75"/>
          <p:cNvGrpSpPr/>
          <p:nvPr/>
        </p:nvGrpSpPr>
        <p:grpSpPr>
          <a:xfrm>
            <a:off x="1193850" y="1440986"/>
            <a:ext cx="797580" cy="797580"/>
            <a:chOff x="1522613" y="1982971"/>
            <a:chExt cx="1063256" cy="1063256"/>
          </a:xfrm>
          <a:solidFill>
            <a:schemeClr val="accent3"/>
          </a:solidFill>
        </p:grpSpPr>
        <p:sp>
          <p:nvSpPr>
            <p:cNvPr id="77" name="Oval 9"/>
            <p:cNvSpPr/>
            <p:nvPr/>
          </p:nvSpPr>
          <p:spPr>
            <a:xfrm>
              <a:off x="1522613" y="1982971"/>
              <a:ext cx="1063256" cy="1063256"/>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3"/>
                </a:solidFill>
                <a:latin typeface="FontAwesome" pitchFamily="2" charset="0"/>
              </a:endParaRPr>
            </a:p>
          </p:txBody>
        </p:sp>
        <p:sp>
          <p:nvSpPr>
            <p:cNvPr id="78" name="任意多边形 77"/>
            <p:cNvSpPr/>
            <p:nvPr/>
          </p:nvSpPr>
          <p:spPr>
            <a:xfrm>
              <a:off x="1796945" y="2299599"/>
              <a:ext cx="514592" cy="430001"/>
            </a:xfrm>
            <a:custGeom>
              <a:avLst/>
              <a:gdLst>
                <a:gd name="connsiteX0" fmla="*/ 259777 w 514592"/>
                <a:gd name="connsiteY0" fmla="*/ 74012 h 430001"/>
                <a:gd name="connsiteX1" fmla="*/ 328031 w 514592"/>
                <a:gd name="connsiteY1" fmla="*/ 276499 h 430001"/>
                <a:gd name="connsiteX2" fmla="*/ 384910 w 514592"/>
                <a:gd name="connsiteY2" fmla="*/ 139991 h 430001"/>
                <a:gd name="connsiteX3" fmla="*/ 437238 w 514592"/>
                <a:gd name="connsiteY3" fmla="*/ 262849 h 430001"/>
                <a:gd name="connsiteX4" fmla="*/ 409936 w 514592"/>
                <a:gd name="connsiteY4" fmla="*/ 267399 h 430001"/>
                <a:gd name="connsiteX5" fmla="*/ 384910 w 514592"/>
                <a:gd name="connsiteY5" fmla="*/ 208245 h 430001"/>
                <a:gd name="connsiteX6" fmla="*/ 325756 w 514592"/>
                <a:gd name="connsiteY6" fmla="*/ 353854 h 430001"/>
                <a:gd name="connsiteX7" fmla="*/ 257502 w 514592"/>
                <a:gd name="connsiteY7" fmla="*/ 146817 h 430001"/>
                <a:gd name="connsiteX8" fmla="*/ 193798 w 514592"/>
                <a:gd name="connsiteY8" fmla="*/ 283325 h 430001"/>
                <a:gd name="connsiteX9" fmla="*/ 139195 w 514592"/>
                <a:gd name="connsiteY9" fmla="*/ 219621 h 430001"/>
                <a:gd name="connsiteX10" fmla="*/ 102793 w 514592"/>
                <a:gd name="connsiteY10" fmla="*/ 244647 h 430001"/>
                <a:gd name="connsiteX11" fmla="*/ 93692 w 514592"/>
                <a:gd name="connsiteY11" fmla="*/ 251473 h 430001"/>
                <a:gd name="connsiteX12" fmla="*/ 75491 w 514592"/>
                <a:gd name="connsiteY12" fmla="*/ 237822 h 430001"/>
                <a:gd name="connsiteX13" fmla="*/ 146020 w 514592"/>
                <a:gd name="connsiteY13" fmla="*/ 187769 h 430001"/>
                <a:gd name="connsiteX14" fmla="*/ 186973 w 514592"/>
                <a:gd name="connsiteY14" fmla="*/ 237822 h 430001"/>
                <a:gd name="connsiteX15" fmla="*/ 48986 w 514592"/>
                <a:gd name="connsiteY15" fmla="*/ 48986 h 430001"/>
                <a:gd name="connsiteX16" fmla="*/ 48986 w 514592"/>
                <a:gd name="connsiteY16" fmla="*/ 381015 h 430001"/>
                <a:gd name="connsiteX17" fmla="*/ 465606 w 514592"/>
                <a:gd name="connsiteY17" fmla="*/ 381015 h 430001"/>
                <a:gd name="connsiteX18" fmla="*/ 465606 w 514592"/>
                <a:gd name="connsiteY18" fmla="*/ 48986 h 430001"/>
                <a:gd name="connsiteX19" fmla="*/ 0 w 514592"/>
                <a:gd name="connsiteY19" fmla="*/ 0 h 430001"/>
                <a:gd name="connsiteX20" fmla="*/ 514592 w 514592"/>
                <a:gd name="connsiteY20" fmla="*/ 0 h 430001"/>
                <a:gd name="connsiteX21" fmla="*/ 514592 w 514592"/>
                <a:gd name="connsiteY21" fmla="*/ 430001 h 430001"/>
                <a:gd name="connsiteX22" fmla="*/ 0 w 514592"/>
                <a:gd name="connsiteY22" fmla="*/ 430001 h 43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14592" h="430001">
                  <a:moveTo>
                    <a:pt x="259777" y="74012"/>
                  </a:moveTo>
                  <a:lnTo>
                    <a:pt x="328031" y="276499"/>
                  </a:lnTo>
                  <a:lnTo>
                    <a:pt x="384910" y="139991"/>
                  </a:lnTo>
                  <a:lnTo>
                    <a:pt x="437238" y="262849"/>
                  </a:lnTo>
                  <a:lnTo>
                    <a:pt x="409936" y="267399"/>
                  </a:lnTo>
                  <a:lnTo>
                    <a:pt x="384910" y="208245"/>
                  </a:lnTo>
                  <a:lnTo>
                    <a:pt x="325756" y="353854"/>
                  </a:lnTo>
                  <a:lnTo>
                    <a:pt x="257502" y="146817"/>
                  </a:lnTo>
                  <a:lnTo>
                    <a:pt x="193798" y="283325"/>
                  </a:lnTo>
                  <a:lnTo>
                    <a:pt x="139195" y="219621"/>
                  </a:lnTo>
                  <a:lnTo>
                    <a:pt x="102793" y="244647"/>
                  </a:lnTo>
                  <a:lnTo>
                    <a:pt x="93692" y="251473"/>
                  </a:lnTo>
                  <a:lnTo>
                    <a:pt x="75491" y="237822"/>
                  </a:lnTo>
                  <a:lnTo>
                    <a:pt x="146020" y="187769"/>
                  </a:lnTo>
                  <a:lnTo>
                    <a:pt x="186973" y="237822"/>
                  </a:lnTo>
                  <a:close/>
                  <a:moveTo>
                    <a:pt x="48986" y="48986"/>
                  </a:moveTo>
                  <a:lnTo>
                    <a:pt x="48986" y="381015"/>
                  </a:lnTo>
                  <a:lnTo>
                    <a:pt x="465606" y="381015"/>
                  </a:lnTo>
                  <a:lnTo>
                    <a:pt x="465606" y="48986"/>
                  </a:lnTo>
                  <a:close/>
                  <a:moveTo>
                    <a:pt x="0" y="0"/>
                  </a:moveTo>
                  <a:lnTo>
                    <a:pt x="514592" y="0"/>
                  </a:lnTo>
                  <a:lnTo>
                    <a:pt x="514592" y="430001"/>
                  </a:lnTo>
                  <a:lnTo>
                    <a:pt x="0" y="430001"/>
                  </a:lnTo>
                  <a:close/>
                </a:path>
              </a:pathLst>
            </a:custGeom>
            <a:solidFill>
              <a:srgbClr val="1C9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79" name="组合 78"/>
          <p:cNvGrpSpPr/>
          <p:nvPr/>
        </p:nvGrpSpPr>
        <p:grpSpPr>
          <a:xfrm>
            <a:off x="4865104" y="1440986"/>
            <a:ext cx="797580" cy="797580"/>
            <a:chOff x="6448853" y="1982971"/>
            <a:chExt cx="1063256" cy="1063256"/>
          </a:xfrm>
          <a:solidFill>
            <a:schemeClr val="accent3"/>
          </a:solidFill>
        </p:grpSpPr>
        <p:sp>
          <p:nvSpPr>
            <p:cNvPr id="80" name="Oval 9"/>
            <p:cNvSpPr/>
            <p:nvPr/>
          </p:nvSpPr>
          <p:spPr>
            <a:xfrm>
              <a:off x="6448853" y="1982971"/>
              <a:ext cx="1063256" cy="1063256"/>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3"/>
                </a:solidFill>
                <a:latin typeface="FontAwesome" pitchFamily="2" charset="0"/>
              </a:endParaRPr>
            </a:p>
          </p:txBody>
        </p:sp>
        <p:sp>
          <p:nvSpPr>
            <p:cNvPr id="90" name="任意多边形 89"/>
            <p:cNvSpPr/>
            <p:nvPr/>
          </p:nvSpPr>
          <p:spPr>
            <a:xfrm>
              <a:off x="6714803" y="2299599"/>
              <a:ext cx="531356" cy="430001"/>
            </a:xfrm>
            <a:custGeom>
              <a:avLst/>
              <a:gdLst>
                <a:gd name="connsiteX0" fmla="*/ 427018 w 531356"/>
                <a:gd name="connsiteY0" fmla="*/ 301423 h 430001"/>
                <a:gd name="connsiteX1" fmla="*/ 453367 w 531356"/>
                <a:gd name="connsiteY1" fmla="*/ 328825 h 430001"/>
                <a:gd name="connsiteX2" fmla="*/ 427018 w 531356"/>
                <a:gd name="connsiteY2" fmla="*/ 356227 h 430001"/>
                <a:gd name="connsiteX3" fmla="*/ 400669 w 531356"/>
                <a:gd name="connsiteY3" fmla="*/ 328825 h 430001"/>
                <a:gd name="connsiteX4" fmla="*/ 427018 w 531356"/>
                <a:gd name="connsiteY4" fmla="*/ 301423 h 430001"/>
                <a:gd name="connsiteX5" fmla="*/ 104517 w 531356"/>
                <a:gd name="connsiteY5" fmla="*/ 301423 h 430001"/>
                <a:gd name="connsiteX6" fmla="*/ 132974 w 531356"/>
                <a:gd name="connsiteY6" fmla="*/ 328825 h 430001"/>
                <a:gd name="connsiteX7" fmla="*/ 104517 w 531356"/>
                <a:gd name="connsiteY7" fmla="*/ 356227 h 430001"/>
                <a:gd name="connsiteX8" fmla="*/ 76060 w 531356"/>
                <a:gd name="connsiteY8" fmla="*/ 328825 h 430001"/>
                <a:gd name="connsiteX9" fmla="*/ 104517 w 531356"/>
                <a:gd name="connsiteY9" fmla="*/ 301423 h 430001"/>
                <a:gd name="connsiteX10" fmla="*/ 230531 w 531356"/>
                <a:gd name="connsiteY10" fmla="*/ 212000 h 430001"/>
                <a:gd name="connsiteX11" fmla="*/ 230531 w 531356"/>
                <a:gd name="connsiteY11" fmla="*/ 281991 h 430001"/>
                <a:gd name="connsiteX12" fmla="*/ 300826 w 531356"/>
                <a:gd name="connsiteY12" fmla="*/ 281991 h 430001"/>
                <a:gd name="connsiteX13" fmla="*/ 300826 w 531356"/>
                <a:gd name="connsiteY13" fmla="*/ 212000 h 430001"/>
                <a:gd name="connsiteX14" fmla="*/ 194237 w 531356"/>
                <a:gd name="connsiteY14" fmla="*/ 111716 h 430001"/>
                <a:gd name="connsiteX15" fmla="*/ 337120 w 531356"/>
                <a:gd name="connsiteY15" fmla="*/ 111716 h 430001"/>
                <a:gd name="connsiteX16" fmla="*/ 337120 w 531356"/>
                <a:gd name="connsiteY16" fmla="*/ 318285 h 430001"/>
                <a:gd name="connsiteX17" fmla="*/ 194237 w 531356"/>
                <a:gd name="connsiteY17" fmla="*/ 318285 h 430001"/>
                <a:gd name="connsiteX18" fmla="*/ 427018 w 531356"/>
                <a:gd name="connsiteY18" fmla="*/ 71668 h 430001"/>
                <a:gd name="connsiteX19" fmla="*/ 453367 w 531356"/>
                <a:gd name="connsiteY19" fmla="*/ 100125 h 430001"/>
                <a:gd name="connsiteX20" fmla="*/ 427018 w 531356"/>
                <a:gd name="connsiteY20" fmla="*/ 128582 h 430001"/>
                <a:gd name="connsiteX21" fmla="*/ 400669 w 531356"/>
                <a:gd name="connsiteY21" fmla="*/ 100125 h 430001"/>
                <a:gd name="connsiteX22" fmla="*/ 427018 w 531356"/>
                <a:gd name="connsiteY22" fmla="*/ 71668 h 430001"/>
                <a:gd name="connsiteX23" fmla="*/ 104517 w 531356"/>
                <a:gd name="connsiteY23" fmla="*/ 71668 h 430001"/>
                <a:gd name="connsiteX24" fmla="*/ 132974 w 531356"/>
                <a:gd name="connsiteY24" fmla="*/ 100125 h 430001"/>
                <a:gd name="connsiteX25" fmla="*/ 104517 w 531356"/>
                <a:gd name="connsiteY25" fmla="*/ 128582 h 430001"/>
                <a:gd name="connsiteX26" fmla="*/ 76060 w 531356"/>
                <a:gd name="connsiteY26" fmla="*/ 100125 h 430001"/>
                <a:gd name="connsiteX27" fmla="*/ 104517 w 531356"/>
                <a:gd name="connsiteY27" fmla="*/ 71668 h 430001"/>
                <a:gd name="connsiteX28" fmla="*/ 44325 w 531356"/>
                <a:gd name="connsiteY28" fmla="*/ 44325 h 430001"/>
                <a:gd name="connsiteX29" fmla="*/ 44325 w 531356"/>
                <a:gd name="connsiteY29" fmla="*/ 385676 h 430001"/>
                <a:gd name="connsiteX30" fmla="*/ 487031 w 531356"/>
                <a:gd name="connsiteY30" fmla="*/ 385676 h 430001"/>
                <a:gd name="connsiteX31" fmla="*/ 487031 w 531356"/>
                <a:gd name="connsiteY31" fmla="*/ 44325 h 430001"/>
                <a:gd name="connsiteX32" fmla="*/ 0 w 531356"/>
                <a:gd name="connsiteY32" fmla="*/ 0 h 430001"/>
                <a:gd name="connsiteX33" fmla="*/ 531356 w 531356"/>
                <a:gd name="connsiteY33" fmla="*/ 0 h 430001"/>
                <a:gd name="connsiteX34" fmla="*/ 531356 w 531356"/>
                <a:gd name="connsiteY34" fmla="*/ 430001 h 430001"/>
                <a:gd name="connsiteX35" fmla="*/ 0 w 531356"/>
                <a:gd name="connsiteY35" fmla="*/ 430001 h 43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31356" h="430001">
                  <a:moveTo>
                    <a:pt x="427018" y="301423"/>
                  </a:moveTo>
                  <a:cubicBezTo>
                    <a:pt x="441570" y="301423"/>
                    <a:pt x="453367" y="313691"/>
                    <a:pt x="453367" y="328825"/>
                  </a:cubicBezTo>
                  <a:cubicBezTo>
                    <a:pt x="453367" y="343959"/>
                    <a:pt x="441570" y="356227"/>
                    <a:pt x="427018" y="356227"/>
                  </a:cubicBezTo>
                  <a:cubicBezTo>
                    <a:pt x="412466" y="356227"/>
                    <a:pt x="400669" y="343959"/>
                    <a:pt x="400669" y="328825"/>
                  </a:cubicBezTo>
                  <a:cubicBezTo>
                    <a:pt x="400669" y="313691"/>
                    <a:pt x="412466" y="301423"/>
                    <a:pt x="427018" y="301423"/>
                  </a:cubicBezTo>
                  <a:close/>
                  <a:moveTo>
                    <a:pt x="104517" y="301423"/>
                  </a:moveTo>
                  <a:cubicBezTo>
                    <a:pt x="120233" y="301423"/>
                    <a:pt x="132974" y="313691"/>
                    <a:pt x="132974" y="328825"/>
                  </a:cubicBezTo>
                  <a:cubicBezTo>
                    <a:pt x="132974" y="343959"/>
                    <a:pt x="120233" y="356227"/>
                    <a:pt x="104517" y="356227"/>
                  </a:cubicBezTo>
                  <a:cubicBezTo>
                    <a:pt x="88801" y="356227"/>
                    <a:pt x="76060" y="343959"/>
                    <a:pt x="76060" y="328825"/>
                  </a:cubicBezTo>
                  <a:cubicBezTo>
                    <a:pt x="76060" y="313691"/>
                    <a:pt x="88801" y="301423"/>
                    <a:pt x="104517" y="301423"/>
                  </a:cubicBezTo>
                  <a:close/>
                  <a:moveTo>
                    <a:pt x="230531" y="212000"/>
                  </a:moveTo>
                  <a:lnTo>
                    <a:pt x="230531" y="281991"/>
                  </a:lnTo>
                  <a:lnTo>
                    <a:pt x="300826" y="281991"/>
                  </a:lnTo>
                  <a:lnTo>
                    <a:pt x="300826" y="212000"/>
                  </a:lnTo>
                  <a:close/>
                  <a:moveTo>
                    <a:pt x="194237" y="111716"/>
                  </a:moveTo>
                  <a:lnTo>
                    <a:pt x="337120" y="111716"/>
                  </a:lnTo>
                  <a:lnTo>
                    <a:pt x="337120" y="318285"/>
                  </a:lnTo>
                  <a:lnTo>
                    <a:pt x="194237" y="318285"/>
                  </a:lnTo>
                  <a:close/>
                  <a:moveTo>
                    <a:pt x="427018" y="71668"/>
                  </a:moveTo>
                  <a:cubicBezTo>
                    <a:pt x="441570" y="71668"/>
                    <a:pt x="453367" y="84409"/>
                    <a:pt x="453367" y="100125"/>
                  </a:cubicBezTo>
                  <a:cubicBezTo>
                    <a:pt x="453367" y="115841"/>
                    <a:pt x="441570" y="128582"/>
                    <a:pt x="427018" y="128582"/>
                  </a:cubicBezTo>
                  <a:cubicBezTo>
                    <a:pt x="412466" y="128582"/>
                    <a:pt x="400669" y="115841"/>
                    <a:pt x="400669" y="100125"/>
                  </a:cubicBezTo>
                  <a:cubicBezTo>
                    <a:pt x="400669" y="84409"/>
                    <a:pt x="412466" y="71668"/>
                    <a:pt x="427018" y="71668"/>
                  </a:cubicBezTo>
                  <a:close/>
                  <a:moveTo>
                    <a:pt x="104517" y="71668"/>
                  </a:moveTo>
                  <a:cubicBezTo>
                    <a:pt x="120233" y="71668"/>
                    <a:pt x="132974" y="84409"/>
                    <a:pt x="132974" y="100125"/>
                  </a:cubicBezTo>
                  <a:cubicBezTo>
                    <a:pt x="132974" y="115841"/>
                    <a:pt x="120233" y="128582"/>
                    <a:pt x="104517" y="128582"/>
                  </a:cubicBezTo>
                  <a:cubicBezTo>
                    <a:pt x="88801" y="128582"/>
                    <a:pt x="76060" y="115841"/>
                    <a:pt x="76060" y="100125"/>
                  </a:cubicBezTo>
                  <a:cubicBezTo>
                    <a:pt x="76060" y="84409"/>
                    <a:pt x="88801" y="71668"/>
                    <a:pt x="104517" y="71668"/>
                  </a:cubicBezTo>
                  <a:close/>
                  <a:moveTo>
                    <a:pt x="44325" y="44325"/>
                  </a:moveTo>
                  <a:lnTo>
                    <a:pt x="44325" y="385676"/>
                  </a:lnTo>
                  <a:lnTo>
                    <a:pt x="487031" y="385676"/>
                  </a:lnTo>
                  <a:lnTo>
                    <a:pt x="487031" y="44325"/>
                  </a:lnTo>
                  <a:close/>
                  <a:moveTo>
                    <a:pt x="0" y="0"/>
                  </a:moveTo>
                  <a:lnTo>
                    <a:pt x="531356" y="0"/>
                  </a:lnTo>
                  <a:lnTo>
                    <a:pt x="531356" y="430001"/>
                  </a:lnTo>
                  <a:lnTo>
                    <a:pt x="0" y="430001"/>
                  </a:lnTo>
                  <a:close/>
                </a:path>
              </a:pathLst>
            </a:custGeom>
            <a:solidFill>
              <a:srgbClr val="1C9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91" name="组合 90"/>
          <p:cNvGrpSpPr/>
          <p:nvPr/>
        </p:nvGrpSpPr>
        <p:grpSpPr>
          <a:xfrm>
            <a:off x="2417600" y="1440986"/>
            <a:ext cx="797580" cy="797580"/>
            <a:chOff x="3314079" y="1982971"/>
            <a:chExt cx="1063256" cy="1063256"/>
          </a:xfrm>
          <a:solidFill>
            <a:schemeClr val="accent3"/>
          </a:solidFill>
        </p:grpSpPr>
        <p:sp>
          <p:nvSpPr>
            <p:cNvPr id="93" name="Oval 9"/>
            <p:cNvSpPr/>
            <p:nvPr/>
          </p:nvSpPr>
          <p:spPr>
            <a:xfrm>
              <a:off x="3314079" y="1982971"/>
              <a:ext cx="1063256" cy="1063256"/>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3"/>
                </a:solidFill>
                <a:latin typeface="FontAwesome" pitchFamily="2" charset="0"/>
              </a:endParaRPr>
            </a:p>
          </p:txBody>
        </p:sp>
        <p:sp>
          <p:nvSpPr>
            <p:cNvPr id="94" name="Freeform 195"/>
            <p:cNvSpPr>
              <a:spLocks noChangeAspect="1" noEditPoints="1"/>
            </p:cNvSpPr>
            <p:nvPr/>
          </p:nvSpPr>
          <p:spPr bwMode="auto">
            <a:xfrm>
              <a:off x="3561147" y="2284242"/>
              <a:ext cx="569121" cy="460715"/>
            </a:xfrm>
            <a:custGeom>
              <a:avLst/>
              <a:gdLst>
                <a:gd name="T0" fmla="*/ 201 w 252"/>
                <a:gd name="T1" fmla="*/ 52 h 204"/>
                <a:gd name="T2" fmla="*/ 201 w 252"/>
                <a:gd name="T3" fmla="*/ 0 h 204"/>
                <a:gd name="T4" fmla="*/ 0 w 252"/>
                <a:gd name="T5" fmla="*/ 0 h 204"/>
                <a:gd name="T6" fmla="*/ 0 w 252"/>
                <a:gd name="T7" fmla="*/ 152 h 204"/>
                <a:gd name="T8" fmla="*/ 51 w 252"/>
                <a:gd name="T9" fmla="*/ 152 h 204"/>
                <a:gd name="T10" fmla="*/ 51 w 252"/>
                <a:gd name="T11" fmla="*/ 204 h 204"/>
                <a:gd name="T12" fmla="*/ 252 w 252"/>
                <a:gd name="T13" fmla="*/ 204 h 204"/>
                <a:gd name="T14" fmla="*/ 252 w 252"/>
                <a:gd name="T15" fmla="*/ 52 h 204"/>
                <a:gd name="T16" fmla="*/ 201 w 252"/>
                <a:gd name="T17" fmla="*/ 52 h 204"/>
                <a:gd name="T18" fmla="*/ 25 w 252"/>
                <a:gd name="T19" fmla="*/ 127 h 204"/>
                <a:gd name="T20" fmla="*/ 25 w 252"/>
                <a:gd name="T21" fmla="*/ 25 h 204"/>
                <a:gd name="T22" fmla="*/ 176 w 252"/>
                <a:gd name="T23" fmla="*/ 25 h 204"/>
                <a:gd name="T24" fmla="*/ 176 w 252"/>
                <a:gd name="T25" fmla="*/ 52 h 204"/>
                <a:gd name="T26" fmla="*/ 51 w 252"/>
                <a:gd name="T27" fmla="*/ 52 h 204"/>
                <a:gd name="T28" fmla="*/ 51 w 252"/>
                <a:gd name="T29" fmla="*/ 127 h 204"/>
                <a:gd name="T30" fmla="*/ 25 w 252"/>
                <a:gd name="T31" fmla="*/ 127 h 204"/>
                <a:gd name="T32" fmla="*/ 76 w 252"/>
                <a:gd name="T33" fmla="*/ 77 h 204"/>
                <a:gd name="T34" fmla="*/ 227 w 252"/>
                <a:gd name="T35" fmla="*/ 77 h 204"/>
                <a:gd name="T36" fmla="*/ 227 w 252"/>
                <a:gd name="T37" fmla="*/ 179 h 204"/>
                <a:gd name="T38" fmla="*/ 76 w 252"/>
                <a:gd name="T39" fmla="*/ 179 h 204"/>
                <a:gd name="T40" fmla="*/ 76 w 252"/>
                <a:gd name="T41" fmla="*/ 7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2" h="204">
                  <a:moveTo>
                    <a:pt x="201" y="52"/>
                  </a:moveTo>
                  <a:lnTo>
                    <a:pt x="201" y="0"/>
                  </a:lnTo>
                  <a:lnTo>
                    <a:pt x="0" y="0"/>
                  </a:lnTo>
                  <a:lnTo>
                    <a:pt x="0" y="152"/>
                  </a:lnTo>
                  <a:lnTo>
                    <a:pt x="51" y="152"/>
                  </a:lnTo>
                  <a:lnTo>
                    <a:pt x="51" y="204"/>
                  </a:lnTo>
                  <a:lnTo>
                    <a:pt x="252" y="204"/>
                  </a:lnTo>
                  <a:lnTo>
                    <a:pt x="252" y="52"/>
                  </a:lnTo>
                  <a:lnTo>
                    <a:pt x="201" y="52"/>
                  </a:lnTo>
                  <a:close/>
                  <a:moveTo>
                    <a:pt x="25" y="127"/>
                  </a:moveTo>
                  <a:lnTo>
                    <a:pt x="25" y="25"/>
                  </a:lnTo>
                  <a:lnTo>
                    <a:pt x="176" y="25"/>
                  </a:lnTo>
                  <a:lnTo>
                    <a:pt x="176" y="52"/>
                  </a:lnTo>
                  <a:lnTo>
                    <a:pt x="51" y="52"/>
                  </a:lnTo>
                  <a:lnTo>
                    <a:pt x="51" y="127"/>
                  </a:lnTo>
                  <a:lnTo>
                    <a:pt x="25" y="127"/>
                  </a:lnTo>
                  <a:close/>
                  <a:moveTo>
                    <a:pt x="76" y="77"/>
                  </a:moveTo>
                  <a:lnTo>
                    <a:pt x="227" y="77"/>
                  </a:lnTo>
                  <a:lnTo>
                    <a:pt x="227" y="179"/>
                  </a:lnTo>
                  <a:lnTo>
                    <a:pt x="76" y="179"/>
                  </a:lnTo>
                  <a:lnTo>
                    <a:pt x="76" y="77"/>
                  </a:lnTo>
                  <a:close/>
                </a:path>
              </a:pathLst>
            </a:custGeom>
            <a:solidFill>
              <a:srgbClr val="1C9292"/>
            </a:solidFill>
            <a:ln>
              <a:noFill/>
            </a:ln>
          </p:spPr>
          <p:txBody>
            <a:bodyPr vert="horz" wrap="square" lIns="68592" tIns="34296" rIns="68592" bIns="34296" numCol="1" anchor="t" anchorCtr="0" compatLnSpc="1"/>
            <a:lstStyle/>
            <a:p>
              <a:endParaRPr lang="zh-CN" altLang="en-US">
                <a:latin typeface="Arial" panose="020B0604020202020204" pitchFamily="34" charset="0"/>
                <a:ea typeface="微软雅黑" panose="020B0503020204020204" pitchFamily="34" charset="-122"/>
                <a:cs typeface="Arial" panose="020B0604020202020204" pitchFamily="34" charset="0"/>
              </a:endParaRPr>
            </a:p>
          </p:txBody>
        </p:sp>
      </p:grpSp>
      <p:grpSp>
        <p:nvGrpSpPr>
          <p:cNvPr id="96" name="组合 95"/>
          <p:cNvGrpSpPr/>
          <p:nvPr/>
        </p:nvGrpSpPr>
        <p:grpSpPr>
          <a:xfrm>
            <a:off x="3641352" y="1440986"/>
            <a:ext cx="797580" cy="797580"/>
            <a:chOff x="4924853" y="1982971"/>
            <a:chExt cx="1063256" cy="1063256"/>
          </a:xfrm>
          <a:solidFill>
            <a:schemeClr val="accent3"/>
          </a:solidFill>
        </p:grpSpPr>
        <p:sp>
          <p:nvSpPr>
            <p:cNvPr id="97" name="Oval 9"/>
            <p:cNvSpPr/>
            <p:nvPr/>
          </p:nvSpPr>
          <p:spPr>
            <a:xfrm>
              <a:off x="4924853" y="1982971"/>
              <a:ext cx="1063256" cy="1063256"/>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3"/>
                </a:solidFill>
                <a:latin typeface="FontAwesome" pitchFamily="2" charset="0"/>
              </a:endParaRPr>
            </a:p>
          </p:txBody>
        </p:sp>
        <p:sp>
          <p:nvSpPr>
            <p:cNvPr id="99" name="任意多边形 98"/>
            <p:cNvSpPr>
              <a:spLocks noChangeArrowheads="1"/>
            </p:cNvSpPr>
            <p:nvPr/>
          </p:nvSpPr>
          <p:spPr bwMode="auto">
            <a:xfrm>
              <a:off x="5169814" y="2299599"/>
              <a:ext cx="573334" cy="430001"/>
            </a:xfrm>
            <a:custGeom>
              <a:avLst/>
              <a:gdLst>
                <a:gd name="connsiteX0" fmla="*/ 343544 w 573334"/>
                <a:gd name="connsiteY0" fmla="*/ 293493 h 430001"/>
                <a:gd name="connsiteX1" fmla="*/ 389047 w 573334"/>
                <a:gd name="connsiteY1" fmla="*/ 293493 h 430001"/>
                <a:gd name="connsiteX2" fmla="*/ 389047 w 573334"/>
                <a:gd name="connsiteY2" fmla="*/ 345822 h 430001"/>
                <a:gd name="connsiteX3" fmla="*/ 343544 w 573334"/>
                <a:gd name="connsiteY3" fmla="*/ 345822 h 430001"/>
                <a:gd name="connsiteX4" fmla="*/ 102379 w 573334"/>
                <a:gd name="connsiteY4" fmla="*/ 245714 h 430001"/>
                <a:gd name="connsiteX5" fmla="*/ 147882 w 573334"/>
                <a:gd name="connsiteY5" fmla="*/ 245714 h 430001"/>
                <a:gd name="connsiteX6" fmla="*/ 147882 w 573334"/>
                <a:gd name="connsiteY6" fmla="*/ 345820 h 430001"/>
                <a:gd name="connsiteX7" fmla="*/ 102379 w 573334"/>
                <a:gd name="connsiteY7" fmla="*/ 345820 h 430001"/>
                <a:gd name="connsiteX8" fmla="*/ 261639 w 573334"/>
                <a:gd name="connsiteY8" fmla="*/ 182011 h 430001"/>
                <a:gd name="connsiteX9" fmla="*/ 309418 w 573334"/>
                <a:gd name="connsiteY9" fmla="*/ 182011 h 430001"/>
                <a:gd name="connsiteX10" fmla="*/ 309418 w 573334"/>
                <a:gd name="connsiteY10" fmla="*/ 345821 h 430001"/>
                <a:gd name="connsiteX11" fmla="*/ 261639 w 573334"/>
                <a:gd name="connsiteY11" fmla="*/ 345821 h 430001"/>
                <a:gd name="connsiteX12" fmla="*/ 182010 w 573334"/>
                <a:gd name="connsiteY12" fmla="*/ 131958 h 430001"/>
                <a:gd name="connsiteX13" fmla="*/ 229789 w 573334"/>
                <a:gd name="connsiteY13" fmla="*/ 131958 h 430001"/>
                <a:gd name="connsiteX14" fmla="*/ 229789 w 573334"/>
                <a:gd name="connsiteY14" fmla="*/ 345821 h 430001"/>
                <a:gd name="connsiteX15" fmla="*/ 182010 w 573334"/>
                <a:gd name="connsiteY15" fmla="*/ 345821 h 430001"/>
                <a:gd name="connsiteX16" fmla="*/ 423174 w 573334"/>
                <a:gd name="connsiteY16" fmla="*/ 91005 h 430001"/>
                <a:gd name="connsiteX17" fmla="*/ 470953 w 573334"/>
                <a:gd name="connsiteY17" fmla="*/ 91005 h 430001"/>
                <a:gd name="connsiteX18" fmla="*/ 470953 w 573334"/>
                <a:gd name="connsiteY18" fmla="*/ 345820 h 430001"/>
                <a:gd name="connsiteX19" fmla="*/ 423174 w 573334"/>
                <a:gd name="connsiteY19" fmla="*/ 345820 h 430001"/>
                <a:gd name="connsiteX20" fmla="*/ 48990 w 573334"/>
                <a:gd name="connsiteY20" fmla="*/ 48990 h 430001"/>
                <a:gd name="connsiteX21" fmla="*/ 48990 w 573334"/>
                <a:gd name="connsiteY21" fmla="*/ 381011 h 430001"/>
                <a:gd name="connsiteX22" fmla="*/ 524344 w 573334"/>
                <a:gd name="connsiteY22" fmla="*/ 381011 h 430001"/>
                <a:gd name="connsiteX23" fmla="*/ 524344 w 573334"/>
                <a:gd name="connsiteY23" fmla="*/ 48990 h 430001"/>
                <a:gd name="connsiteX24" fmla="*/ 0 w 573334"/>
                <a:gd name="connsiteY24" fmla="*/ 0 h 430001"/>
                <a:gd name="connsiteX25" fmla="*/ 573334 w 573334"/>
                <a:gd name="connsiteY25" fmla="*/ 0 h 430001"/>
                <a:gd name="connsiteX26" fmla="*/ 573334 w 573334"/>
                <a:gd name="connsiteY26" fmla="*/ 430001 h 430001"/>
                <a:gd name="connsiteX27" fmla="*/ 0 w 573334"/>
                <a:gd name="connsiteY27" fmla="*/ 430001 h 43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3334" h="430001">
                  <a:moveTo>
                    <a:pt x="343544" y="293493"/>
                  </a:moveTo>
                  <a:lnTo>
                    <a:pt x="389047" y="293493"/>
                  </a:lnTo>
                  <a:lnTo>
                    <a:pt x="389047" y="345822"/>
                  </a:lnTo>
                  <a:lnTo>
                    <a:pt x="343544" y="345822"/>
                  </a:lnTo>
                  <a:close/>
                  <a:moveTo>
                    <a:pt x="102379" y="245714"/>
                  </a:moveTo>
                  <a:lnTo>
                    <a:pt x="147882" y="245714"/>
                  </a:lnTo>
                  <a:lnTo>
                    <a:pt x="147882" y="345820"/>
                  </a:lnTo>
                  <a:lnTo>
                    <a:pt x="102379" y="345820"/>
                  </a:lnTo>
                  <a:close/>
                  <a:moveTo>
                    <a:pt x="261639" y="182011"/>
                  </a:moveTo>
                  <a:lnTo>
                    <a:pt x="309418" y="182011"/>
                  </a:lnTo>
                  <a:lnTo>
                    <a:pt x="309418" y="345821"/>
                  </a:lnTo>
                  <a:lnTo>
                    <a:pt x="261639" y="345821"/>
                  </a:lnTo>
                  <a:close/>
                  <a:moveTo>
                    <a:pt x="182010" y="131958"/>
                  </a:moveTo>
                  <a:lnTo>
                    <a:pt x="229789" y="131958"/>
                  </a:lnTo>
                  <a:lnTo>
                    <a:pt x="229789" y="345821"/>
                  </a:lnTo>
                  <a:lnTo>
                    <a:pt x="182010" y="345821"/>
                  </a:lnTo>
                  <a:close/>
                  <a:moveTo>
                    <a:pt x="423174" y="91005"/>
                  </a:moveTo>
                  <a:lnTo>
                    <a:pt x="470953" y="91005"/>
                  </a:lnTo>
                  <a:lnTo>
                    <a:pt x="470953" y="345820"/>
                  </a:lnTo>
                  <a:lnTo>
                    <a:pt x="423174" y="345820"/>
                  </a:lnTo>
                  <a:close/>
                  <a:moveTo>
                    <a:pt x="48990" y="48990"/>
                  </a:moveTo>
                  <a:lnTo>
                    <a:pt x="48990" y="381011"/>
                  </a:lnTo>
                  <a:lnTo>
                    <a:pt x="524344" y="381011"/>
                  </a:lnTo>
                  <a:lnTo>
                    <a:pt x="524344" y="48990"/>
                  </a:lnTo>
                  <a:close/>
                  <a:moveTo>
                    <a:pt x="0" y="0"/>
                  </a:moveTo>
                  <a:lnTo>
                    <a:pt x="573334" y="0"/>
                  </a:lnTo>
                  <a:lnTo>
                    <a:pt x="573334" y="430001"/>
                  </a:lnTo>
                  <a:lnTo>
                    <a:pt x="0" y="430001"/>
                  </a:lnTo>
                  <a:close/>
                </a:path>
              </a:pathLst>
            </a:custGeom>
            <a:solidFill>
              <a:srgbClr val="1C9292"/>
            </a:solidFill>
            <a:ln>
              <a:noFill/>
            </a:ln>
          </p:spPr>
          <p:txBody>
            <a:bodyPr vert="horz" wrap="square" lIns="68592" tIns="34296" rIns="68592" bIns="34296" numCol="1" anchor="t" anchorCtr="0" compatLnSpc="1">
              <a:noAutofit/>
            </a:bodyPr>
            <a:lstStyle/>
            <a:p>
              <a:endParaRPr lang="zh-CN" altLang="en-US">
                <a:latin typeface="Arial" panose="020B0604020202020204" pitchFamily="34" charset="0"/>
                <a:ea typeface="微软雅黑" panose="020B0503020204020204" pitchFamily="34" charset="-122"/>
                <a:cs typeface="Arial" panose="020B0604020202020204" pitchFamily="34" charset="0"/>
              </a:endParaRPr>
            </a:p>
          </p:txBody>
        </p:sp>
      </p:grpSp>
      <p:sp>
        <p:nvSpPr>
          <p:cNvPr id="3" name="标题 2"/>
          <p:cNvSpPr>
            <a:spLocks noGrp="1"/>
          </p:cNvSpPr>
          <p:nvPr>
            <p:ph type="title"/>
          </p:nvPr>
        </p:nvSpPr>
        <p:spPr/>
        <p:txBody>
          <a:bodyPr/>
          <a:lstStyle/>
          <a:p>
            <a:r>
              <a:rPr lang="zh-CN" altLang="en-US" dirty="0">
                <a:cs typeface="+mn-ea"/>
                <a:sym typeface="+mn-lt"/>
              </a:rPr>
              <a:t>在此输入标题内容</a:t>
            </a:r>
            <a:endParaRPr lang="zh-CN" altLang="en-US" dirty="0"/>
          </a:p>
        </p:txBody>
      </p:sp>
      <p:sp>
        <p:nvSpPr>
          <p:cNvPr id="4" name="灯片编号占位符 3"/>
          <p:cNvSpPr>
            <a:spLocks noGrp="1"/>
          </p:cNvSpPr>
          <p:nvPr>
            <p:ph type="sldNum" sz="quarter" idx="12"/>
          </p:nvPr>
        </p:nvSpPr>
        <p:spPr/>
        <p:txBody>
          <a:bodyPr/>
          <a:lstStyle/>
          <a:p>
            <a:fld id="{8C92ADDF-ABC6-4EEC-846D-A1AE2D410679}" type="slidenum">
              <a:rPr lang="zh-CN" altLang="en-US" smtClean="0"/>
              <a:t>20</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dissolve">
                                      <p:cBhvr>
                                        <p:cTn id="7" dur="500"/>
                                        <p:tgtEl>
                                          <p:spTgt spid="55"/>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1"/>
                                        </p:tgtEl>
                                        <p:attrNameLst>
                                          <p:attrName>style.visibility</p:attrName>
                                        </p:attrNameLst>
                                      </p:cBhvr>
                                      <p:to>
                                        <p:strVal val="visible"/>
                                      </p:to>
                                    </p:set>
                                    <p:animEffect transition="in" filter="wipe(right)">
                                      <p:cBhvr>
                                        <p:cTn id="11" dur="1000"/>
                                        <p:tgtEl>
                                          <p:spTgt spid="6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left)">
                                      <p:cBhvr>
                                        <p:cTn id="14" dur="500"/>
                                        <p:tgtEl>
                                          <p:spTgt spid="56"/>
                                        </p:tgtEl>
                                      </p:cBhvr>
                                    </p:animEffect>
                                  </p:childTnLst>
                                </p:cTn>
                              </p:par>
                              <p:par>
                                <p:cTn id="15" presetID="10" presetClass="entr" presetSubtype="0" fill="hold" nodeType="withEffect">
                                  <p:stCondLst>
                                    <p:cond delay="150"/>
                                  </p:stCondLst>
                                  <p:childTnLst>
                                    <p:set>
                                      <p:cBhvr>
                                        <p:cTn id="16" dur="1" fill="hold">
                                          <p:stCondLst>
                                            <p:cond delay="0"/>
                                          </p:stCondLst>
                                        </p:cTn>
                                        <p:tgtEl>
                                          <p:spTgt spid="79"/>
                                        </p:tgtEl>
                                        <p:attrNameLst>
                                          <p:attrName>style.visibility</p:attrName>
                                        </p:attrNameLst>
                                      </p:cBhvr>
                                      <p:to>
                                        <p:strVal val="visible"/>
                                      </p:to>
                                    </p:set>
                                    <p:animEffect transition="in" filter="fade">
                                      <p:cBhvr>
                                        <p:cTn id="17" dur="250"/>
                                        <p:tgtEl>
                                          <p:spTgt spid="79"/>
                                        </p:tgtEl>
                                      </p:cBhvr>
                                    </p:animEffect>
                                  </p:childTnLst>
                                </p:cTn>
                              </p:par>
                              <p:par>
                                <p:cTn id="18" presetID="10" presetClass="entr" presetSubtype="0" fill="hold" nodeType="withEffect">
                                  <p:stCondLst>
                                    <p:cond delay="350"/>
                                  </p:stCondLst>
                                  <p:childTnLst>
                                    <p:set>
                                      <p:cBhvr>
                                        <p:cTn id="19" dur="1" fill="hold">
                                          <p:stCondLst>
                                            <p:cond delay="0"/>
                                          </p:stCondLst>
                                        </p:cTn>
                                        <p:tgtEl>
                                          <p:spTgt spid="96"/>
                                        </p:tgtEl>
                                        <p:attrNameLst>
                                          <p:attrName>style.visibility</p:attrName>
                                        </p:attrNameLst>
                                      </p:cBhvr>
                                      <p:to>
                                        <p:strVal val="visible"/>
                                      </p:to>
                                    </p:set>
                                    <p:animEffect transition="in" filter="fade">
                                      <p:cBhvr>
                                        <p:cTn id="20" dur="250"/>
                                        <p:tgtEl>
                                          <p:spTgt spid="96"/>
                                        </p:tgtEl>
                                      </p:cBhvr>
                                    </p:animEffect>
                                  </p:childTnLst>
                                </p:cTn>
                              </p:par>
                              <p:par>
                                <p:cTn id="21" presetID="10" presetClass="entr" presetSubtype="0" fill="hold" nodeType="withEffect">
                                  <p:stCondLst>
                                    <p:cond delay="550"/>
                                  </p:stCondLst>
                                  <p:childTnLst>
                                    <p:set>
                                      <p:cBhvr>
                                        <p:cTn id="22" dur="1" fill="hold">
                                          <p:stCondLst>
                                            <p:cond delay="0"/>
                                          </p:stCondLst>
                                        </p:cTn>
                                        <p:tgtEl>
                                          <p:spTgt spid="91"/>
                                        </p:tgtEl>
                                        <p:attrNameLst>
                                          <p:attrName>style.visibility</p:attrName>
                                        </p:attrNameLst>
                                      </p:cBhvr>
                                      <p:to>
                                        <p:strVal val="visible"/>
                                      </p:to>
                                    </p:set>
                                    <p:animEffect transition="in" filter="fade">
                                      <p:cBhvr>
                                        <p:cTn id="23" dur="250"/>
                                        <p:tgtEl>
                                          <p:spTgt spid="91"/>
                                        </p:tgtEl>
                                      </p:cBhvr>
                                    </p:animEffect>
                                  </p:childTnLst>
                                </p:cTn>
                              </p:par>
                              <p:par>
                                <p:cTn id="24" presetID="10" presetClass="entr" presetSubtype="0" fill="hold" nodeType="withEffect">
                                  <p:stCondLst>
                                    <p:cond delay="750"/>
                                  </p:stCondLst>
                                  <p:childTnLst>
                                    <p:set>
                                      <p:cBhvr>
                                        <p:cTn id="25" dur="1" fill="hold">
                                          <p:stCondLst>
                                            <p:cond delay="0"/>
                                          </p:stCondLst>
                                        </p:cTn>
                                        <p:tgtEl>
                                          <p:spTgt spid="76"/>
                                        </p:tgtEl>
                                        <p:attrNameLst>
                                          <p:attrName>style.visibility</p:attrName>
                                        </p:attrNameLst>
                                      </p:cBhvr>
                                      <p:to>
                                        <p:strVal val="visible"/>
                                      </p:to>
                                    </p:set>
                                    <p:animEffect transition="in" filter="fade">
                                      <p:cBhvr>
                                        <p:cTn id="26" dur="250"/>
                                        <p:tgtEl>
                                          <p:spTgt spid="76"/>
                                        </p:tgtEl>
                                      </p:cBhvr>
                                    </p:animEffect>
                                  </p:childTnLst>
                                </p:cTn>
                              </p:par>
                            </p:childTnLst>
                          </p:cTn>
                        </p:par>
                        <p:par>
                          <p:cTn id="27" fill="hold">
                            <p:stCondLst>
                              <p:cond delay="1500"/>
                            </p:stCondLst>
                            <p:childTnLst>
                              <p:par>
                                <p:cTn id="28" presetID="41" presetClass="entr" presetSubtype="0" fill="hold" grpId="0" nodeType="afterEffect">
                                  <p:stCondLst>
                                    <p:cond delay="0"/>
                                  </p:stCondLst>
                                  <p:iterate type="lt">
                                    <p:tmPct val="10000"/>
                                  </p:iterate>
                                  <p:childTnLst>
                                    <p:set>
                                      <p:cBhvr>
                                        <p:cTn id="29" dur="1" fill="hold">
                                          <p:stCondLst>
                                            <p:cond delay="0"/>
                                          </p:stCondLst>
                                        </p:cTn>
                                        <p:tgtEl>
                                          <p:spTgt spid="62"/>
                                        </p:tgtEl>
                                        <p:attrNameLst>
                                          <p:attrName>style.visibility</p:attrName>
                                        </p:attrNameLst>
                                      </p:cBhvr>
                                      <p:to>
                                        <p:strVal val="visible"/>
                                      </p:to>
                                    </p:set>
                                    <p:anim calcmode="lin" valueType="num">
                                      <p:cBhvr>
                                        <p:cTn id="30" dur="500" fill="hold"/>
                                        <p:tgtEl>
                                          <p:spTgt spid="62"/>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62"/>
                                        </p:tgtEl>
                                        <p:attrNameLst>
                                          <p:attrName>ppt_y</p:attrName>
                                        </p:attrNameLst>
                                      </p:cBhvr>
                                      <p:tavLst>
                                        <p:tav tm="0">
                                          <p:val>
                                            <p:strVal val="#ppt_y"/>
                                          </p:val>
                                        </p:tav>
                                        <p:tav tm="100000">
                                          <p:val>
                                            <p:strVal val="#ppt_y"/>
                                          </p:val>
                                        </p:tav>
                                      </p:tavLst>
                                    </p:anim>
                                    <p:anim calcmode="lin" valueType="num">
                                      <p:cBhvr>
                                        <p:cTn id="32" dur="500" fill="hold"/>
                                        <p:tgtEl>
                                          <p:spTgt spid="62"/>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62"/>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62"/>
                                        </p:tgtEl>
                                      </p:cBhvr>
                                    </p:animEffect>
                                  </p:childTnLst>
                                </p:cTn>
                              </p:par>
                            </p:childTnLst>
                          </p:cTn>
                        </p:par>
                        <p:par>
                          <p:cTn id="35" fill="hold">
                            <p:stCondLst>
                              <p:cond delay="2400"/>
                            </p:stCondLst>
                            <p:childTnLst>
                              <p:par>
                                <p:cTn id="36" presetID="22" presetClass="entr" presetSubtype="8" fill="hold" grpId="0" nodeType="afterEffect">
                                  <p:stCondLst>
                                    <p:cond delay="0"/>
                                  </p:stCondLst>
                                  <p:childTnLst>
                                    <p:set>
                                      <p:cBhvr>
                                        <p:cTn id="37" dur="1" fill="hold">
                                          <p:stCondLst>
                                            <p:cond delay="0"/>
                                          </p:stCondLst>
                                        </p:cTn>
                                        <p:tgtEl>
                                          <p:spTgt spid="72"/>
                                        </p:tgtEl>
                                        <p:attrNameLst>
                                          <p:attrName>style.visibility</p:attrName>
                                        </p:attrNameLst>
                                      </p:cBhvr>
                                      <p:to>
                                        <p:strVal val="visible"/>
                                      </p:to>
                                    </p:set>
                                    <p:animEffect transition="in" filter="wipe(left)">
                                      <p:cBhvr>
                                        <p:cTn id="38" dur="500"/>
                                        <p:tgtEl>
                                          <p:spTgt spid="72"/>
                                        </p:tgtEl>
                                      </p:cBhvr>
                                    </p:animEffect>
                                  </p:childTnLst>
                                </p:cTn>
                              </p:par>
                            </p:childTnLst>
                          </p:cTn>
                        </p:par>
                        <p:par>
                          <p:cTn id="39" fill="hold">
                            <p:stCondLst>
                              <p:cond delay="2900"/>
                            </p:stCondLst>
                            <p:childTnLst>
                              <p:par>
                                <p:cTn id="40" presetID="42"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250"/>
                                        <p:tgtEl>
                                          <p:spTgt spid="64"/>
                                        </p:tgtEl>
                                      </p:cBhvr>
                                    </p:animEffect>
                                    <p:anim calcmode="lin" valueType="num">
                                      <p:cBhvr>
                                        <p:cTn id="43" dur="250" fill="hold"/>
                                        <p:tgtEl>
                                          <p:spTgt spid="64"/>
                                        </p:tgtEl>
                                        <p:attrNameLst>
                                          <p:attrName>ppt_x</p:attrName>
                                        </p:attrNameLst>
                                      </p:cBhvr>
                                      <p:tavLst>
                                        <p:tav tm="0">
                                          <p:val>
                                            <p:strVal val="#ppt_x"/>
                                          </p:val>
                                        </p:tav>
                                        <p:tav tm="100000">
                                          <p:val>
                                            <p:strVal val="#ppt_x"/>
                                          </p:val>
                                        </p:tav>
                                      </p:tavLst>
                                    </p:anim>
                                    <p:anim calcmode="lin" valueType="num">
                                      <p:cBhvr>
                                        <p:cTn id="44" dur="250" fill="hold"/>
                                        <p:tgtEl>
                                          <p:spTgt spid="64"/>
                                        </p:tgtEl>
                                        <p:attrNameLst>
                                          <p:attrName>ppt_y</p:attrName>
                                        </p:attrNameLst>
                                      </p:cBhvr>
                                      <p:tavLst>
                                        <p:tav tm="0">
                                          <p:val>
                                            <p:strVal val="#ppt_y+.1"/>
                                          </p:val>
                                        </p:tav>
                                        <p:tav tm="100000">
                                          <p:val>
                                            <p:strVal val="#ppt_y"/>
                                          </p:val>
                                        </p:tav>
                                      </p:tavLst>
                                    </p:anim>
                                  </p:childTnLst>
                                </p:cTn>
                              </p:par>
                            </p:childTnLst>
                          </p:cTn>
                        </p:par>
                        <p:par>
                          <p:cTn id="45" fill="hold">
                            <p:stCondLst>
                              <p:cond delay="3400"/>
                            </p:stCondLst>
                            <p:childTnLst>
                              <p:par>
                                <p:cTn id="46" presetID="42" presetClass="entr" presetSubtype="0"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Effect transition="in" filter="fade">
                                      <p:cBhvr>
                                        <p:cTn id="48" dur="250"/>
                                        <p:tgtEl>
                                          <p:spTgt spid="65"/>
                                        </p:tgtEl>
                                      </p:cBhvr>
                                    </p:animEffect>
                                    <p:anim calcmode="lin" valueType="num">
                                      <p:cBhvr>
                                        <p:cTn id="49" dur="250" fill="hold"/>
                                        <p:tgtEl>
                                          <p:spTgt spid="65"/>
                                        </p:tgtEl>
                                        <p:attrNameLst>
                                          <p:attrName>ppt_x</p:attrName>
                                        </p:attrNameLst>
                                      </p:cBhvr>
                                      <p:tavLst>
                                        <p:tav tm="0">
                                          <p:val>
                                            <p:strVal val="#ppt_x"/>
                                          </p:val>
                                        </p:tav>
                                        <p:tav tm="100000">
                                          <p:val>
                                            <p:strVal val="#ppt_x"/>
                                          </p:val>
                                        </p:tav>
                                      </p:tavLst>
                                    </p:anim>
                                    <p:anim calcmode="lin" valueType="num">
                                      <p:cBhvr>
                                        <p:cTn id="50" dur="250" fill="hold"/>
                                        <p:tgtEl>
                                          <p:spTgt spid="65"/>
                                        </p:tgtEl>
                                        <p:attrNameLst>
                                          <p:attrName>ppt_y</p:attrName>
                                        </p:attrNameLst>
                                      </p:cBhvr>
                                      <p:tavLst>
                                        <p:tav tm="0">
                                          <p:val>
                                            <p:strVal val="#ppt_y+.1"/>
                                          </p:val>
                                        </p:tav>
                                        <p:tav tm="100000">
                                          <p:val>
                                            <p:strVal val="#ppt_y"/>
                                          </p:val>
                                        </p:tav>
                                      </p:tavLst>
                                    </p:anim>
                                  </p:childTnLst>
                                </p:cTn>
                              </p:par>
                            </p:childTnLst>
                          </p:cTn>
                        </p:par>
                        <p:par>
                          <p:cTn id="51" fill="hold">
                            <p:stCondLst>
                              <p:cond delay="3900"/>
                            </p:stCondLst>
                            <p:childTnLst>
                              <p:par>
                                <p:cTn id="52" presetID="42" presetClass="entr" presetSubtype="0" fill="hold" grpId="0" nodeType="afterEffect">
                                  <p:stCondLst>
                                    <p:cond delay="0"/>
                                  </p:stCondLst>
                                  <p:childTnLst>
                                    <p:set>
                                      <p:cBhvr>
                                        <p:cTn id="53" dur="1" fill="hold">
                                          <p:stCondLst>
                                            <p:cond delay="0"/>
                                          </p:stCondLst>
                                        </p:cTn>
                                        <p:tgtEl>
                                          <p:spTgt spid="69"/>
                                        </p:tgtEl>
                                        <p:attrNameLst>
                                          <p:attrName>style.visibility</p:attrName>
                                        </p:attrNameLst>
                                      </p:cBhvr>
                                      <p:to>
                                        <p:strVal val="visible"/>
                                      </p:to>
                                    </p:set>
                                    <p:animEffect transition="in" filter="fade">
                                      <p:cBhvr>
                                        <p:cTn id="54" dur="250"/>
                                        <p:tgtEl>
                                          <p:spTgt spid="69"/>
                                        </p:tgtEl>
                                      </p:cBhvr>
                                    </p:animEffect>
                                    <p:anim calcmode="lin" valueType="num">
                                      <p:cBhvr>
                                        <p:cTn id="55" dur="250" fill="hold"/>
                                        <p:tgtEl>
                                          <p:spTgt spid="69"/>
                                        </p:tgtEl>
                                        <p:attrNameLst>
                                          <p:attrName>ppt_x</p:attrName>
                                        </p:attrNameLst>
                                      </p:cBhvr>
                                      <p:tavLst>
                                        <p:tav tm="0">
                                          <p:val>
                                            <p:strVal val="#ppt_x"/>
                                          </p:val>
                                        </p:tav>
                                        <p:tav tm="100000">
                                          <p:val>
                                            <p:strVal val="#ppt_x"/>
                                          </p:val>
                                        </p:tav>
                                      </p:tavLst>
                                    </p:anim>
                                    <p:anim calcmode="lin" valueType="num">
                                      <p:cBhvr>
                                        <p:cTn id="56" dur="250" fill="hold"/>
                                        <p:tgtEl>
                                          <p:spTgt spid="69"/>
                                        </p:tgtEl>
                                        <p:attrNameLst>
                                          <p:attrName>ppt_y</p:attrName>
                                        </p:attrNameLst>
                                      </p:cBhvr>
                                      <p:tavLst>
                                        <p:tav tm="0">
                                          <p:val>
                                            <p:strVal val="#ppt_y+.1"/>
                                          </p:val>
                                        </p:tav>
                                        <p:tav tm="100000">
                                          <p:val>
                                            <p:strVal val="#ppt_y"/>
                                          </p:val>
                                        </p:tav>
                                      </p:tavLst>
                                    </p:anim>
                                  </p:childTnLst>
                                </p:cTn>
                              </p:par>
                            </p:childTnLst>
                          </p:cTn>
                        </p:par>
                        <p:par>
                          <p:cTn id="57" fill="hold">
                            <p:stCondLst>
                              <p:cond delay="4400"/>
                            </p:stCondLst>
                            <p:childTnLst>
                              <p:par>
                                <p:cTn id="58" presetID="42" presetClass="entr" presetSubtype="0"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fade">
                                      <p:cBhvr>
                                        <p:cTn id="60" dur="250"/>
                                        <p:tgtEl>
                                          <p:spTgt spid="70"/>
                                        </p:tgtEl>
                                      </p:cBhvr>
                                    </p:animEffect>
                                    <p:anim calcmode="lin" valueType="num">
                                      <p:cBhvr>
                                        <p:cTn id="61" dur="250" fill="hold"/>
                                        <p:tgtEl>
                                          <p:spTgt spid="70"/>
                                        </p:tgtEl>
                                        <p:attrNameLst>
                                          <p:attrName>ppt_x</p:attrName>
                                        </p:attrNameLst>
                                      </p:cBhvr>
                                      <p:tavLst>
                                        <p:tav tm="0">
                                          <p:val>
                                            <p:strVal val="#ppt_x"/>
                                          </p:val>
                                        </p:tav>
                                        <p:tav tm="100000">
                                          <p:val>
                                            <p:strVal val="#ppt_x"/>
                                          </p:val>
                                        </p:tav>
                                      </p:tavLst>
                                    </p:anim>
                                    <p:anim calcmode="lin" valueType="num">
                                      <p:cBhvr>
                                        <p:cTn id="62" dur="25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P spid="61" grpId="0" animBg="1"/>
      <p:bldP spid="62" grpId="0"/>
      <p:bldP spid="64" grpId="0"/>
      <p:bldP spid="65" grpId="0"/>
      <p:bldP spid="69" grpId="0"/>
      <p:bldP spid="70" grpId="0"/>
      <p:bldP spid="7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rot="18765110">
            <a:off x="1489334" y="1621467"/>
            <a:ext cx="2160963" cy="2160963"/>
          </a:xfrm>
          <a:prstGeom prst="rect">
            <a:avLst/>
          </a:prstGeom>
          <a:solidFill>
            <a:srgbClr val="1C929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a:p>
        </p:txBody>
      </p:sp>
      <p:sp>
        <p:nvSpPr>
          <p:cNvPr id="10" name="矩形 9"/>
          <p:cNvSpPr/>
          <p:nvPr/>
        </p:nvSpPr>
        <p:spPr>
          <a:xfrm rot="18765110">
            <a:off x="1057969" y="1622097"/>
            <a:ext cx="2160615" cy="2160615"/>
          </a:xfrm>
          <a:prstGeom prst="rect">
            <a:avLst/>
          </a:prstGeom>
          <a:blipFill dpi="0" rotWithShape="0">
            <a:blip r:embed="rId3" cstate="print"/>
            <a:srcRect/>
            <a:stretch>
              <a:fillRect l="-6000" r="-51000"/>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a:p>
        </p:txBody>
      </p:sp>
      <p:grpSp>
        <p:nvGrpSpPr>
          <p:cNvPr id="11" name="组合 3"/>
          <p:cNvGrpSpPr/>
          <p:nvPr/>
        </p:nvGrpSpPr>
        <p:grpSpPr>
          <a:xfrm>
            <a:off x="4788731" y="1276920"/>
            <a:ext cx="1918033" cy="358837"/>
            <a:chOff x="4644008" y="1059580"/>
            <a:chExt cx="1917365" cy="360042"/>
          </a:xfrm>
        </p:grpSpPr>
        <p:sp>
          <p:nvSpPr>
            <p:cNvPr id="12" name="矩形 11"/>
            <p:cNvSpPr/>
            <p:nvPr/>
          </p:nvSpPr>
          <p:spPr>
            <a:xfrm>
              <a:off x="4644008" y="1059580"/>
              <a:ext cx="1799911" cy="360042"/>
            </a:xfrm>
            <a:prstGeom prst="rect">
              <a:avLst/>
            </a:prstGeom>
            <a:noFill/>
            <a:ln>
              <a:solidFill>
                <a:srgbClr val="1C92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a:solidFill>
                  <a:schemeClr val="tx1">
                    <a:lumMod val="75000"/>
                    <a:lumOff val="25000"/>
                  </a:schemeClr>
                </a:solidFill>
              </a:endParaRPr>
            </a:p>
          </p:txBody>
        </p:sp>
        <p:sp>
          <p:nvSpPr>
            <p:cNvPr id="13" name="TextBox 129"/>
            <p:cNvSpPr txBox="1"/>
            <p:nvPr/>
          </p:nvSpPr>
          <p:spPr>
            <a:xfrm>
              <a:off x="4644008" y="1080368"/>
              <a:ext cx="1917365" cy="338554"/>
            </a:xfrm>
            <a:prstGeom prst="rect">
              <a:avLst/>
            </a:prstGeom>
            <a:noFill/>
            <a:ln w="9525">
              <a:noFill/>
            </a:ln>
          </p:spPr>
          <p:txBody>
            <a:bodyPr>
              <a:spAutoFit/>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indent="0">
                <a:spcBef>
                  <a:spcPct val="0"/>
                </a:spcBef>
                <a:buNone/>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单击添加您的标题</a:t>
              </a:r>
            </a:p>
          </p:txBody>
        </p:sp>
      </p:grpSp>
      <p:sp>
        <p:nvSpPr>
          <p:cNvPr id="14" name="矩形 6"/>
          <p:cNvSpPr/>
          <p:nvPr/>
        </p:nvSpPr>
        <p:spPr>
          <a:xfrm>
            <a:off x="4644245" y="2089861"/>
            <a:ext cx="3890050" cy="2284810"/>
          </a:xfrm>
          <a:prstGeom prst="rect">
            <a:avLst/>
          </a:prstGeom>
          <a:noFill/>
          <a:ln w="9525">
            <a:noFill/>
          </a:ln>
        </p:spPr>
        <p:txBody>
          <a:bodyPr>
            <a:spAutoFit/>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indent="0">
              <a:lnSpc>
                <a:spcPts val="1900"/>
              </a:lnSpc>
              <a:spcBef>
                <a:spcPct val="0"/>
              </a:spcBef>
              <a:buFont typeface="Wingdings" panose="05000000000000000000" pitchFamily="2" charset="2"/>
              <a:buChar char="n"/>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sym typeface="方正兰亭细黑_GBK" panose="02000000000000000000" charset="-122"/>
              </a:rPr>
              <a:t>单击此处添加文本单击此处添加文本单击此处添加文本</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sym typeface="方正兰亭细黑_GBK" panose="02000000000000000000" charset="-122"/>
            </a:endParaRPr>
          </a:p>
          <a:p>
            <a:pPr marL="0" indent="0">
              <a:lnSpc>
                <a:spcPts val="1900"/>
              </a:lnSpc>
              <a:spcBef>
                <a:spcPct val="0"/>
              </a:spcBef>
              <a:buNone/>
            </a:pP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sym typeface="方正兰亭细黑_GBK" panose="02000000000000000000" charset="-122"/>
            </a:endParaRPr>
          </a:p>
          <a:p>
            <a:pPr marL="0" indent="0">
              <a:lnSpc>
                <a:spcPts val="1900"/>
              </a:lnSpc>
              <a:spcBef>
                <a:spcPct val="0"/>
              </a:spcBef>
              <a:buFont typeface="Wingdings" panose="05000000000000000000" pitchFamily="2" charset="2"/>
              <a:buChar char="n"/>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sym typeface="方正兰亭细黑_GBK" panose="02000000000000000000" charset="-122"/>
              </a:rPr>
              <a:t>单击此处添加文本单击此处添加文本单击此处添加文本</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sym typeface="方正兰亭细黑_GBK" panose="02000000000000000000" charset="-122"/>
            </a:endParaRPr>
          </a:p>
          <a:p>
            <a:pPr marL="0" indent="0">
              <a:lnSpc>
                <a:spcPts val="1900"/>
              </a:lnSpc>
              <a:spcBef>
                <a:spcPct val="0"/>
              </a:spcBef>
              <a:buNone/>
            </a:pP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sym typeface="方正兰亭细黑_GBK" panose="02000000000000000000" charset="-122"/>
            </a:endParaRPr>
          </a:p>
          <a:p>
            <a:pPr marL="0" indent="0">
              <a:lnSpc>
                <a:spcPts val="1900"/>
              </a:lnSpc>
              <a:spcBef>
                <a:spcPct val="0"/>
              </a:spcBef>
              <a:buFont typeface="Wingdings" panose="05000000000000000000" pitchFamily="2" charset="2"/>
              <a:buChar char="n"/>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sym typeface="方正兰亭细黑_GBK" panose="02000000000000000000" charset="-122"/>
              </a:rPr>
              <a:t>单击此处添加文本单击此处添加文本单击此处添加文本</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sym typeface="方正兰亭细黑_GBK" panose="02000000000000000000" charset="-122"/>
            </a:endParaRPr>
          </a:p>
          <a:p>
            <a:pPr marL="0" indent="0">
              <a:lnSpc>
                <a:spcPts val="1900"/>
              </a:lnSpc>
              <a:spcBef>
                <a:spcPct val="0"/>
              </a:spcBef>
              <a:buFont typeface="Wingdings" panose="05000000000000000000" pitchFamily="2" charset="2"/>
              <a:buChar char="n"/>
            </a:pP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sym typeface="方正兰亭细黑_GBK" panose="02000000000000000000" charset="-122"/>
            </a:endParaRPr>
          </a:p>
          <a:p>
            <a:pPr marL="0" indent="0">
              <a:lnSpc>
                <a:spcPts val="1900"/>
              </a:lnSpc>
              <a:spcBef>
                <a:spcPct val="0"/>
              </a:spcBef>
              <a:buFont typeface="Wingdings" panose="05000000000000000000" pitchFamily="2" charset="2"/>
              <a:buChar char="n"/>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sym typeface="方正兰亭细黑_GBK" panose="02000000000000000000" charset="-122"/>
              </a:rPr>
              <a:t>单击此处添加文本单击此处添加文本单击此处添加文本</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sym typeface="方正兰亭细黑_GBK" panose="02000000000000000000" charset="-122"/>
            </a:endParaRPr>
          </a:p>
          <a:p>
            <a:pPr marL="0" indent="0">
              <a:lnSpc>
                <a:spcPts val="1900"/>
              </a:lnSpc>
              <a:spcBef>
                <a:spcPct val="0"/>
              </a:spcBef>
              <a:buNone/>
            </a:pP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sym typeface="方正兰亭细黑_GBK" panose="02000000000000000000" charset="-122"/>
            </a:endParaRPr>
          </a:p>
          <a:p>
            <a:pPr marL="0" indent="0">
              <a:lnSpc>
                <a:spcPts val="1900"/>
              </a:lnSpc>
              <a:spcBef>
                <a:spcPct val="0"/>
              </a:spcBef>
              <a:buNone/>
            </a:pP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sym typeface="方正兰亭细黑_GBK" panose="02000000000000000000" charset="-122"/>
            </a:endParaRPr>
          </a:p>
        </p:txBody>
      </p:sp>
      <p:sp>
        <p:nvSpPr>
          <p:cNvPr id="2" name="标题 1"/>
          <p:cNvSpPr>
            <a:spLocks noGrp="1"/>
          </p:cNvSpPr>
          <p:nvPr>
            <p:ph type="title"/>
          </p:nvPr>
        </p:nvSpPr>
        <p:spPr/>
        <p:txBody>
          <a:bodyPr/>
          <a:lstStyle/>
          <a:p>
            <a:r>
              <a:rPr lang="zh-CN" altLang="en-US" dirty="0">
                <a:cs typeface="+mn-ea"/>
                <a:sym typeface="+mn-lt"/>
              </a:rPr>
              <a:t>在此输入标题内容</a:t>
            </a:r>
            <a:endParaRPr lang="zh-CN" altLang="en-US" dirty="0"/>
          </a:p>
        </p:txBody>
      </p:sp>
      <p:sp>
        <p:nvSpPr>
          <p:cNvPr id="3" name="灯片编号占位符 2"/>
          <p:cNvSpPr>
            <a:spLocks noGrp="1"/>
          </p:cNvSpPr>
          <p:nvPr>
            <p:ph type="sldNum" sz="quarter" idx="12"/>
          </p:nvPr>
        </p:nvSpPr>
        <p:spPr/>
        <p:txBody>
          <a:bodyPr/>
          <a:lstStyle/>
          <a:p>
            <a:fld id="{8C92ADDF-ABC6-4EEC-846D-A1AE2D410679}" type="slidenum">
              <a:rPr lang="zh-CN" altLang="en-US" smtClean="0"/>
              <a:t>21</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up)">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ppt_x"/>
                                          </p:val>
                                        </p:tav>
                                        <p:tav tm="100000">
                                          <p:val>
                                            <p:strVal val="#ppt_x"/>
                                          </p:val>
                                        </p:tav>
                                      </p:tavLst>
                                    </p:anim>
                                    <p:anim calcmode="lin" valueType="num">
                                      <p:cBhvr additive="base">
                                        <p:cTn id="2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6196693" y="2212443"/>
            <a:ext cx="1671467" cy="1609690"/>
            <a:chOff x="6195615" y="2211710"/>
            <a:chExt cx="1671177" cy="1609411"/>
          </a:xfrm>
        </p:grpSpPr>
        <p:sp>
          <p:nvSpPr>
            <p:cNvPr id="10" name="右箭头 55"/>
            <p:cNvSpPr/>
            <p:nvPr/>
          </p:nvSpPr>
          <p:spPr>
            <a:xfrm>
              <a:off x="6195615" y="2211710"/>
              <a:ext cx="1671177" cy="1609411"/>
            </a:xfrm>
            <a:custGeom>
              <a:avLst/>
              <a:gdLst>
                <a:gd name="connsiteX0" fmla="*/ 0 w 1731146"/>
                <a:gd name="connsiteY0" fmla="*/ 355742 h 1624170"/>
                <a:gd name="connsiteX1" fmla="*/ 892425 w 1731146"/>
                <a:gd name="connsiteY1" fmla="*/ 355742 h 1624170"/>
                <a:gd name="connsiteX2" fmla="*/ 892425 w 1731146"/>
                <a:gd name="connsiteY2" fmla="*/ 0 h 1624170"/>
                <a:gd name="connsiteX3" fmla="*/ 1731146 w 1731146"/>
                <a:gd name="connsiteY3" fmla="*/ 812085 h 1624170"/>
                <a:gd name="connsiteX4" fmla="*/ 892425 w 1731146"/>
                <a:gd name="connsiteY4" fmla="*/ 1624170 h 1624170"/>
                <a:gd name="connsiteX5" fmla="*/ 892425 w 1731146"/>
                <a:gd name="connsiteY5" fmla="*/ 1268428 h 1624170"/>
                <a:gd name="connsiteX6" fmla="*/ 0 w 1731146"/>
                <a:gd name="connsiteY6" fmla="*/ 1268428 h 1624170"/>
                <a:gd name="connsiteX7" fmla="*/ 0 w 1731146"/>
                <a:gd name="connsiteY7" fmla="*/ 355742 h 1624170"/>
                <a:gd name="connsiteX0-1" fmla="*/ 0 w 1731146"/>
                <a:gd name="connsiteY0-2" fmla="*/ 355742 h 1624170"/>
                <a:gd name="connsiteX1-3" fmla="*/ 508986 w 1731146"/>
                <a:gd name="connsiteY1-4" fmla="*/ 351329 h 1624170"/>
                <a:gd name="connsiteX2-5" fmla="*/ 892425 w 1731146"/>
                <a:gd name="connsiteY2-6" fmla="*/ 355742 h 1624170"/>
                <a:gd name="connsiteX3-7" fmla="*/ 892425 w 1731146"/>
                <a:gd name="connsiteY3-8" fmla="*/ 0 h 1624170"/>
                <a:gd name="connsiteX4-9" fmla="*/ 1731146 w 1731146"/>
                <a:gd name="connsiteY4-10" fmla="*/ 812085 h 1624170"/>
                <a:gd name="connsiteX5-11" fmla="*/ 892425 w 1731146"/>
                <a:gd name="connsiteY5-12" fmla="*/ 1624170 h 1624170"/>
                <a:gd name="connsiteX6-13" fmla="*/ 892425 w 1731146"/>
                <a:gd name="connsiteY6-14" fmla="*/ 1268428 h 1624170"/>
                <a:gd name="connsiteX7-15" fmla="*/ 0 w 1731146"/>
                <a:gd name="connsiteY7-16" fmla="*/ 1268428 h 1624170"/>
                <a:gd name="connsiteX8" fmla="*/ 0 w 1731146"/>
                <a:gd name="connsiteY8" fmla="*/ 355742 h 1624170"/>
                <a:gd name="connsiteX0-17" fmla="*/ 0 w 1731146"/>
                <a:gd name="connsiteY0-18" fmla="*/ 355742 h 1624170"/>
                <a:gd name="connsiteX1-19" fmla="*/ 556334 w 1731146"/>
                <a:gd name="connsiteY1-20" fmla="*/ 354289 h 1624170"/>
                <a:gd name="connsiteX2-21" fmla="*/ 892425 w 1731146"/>
                <a:gd name="connsiteY2-22" fmla="*/ 355742 h 1624170"/>
                <a:gd name="connsiteX3-23" fmla="*/ 892425 w 1731146"/>
                <a:gd name="connsiteY3-24" fmla="*/ 0 h 1624170"/>
                <a:gd name="connsiteX4-25" fmla="*/ 1731146 w 1731146"/>
                <a:gd name="connsiteY4-26" fmla="*/ 812085 h 1624170"/>
                <a:gd name="connsiteX5-27" fmla="*/ 892425 w 1731146"/>
                <a:gd name="connsiteY5-28" fmla="*/ 1624170 h 1624170"/>
                <a:gd name="connsiteX6-29" fmla="*/ 892425 w 1731146"/>
                <a:gd name="connsiteY6-30" fmla="*/ 1268428 h 1624170"/>
                <a:gd name="connsiteX7-31" fmla="*/ 0 w 1731146"/>
                <a:gd name="connsiteY7-32" fmla="*/ 1268428 h 1624170"/>
                <a:gd name="connsiteX8-33" fmla="*/ 0 w 1731146"/>
                <a:gd name="connsiteY8-34" fmla="*/ 355742 h 1624170"/>
                <a:gd name="connsiteX0-35" fmla="*/ 0 w 1731146"/>
                <a:gd name="connsiteY0-36" fmla="*/ 355742 h 1624170"/>
                <a:gd name="connsiteX1-37" fmla="*/ 556334 w 1731146"/>
                <a:gd name="connsiteY1-38" fmla="*/ 354289 h 1624170"/>
                <a:gd name="connsiteX2-39" fmla="*/ 848037 w 1731146"/>
                <a:gd name="connsiteY2-40" fmla="*/ 127882 h 1624170"/>
                <a:gd name="connsiteX3-41" fmla="*/ 892425 w 1731146"/>
                <a:gd name="connsiteY3-42" fmla="*/ 0 h 1624170"/>
                <a:gd name="connsiteX4-43" fmla="*/ 1731146 w 1731146"/>
                <a:gd name="connsiteY4-44" fmla="*/ 812085 h 1624170"/>
                <a:gd name="connsiteX5-45" fmla="*/ 892425 w 1731146"/>
                <a:gd name="connsiteY5-46" fmla="*/ 1624170 h 1624170"/>
                <a:gd name="connsiteX6-47" fmla="*/ 892425 w 1731146"/>
                <a:gd name="connsiteY6-48" fmla="*/ 1268428 h 1624170"/>
                <a:gd name="connsiteX7-49" fmla="*/ 0 w 1731146"/>
                <a:gd name="connsiteY7-50" fmla="*/ 1268428 h 1624170"/>
                <a:gd name="connsiteX8-51" fmla="*/ 0 w 1731146"/>
                <a:gd name="connsiteY8-52" fmla="*/ 355742 h 1624170"/>
                <a:gd name="connsiteX0-53" fmla="*/ 0 w 1731146"/>
                <a:gd name="connsiteY0-54" fmla="*/ 320232 h 1588660"/>
                <a:gd name="connsiteX1-55" fmla="*/ 556334 w 1731146"/>
                <a:gd name="connsiteY1-56" fmla="*/ 318779 h 1588660"/>
                <a:gd name="connsiteX2-57" fmla="*/ 848037 w 1731146"/>
                <a:gd name="connsiteY2-58" fmla="*/ 92372 h 1588660"/>
                <a:gd name="connsiteX3-59" fmla="*/ 1004876 w 1731146"/>
                <a:gd name="connsiteY3-60" fmla="*/ 0 h 1588660"/>
                <a:gd name="connsiteX4-61" fmla="*/ 1731146 w 1731146"/>
                <a:gd name="connsiteY4-62" fmla="*/ 776575 h 1588660"/>
                <a:gd name="connsiteX5-63" fmla="*/ 892425 w 1731146"/>
                <a:gd name="connsiteY5-64" fmla="*/ 1588660 h 1588660"/>
                <a:gd name="connsiteX6-65" fmla="*/ 892425 w 1731146"/>
                <a:gd name="connsiteY6-66" fmla="*/ 1232918 h 1588660"/>
                <a:gd name="connsiteX7-67" fmla="*/ 0 w 1731146"/>
                <a:gd name="connsiteY7-68" fmla="*/ 1232918 h 1588660"/>
                <a:gd name="connsiteX8-69" fmla="*/ 0 w 1731146"/>
                <a:gd name="connsiteY8-70" fmla="*/ 320232 h 1588660"/>
                <a:gd name="connsiteX0-71" fmla="*/ 0 w 1731146"/>
                <a:gd name="connsiteY0-72" fmla="*/ 320232 h 1588660"/>
                <a:gd name="connsiteX1-73" fmla="*/ 556334 w 1731146"/>
                <a:gd name="connsiteY1-74" fmla="*/ 318779 h 1588660"/>
                <a:gd name="connsiteX2-75" fmla="*/ 850996 w 1731146"/>
                <a:gd name="connsiteY2-76" fmla="*/ 59821 h 1588660"/>
                <a:gd name="connsiteX3-77" fmla="*/ 1004876 w 1731146"/>
                <a:gd name="connsiteY3-78" fmla="*/ 0 h 1588660"/>
                <a:gd name="connsiteX4-79" fmla="*/ 1731146 w 1731146"/>
                <a:gd name="connsiteY4-80" fmla="*/ 776575 h 1588660"/>
                <a:gd name="connsiteX5-81" fmla="*/ 892425 w 1731146"/>
                <a:gd name="connsiteY5-82" fmla="*/ 1588660 h 1588660"/>
                <a:gd name="connsiteX6-83" fmla="*/ 892425 w 1731146"/>
                <a:gd name="connsiteY6-84" fmla="*/ 1232918 h 1588660"/>
                <a:gd name="connsiteX7-85" fmla="*/ 0 w 1731146"/>
                <a:gd name="connsiteY7-86" fmla="*/ 1232918 h 1588660"/>
                <a:gd name="connsiteX8-87" fmla="*/ 0 w 1731146"/>
                <a:gd name="connsiteY8-88" fmla="*/ 320232 h 1588660"/>
                <a:gd name="connsiteX0-89" fmla="*/ 2959 w 1734105"/>
                <a:gd name="connsiteY0-90" fmla="*/ 320232 h 1588660"/>
                <a:gd name="connsiteX1-91" fmla="*/ 559293 w 1734105"/>
                <a:gd name="connsiteY1-92" fmla="*/ 318779 h 1588660"/>
                <a:gd name="connsiteX2-93" fmla="*/ 853955 w 1734105"/>
                <a:gd name="connsiteY2-94" fmla="*/ 59821 h 1588660"/>
                <a:gd name="connsiteX3-95" fmla="*/ 1007835 w 1734105"/>
                <a:gd name="connsiteY3-96" fmla="*/ 0 h 1588660"/>
                <a:gd name="connsiteX4-97" fmla="*/ 1734105 w 1734105"/>
                <a:gd name="connsiteY4-98" fmla="*/ 776575 h 1588660"/>
                <a:gd name="connsiteX5-99" fmla="*/ 895384 w 1734105"/>
                <a:gd name="connsiteY5-100" fmla="*/ 1588660 h 1588660"/>
                <a:gd name="connsiteX6-101" fmla="*/ 895384 w 1734105"/>
                <a:gd name="connsiteY6-102" fmla="*/ 1232918 h 1588660"/>
                <a:gd name="connsiteX7-103" fmla="*/ 2959 w 1734105"/>
                <a:gd name="connsiteY7-104" fmla="*/ 1232918 h 1588660"/>
                <a:gd name="connsiteX8-105" fmla="*/ 0 w 1734105"/>
                <a:gd name="connsiteY8-106" fmla="*/ 576230 h 1588660"/>
                <a:gd name="connsiteX9" fmla="*/ 2959 w 1734105"/>
                <a:gd name="connsiteY9" fmla="*/ 320232 h 1588660"/>
                <a:gd name="connsiteX0-107" fmla="*/ 3 w 1731149"/>
                <a:gd name="connsiteY0-108" fmla="*/ 320232 h 1588660"/>
                <a:gd name="connsiteX1-109" fmla="*/ 556337 w 1731149"/>
                <a:gd name="connsiteY1-110" fmla="*/ 318779 h 1588660"/>
                <a:gd name="connsiteX2-111" fmla="*/ 850999 w 1731149"/>
                <a:gd name="connsiteY2-112" fmla="*/ 59821 h 1588660"/>
                <a:gd name="connsiteX3-113" fmla="*/ 1004879 w 1731149"/>
                <a:gd name="connsiteY3-114" fmla="*/ 0 h 1588660"/>
                <a:gd name="connsiteX4-115" fmla="*/ 1731149 w 1731149"/>
                <a:gd name="connsiteY4-116" fmla="*/ 776575 h 1588660"/>
                <a:gd name="connsiteX5-117" fmla="*/ 892428 w 1731149"/>
                <a:gd name="connsiteY5-118" fmla="*/ 1588660 h 1588660"/>
                <a:gd name="connsiteX6-119" fmla="*/ 892428 w 1731149"/>
                <a:gd name="connsiteY6-120" fmla="*/ 1232918 h 1588660"/>
                <a:gd name="connsiteX7-121" fmla="*/ 3 w 1731149"/>
                <a:gd name="connsiteY7-122" fmla="*/ 1232918 h 1588660"/>
                <a:gd name="connsiteX8-123" fmla="*/ 275211 w 1731149"/>
                <a:gd name="connsiteY8-124" fmla="*/ 617659 h 1588660"/>
                <a:gd name="connsiteX9-125" fmla="*/ 3 w 1731149"/>
                <a:gd name="connsiteY9-126" fmla="*/ 320232 h 1588660"/>
                <a:gd name="connsiteX0-127" fmla="*/ 3 w 1731149"/>
                <a:gd name="connsiteY0-128" fmla="*/ 320232 h 1588660"/>
                <a:gd name="connsiteX1-129" fmla="*/ 556337 w 1731149"/>
                <a:gd name="connsiteY1-130" fmla="*/ 318779 h 1588660"/>
                <a:gd name="connsiteX2-131" fmla="*/ 850999 w 1731149"/>
                <a:gd name="connsiteY2-132" fmla="*/ 59821 h 1588660"/>
                <a:gd name="connsiteX3-133" fmla="*/ 1004879 w 1731149"/>
                <a:gd name="connsiteY3-134" fmla="*/ 0 h 1588660"/>
                <a:gd name="connsiteX4-135" fmla="*/ 1731149 w 1731149"/>
                <a:gd name="connsiteY4-136" fmla="*/ 776575 h 1588660"/>
                <a:gd name="connsiteX5-137" fmla="*/ 892428 w 1731149"/>
                <a:gd name="connsiteY5-138" fmla="*/ 1588660 h 1588660"/>
                <a:gd name="connsiteX6-139" fmla="*/ 892428 w 1731149"/>
                <a:gd name="connsiteY6-140" fmla="*/ 1232918 h 1588660"/>
                <a:gd name="connsiteX7-141" fmla="*/ 3 w 1731149"/>
                <a:gd name="connsiteY7-142" fmla="*/ 1232918 h 1588660"/>
                <a:gd name="connsiteX8-143" fmla="*/ 275211 w 1731149"/>
                <a:gd name="connsiteY8-144" fmla="*/ 617659 h 1588660"/>
                <a:gd name="connsiteX9-145" fmla="*/ 3 w 1731149"/>
                <a:gd name="connsiteY9-146" fmla="*/ 320232 h 1588660"/>
                <a:gd name="connsiteX0-147" fmla="*/ 5 w 1731151"/>
                <a:gd name="connsiteY0-148" fmla="*/ 320232 h 1588660"/>
                <a:gd name="connsiteX1-149" fmla="*/ 556339 w 1731151"/>
                <a:gd name="connsiteY1-150" fmla="*/ 318779 h 1588660"/>
                <a:gd name="connsiteX2-151" fmla="*/ 851001 w 1731151"/>
                <a:gd name="connsiteY2-152" fmla="*/ 59821 h 1588660"/>
                <a:gd name="connsiteX3-153" fmla="*/ 1004881 w 1731151"/>
                <a:gd name="connsiteY3-154" fmla="*/ 0 h 1588660"/>
                <a:gd name="connsiteX4-155" fmla="*/ 1731151 w 1731151"/>
                <a:gd name="connsiteY4-156" fmla="*/ 776575 h 1588660"/>
                <a:gd name="connsiteX5-157" fmla="*/ 892430 w 1731151"/>
                <a:gd name="connsiteY5-158" fmla="*/ 1588660 h 1588660"/>
                <a:gd name="connsiteX6-159" fmla="*/ 892430 w 1731151"/>
                <a:gd name="connsiteY6-160" fmla="*/ 1232918 h 1588660"/>
                <a:gd name="connsiteX7-161" fmla="*/ 5 w 1731151"/>
                <a:gd name="connsiteY7-162" fmla="*/ 1232918 h 1588660"/>
                <a:gd name="connsiteX8-163" fmla="*/ 275213 w 1731151"/>
                <a:gd name="connsiteY8-164" fmla="*/ 617659 h 1588660"/>
                <a:gd name="connsiteX9-165" fmla="*/ 5 w 1731151"/>
                <a:gd name="connsiteY9-166" fmla="*/ 320232 h 1588660"/>
                <a:gd name="connsiteX0-167" fmla="*/ 5 w 1731151"/>
                <a:gd name="connsiteY0-168" fmla="*/ 320232 h 1588660"/>
                <a:gd name="connsiteX1-169" fmla="*/ 556339 w 1731151"/>
                <a:gd name="connsiteY1-170" fmla="*/ 318779 h 1588660"/>
                <a:gd name="connsiteX2-171" fmla="*/ 851001 w 1731151"/>
                <a:gd name="connsiteY2-172" fmla="*/ 59821 h 1588660"/>
                <a:gd name="connsiteX3-173" fmla="*/ 1004881 w 1731151"/>
                <a:gd name="connsiteY3-174" fmla="*/ 0 h 1588660"/>
                <a:gd name="connsiteX4-175" fmla="*/ 1731151 w 1731151"/>
                <a:gd name="connsiteY4-176" fmla="*/ 776575 h 1588660"/>
                <a:gd name="connsiteX5-177" fmla="*/ 892430 w 1731151"/>
                <a:gd name="connsiteY5-178" fmla="*/ 1588660 h 1588660"/>
                <a:gd name="connsiteX6-179" fmla="*/ 892430 w 1731151"/>
                <a:gd name="connsiteY6-180" fmla="*/ 1232918 h 1588660"/>
                <a:gd name="connsiteX7-181" fmla="*/ 5 w 1731151"/>
                <a:gd name="connsiteY7-182" fmla="*/ 1232918 h 1588660"/>
                <a:gd name="connsiteX8-183" fmla="*/ 275213 w 1731151"/>
                <a:gd name="connsiteY8-184" fmla="*/ 617659 h 1588660"/>
                <a:gd name="connsiteX9-185" fmla="*/ 5 w 1731151"/>
                <a:gd name="connsiteY9-186" fmla="*/ 320232 h 1588660"/>
                <a:gd name="connsiteX0-187" fmla="*/ 3 w 1731149"/>
                <a:gd name="connsiteY0-188" fmla="*/ 320232 h 1588660"/>
                <a:gd name="connsiteX1-189" fmla="*/ 556337 w 1731149"/>
                <a:gd name="connsiteY1-190" fmla="*/ 318779 h 1588660"/>
                <a:gd name="connsiteX2-191" fmla="*/ 850999 w 1731149"/>
                <a:gd name="connsiteY2-192" fmla="*/ 59821 h 1588660"/>
                <a:gd name="connsiteX3-193" fmla="*/ 1004879 w 1731149"/>
                <a:gd name="connsiteY3-194" fmla="*/ 0 h 1588660"/>
                <a:gd name="connsiteX4-195" fmla="*/ 1731149 w 1731149"/>
                <a:gd name="connsiteY4-196" fmla="*/ 776575 h 1588660"/>
                <a:gd name="connsiteX5-197" fmla="*/ 892428 w 1731149"/>
                <a:gd name="connsiteY5-198" fmla="*/ 1588660 h 1588660"/>
                <a:gd name="connsiteX6-199" fmla="*/ 892428 w 1731149"/>
                <a:gd name="connsiteY6-200" fmla="*/ 1232918 h 1588660"/>
                <a:gd name="connsiteX7-201" fmla="*/ 3 w 1731149"/>
                <a:gd name="connsiteY7-202" fmla="*/ 1232918 h 1588660"/>
                <a:gd name="connsiteX8-203" fmla="*/ 275211 w 1731149"/>
                <a:gd name="connsiteY8-204" fmla="*/ 617659 h 1588660"/>
                <a:gd name="connsiteX9-205" fmla="*/ 3 w 1731149"/>
                <a:gd name="connsiteY9-206" fmla="*/ 320232 h 1588660"/>
                <a:gd name="connsiteX0-207" fmla="*/ 0 w 1731146"/>
                <a:gd name="connsiteY0-208" fmla="*/ 320232 h 1588660"/>
                <a:gd name="connsiteX1-209" fmla="*/ 556334 w 1731146"/>
                <a:gd name="connsiteY1-210" fmla="*/ 318779 h 1588660"/>
                <a:gd name="connsiteX2-211" fmla="*/ 850996 w 1731146"/>
                <a:gd name="connsiteY2-212" fmla="*/ 59821 h 1588660"/>
                <a:gd name="connsiteX3-213" fmla="*/ 1004876 w 1731146"/>
                <a:gd name="connsiteY3-214" fmla="*/ 0 h 1588660"/>
                <a:gd name="connsiteX4-215" fmla="*/ 1731146 w 1731146"/>
                <a:gd name="connsiteY4-216" fmla="*/ 776575 h 1588660"/>
                <a:gd name="connsiteX5-217" fmla="*/ 892425 w 1731146"/>
                <a:gd name="connsiteY5-218" fmla="*/ 1588660 h 1588660"/>
                <a:gd name="connsiteX6-219" fmla="*/ 892425 w 1731146"/>
                <a:gd name="connsiteY6-220" fmla="*/ 1232918 h 1588660"/>
                <a:gd name="connsiteX7-221" fmla="*/ 0 w 1731146"/>
                <a:gd name="connsiteY7-222" fmla="*/ 1232918 h 1588660"/>
                <a:gd name="connsiteX8-223" fmla="*/ 275208 w 1731146"/>
                <a:gd name="connsiteY8-224" fmla="*/ 617659 h 1588660"/>
                <a:gd name="connsiteX9-225" fmla="*/ 0 w 1731146"/>
                <a:gd name="connsiteY9-226" fmla="*/ 320232 h 1588660"/>
                <a:gd name="connsiteX0-227" fmla="*/ 0 w 1731146"/>
                <a:gd name="connsiteY0-228" fmla="*/ 320232 h 1588660"/>
                <a:gd name="connsiteX1-229" fmla="*/ 556334 w 1731146"/>
                <a:gd name="connsiteY1-230" fmla="*/ 318779 h 1588660"/>
                <a:gd name="connsiteX2-231" fmla="*/ 850996 w 1731146"/>
                <a:gd name="connsiteY2-232" fmla="*/ 59821 h 1588660"/>
                <a:gd name="connsiteX3-233" fmla="*/ 1004876 w 1731146"/>
                <a:gd name="connsiteY3-234" fmla="*/ 0 h 1588660"/>
                <a:gd name="connsiteX4-235" fmla="*/ 1731146 w 1731146"/>
                <a:gd name="connsiteY4-236" fmla="*/ 776575 h 1588660"/>
                <a:gd name="connsiteX5-237" fmla="*/ 892425 w 1731146"/>
                <a:gd name="connsiteY5-238" fmla="*/ 1588660 h 1588660"/>
                <a:gd name="connsiteX6-239" fmla="*/ 892425 w 1731146"/>
                <a:gd name="connsiteY6-240" fmla="*/ 1232918 h 1588660"/>
                <a:gd name="connsiteX7-241" fmla="*/ 0 w 1731146"/>
                <a:gd name="connsiteY7-242" fmla="*/ 1232918 h 1588660"/>
                <a:gd name="connsiteX8-243" fmla="*/ 275208 w 1731146"/>
                <a:gd name="connsiteY8-244" fmla="*/ 617659 h 1588660"/>
                <a:gd name="connsiteX9-245" fmla="*/ 0 w 1731146"/>
                <a:gd name="connsiteY9-246" fmla="*/ 320232 h 1588660"/>
                <a:gd name="connsiteX0-247" fmla="*/ 0 w 1731146"/>
                <a:gd name="connsiteY0-248" fmla="*/ 320232 h 1588660"/>
                <a:gd name="connsiteX1-249" fmla="*/ 556334 w 1731146"/>
                <a:gd name="connsiteY1-250" fmla="*/ 318779 h 1588660"/>
                <a:gd name="connsiteX2-251" fmla="*/ 850996 w 1731146"/>
                <a:gd name="connsiteY2-252" fmla="*/ 59821 h 1588660"/>
                <a:gd name="connsiteX3-253" fmla="*/ 1004876 w 1731146"/>
                <a:gd name="connsiteY3-254" fmla="*/ 0 h 1588660"/>
                <a:gd name="connsiteX4-255" fmla="*/ 1731146 w 1731146"/>
                <a:gd name="connsiteY4-256" fmla="*/ 776575 h 1588660"/>
                <a:gd name="connsiteX5-257" fmla="*/ 892425 w 1731146"/>
                <a:gd name="connsiteY5-258" fmla="*/ 1588660 h 1588660"/>
                <a:gd name="connsiteX6-259" fmla="*/ 892425 w 1731146"/>
                <a:gd name="connsiteY6-260" fmla="*/ 1232918 h 1588660"/>
                <a:gd name="connsiteX7-261" fmla="*/ 0 w 1731146"/>
                <a:gd name="connsiteY7-262" fmla="*/ 1232918 h 1588660"/>
                <a:gd name="connsiteX8-263" fmla="*/ 275208 w 1731146"/>
                <a:gd name="connsiteY8-264" fmla="*/ 617659 h 1588660"/>
                <a:gd name="connsiteX9-265" fmla="*/ 0 w 1731146"/>
                <a:gd name="connsiteY9-266" fmla="*/ 320232 h 1588660"/>
                <a:gd name="connsiteX0-267" fmla="*/ 0 w 1731146"/>
                <a:gd name="connsiteY0-268" fmla="*/ 320232 h 1588660"/>
                <a:gd name="connsiteX1-269" fmla="*/ 556334 w 1731146"/>
                <a:gd name="connsiteY1-270" fmla="*/ 318779 h 1588660"/>
                <a:gd name="connsiteX2-271" fmla="*/ 850996 w 1731146"/>
                <a:gd name="connsiteY2-272" fmla="*/ 59821 h 1588660"/>
                <a:gd name="connsiteX3-273" fmla="*/ 1004876 w 1731146"/>
                <a:gd name="connsiteY3-274" fmla="*/ 0 h 1588660"/>
                <a:gd name="connsiteX4-275" fmla="*/ 1731146 w 1731146"/>
                <a:gd name="connsiteY4-276" fmla="*/ 776575 h 1588660"/>
                <a:gd name="connsiteX5-277" fmla="*/ 892425 w 1731146"/>
                <a:gd name="connsiteY5-278" fmla="*/ 1588660 h 1588660"/>
                <a:gd name="connsiteX6-279" fmla="*/ 892425 w 1731146"/>
                <a:gd name="connsiteY6-280" fmla="*/ 1232918 h 1588660"/>
                <a:gd name="connsiteX7-281" fmla="*/ 0 w 1731146"/>
                <a:gd name="connsiteY7-282" fmla="*/ 1232918 h 1588660"/>
                <a:gd name="connsiteX8-283" fmla="*/ 281126 w 1731146"/>
                <a:gd name="connsiteY8-284" fmla="*/ 620619 h 1588660"/>
                <a:gd name="connsiteX9-285" fmla="*/ 0 w 1731146"/>
                <a:gd name="connsiteY9-286" fmla="*/ 320232 h 1588660"/>
                <a:gd name="connsiteX0-287" fmla="*/ 0 w 1731146"/>
                <a:gd name="connsiteY0-288" fmla="*/ 320232 h 1588660"/>
                <a:gd name="connsiteX1-289" fmla="*/ 556334 w 1731146"/>
                <a:gd name="connsiteY1-290" fmla="*/ 318779 h 1588660"/>
                <a:gd name="connsiteX2-291" fmla="*/ 850996 w 1731146"/>
                <a:gd name="connsiteY2-292" fmla="*/ 59821 h 1588660"/>
                <a:gd name="connsiteX3-293" fmla="*/ 1004876 w 1731146"/>
                <a:gd name="connsiteY3-294" fmla="*/ 0 h 1588660"/>
                <a:gd name="connsiteX4-295" fmla="*/ 1731146 w 1731146"/>
                <a:gd name="connsiteY4-296" fmla="*/ 776575 h 1588660"/>
                <a:gd name="connsiteX5-297" fmla="*/ 892425 w 1731146"/>
                <a:gd name="connsiteY5-298" fmla="*/ 1588660 h 1588660"/>
                <a:gd name="connsiteX6-299" fmla="*/ 892425 w 1731146"/>
                <a:gd name="connsiteY6-300" fmla="*/ 1232918 h 1588660"/>
                <a:gd name="connsiteX7-301" fmla="*/ 0 w 1731146"/>
                <a:gd name="connsiteY7-302" fmla="*/ 1232918 h 1588660"/>
                <a:gd name="connsiteX8-303" fmla="*/ 136124 w 1731146"/>
                <a:gd name="connsiteY8-304" fmla="*/ 922459 h 1588660"/>
                <a:gd name="connsiteX9-305" fmla="*/ 281126 w 1731146"/>
                <a:gd name="connsiteY9-306" fmla="*/ 620619 h 1588660"/>
                <a:gd name="connsiteX10" fmla="*/ 0 w 1731146"/>
                <a:gd name="connsiteY10" fmla="*/ 320232 h 1588660"/>
                <a:gd name="connsiteX0-307" fmla="*/ 0 w 1731146"/>
                <a:gd name="connsiteY0-308" fmla="*/ 320232 h 1588660"/>
                <a:gd name="connsiteX1-309" fmla="*/ 556334 w 1731146"/>
                <a:gd name="connsiteY1-310" fmla="*/ 318779 h 1588660"/>
                <a:gd name="connsiteX2-311" fmla="*/ 850996 w 1731146"/>
                <a:gd name="connsiteY2-312" fmla="*/ 59821 h 1588660"/>
                <a:gd name="connsiteX3-313" fmla="*/ 1004876 w 1731146"/>
                <a:gd name="connsiteY3-314" fmla="*/ 0 h 1588660"/>
                <a:gd name="connsiteX4-315" fmla="*/ 1731146 w 1731146"/>
                <a:gd name="connsiteY4-316" fmla="*/ 776575 h 1588660"/>
                <a:gd name="connsiteX5-317" fmla="*/ 892425 w 1731146"/>
                <a:gd name="connsiteY5-318" fmla="*/ 1588660 h 1588660"/>
                <a:gd name="connsiteX6-319" fmla="*/ 892425 w 1731146"/>
                <a:gd name="connsiteY6-320" fmla="*/ 1232918 h 1588660"/>
                <a:gd name="connsiteX7-321" fmla="*/ 0 w 1731146"/>
                <a:gd name="connsiteY7-322" fmla="*/ 1232918 h 1588660"/>
                <a:gd name="connsiteX8-323" fmla="*/ 266330 w 1731146"/>
                <a:gd name="connsiteY8-324" fmla="*/ 955011 h 1588660"/>
                <a:gd name="connsiteX9-325" fmla="*/ 281126 w 1731146"/>
                <a:gd name="connsiteY9-326" fmla="*/ 620619 h 1588660"/>
                <a:gd name="connsiteX10-327" fmla="*/ 0 w 1731146"/>
                <a:gd name="connsiteY10-328" fmla="*/ 320232 h 1588660"/>
                <a:gd name="connsiteX0-329" fmla="*/ 0 w 1731146"/>
                <a:gd name="connsiteY0-330" fmla="*/ 320232 h 1588660"/>
                <a:gd name="connsiteX1-331" fmla="*/ 556334 w 1731146"/>
                <a:gd name="connsiteY1-332" fmla="*/ 318779 h 1588660"/>
                <a:gd name="connsiteX2-333" fmla="*/ 850996 w 1731146"/>
                <a:gd name="connsiteY2-334" fmla="*/ 59821 h 1588660"/>
                <a:gd name="connsiteX3-335" fmla="*/ 1004876 w 1731146"/>
                <a:gd name="connsiteY3-336" fmla="*/ 0 h 1588660"/>
                <a:gd name="connsiteX4-337" fmla="*/ 1731146 w 1731146"/>
                <a:gd name="connsiteY4-338" fmla="*/ 776575 h 1588660"/>
                <a:gd name="connsiteX5-339" fmla="*/ 892425 w 1731146"/>
                <a:gd name="connsiteY5-340" fmla="*/ 1588660 h 1588660"/>
                <a:gd name="connsiteX6-341" fmla="*/ 892425 w 1731146"/>
                <a:gd name="connsiteY6-342" fmla="*/ 1232918 h 1588660"/>
                <a:gd name="connsiteX7-343" fmla="*/ 582967 w 1731146"/>
                <a:gd name="connsiteY7-344" fmla="*/ 1233178 h 1588660"/>
                <a:gd name="connsiteX8-345" fmla="*/ 0 w 1731146"/>
                <a:gd name="connsiteY8-346" fmla="*/ 1232918 h 1588660"/>
                <a:gd name="connsiteX9-347" fmla="*/ 266330 w 1731146"/>
                <a:gd name="connsiteY9-348" fmla="*/ 955011 h 1588660"/>
                <a:gd name="connsiteX10-349" fmla="*/ 281126 w 1731146"/>
                <a:gd name="connsiteY10-350" fmla="*/ 620619 h 1588660"/>
                <a:gd name="connsiteX11" fmla="*/ 0 w 1731146"/>
                <a:gd name="connsiteY11" fmla="*/ 320232 h 1588660"/>
                <a:gd name="connsiteX0-351" fmla="*/ 0 w 1731146"/>
                <a:gd name="connsiteY0-352" fmla="*/ 320232 h 1588660"/>
                <a:gd name="connsiteX1-353" fmla="*/ 556334 w 1731146"/>
                <a:gd name="connsiteY1-354" fmla="*/ 318779 h 1588660"/>
                <a:gd name="connsiteX2-355" fmla="*/ 850996 w 1731146"/>
                <a:gd name="connsiteY2-356" fmla="*/ 59821 h 1588660"/>
                <a:gd name="connsiteX3-357" fmla="*/ 1004876 w 1731146"/>
                <a:gd name="connsiteY3-358" fmla="*/ 0 h 1588660"/>
                <a:gd name="connsiteX4-359" fmla="*/ 1731146 w 1731146"/>
                <a:gd name="connsiteY4-360" fmla="*/ 776575 h 1588660"/>
                <a:gd name="connsiteX5-361" fmla="*/ 892425 w 1731146"/>
                <a:gd name="connsiteY5-362" fmla="*/ 1588660 h 1588660"/>
                <a:gd name="connsiteX6-363" fmla="*/ 853956 w 1731146"/>
                <a:gd name="connsiteY6-364" fmla="*/ 1460778 h 1588660"/>
                <a:gd name="connsiteX7-365" fmla="*/ 582967 w 1731146"/>
                <a:gd name="connsiteY7-366" fmla="*/ 1233178 h 1588660"/>
                <a:gd name="connsiteX8-367" fmla="*/ 0 w 1731146"/>
                <a:gd name="connsiteY8-368" fmla="*/ 1232918 h 1588660"/>
                <a:gd name="connsiteX9-369" fmla="*/ 266330 w 1731146"/>
                <a:gd name="connsiteY9-370" fmla="*/ 955011 h 1588660"/>
                <a:gd name="connsiteX10-371" fmla="*/ 281126 w 1731146"/>
                <a:gd name="connsiteY10-372" fmla="*/ 620619 h 1588660"/>
                <a:gd name="connsiteX11-373" fmla="*/ 0 w 1731146"/>
                <a:gd name="connsiteY11-374" fmla="*/ 320232 h 1588660"/>
                <a:gd name="connsiteX0-375" fmla="*/ 0 w 1731146"/>
                <a:gd name="connsiteY0-376" fmla="*/ 320232 h 1517638"/>
                <a:gd name="connsiteX1-377" fmla="*/ 556334 w 1731146"/>
                <a:gd name="connsiteY1-378" fmla="*/ 318779 h 1517638"/>
                <a:gd name="connsiteX2-379" fmla="*/ 850996 w 1731146"/>
                <a:gd name="connsiteY2-380" fmla="*/ 59821 h 1517638"/>
                <a:gd name="connsiteX3-381" fmla="*/ 1004876 w 1731146"/>
                <a:gd name="connsiteY3-382" fmla="*/ 0 h 1517638"/>
                <a:gd name="connsiteX4-383" fmla="*/ 1731146 w 1731146"/>
                <a:gd name="connsiteY4-384" fmla="*/ 776575 h 1517638"/>
                <a:gd name="connsiteX5-385" fmla="*/ 1010794 w 1731146"/>
                <a:gd name="connsiteY5-386" fmla="*/ 1517638 h 1517638"/>
                <a:gd name="connsiteX6-387" fmla="*/ 853956 w 1731146"/>
                <a:gd name="connsiteY6-388" fmla="*/ 1460778 h 1517638"/>
                <a:gd name="connsiteX7-389" fmla="*/ 582967 w 1731146"/>
                <a:gd name="connsiteY7-390" fmla="*/ 1233178 h 1517638"/>
                <a:gd name="connsiteX8-391" fmla="*/ 0 w 1731146"/>
                <a:gd name="connsiteY8-392" fmla="*/ 1232918 h 1517638"/>
                <a:gd name="connsiteX9-393" fmla="*/ 266330 w 1731146"/>
                <a:gd name="connsiteY9-394" fmla="*/ 955011 h 1517638"/>
                <a:gd name="connsiteX10-395" fmla="*/ 281126 w 1731146"/>
                <a:gd name="connsiteY10-396" fmla="*/ 620619 h 1517638"/>
                <a:gd name="connsiteX11-397" fmla="*/ 0 w 1731146"/>
                <a:gd name="connsiteY11-398" fmla="*/ 320232 h 1517638"/>
                <a:gd name="connsiteX0-399" fmla="*/ 0 w 1589104"/>
                <a:gd name="connsiteY0-400" fmla="*/ 320232 h 1517638"/>
                <a:gd name="connsiteX1-401" fmla="*/ 556334 w 1589104"/>
                <a:gd name="connsiteY1-402" fmla="*/ 318779 h 1517638"/>
                <a:gd name="connsiteX2-403" fmla="*/ 850996 w 1589104"/>
                <a:gd name="connsiteY2-404" fmla="*/ 59821 h 1517638"/>
                <a:gd name="connsiteX3-405" fmla="*/ 1004876 w 1589104"/>
                <a:gd name="connsiteY3-406" fmla="*/ 0 h 1517638"/>
                <a:gd name="connsiteX4-407" fmla="*/ 1589104 w 1589104"/>
                <a:gd name="connsiteY4-408" fmla="*/ 936373 h 1517638"/>
                <a:gd name="connsiteX5-409" fmla="*/ 1010794 w 1589104"/>
                <a:gd name="connsiteY5-410" fmla="*/ 1517638 h 1517638"/>
                <a:gd name="connsiteX6-411" fmla="*/ 853956 w 1589104"/>
                <a:gd name="connsiteY6-412" fmla="*/ 1460778 h 1517638"/>
                <a:gd name="connsiteX7-413" fmla="*/ 582967 w 1589104"/>
                <a:gd name="connsiteY7-414" fmla="*/ 1233178 h 1517638"/>
                <a:gd name="connsiteX8-415" fmla="*/ 0 w 1589104"/>
                <a:gd name="connsiteY8-416" fmla="*/ 1232918 h 1517638"/>
                <a:gd name="connsiteX9-417" fmla="*/ 266330 w 1589104"/>
                <a:gd name="connsiteY9-418" fmla="*/ 955011 h 1517638"/>
                <a:gd name="connsiteX10-419" fmla="*/ 281126 w 1589104"/>
                <a:gd name="connsiteY10-420" fmla="*/ 620619 h 1517638"/>
                <a:gd name="connsiteX11-421" fmla="*/ 0 w 1589104"/>
                <a:gd name="connsiteY11-422" fmla="*/ 320232 h 1517638"/>
                <a:gd name="connsiteX0-423" fmla="*/ 0 w 1589104"/>
                <a:gd name="connsiteY0-424" fmla="*/ 320232 h 1517638"/>
                <a:gd name="connsiteX1-425" fmla="*/ 556334 w 1589104"/>
                <a:gd name="connsiteY1-426" fmla="*/ 318779 h 1517638"/>
                <a:gd name="connsiteX2-427" fmla="*/ 850996 w 1589104"/>
                <a:gd name="connsiteY2-428" fmla="*/ 59821 h 1517638"/>
                <a:gd name="connsiteX3-429" fmla="*/ 1004876 w 1589104"/>
                <a:gd name="connsiteY3-430" fmla="*/ 0 h 1517638"/>
                <a:gd name="connsiteX4-431" fmla="*/ 1373080 w 1589104"/>
                <a:gd name="connsiteY4-432" fmla="*/ 591026 h 1517638"/>
                <a:gd name="connsiteX5-433" fmla="*/ 1589104 w 1589104"/>
                <a:gd name="connsiteY5-434" fmla="*/ 936373 h 1517638"/>
                <a:gd name="connsiteX6-435" fmla="*/ 1010794 w 1589104"/>
                <a:gd name="connsiteY6-436" fmla="*/ 1517638 h 1517638"/>
                <a:gd name="connsiteX7-437" fmla="*/ 853956 w 1589104"/>
                <a:gd name="connsiteY7-438" fmla="*/ 1460778 h 1517638"/>
                <a:gd name="connsiteX8-439" fmla="*/ 582967 w 1589104"/>
                <a:gd name="connsiteY8-440" fmla="*/ 1233178 h 1517638"/>
                <a:gd name="connsiteX9-441" fmla="*/ 0 w 1589104"/>
                <a:gd name="connsiteY9-442" fmla="*/ 1232918 h 1517638"/>
                <a:gd name="connsiteX10-443" fmla="*/ 266330 w 1589104"/>
                <a:gd name="connsiteY10-444" fmla="*/ 955011 h 1517638"/>
                <a:gd name="connsiteX11-445" fmla="*/ 281126 w 1589104"/>
                <a:gd name="connsiteY11-446" fmla="*/ 620619 h 1517638"/>
                <a:gd name="connsiteX12" fmla="*/ 0 w 1589104"/>
                <a:gd name="connsiteY12" fmla="*/ 320232 h 1517638"/>
                <a:gd name="connsiteX0-447" fmla="*/ 0 w 1589104"/>
                <a:gd name="connsiteY0-448" fmla="*/ 320232 h 1517638"/>
                <a:gd name="connsiteX1-449" fmla="*/ 556334 w 1589104"/>
                <a:gd name="connsiteY1-450" fmla="*/ 318779 h 1517638"/>
                <a:gd name="connsiteX2-451" fmla="*/ 850996 w 1589104"/>
                <a:gd name="connsiteY2-452" fmla="*/ 59821 h 1517638"/>
                <a:gd name="connsiteX3-453" fmla="*/ 1004876 w 1589104"/>
                <a:gd name="connsiteY3-454" fmla="*/ 0 h 1517638"/>
                <a:gd name="connsiteX4-455" fmla="*/ 1583185 w 1589104"/>
                <a:gd name="connsiteY4-456" fmla="*/ 596945 h 1517638"/>
                <a:gd name="connsiteX5-457" fmla="*/ 1589104 w 1589104"/>
                <a:gd name="connsiteY5-458" fmla="*/ 936373 h 1517638"/>
                <a:gd name="connsiteX6-459" fmla="*/ 1010794 w 1589104"/>
                <a:gd name="connsiteY6-460" fmla="*/ 1517638 h 1517638"/>
                <a:gd name="connsiteX7-461" fmla="*/ 853956 w 1589104"/>
                <a:gd name="connsiteY7-462" fmla="*/ 1460778 h 1517638"/>
                <a:gd name="connsiteX8-463" fmla="*/ 582967 w 1589104"/>
                <a:gd name="connsiteY8-464" fmla="*/ 1233178 h 1517638"/>
                <a:gd name="connsiteX9-465" fmla="*/ 0 w 1589104"/>
                <a:gd name="connsiteY9-466" fmla="*/ 1232918 h 1517638"/>
                <a:gd name="connsiteX10-467" fmla="*/ 266330 w 1589104"/>
                <a:gd name="connsiteY10-468" fmla="*/ 955011 h 1517638"/>
                <a:gd name="connsiteX11-469" fmla="*/ 281126 w 1589104"/>
                <a:gd name="connsiteY11-470" fmla="*/ 620619 h 1517638"/>
                <a:gd name="connsiteX12-471" fmla="*/ 0 w 1589104"/>
                <a:gd name="connsiteY12-472" fmla="*/ 320232 h 1517638"/>
                <a:gd name="connsiteX0-473" fmla="*/ 0 w 1592063"/>
                <a:gd name="connsiteY0-474" fmla="*/ 320232 h 1517638"/>
                <a:gd name="connsiteX1-475" fmla="*/ 556334 w 1592063"/>
                <a:gd name="connsiteY1-476" fmla="*/ 318779 h 1517638"/>
                <a:gd name="connsiteX2-477" fmla="*/ 850996 w 1592063"/>
                <a:gd name="connsiteY2-478" fmla="*/ 59821 h 1517638"/>
                <a:gd name="connsiteX3-479" fmla="*/ 1004876 w 1592063"/>
                <a:gd name="connsiteY3-480" fmla="*/ 0 h 1517638"/>
                <a:gd name="connsiteX4-481" fmla="*/ 1583185 w 1592063"/>
                <a:gd name="connsiteY4-482" fmla="*/ 596945 h 1517638"/>
                <a:gd name="connsiteX5-483" fmla="*/ 1592063 w 1592063"/>
                <a:gd name="connsiteY5-484" fmla="*/ 942292 h 1517638"/>
                <a:gd name="connsiteX6-485" fmla="*/ 1010794 w 1592063"/>
                <a:gd name="connsiteY6-486" fmla="*/ 1517638 h 1517638"/>
                <a:gd name="connsiteX7-487" fmla="*/ 853956 w 1592063"/>
                <a:gd name="connsiteY7-488" fmla="*/ 1460778 h 1517638"/>
                <a:gd name="connsiteX8-489" fmla="*/ 582967 w 1592063"/>
                <a:gd name="connsiteY8-490" fmla="*/ 1233178 h 1517638"/>
                <a:gd name="connsiteX9-491" fmla="*/ 0 w 1592063"/>
                <a:gd name="connsiteY9-492" fmla="*/ 1232918 h 1517638"/>
                <a:gd name="connsiteX10-493" fmla="*/ 266330 w 1592063"/>
                <a:gd name="connsiteY10-494" fmla="*/ 955011 h 1517638"/>
                <a:gd name="connsiteX11-495" fmla="*/ 281126 w 1592063"/>
                <a:gd name="connsiteY11-496" fmla="*/ 620619 h 1517638"/>
                <a:gd name="connsiteX12-497" fmla="*/ 0 w 1592063"/>
                <a:gd name="connsiteY12-498" fmla="*/ 320232 h 1517638"/>
                <a:gd name="connsiteX0-499" fmla="*/ 0 w 1589104"/>
                <a:gd name="connsiteY0-500" fmla="*/ 320232 h 1517638"/>
                <a:gd name="connsiteX1-501" fmla="*/ 556334 w 1589104"/>
                <a:gd name="connsiteY1-502" fmla="*/ 318779 h 1517638"/>
                <a:gd name="connsiteX2-503" fmla="*/ 850996 w 1589104"/>
                <a:gd name="connsiteY2-504" fmla="*/ 59821 h 1517638"/>
                <a:gd name="connsiteX3-505" fmla="*/ 1004876 w 1589104"/>
                <a:gd name="connsiteY3-506" fmla="*/ 0 h 1517638"/>
                <a:gd name="connsiteX4-507" fmla="*/ 1583185 w 1589104"/>
                <a:gd name="connsiteY4-508" fmla="*/ 596945 h 1517638"/>
                <a:gd name="connsiteX5-509" fmla="*/ 1589104 w 1589104"/>
                <a:gd name="connsiteY5-510" fmla="*/ 948210 h 1517638"/>
                <a:gd name="connsiteX6-511" fmla="*/ 1010794 w 1589104"/>
                <a:gd name="connsiteY6-512" fmla="*/ 1517638 h 1517638"/>
                <a:gd name="connsiteX7-513" fmla="*/ 853956 w 1589104"/>
                <a:gd name="connsiteY7-514" fmla="*/ 1460778 h 1517638"/>
                <a:gd name="connsiteX8-515" fmla="*/ 582967 w 1589104"/>
                <a:gd name="connsiteY8-516" fmla="*/ 1233178 h 1517638"/>
                <a:gd name="connsiteX9-517" fmla="*/ 0 w 1589104"/>
                <a:gd name="connsiteY9-518" fmla="*/ 1232918 h 1517638"/>
                <a:gd name="connsiteX10-519" fmla="*/ 266330 w 1589104"/>
                <a:gd name="connsiteY10-520" fmla="*/ 955011 h 1517638"/>
                <a:gd name="connsiteX11-521" fmla="*/ 281126 w 1589104"/>
                <a:gd name="connsiteY11-522" fmla="*/ 620619 h 1517638"/>
                <a:gd name="connsiteX12-523" fmla="*/ 0 w 1589104"/>
                <a:gd name="connsiteY12-524" fmla="*/ 320232 h 1517638"/>
                <a:gd name="connsiteX0-525" fmla="*/ 0 w 1589104"/>
                <a:gd name="connsiteY0-526" fmla="*/ 320232 h 1514679"/>
                <a:gd name="connsiteX1-527" fmla="*/ 556334 w 1589104"/>
                <a:gd name="connsiteY1-528" fmla="*/ 318779 h 1514679"/>
                <a:gd name="connsiteX2-529" fmla="*/ 850996 w 1589104"/>
                <a:gd name="connsiteY2-530" fmla="*/ 59821 h 1514679"/>
                <a:gd name="connsiteX3-531" fmla="*/ 1004876 w 1589104"/>
                <a:gd name="connsiteY3-532" fmla="*/ 0 h 1514679"/>
                <a:gd name="connsiteX4-533" fmla="*/ 1583185 w 1589104"/>
                <a:gd name="connsiteY4-534" fmla="*/ 596945 h 1514679"/>
                <a:gd name="connsiteX5-535" fmla="*/ 1589104 w 1589104"/>
                <a:gd name="connsiteY5-536" fmla="*/ 948210 h 1514679"/>
                <a:gd name="connsiteX6-537" fmla="*/ 1013753 w 1589104"/>
                <a:gd name="connsiteY6-538" fmla="*/ 1514679 h 1514679"/>
                <a:gd name="connsiteX7-539" fmla="*/ 853956 w 1589104"/>
                <a:gd name="connsiteY7-540" fmla="*/ 1460778 h 1514679"/>
                <a:gd name="connsiteX8-541" fmla="*/ 582967 w 1589104"/>
                <a:gd name="connsiteY8-542" fmla="*/ 1233178 h 1514679"/>
                <a:gd name="connsiteX9-543" fmla="*/ 0 w 1589104"/>
                <a:gd name="connsiteY9-544" fmla="*/ 1232918 h 1514679"/>
                <a:gd name="connsiteX10-545" fmla="*/ 266330 w 1589104"/>
                <a:gd name="connsiteY10-546" fmla="*/ 955011 h 1514679"/>
                <a:gd name="connsiteX11-547" fmla="*/ 281126 w 1589104"/>
                <a:gd name="connsiteY11-548" fmla="*/ 620619 h 1514679"/>
                <a:gd name="connsiteX12-549" fmla="*/ 0 w 1589104"/>
                <a:gd name="connsiteY12-550" fmla="*/ 320232 h 1514679"/>
                <a:gd name="connsiteX0-551" fmla="*/ 0 w 1589104"/>
                <a:gd name="connsiteY0-552" fmla="*/ 320232 h 1514679"/>
                <a:gd name="connsiteX1-553" fmla="*/ 556334 w 1589104"/>
                <a:gd name="connsiteY1-554" fmla="*/ 318779 h 1514679"/>
                <a:gd name="connsiteX2-555" fmla="*/ 850996 w 1589104"/>
                <a:gd name="connsiteY2-556" fmla="*/ 59821 h 1514679"/>
                <a:gd name="connsiteX3-557" fmla="*/ 1004876 w 1589104"/>
                <a:gd name="connsiteY3-558" fmla="*/ 0 h 1514679"/>
                <a:gd name="connsiteX4-559" fmla="*/ 1583185 w 1589104"/>
                <a:gd name="connsiteY4-560" fmla="*/ 596945 h 1514679"/>
                <a:gd name="connsiteX5-561" fmla="*/ 1589104 w 1589104"/>
                <a:gd name="connsiteY5-562" fmla="*/ 948210 h 1514679"/>
                <a:gd name="connsiteX6-563" fmla="*/ 1013753 w 1589104"/>
                <a:gd name="connsiteY6-564" fmla="*/ 1514679 h 1514679"/>
                <a:gd name="connsiteX7-565" fmla="*/ 853956 w 1589104"/>
                <a:gd name="connsiteY7-566" fmla="*/ 1460778 h 1514679"/>
                <a:gd name="connsiteX8-567" fmla="*/ 582967 w 1589104"/>
                <a:gd name="connsiteY8-568" fmla="*/ 1233178 h 1514679"/>
                <a:gd name="connsiteX9-569" fmla="*/ 0 w 1589104"/>
                <a:gd name="connsiteY9-570" fmla="*/ 1232918 h 1514679"/>
                <a:gd name="connsiteX10-571" fmla="*/ 266330 w 1589104"/>
                <a:gd name="connsiteY10-572" fmla="*/ 955011 h 1514679"/>
                <a:gd name="connsiteX11-573" fmla="*/ 287045 w 1589104"/>
                <a:gd name="connsiteY11-574" fmla="*/ 611742 h 1514679"/>
                <a:gd name="connsiteX12-575" fmla="*/ 0 w 1589104"/>
                <a:gd name="connsiteY12-576" fmla="*/ 320232 h 1514679"/>
                <a:gd name="connsiteX0-577" fmla="*/ 0 w 1589104"/>
                <a:gd name="connsiteY0-578" fmla="*/ 320232 h 1514679"/>
                <a:gd name="connsiteX1-579" fmla="*/ 556334 w 1589104"/>
                <a:gd name="connsiteY1-580" fmla="*/ 318779 h 1514679"/>
                <a:gd name="connsiteX2-581" fmla="*/ 850996 w 1589104"/>
                <a:gd name="connsiteY2-582" fmla="*/ 59821 h 1514679"/>
                <a:gd name="connsiteX3-583" fmla="*/ 1004876 w 1589104"/>
                <a:gd name="connsiteY3-584" fmla="*/ 0 h 1514679"/>
                <a:gd name="connsiteX4-585" fmla="*/ 1583185 w 1589104"/>
                <a:gd name="connsiteY4-586" fmla="*/ 596945 h 1514679"/>
                <a:gd name="connsiteX5-587" fmla="*/ 1589104 w 1589104"/>
                <a:gd name="connsiteY5-588" fmla="*/ 948210 h 1514679"/>
                <a:gd name="connsiteX6-589" fmla="*/ 1013753 w 1589104"/>
                <a:gd name="connsiteY6-590" fmla="*/ 1514679 h 1514679"/>
                <a:gd name="connsiteX7-591" fmla="*/ 853956 w 1589104"/>
                <a:gd name="connsiteY7-592" fmla="*/ 1460778 h 1514679"/>
                <a:gd name="connsiteX8-593" fmla="*/ 582967 w 1589104"/>
                <a:gd name="connsiteY8-594" fmla="*/ 1233178 h 1514679"/>
                <a:gd name="connsiteX9-595" fmla="*/ 0 w 1589104"/>
                <a:gd name="connsiteY9-596" fmla="*/ 1232918 h 1514679"/>
                <a:gd name="connsiteX10-597" fmla="*/ 266330 w 1589104"/>
                <a:gd name="connsiteY10-598" fmla="*/ 955011 h 1514679"/>
                <a:gd name="connsiteX11-599" fmla="*/ 287045 w 1589104"/>
                <a:gd name="connsiteY11-600" fmla="*/ 611742 h 1514679"/>
                <a:gd name="connsiteX12-601" fmla="*/ 0 w 1589104"/>
                <a:gd name="connsiteY12-602" fmla="*/ 320232 h 1514679"/>
                <a:gd name="connsiteX0-603" fmla="*/ 0 w 1589104"/>
                <a:gd name="connsiteY0-604" fmla="*/ 320232 h 1514679"/>
                <a:gd name="connsiteX1-605" fmla="*/ 556334 w 1589104"/>
                <a:gd name="connsiteY1-606" fmla="*/ 318779 h 1514679"/>
                <a:gd name="connsiteX2-607" fmla="*/ 850996 w 1589104"/>
                <a:gd name="connsiteY2-608" fmla="*/ 59821 h 1514679"/>
                <a:gd name="connsiteX3-609" fmla="*/ 1004876 w 1589104"/>
                <a:gd name="connsiteY3-610" fmla="*/ 0 h 1514679"/>
                <a:gd name="connsiteX4-611" fmla="*/ 1583185 w 1589104"/>
                <a:gd name="connsiteY4-612" fmla="*/ 596945 h 1514679"/>
                <a:gd name="connsiteX5-613" fmla="*/ 1589104 w 1589104"/>
                <a:gd name="connsiteY5-614" fmla="*/ 948210 h 1514679"/>
                <a:gd name="connsiteX6-615" fmla="*/ 1013753 w 1589104"/>
                <a:gd name="connsiteY6-616" fmla="*/ 1514679 h 1514679"/>
                <a:gd name="connsiteX7-617" fmla="*/ 853956 w 1589104"/>
                <a:gd name="connsiteY7-618" fmla="*/ 1460778 h 1514679"/>
                <a:gd name="connsiteX8-619" fmla="*/ 582967 w 1589104"/>
                <a:gd name="connsiteY8-620" fmla="*/ 1233178 h 1514679"/>
                <a:gd name="connsiteX9-621" fmla="*/ 0 w 1589104"/>
                <a:gd name="connsiteY9-622" fmla="*/ 1232918 h 1514679"/>
                <a:gd name="connsiteX10-623" fmla="*/ 266330 w 1589104"/>
                <a:gd name="connsiteY10-624" fmla="*/ 955011 h 1514679"/>
                <a:gd name="connsiteX11-625" fmla="*/ 287045 w 1589104"/>
                <a:gd name="connsiteY11-626" fmla="*/ 611742 h 1514679"/>
                <a:gd name="connsiteX12-627" fmla="*/ 0 w 1589104"/>
                <a:gd name="connsiteY12-628" fmla="*/ 320232 h 1514679"/>
                <a:gd name="connsiteX0-629" fmla="*/ 0 w 1589104"/>
                <a:gd name="connsiteY0-630" fmla="*/ 320232 h 1514679"/>
                <a:gd name="connsiteX1-631" fmla="*/ 556334 w 1589104"/>
                <a:gd name="connsiteY1-632" fmla="*/ 318779 h 1514679"/>
                <a:gd name="connsiteX2-633" fmla="*/ 850996 w 1589104"/>
                <a:gd name="connsiteY2-634" fmla="*/ 59821 h 1514679"/>
                <a:gd name="connsiteX3-635" fmla="*/ 1004876 w 1589104"/>
                <a:gd name="connsiteY3-636" fmla="*/ 0 h 1514679"/>
                <a:gd name="connsiteX4-637" fmla="*/ 1583185 w 1589104"/>
                <a:gd name="connsiteY4-638" fmla="*/ 596945 h 1514679"/>
                <a:gd name="connsiteX5-639" fmla="*/ 1589104 w 1589104"/>
                <a:gd name="connsiteY5-640" fmla="*/ 948210 h 1514679"/>
                <a:gd name="connsiteX6-641" fmla="*/ 1013753 w 1589104"/>
                <a:gd name="connsiteY6-642" fmla="*/ 1514679 h 1514679"/>
                <a:gd name="connsiteX7-643" fmla="*/ 853956 w 1589104"/>
                <a:gd name="connsiteY7-644" fmla="*/ 1460778 h 1514679"/>
                <a:gd name="connsiteX8-645" fmla="*/ 582967 w 1589104"/>
                <a:gd name="connsiteY8-646" fmla="*/ 1233178 h 1514679"/>
                <a:gd name="connsiteX9-647" fmla="*/ 0 w 1589104"/>
                <a:gd name="connsiteY9-648" fmla="*/ 1232918 h 1514679"/>
                <a:gd name="connsiteX10-649" fmla="*/ 266330 w 1589104"/>
                <a:gd name="connsiteY10-650" fmla="*/ 955011 h 1514679"/>
                <a:gd name="connsiteX11-651" fmla="*/ 287045 w 1589104"/>
                <a:gd name="connsiteY11-652" fmla="*/ 611742 h 1514679"/>
                <a:gd name="connsiteX12-653" fmla="*/ 0 w 1589104"/>
                <a:gd name="connsiteY12-654" fmla="*/ 320232 h 1514679"/>
                <a:gd name="connsiteX0-655" fmla="*/ 0 w 1589104"/>
                <a:gd name="connsiteY0-656" fmla="*/ 320232 h 1514679"/>
                <a:gd name="connsiteX1-657" fmla="*/ 556334 w 1589104"/>
                <a:gd name="connsiteY1-658" fmla="*/ 318779 h 1514679"/>
                <a:gd name="connsiteX2-659" fmla="*/ 850996 w 1589104"/>
                <a:gd name="connsiteY2-660" fmla="*/ 59821 h 1514679"/>
                <a:gd name="connsiteX3-661" fmla="*/ 1004876 w 1589104"/>
                <a:gd name="connsiteY3-662" fmla="*/ 0 h 1514679"/>
                <a:gd name="connsiteX4-663" fmla="*/ 1583185 w 1589104"/>
                <a:gd name="connsiteY4-664" fmla="*/ 596945 h 1514679"/>
                <a:gd name="connsiteX5-665" fmla="*/ 1589104 w 1589104"/>
                <a:gd name="connsiteY5-666" fmla="*/ 948210 h 1514679"/>
                <a:gd name="connsiteX6-667" fmla="*/ 1013753 w 1589104"/>
                <a:gd name="connsiteY6-668" fmla="*/ 1514679 h 1514679"/>
                <a:gd name="connsiteX7-669" fmla="*/ 853956 w 1589104"/>
                <a:gd name="connsiteY7-670" fmla="*/ 1460778 h 1514679"/>
                <a:gd name="connsiteX8-671" fmla="*/ 582967 w 1589104"/>
                <a:gd name="connsiteY8-672" fmla="*/ 1233178 h 1514679"/>
                <a:gd name="connsiteX9-673" fmla="*/ 0 w 1589104"/>
                <a:gd name="connsiteY9-674" fmla="*/ 1232918 h 1514679"/>
                <a:gd name="connsiteX10-675" fmla="*/ 266330 w 1589104"/>
                <a:gd name="connsiteY10-676" fmla="*/ 955011 h 1514679"/>
                <a:gd name="connsiteX11-677" fmla="*/ 287045 w 1589104"/>
                <a:gd name="connsiteY11-678" fmla="*/ 611742 h 1514679"/>
                <a:gd name="connsiteX12-679" fmla="*/ 0 w 1589104"/>
                <a:gd name="connsiteY12-680" fmla="*/ 320232 h 1514679"/>
                <a:gd name="connsiteX0-681" fmla="*/ 0 w 1589104"/>
                <a:gd name="connsiteY0-682" fmla="*/ 320232 h 1514679"/>
                <a:gd name="connsiteX1-683" fmla="*/ 556334 w 1589104"/>
                <a:gd name="connsiteY1-684" fmla="*/ 318779 h 1514679"/>
                <a:gd name="connsiteX2-685" fmla="*/ 850996 w 1589104"/>
                <a:gd name="connsiteY2-686" fmla="*/ 59821 h 1514679"/>
                <a:gd name="connsiteX3-687" fmla="*/ 1004876 w 1589104"/>
                <a:gd name="connsiteY3-688" fmla="*/ 0 h 1514679"/>
                <a:gd name="connsiteX4-689" fmla="*/ 1583185 w 1589104"/>
                <a:gd name="connsiteY4-690" fmla="*/ 596945 h 1514679"/>
                <a:gd name="connsiteX5-691" fmla="*/ 1589104 w 1589104"/>
                <a:gd name="connsiteY5-692" fmla="*/ 948210 h 1514679"/>
                <a:gd name="connsiteX6-693" fmla="*/ 1013753 w 1589104"/>
                <a:gd name="connsiteY6-694" fmla="*/ 1514679 h 1514679"/>
                <a:gd name="connsiteX7-695" fmla="*/ 853956 w 1589104"/>
                <a:gd name="connsiteY7-696" fmla="*/ 1460778 h 1514679"/>
                <a:gd name="connsiteX8-697" fmla="*/ 582967 w 1589104"/>
                <a:gd name="connsiteY8-698" fmla="*/ 1233178 h 1514679"/>
                <a:gd name="connsiteX9-699" fmla="*/ 0 w 1589104"/>
                <a:gd name="connsiteY9-700" fmla="*/ 1232918 h 1514679"/>
                <a:gd name="connsiteX10-701" fmla="*/ 266330 w 1589104"/>
                <a:gd name="connsiteY10-702" fmla="*/ 955011 h 1514679"/>
                <a:gd name="connsiteX11-703" fmla="*/ 287045 w 1589104"/>
                <a:gd name="connsiteY11-704" fmla="*/ 611742 h 1514679"/>
                <a:gd name="connsiteX12-705" fmla="*/ 0 w 1589104"/>
                <a:gd name="connsiteY12-706" fmla="*/ 320232 h 1514679"/>
                <a:gd name="connsiteX0-707" fmla="*/ 0 w 1589104"/>
                <a:gd name="connsiteY0-708" fmla="*/ 320232 h 1514679"/>
                <a:gd name="connsiteX1-709" fmla="*/ 556334 w 1589104"/>
                <a:gd name="connsiteY1-710" fmla="*/ 318779 h 1514679"/>
                <a:gd name="connsiteX2-711" fmla="*/ 850996 w 1589104"/>
                <a:gd name="connsiteY2-712" fmla="*/ 59821 h 1514679"/>
                <a:gd name="connsiteX3-713" fmla="*/ 1004876 w 1589104"/>
                <a:gd name="connsiteY3-714" fmla="*/ 0 h 1514679"/>
                <a:gd name="connsiteX4-715" fmla="*/ 1583185 w 1589104"/>
                <a:gd name="connsiteY4-716" fmla="*/ 596945 h 1514679"/>
                <a:gd name="connsiteX5-717" fmla="*/ 1589104 w 1589104"/>
                <a:gd name="connsiteY5-718" fmla="*/ 948210 h 1514679"/>
                <a:gd name="connsiteX6-719" fmla="*/ 1013753 w 1589104"/>
                <a:gd name="connsiteY6-720" fmla="*/ 1514679 h 1514679"/>
                <a:gd name="connsiteX7-721" fmla="*/ 853956 w 1589104"/>
                <a:gd name="connsiteY7-722" fmla="*/ 1460778 h 1514679"/>
                <a:gd name="connsiteX8-723" fmla="*/ 582967 w 1589104"/>
                <a:gd name="connsiteY8-724" fmla="*/ 1233178 h 1514679"/>
                <a:gd name="connsiteX9-725" fmla="*/ 0 w 1589104"/>
                <a:gd name="connsiteY9-726" fmla="*/ 1232918 h 1514679"/>
                <a:gd name="connsiteX10-727" fmla="*/ 266330 w 1589104"/>
                <a:gd name="connsiteY10-728" fmla="*/ 955011 h 1514679"/>
                <a:gd name="connsiteX11-729" fmla="*/ 287045 w 1589104"/>
                <a:gd name="connsiteY11-730" fmla="*/ 611742 h 1514679"/>
                <a:gd name="connsiteX12-731" fmla="*/ 0 w 1589104"/>
                <a:gd name="connsiteY12-732" fmla="*/ 320232 h 1514679"/>
                <a:gd name="connsiteX0-733" fmla="*/ 0 w 1589104"/>
                <a:gd name="connsiteY0-734" fmla="*/ 320232 h 1514679"/>
                <a:gd name="connsiteX1-735" fmla="*/ 556334 w 1589104"/>
                <a:gd name="connsiteY1-736" fmla="*/ 318779 h 1514679"/>
                <a:gd name="connsiteX2-737" fmla="*/ 850996 w 1589104"/>
                <a:gd name="connsiteY2-738" fmla="*/ 59821 h 1514679"/>
                <a:gd name="connsiteX3-739" fmla="*/ 1004876 w 1589104"/>
                <a:gd name="connsiteY3-740" fmla="*/ 0 h 1514679"/>
                <a:gd name="connsiteX4-741" fmla="*/ 1583185 w 1589104"/>
                <a:gd name="connsiteY4-742" fmla="*/ 596945 h 1514679"/>
                <a:gd name="connsiteX5-743" fmla="*/ 1589104 w 1589104"/>
                <a:gd name="connsiteY5-744" fmla="*/ 948210 h 1514679"/>
                <a:gd name="connsiteX6-745" fmla="*/ 1013753 w 1589104"/>
                <a:gd name="connsiteY6-746" fmla="*/ 1514679 h 1514679"/>
                <a:gd name="connsiteX7-747" fmla="*/ 853956 w 1589104"/>
                <a:gd name="connsiteY7-748" fmla="*/ 1460778 h 1514679"/>
                <a:gd name="connsiteX8-749" fmla="*/ 582967 w 1589104"/>
                <a:gd name="connsiteY8-750" fmla="*/ 1233178 h 1514679"/>
                <a:gd name="connsiteX9-751" fmla="*/ 0 w 1589104"/>
                <a:gd name="connsiteY9-752" fmla="*/ 1232918 h 1514679"/>
                <a:gd name="connsiteX10-753" fmla="*/ 266330 w 1589104"/>
                <a:gd name="connsiteY10-754" fmla="*/ 955011 h 1514679"/>
                <a:gd name="connsiteX11-755" fmla="*/ 287045 w 1589104"/>
                <a:gd name="connsiteY11-756" fmla="*/ 611742 h 1514679"/>
                <a:gd name="connsiteX12-757" fmla="*/ 0 w 1589104"/>
                <a:gd name="connsiteY12-758" fmla="*/ 320232 h 1514679"/>
                <a:gd name="connsiteX0-759" fmla="*/ 0 w 1589104"/>
                <a:gd name="connsiteY0-760" fmla="*/ 320232 h 1514679"/>
                <a:gd name="connsiteX1-761" fmla="*/ 556334 w 1589104"/>
                <a:gd name="connsiteY1-762" fmla="*/ 318779 h 1514679"/>
                <a:gd name="connsiteX2-763" fmla="*/ 850996 w 1589104"/>
                <a:gd name="connsiteY2-764" fmla="*/ 59821 h 1514679"/>
                <a:gd name="connsiteX3-765" fmla="*/ 1004876 w 1589104"/>
                <a:gd name="connsiteY3-766" fmla="*/ 0 h 1514679"/>
                <a:gd name="connsiteX4-767" fmla="*/ 1583185 w 1589104"/>
                <a:gd name="connsiteY4-768" fmla="*/ 596945 h 1514679"/>
                <a:gd name="connsiteX5-769" fmla="*/ 1589104 w 1589104"/>
                <a:gd name="connsiteY5-770" fmla="*/ 948210 h 1514679"/>
                <a:gd name="connsiteX6-771" fmla="*/ 1013753 w 1589104"/>
                <a:gd name="connsiteY6-772" fmla="*/ 1514679 h 1514679"/>
                <a:gd name="connsiteX7-773" fmla="*/ 853956 w 1589104"/>
                <a:gd name="connsiteY7-774" fmla="*/ 1460778 h 1514679"/>
                <a:gd name="connsiteX8-775" fmla="*/ 582967 w 1589104"/>
                <a:gd name="connsiteY8-776" fmla="*/ 1233178 h 1514679"/>
                <a:gd name="connsiteX9-777" fmla="*/ 0 w 1589104"/>
                <a:gd name="connsiteY9-778" fmla="*/ 1232918 h 1514679"/>
                <a:gd name="connsiteX10-779" fmla="*/ 266330 w 1589104"/>
                <a:gd name="connsiteY10-780" fmla="*/ 955011 h 1514679"/>
                <a:gd name="connsiteX11-781" fmla="*/ 287045 w 1589104"/>
                <a:gd name="connsiteY11-782" fmla="*/ 611742 h 1514679"/>
                <a:gd name="connsiteX12-783" fmla="*/ 0 w 1589104"/>
                <a:gd name="connsiteY12-784" fmla="*/ 320232 h 1514679"/>
                <a:gd name="connsiteX0-785" fmla="*/ 0 w 1589104"/>
                <a:gd name="connsiteY0-786" fmla="*/ 320232 h 1532336"/>
                <a:gd name="connsiteX1-787" fmla="*/ 556334 w 1589104"/>
                <a:gd name="connsiteY1-788" fmla="*/ 318779 h 1532336"/>
                <a:gd name="connsiteX2-789" fmla="*/ 850996 w 1589104"/>
                <a:gd name="connsiteY2-790" fmla="*/ 59821 h 1532336"/>
                <a:gd name="connsiteX3-791" fmla="*/ 1004876 w 1589104"/>
                <a:gd name="connsiteY3-792" fmla="*/ 0 h 1532336"/>
                <a:gd name="connsiteX4-793" fmla="*/ 1583185 w 1589104"/>
                <a:gd name="connsiteY4-794" fmla="*/ 596945 h 1532336"/>
                <a:gd name="connsiteX5-795" fmla="*/ 1589104 w 1589104"/>
                <a:gd name="connsiteY5-796" fmla="*/ 948210 h 1532336"/>
                <a:gd name="connsiteX6-797" fmla="*/ 1013753 w 1589104"/>
                <a:gd name="connsiteY6-798" fmla="*/ 1514679 h 1532336"/>
                <a:gd name="connsiteX7-799" fmla="*/ 853956 w 1589104"/>
                <a:gd name="connsiteY7-800" fmla="*/ 1460778 h 1532336"/>
                <a:gd name="connsiteX8-801" fmla="*/ 582967 w 1589104"/>
                <a:gd name="connsiteY8-802" fmla="*/ 1233178 h 1532336"/>
                <a:gd name="connsiteX9-803" fmla="*/ 0 w 1589104"/>
                <a:gd name="connsiteY9-804" fmla="*/ 1232918 h 1532336"/>
                <a:gd name="connsiteX10-805" fmla="*/ 266330 w 1589104"/>
                <a:gd name="connsiteY10-806" fmla="*/ 955011 h 1532336"/>
                <a:gd name="connsiteX11-807" fmla="*/ 287045 w 1589104"/>
                <a:gd name="connsiteY11-808" fmla="*/ 611742 h 1532336"/>
                <a:gd name="connsiteX12-809" fmla="*/ 0 w 1589104"/>
                <a:gd name="connsiteY12-810" fmla="*/ 320232 h 1532336"/>
                <a:gd name="connsiteX0-811" fmla="*/ 0 w 1589104"/>
                <a:gd name="connsiteY0-812" fmla="*/ 320232 h 1575133"/>
                <a:gd name="connsiteX1-813" fmla="*/ 556334 w 1589104"/>
                <a:gd name="connsiteY1-814" fmla="*/ 318779 h 1575133"/>
                <a:gd name="connsiteX2-815" fmla="*/ 850996 w 1589104"/>
                <a:gd name="connsiteY2-816" fmla="*/ 59821 h 1575133"/>
                <a:gd name="connsiteX3-817" fmla="*/ 1004876 w 1589104"/>
                <a:gd name="connsiteY3-818" fmla="*/ 0 h 1575133"/>
                <a:gd name="connsiteX4-819" fmla="*/ 1583185 w 1589104"/>
                <a:gd name="connsiteY4-820" fmla="*/ 596945 h 1575133"/>
                <a:gd name="connsiteX5-821" fmla="*/ 1589104 w 1589104"/>
                <a:gd name="connsiteY5-822" fmla="*/ 948210 h 1575133"/>
                <a:gd name="connsiteX6-823" fmla="*/ 1013753 w 1589104"/>
                <a:gd name="connsiteY6-824" fmla="*/ 1514679 h 1575133"/>
                <a:gd name="connsiteX7-825" fmla="*/ 853956 w 1589104"/>
                <a:gd name="connsiteY7-826" fmla="*/ 1460778 h 1575133"/>
                <a:gd name="connsiteX8-827" fmla="*/ 582967 w 1589104"/>
                <a:gd name="connsiteY8-828" fmla="*/ 1233178 h 1575133"/>
                <a:gd name="connsiteX9-829" fmla="*/ 0 w 1589104"/>
                <a:gd name="connsiteY9-830" fmla="*/ 1232918 h 1575133"/>
                <a:gd name="connsiteX10-831" fmla="*/ 266330 w 1589104"/>
                <a:gd name="connsiteY10-832" fmla="*/ 955011 h 1575133"/>
                <a:gd name="connsiteX11-833" fmla="*/ 287045 w 1589104"/>
                <a:gd name="connsiteY11-834" fmla="*/ 611742 h 1575133"/>
                <a:gd name="connsiteX12-835" fmla="*/ 0 w 1589104"/>
                <a:gd name="connsiteY12-836" fmla="*/ 320232 h 1575133"/>
                <a:gd name="connsiteX0-837" fmla="*/ 0 w 1589104"/>
                <a:gd name="connsiteY0-838" fmla="*/ 320232 h 1575133"/>
                <a:gd name="connsiteX1-839" fmla="*/ 556334 w 1589104"/>
                <a:gd name="connsiteY1-840" fmla="*/ 318779 h 1575133"/>
                <a:gd name="connsiteX2-841" fmla="*/ 850996 w 1589104"/>
                <a:gd name="connsiteY2-842" fmla="*/ 59821 h 1575133"/>
                <a:gd name="connsiteX3-843" fmla="*/ 1004876 w 1589104"/>
                <a:gd name="connsiteY3-844" fmla="*/ 0 h 1575133"/>
                <a:gd name="connsiteX4-845" fmla="*/ 1583185 w 1589104"/>
                <a:gd name="connsiteY4-846" fmla="*/ 596945 h 1575133"/>
                <a:gd name="connsiteX5-847" fmla="*/ 1589104 w 1589104"/>
                <a:gd name="connsiteY5-848" fmla="*/ 948210 h 1575133"/>
                <a:gd name="connsiteX6-849" fmla="*/ 1013753 w 1589104"/>
                <a:gd name="connsiteY6-850" fmla="*/ 1514679 h 1575133"/>
                <a:gd name="connsiteX7-851" fmla="*/ 853956 w 1589104"/>
                <a:gd name="connsiteY7-852" fmla="*/ 1460778 h 1575133"/>
                <a:gd name="connsiteX8-853" fmla="*/ 582967 w 1589104"/>
                <a:gd name="connsiteY8-854" fmla="*/ 1233178 h 1575133"/>
                <a:gd name="connsiteX9-855" fmla="*/ 0 w 1589104"/>
                <a:gd name="connsiteY9-856" fmla="*/ 1232918 h 1575133"/>
                <a:gd name="connsiteX10-857" fmla="*/ 266330 w 1589104"/>
                <a:gd name="connsiteY10-858" fmla="*/ 955011 h 1575133"/>
                <a:gd name="connsiteX11-859" fmla="*/ 287045 w 1589104"/>
                <a:gd name="connsiteY11-860" fmla="*/ 611742 h 1575133"/>
                <a:gd name="connsiteX12-861" fmla="*/ 0 w 1589104"/>
                <a:gd name="connsiteY12-862" fmla="*/ 320232 h 1575133"/>
                <a:gd name="connsiteX0-863" fmla="*/ 0 w 1589104"/>
                <a:gd name="connsiteY0-864" fmla="*/ 320232 h 1575133"/>
                <a:gd name="connsiteX1-865" fmla="*/ 556334 w 1589104"/>
                <a:gd name="connsiteY1-866" fmla="*/ 318779 h 1575133"/>
                <a:gd name="connsiteX2-867" fmla="*/ 850996 w 1589104"/>
                <a:gd name="connsiteY2-868" fmla="*/ 59821 h 1575133"/>
                <a:gd name="connsiteX3-869" fmla="*/ 1004876 w 1589104"/>
                <a:gd name="connsiteY3-870" fmla="*/ 0 h 1575133"/>
                <a:gd name="connsiteX4-871" fmla="*/ 1583185 w 1589104"/>
                <a:gd name="connsiteY4-872" fmla="*/ 596945 h 1575133"/>
                <a:gd name="connsiteX5-873" fmla="*/ 1589104 w 1589104"/>
                <a:gd name="connsiteY5-874" fmla="*/ 948210 h 1575133"/>
                <a:gd name="connsiteX6-875" fmla="*/ 1013753 w 1589104"/>
                <a:gd name="connsiteY6-876" fmla="*/ 1514679 h 1575133"/>
                <a:gd name="connsiteX7-877" fmla="*/ 853956 w 1589104"/>
                <a:gd name="connsiteY7-878" fmla="*/ 1460778 h 1575133"/>
                <a:gd name="connsiteX8-879" fmla="*/ 582967 w 1589104"/>
                <a:gd name="connsiteY8-880" fmla="*/ 1233178 h 1575133"/>
                <a:gd name="connsiteX9-881" fmla="*/ 0 w 1589104"/>
                <a:gd name="connsiteY9-882" fmla="*/ 1232918 h 1575133"/>
                <a:gd name="connsiteX10-883" fmla="*/ 266330 w 1589104"/>
                <a:gd name="connsiteY10-884" fmla="*/ 955011 h 1575133"/>
                <a:gd name="connsiteX11-885" fmla="*/ 287045 w 1589104"/>
                <a:gd name="connsiteY11-886" fmla="*/ 611742 h 1575133"/>
                <a:gd name="connsiteX12-887" fmla="*/ 0 w 1589104"/>
                <a:gd name="connsiteY12-888" fmla="*/ 320232 h 1575133"/>
                <a:gd name="connsiteX0-889" fmla="*/ 0 w 1589104"/>
                <a:gd name="connsiteY0-890" fmla="*/ 320232 h 1575133"/>
                <a:gd name="connsiteX1-891" fmla="*/ 556334 w 1589104"/>
                <a:gd name="connsiteY1-892" fmla="*/ 318779 h 1575133"/>
                <a:gd name="connsiteX2-893" fmla="*/ 850996 w 1589104"/>
                <a:gd name="connsiteY2-894" fmla="*/ 59821 h 1575133"/>
                <a:gd name="connsiteX3-895" fmla="*/ 1004876 w 1589104"/>
                <a:gd name="connsiteY3-896" fmla="*/ 0 h 1575133"/>
                <a:gd name="connsiteX4-897" fmla="*/ 1583185 w 1589104"/>
                <a:gd name="connsiteY4-898" fmla="*/ 596945 h 1575133"/>
                <a:gd name="connsiteX5-899" fmla="*/ 1589104 w 1589104"/>
                <a:gd name="connsiteY5-900" fmla="*/ 948210 h 1575133"/>
                <a:gd name="connsiteX6-901" fmla="*/ 1013753 w 1589104"/>
                <a:gd name="connsiteY6-902" fmla="*/ 1514679 h 1575133"/>
                <a:gd name="connsiteX7-903" fmla="*/ 853956 w 1589104"/>
                <a:gd name="connsiteY7-904" fmla="*/ 1460778 h 1575133"/>
                <a:gd name="connsiteX8-905" fmla="*/ 582967 w 1589104"/>
                <a:gd name="connsiteY8-906" fmla="*/ 1233178 h 1575133"/>
                <a:gd name="connsiteX9-907" fmla="*/ 0 w 1589104"/>
                <a:gd name="connsiteY9-908" fmla="*/ 1232918 h 1575133"/>
                <a:gd name="connsiteX10-909" fmla="*/ 266330 w 1589104"/>
                <a:gd name="connsiteY10-910" fmla="*/ 955011 h 1575133"/>
                <a:gd name="connsiteX11-911" fmla="*/ 287045 w 1589104"/>
                <a:gd name="connsiteY11-912" fmla="*/ 611742 h 1575133"/>
                <a:gd name="connsiteX12-913" fmla="*/ 0 w 1589104"/>
                <a:gd name="connsiteY12-914" fmla="*/ 320232 h 1575133"/>
                <a:gd name="connsiteX0-915" fmla="*/ 0 w 1589104"/>
                <a:gd name="connsiteY0-916" fmla="*/ 354510 h 1609411"/>
                <a:gd name="connsiteX1-917" fmla="*/ 556334 w 1589104"/>
                <a:gd name="connsiteY1-918" fmla="*/ 353057 h 1609411"/>
                <a:gd name="connsiteX2-919" fmla="*/ 850996 w 1589104"/>
                <a:gd name="connsiteY2-920" fmla="*/ 94099 h 1609411"/>
                <a:gd name="connsiteX3-921" fmla="*/ 1004876 w 1589104"/>
                <a:gd name="connsiteY3-922" fmla="*/ 34278 h 1609411"/>
                <a:gd name="connsiteX4-923" fmla="*/ 1583185 w 1589104"/>
                <a:gd name="connsiteY4-924" fmla="*/ 631223 h 1609411"/>
                <a:gd name="connsiteX5-925" fmla="*/ 1589104 w 1589104"/>
                <a:gd name="connsiteY5-926" fmla="*/ 982488 h 1609411"/>
                <a:gd name="connsiteX6-927" fmla="*/ 1013753 w 1589104"/>
                <a:gd name="connsiteY6-928" fmla="*/ 1548957 h 1609411"/>
                <a:gd name="connsiteX7-929" fmla="*/ 853956 w 1589104"/>
                <a:gd name="connsiteY7-930" fmla="*/ 1495056 h 1609411"/>
                <a:gd name="connsiteX8-931" fmla="*/ 582967 w 1589104"/>
                <a:gd name="connsiteY8-932" fmla="*/ 1267456 h 1609411"/>
                <a:gd name="connsiteX9-933" fmla="*/ 0 w 1589104"/>
                <a:gd name="connsiteY9-934" fmla="*/ 1267196 h 1609411"/>
                <a:gd name="connsiteX10-935" fmla="*/ 266330 w 1589104"/>
                <a:gd name="connsiteY10-936" fmla="*/ 989289 h 1609411"/>
                <a:gd name="connsiteX11-937" fmla="*/ 287045 w 1589104"/>
                <a:gd name="connsiteY11-938" fmla="*/ 646020 h 1609411"/>
                <a:gd name="connsiteX12-939" fmla="*/ 0 w 1589104"/>
                <a:gd name="connsiteY12-940" fmla="*/ 354510 h 1609411"/>
                <a:gd name="connsiteX0-941" fmla="*/ 0 w 1589104"/>
                <a:gd name="connsiteY0-942" fmla="*/ 354510 h 1609411"/>
                <a:gd name="connsiteX1-943" fmla="*/ 556334 w 1589104"/>
                <a:gd name="connsiteY1-944" fmla="*/ 353057 h 1609411"/>
                <a:gd name="connsiteX2-945" fmla="*/ 850996 w 1589104"/>
                <a:gd name="connsiteY2-946" fmla="*/ 94099 h 1609411"/>
                <a:gd name="connsiteX3-947" fmla="*/ 1004876 w 1589104"/>
                <a:gd name="connsiteY3-948" fmla="*/ 34278 h 1609411"/>
                <a:gd name="connsiteX4-949" fmla="*/ 1577267 w 1589104"/>
                <a:gd name="connsiteY4-950" fmla="*/ 619386 h 1609411"/>
                <a:gd name="connsiteX5-951" fmla="*/ 1589104 w 1589104"/>
                <a:gd name="connsiteY5-952" fmla="*/ 982488 h 1609411"/>
                <a:gd name="connsiteX6-953" fmla="*/ 1013753 w 1589104"/>
                <a:gd name="connsiteY6-954" fmla="*/ 1548957 h 1609411"/>
                <a:gd name="connsiteX7-955" fmla="*/ 853956 w 1589104"/>
                <a:gd name="connsiteY7-956" fmla="*/ 1495056 h 1609411"/>
                <a:gd name="connsiteX8-957" fmla="*/ 582967 w 1589104"/>
                <a:gd name="connsiteY8-958" fmla="*/ 1267456 h 1609411"/>
                <a:gd name="connsiteX9-959" fmla="*/ 0 w 1589104"/>
                <a:gd name="connsiteY9-960" fmla="*/ 1267196 h 1609411"/>
                <a:gd name="connsiteX10-961" fmla="*/ 266330 w 1589104"/>
                <a:gd name="connsiteY10-962" fmla="*/ 989289 h 1609411"/>
                <a:gd name="connsiteX11-963" fmla="*/ 287045 w 1589104"/>
                <a:gd name="connsiteY11-964" fmla="*/ 646020 h 1609411"/>
                <a:gd name="connsiteX12-965" fmla="*/ 0 w 1589104"/>
                <a:gd name="connsiteY12-966" fmla="*/ 354510 h 1609411"/>
                <a:gd name="connsiteX0-967" fmla="*/ 0 w 1643112"/>
                <a:gd name="connsiteY0-968" fmla="*/ 354510 h 1609411"/>
                <a:gd name="connsiteX1-969" fmla="*/ 556334 w 1643112"/>
                <a:gd name="connsiteY1-970" fmla="*/ 353057 h 1609411"/>
                <a:gd name="connsiteX2-971" fmla="*/ 850996 w 1643112"/>
                <a:gd name="connsiteY2-972" fmla="*/ 94099 h 1609411"/>
                <a:gd name="connsiteX3-973" fmla="*/ 1004876 w 1643112"/>
                <a:gd name="connsiteY3-974" fmla="*/ 34278 h 1609411"/>
                <a:gd name="connsiteX4-975" fmla="*/ 1577267 w 1643112"/>
                <a:gd name="connsiteY4-976" fmla="*/ 619386 h 1609411"/>
                <a:gd name="connsiteX5-977" fmla="*/ 1589104 w 1643112"/>
                <a:gd name="connsiteY5-978" fmla="*/ 982488 h 1609411"/>
                <a:gd name="connsiteX6-979" fmla="*/ 1013753 w 1643112"/>
                <a:gd name="connsiteY6-980" fmla="*/ 1548957 h 1609411"/>
                <a:gd name="connsiteX7-981" fmla="*/ 853956 w 1643112"/>
                <a:gd name="connsiteY7-982" fmla="*/ 1495056 h 1609411"/>
                <a:gd name="connsiteX8-983" fmla="*/ 582967 w 1643112"/>
                <a:gd name="connsiteY8-984" fmla="*/ 1267456 h 1609411"/>
                <a:gd name="connsiteX9-985" fmla="*/ 0 w 1643112"/>
                <a:gd name="connsiteY9-986" fmla="*/ 1267196 h 1609411"/>
                <a:gd name="connsiteX10-987" fmla="*/ 266330 w 1643112"/>
                <a:gd name="connsiteY10-988" fmla="*/ 989289 h 1609411"/>
                <a:gd name="connsiteX11-989" fmla="*/ 287045 w 1643112"/>
                <a:gd name="connsiteY11-990" fmla="*/ 646020 h 1609411"/>
                <a:gd name="connsiteX12-991" fmla="*/ 0 w 1643112"/>
                <a:gd name="connsiteY12-992" fmla="*/ 354510 h 1609411"/>
                <a:gd name="connsiteX0-993" fmla="*/ 0 w 1669115"/>
                <a:gd name="connsiteY0-994" fmla="*/ 354510 h 1609411"/>
                <a:gd name="connsiteX1-995" fmla="*/ 556334 w 1669115"/>
                <a:gd name="connsiteY1-996" fmla="*/ 353057 h 1609411"/>
                <a:gd name="connsiteX2-997" fmla="*/ 850996 w 1669115"/>
                <a:gd name="connsiteY2-998" fmla="*/ 94099 h 1609411"/>
                <a:gd name="connsiteX3-999" fmla="*/ 1004876 w 1669115"/>
                <a:gd name="connsiteY3-1000" fmla="*/ 34278 h 1609411"/>
                <a:gd name="connsiteX4-1001" fmla="*/ 1577267 w 1669115"/>
                <a:gd name="connsiteY4-1002" fmla="*/ 619386 h 1609411"/>
                <a:gd name="connsiteX5-1003" fmla="*/ 1589104 w 1669115"/>
                <a:gd name="connsiteY5-1004" fmla="*/ 982488 h 1609411"/>
                <a:gd name="connsiteX6-1005" fmla="*/ 1013753 w 1669115"/>
                <a:gd name="connsiteY6-1006" fmla="*/ 1548957 h 1609411"/>
                <a:gd name="connsiteX7-1007" fmla="*/ 853956 w 1669115"/>
                <a:gd name="connsiteY7-1008" fmla="*/ 1495056 h 1609411"/>
                <a:gd name="connsiteX8-1009" fmla="*/ 582967 w 1669115"/>
                <a:gd name="connsiteY8-1010" fmla="*/ 1267456 h 1609411"/>
                <a:gd name="connsiteX9-1011" fmla="*/ 0 w 1669115"/>
                <a:gd name="connsiteY9-1012" fmla="*/ 1267196 h 1609411"/>
                <a:gd name="connsiteX10-1013" fmla="*/ 266330 w 1669115"/>
                <a:gd name="connsiteY10-1014" fmla="*/ 989289 h 1609411"/>
                <a:gd name="connsiteX11-1015" fmla="*/ 287045 w 1669115"/>
                <a:gd name="connsiteY11-1016" fmla="*/ 646020 h 1609411"/>
                <a:gd name="connsiteX12-1017" fmla="*/ 0 w 1669115"/>
                <a:gd name="connsiteY12-1018" fmla="*/ 354510 h 1609411"/>
                <a:gd name="connsiteX0-1019" fmla="*/ 0 w 1671177"/>
                <a:gd name="connsiteY0-1020" fmla="*/ 354510 h 1609411"/>
                <a:gd name="connsiteX1-1021" fmla="*/ 556334 w 1671177"/>
                <a:gd name="connsiteY1-1022" fmla="*/ 353057 h 1609411"/>
                <a:gd name="connsiteX2-1023" fmla="*/ 850996 w 1671177"/>
                <a:gd name="connsiteY2-1024" fmla="*/ 94099 h 1609411"/>
                <a:gd name="connsiteX3-1025" fmla="*/ 1004876 w 1671177"/>
                <a:gd name="connsiteY3-1026" fmla="*/ 34278 h 1609411"/>
                <a:gd name="connsiteX4-1027" fmla="*/ 1577267 w 1671177"/>
                <a:gd name="connsiteY4-1028" fmla="*/ 619386 h 1609411"/>
                <a:gd name="connsiteX5-1029" fmla="*/ 1589104 w 1671177"/>
                <a:gd name="connsiteY5-1030" fmla="*/ 982488 h 1609411"/>
                <a:gd name="connsiteX6-1031" fmla="*/ 1013753 w 1671177"/>
                <a:gd name="connsiteY6-1032" fmla="*/ 1548957 h 1609411"/>
                <a:gd name="connsiteX7-1033" fmla="*/ 853956 w 1671177"/>
                <a:gd name="connsiteY7-1034" fmla="*/ 1495056 h 1609411"/>
                <a:gd name="connsiteX8-1035" fmla="*/ 582967 w 1671177"/>
                <a:gd name="connsiteY8-1036" fmla="*/ 1267456 h 1609411"/>
                <a:gd name="connsiteX9-1037" fmla="*/ 0 w 1671177"/>
                <a:gd name="connsiteY9-1038" fmla="*/ 1267196 h 1609411"/>
                <a:gd name="connsiteX10-1039" fmla="*/ 266330 w 1671177"/>
                <a:gd name="connsiteY10-1040" fmla="*/ 989289 h 1609411"/>
                <a:gd name="connsiteX11-1041" fmla="*/ 287045 w 1671177"/>
                <a:gd name="connsiteY11-1042" fmla="*/ 646020 h 1609411"/>
                <a:gd name="connsiteX12-1043" fmla="*/ 0 w 1671177"/>
                <a:gd name="connsiteY12-1044" fmla="*/ 354510 h 160941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 ang="0">
                  <a:pos x="connsiteX9-125" y="connsiteY9-126"/>
                </a:cxn>
                <a:cxn ang="0">
                  <a:pos x="connsiteX10-327" y="connsiteY10-328"/>
                </a:cxn>
                <a:cxn ang="0">
                  <a:pos x="connsiteX11-373" y="connsiteY11-374"/>
                </a:cxn>
                <a:cxn ang="0">
                  <a:pos x="connsiteX12-471" y="connsiteY12-472"/>
                </a:cxn>
              </a:cxnLst>
              <a:rect l="l" t="t"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solidFill>
              <a:srgbClr val="1C9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TextBox 27"/>
            <p:cNvSpPr txBox="1"/>
            <p:nvPr/>
          </p:nvSpPr>
          <p:spPr>
            <a:xfrm>
              <a:off x="6876256" y="2754805"/>
              <a:ext cx="569387" cy="523220"/>
            </a:xfrm>
            <a:prstGeom prst="rect">
              <a:avLst/>
            </a:prstGeom>
            <a:noFill/>
          </p:spPr>
          <p:txBody>
            <a:bodyPr wrap="none" rtlCol="0">
              <a:spAutoFit/>
            </a:bodyPr>
            <a:lstStyle/>
            <a:p>
              <a:r>
                <a:rPr lang="en-US" altLang="zh-CN" sz="2800" dirty="0">
                  <a:solidFill>
                    <a:prstClr val="white"/>
                  </a:solidFill>
                  <a:latin typeface="Impact" panose="020B0806030902050204" pitchFamily="34" charset="0"/>
                </a:rPr>
                <a:t>05</a:t>
              </a:r>
              <a:endParaRPr lang="zh-CN" altLang="en-US" sz="2800" dirty="0">
                <a:solidFill>
                  <a:prstClr val="white"/>
                </a:solidFill>
                <a:latin typeface="Impact" panose="020B0806030902050204" pitchFamily="34" charset="0"/>
              </a:endParaRPr>
            </a:p>
          </p:txBody>
        </p:sp>
      </p:grpSp>
      <p:grpSp>
        <p:nvGrpSpPr>
          <p:cNvPr id="12" name="组合 11"/>
          <p:cNvGrpSpPr/>
          <p:nvPr/>
        </p:nvGrpSpPr>
        <p:grpSpPr>
          <a:xfrm>
            <a:off x="4902304" y="2212443"/>
            <a:ext cx="1774089" cy="1609690"/>
            <a:chOff x="4901450" y="2211710"/>
            <a:chExt cx="1773781" cy="1609411"/>
          </a:xfrm>
        </p:grpSpPr>
        <p:grpSp>
          <p:nvGrpSpPr>
            <p:cNvPr id="13" name="组合 12"/>
            <p:cNvGrpSpPr/>
            <p:nvPr/>
          </p:nvGrpSpPr>
          <p:grpSpPr>
            <a:xfrm>
              <a:off x="4901450" y="2211710"/>
              <a:ext cx="1773781" cy="1609411"/>
              <a:chOff x="1074198" y="2188917"/>
              <a:chExt cx="1773781" cy="1609411"/>
            </a:xfrm>
          </p:grpSpPr>
          <p:sp>
            <p:nvSpPr>
              <p:cNvPr id="15" name="右箭头 55"/>
              <p:cNvSpPr/>
              <p:nvPr/>
            </p:nvSpPr>
            <p:spPr>
              <a:xfrm>
                <a:off x="1176802" y="2551604"/>
                <a:ext cx="1671177" cy="911035"/>
              </a:xfrm>
              <a:custGeom>
                <a:avLst/>
                <a:gdLst/>
                <a:ahLst/>
                <a:cxnLst/>
                <a:rect l="l" t="t" r="r" b="b"/>
                <a:pathLst>
                  <a:path w="1671177" h="911035">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close/>
                  </a:path>
                </a:pathLst>
              </a:cu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右箭头 55"/>
              <p:cNvSpPr/>
              <p:nvPr/>
            </p:nvSpPr>
            <p:spPr>
              <a:xfrm>
                <a:off x="1074198" y="2188917"/>
                <a:ext cx="1671177" cy="1609411"/>
              </a:xfrm>
              <a:custGeom>
                <a:avLst/>
                <a:gdLst>
                  <a:gd name="connsiteX0" fmla="*/ 0 w 1731146"/>
                  <a:gd name="connsiteY0" fmla="*/ 355742 h 1624170"/>
                  <a:gd name="connsiteX1" fmla="*/ 892425 w 1731146"/>
                  <a:gd name="connsiteY1" fmla="*/ 355742 h 1624170"/>
                  <a:gd name="connsiteX2" fmla="*/ 892425 w 1731146"/>
                  <a:gd name="connsiteY2" fmla="*/ 0 h 1624170"/>
                  <a:gd name="connsiteX3" fmla="*/ 1731146 w 1731146"/>
                  <a:gd name="connsiteY3" fmla="*/ 812085 h 1624170"/>
                  <a:gd name="connsiteX4" fmla="*/ 892425 w 1731146"/>
                  <a:gd name="connsiteY4" fmla="*/ 1624170 h 1624170"/>
                  <a:gd name="connsiteX5" fmla="*/ 892425 w 1731146"/>
                  <a:gd name="connsiteY5" fmla="*/ 1268428 h 1624170"/>
                  <a:gd name="connsiteX6" fmla="*/ 0 w 1731146"/>
                  <a:gd name="connsiteY6" fmla="*/ 1268428 h 1624170"/>
                  <a:gd name="connsiteX7" fmla="*/ 0 w 1731146"/>
                  <a:gd name="connsiteY7" fmla="*/ 355742 h 1624170"/>
                  <a:gd name="connsiteX0-1" fmla="*/ 0 w 1731146"/>
                  <a:gd name="connsiteY0-2" fmla="*/ 355742 h 1624170"/>
                  <a:gd name="connsiteX1-3" fmla="*/ 508986 w 1731146"/>
                  <a:gd name="connsiteY1-4" fmla="*/ 351329 h 1624170"/>
                  <a:gd name="connsiteX2-5" fmla="*/ 892425 w 1731146"/>
                  <a:gd name="connsiteY2-6" fmla="*/ 355742 h 1624170"/>
                  <a:gd name="connsiteX3-7" fmla="*/ 892425 w 1731146"/>
                  <a:gd name="connsiteY3-8" fmla="*/ 0 h 1624170"/>
                  <a:gd name="connsiteX4-9" fmla="*/ 1731146 w 1731146"/>
                  <a:gd name="connsiteY4-10" fmla="*/ 812085 h 1624170"/>
                  <a:gd name="connsiteX5-11" fmla="*/ 892425 w 1731146"/>
                  <a:gd name="connsiteY5-12" fmla="*/ 1624170 h 1624170"/>
                  <a:gd name="connsiteX6-13" fmla="*/ 892425 w 1731146"/>
                  <a:gd name="connsiteY6-14" fmla="*/ 1268428 h 1624170"/>
                  <a:gd name="connsiteX7-15" fmla="*/ 0 w 1731146"/>
                  <a:gd name="connsiteY7-16" fmla="*/ 1268428 h 1624170"/>
                  <a:gd name="connsiteX8" fmla="*/ 0 w 1731146"/>
                  <a:gd name="connsiteY8" fmla="*/ 355742 h 1624170"/>
                  <a:gd name="connsiteX0-17" fmla="*/ 0 w 1731146"/>
                  <a:gd name="connsiteY0-18" fmla="*/ 355742 h 1624170"/>
                  <a:gd name="connsiteX1-19" fmla="*/ 556334 w 1731146"/>
                  <a:gd name="connsiteY1-20" fmla="*/ 354289 h 1624170"/>
                  <a:gd name="connsiteX2-21" fmla="*/ 892425 w 1731146"/>
                  <a:gd name="connsiteY2-22" fmla="*/ 355742 h 1624170"/>
                  <a:gd name="connsiteX3-23" fmla="*/ 892425 w 1731146"/>
                  <a:gd name="connsiteY3-24" fmla="*/ 0 h 1624170"/>
                  <a:gd name="connsiteX4-25" fmla="*/ 1731146 w 1731146"/>
                  <a:gd name="connsiteY4-26" fmla="*/ 812085 h 1624170"/>
                  <a:gd name="connsiteX5-27" fmla="*/ 892425 w 1731146"/>
                  <a:gd name="connsiteY5-28" fmla="*/ 1624170 h 1624170"/>
                  <a:gd name="connsiteX6-29" fmla="*/ 892425 w 1731146"/>
                  <a:gd name="connsiteY6-30" fmla="*/ 1268428 h 1624170"/>
                  <a:gd name="connsiteX7-31" fmla="*/ 0 w 1731146"/>
                  <a:gd name="connsiteY7-32" fmla="*/ 1268428 h 1624170"/>
                  <a:gd name="connsiteX8-33" fmla="*/ 0 w 1731146"/>
                  <a:gd name="connsiteY8-34" fmla="*/ 355742 h 1624170"/>
                  <a:gd name="connsiteX0-35" fmla="*/ 0 w 1731146"/>
                  <a:gd name="connsiteY0-36" fmla="*/ 355742 h 1624170"/>
                  <a:gd name="connsiteX1-37" fmla="*/ 556334 w 1731146"/>
                  <a:gd name="connsiteY1-38" fmla="*/ 354289 h 1624170"/>
                  <a:gd name="connsiteX2-39" fmla="*/ 848037 w 1731146"/>
                  <a:gd name="connsiteY2-40" fmla="*/ 127882 h 1624170"/>
                  <a:gd name="connsiteX3-41" fmla="*/ 892425 w 1731146"/>
                  <a:gd name="connsiteY3-42" fmla="*/ 0 h 1624170"/>
                  <a:gd name="connsiteX4-43" fmla="*/ 1731146 w 1731146"/>
                  <a:gd name="connsiteY4-44" fmla="*/ 812085 h 1624170"/>
                  <a:gd name="connsiteX5-45" fmla="*/ 892425 w 1731146"/>
                  <a:gd name="connsiteY5-46" fmla="*/ 1624170 h 1624170"/>
                  <a:gd name="connsiteX6-47" fmla="*/ 892425 w 1731146"/>
                  <a:gd name="connsiteY6-48" fmla="*/ 1268428 h 1624170"/>
                  <a:gd name="connsiteX7-49" fmla="*/ 0 w 1731146"/>
                  <a:gd name="connsiteY7-50" fmla="*/ 1268428 h 1624170"/>
                  <a:gd name="connsiteX8-51" fmla="*/ 0 w 1731146"/>
                  <a:gd name="connsiteY8-52" fmla="*/ 355742 h 1624170"/>
                  <a:gd name="connsiteX0-53" fmla="*/ 0 w 1731146"/>
                  <a:gd name="connsiteY0-54" fmla="*/ 320232 h 1588660"/>
                  <a:gd name="connsiteX1-55" fmla="*/ 556334 w 1731146"/>
                  <a:gd name="connsiteY1-56" fmla="*/ 318779 h 1588660"/>
                  <a:gd name="connsiteX2-57" fmla="*/ 848037 w 1731146"/>
                  <a:gd name="connsiteY2-58" fmla="*/ 92372 h 1588660"/>
                  <a:gd name="connsiteX3-59" fmla="*/ 1004876 w 1731146"/>
                  <a:gd name="connsiteY3-60" fmla="*/ 0 h 1588660"/>
                  <a:gd name="connsiteX4-61" fmla="*/ 1731146 w 1731146"/>
                  <a:gd name="connsiteY4-62" fmla="*/ 776575 h 1588660"/>
                  <a:gd name="connsiteX5-63" fmla="*/ 892425 w 1731146"/>
                  <a:gd name="connsiteY5-64" fmla="*/ 1588660 h 1588660"/>
                  <a:gd name="connsiteX6-65" fmla="*/ 892425 w 1731146"/>
                  <a:gd name="connsiteY6-66" fmla="*/ 1232918 h 1588660"/>
                  <a:gd name="connsiteX7-67" fmla="*/ 0 w 1731146"/>
                  <a:gd name="connsiteY7-68" fmla="*/ 1232918 h 1588660"/>
                  <a:gd name="connsiteX8-69" fmla="*/ 0 w 1731146"/>
                  <a:gd name="connsiteY8-70" fmla="*/ 320232 h 1588660"/>
                  <a:gd name="connsiteX0-71" fmla="*/ 0 w 1731146"/>
                  <a:gd name="connsiteY0-72" fmla="*/ 320232 h 1588660"/>
                  <a:gd name="connsiteX1-73" fmla="*/ 556334 w 1731146"/>
                  <a:gd name="connsiteY1-74" fmla="*/ 318779 h 1588660"/>
                  <a:gd name="connsiteX2-75" fmla="*/ 850996 w 1731146"/>
                  <a:gd name="connsiteY2-76" fmla="*/ 59821 h 1588660"/>
                  <a:gd name="connsiteX3-77" fmla="*/ 1004876 w 1731146"/>
                  <a:gd name="connsiteY3-78" fmla="*/ 0 h 1588660"/>
                  <a:gd name="connsiteX4-79" fmla="*/ 1731146 w 1731146"/>
                  <a:gd name="connsiteY4-80" fmla="*/ 776575 h 1588660"/>
                  <a:gd name="connsiteX5-81" fmla="*/ 892425 w 1731146"/>
                  <a:gd name="connsiteY5-82" fmla="*/ 1588660 h 1588660"/>
                  <a:gd name="connsiteX6-83" fmla="*/ 892425 w 1731146"/>
                  <a:gd name="connsiteY6-84" fmla="*/ 1232918 h 1588660"/>
                  <a:gd name="connsiteX7-85" fmla="*/ 0 w 1731146"/>
                  <a:gd name="connsiteY7-86" fmla="*/ 1232918 h 1588660"/>
                  <a:gd name="connsiteX8-87" fmla="*/ 0 w 1731146"/>
                  <a:gd name="connsiteY8-88" fmla="*/ 320232 h 1588660"/>
                  <a:gd name="connsiteX0-89" fmla="*/ 2959 w 1734105"/>
                  <a:gd name="connsiteY0-90" fmla="*/ 320232 h 1588660"/>
                  <a:gd name="connsiteX1-91" fmla="*/ 559293 w 1734105"/>
                  <a:gd name="connsiteY1-92" fmla="*/ 318779 h 1588660"/>
                  <a:gd name="connsiteX2-93" fmla="*/ 853955 w 1734105"/>
                  <a:gd name="connsiteY2-94" fmla="*/ 59821 h 1588660"/>
                  <a:gd name="connsiteX3-95" fmla="*/ 1007835 w 1734105"/>
                  <a:gd name="connsiteY3-96" fmla="*/ 0 h 1588660"/>
                  <a:gd name="connsiteX4-97" fmla="*/ 1734105 w 1734105"/>
                  <a:gd name="connsiteY4-98" fmla="*/ 776575 h 1588660"/>
                  <a:gd name="connsiteX5-99" fmla="*/ 895384 w 1734105"/>
                  <a:gd name="connsiteY5-100" fmla="*/ 1588660 h 1588660"/>
                  <a:gd name="connsiteX6-101" fmla="*/ 895384 w 1734105"/>
                  <a:gd name="connsiteY6-102" fmla="*/ 1232918 h 1588660"/>
                  <a:gd name="connsiteX7-103" fmla="*/ 2959 w 1734105"/>
                  <a:gd name="connsiteY7-104" fmla="*/ 1232918 h 1588660"/>
                  <a:gd name="connsiteX8-105" fmla="*/ 0 w 1734105"/>
                  <a:gd name="connsiteY8-106" fmla="*/ 576230 h 1588660"/>
                  <a:gd name="connsiteX9" fmla="*/ 2959 w 1734105"/>
                  <a:gd name="connsiteY9" fmla="*/ 320232 h 1588660"/>
                  <a:gd name="connsiteX0-107" fmla="*/ 3 w 1731149"/>
                  <a:gd name="connsiteY0-108" fmla="*/ 320232 h 1588660"/>
                  <a:gd name="connsiteX1-109" fmla="*/ 556337 w 1731149"/>
                  <a:gd name="connsiteY1-110" fmla="*/ 318779 h 1588660"/>
                  <a:gd name="connsiteX2-111" fmla="*/ 850999 w 1731149"/>
                  <a:gd name="connsiteY2-112" fmla="*/ 59821 h 1588660"/>
                  <a:gd name="connsiteX3-113" fmla="*/ 1004879 w 1731149"/>
                  <a:gd name="connsiteY3-114" fmla="*/ 0 h 1588660"/>
                  <a:gd name="connsiteX4-115" fmla="*/ 1731149 w 1731149"/>
                  <a:gd name="connsiteY4-116" fmla="*/ 776575 h 1588660"/>
                  <a:gd name="connsiteX5-117" fmla="*/ 892428 w 1731149"/>
                  <a:gd name="connsiteY5-118" fmla="*/ 1588660 h 1588660"/>
                  <a:gd name="connsiteX6-119" fmla="*/ 892428 w 1731149"/>
                  <a:gd name="connsiteY6-120" fmla="*/ 1232918 h 1588660"/>
                  <a:gd name="connsiteX7-121" fmla="*/ 3 w 1731149"/>
                  <a:gd name="connsiteY7-122" fmla="*/ 1232918 h 1588660"/>
                  <a:gd name="connsiteX8-123" fmla="*/ 275211 w 1731149"/>
                  <a:gd name="connsiteY8-124" fmla="*/ 617659 h 1588660"/>
                  <a:gd name="connsiteX9-125" fmla="*/ 3 w 1731149"/>
                  <a:gd name="connsiteY9-126" fmla="*/ 320232 h 1588660"/>
                  <a:gd name="connsiteX0-127" fmla="*/ 3 w 1731149"/>
                  <a:gd name="connsiteY0-128" fmla="*/ 320232 h 1588660"/>
                  <a:gd name="connsiteX1-129" fmla="*/ 556337 w 1731149"/>
                  <a:gd name="connsiteY1-130" fmla="*/ 318779 h 1588660"/>
                  <a:gd name="connsiteX2-131" fmla="*/ 850999 w 1731149"/>
                  <a:gd name="connsiteY2-132" fmla="*/ 59821 h 1588660"/>
                  <a:gd name="connsiteX3-133" fmla="*/ 1004879 w 1731149"/>
                  <a:gd name="connsiteY3-134" fmla="*/ 0 h 1588660"/>
                  <a:gd name="connsiteX4-135" fmla="*/ 1731149 w 1731149"/>
                  <a:gd name="connsiteY4-136" fmla="*/ 776575 h 1588660"/>
                  <a:gd name="connsiteX5-137" fmla="*/ 892428 w 1731149"/>
                  <a:gd name="connsiteY5-138" fmla="*/ 1588660 h 1588660"/>
                  <a:gd name="connsiteX6-139" fmla="*/ 892428 w 1731149"/>
                  <a:gd name="connsiteY6-140" fmla="*/ 1232918 h 1588660"/>
                  <a:gd name="connsiteX7-141" fmla="*/ 3 w 1731149"/>
                  <a:gd name="connsiteY7-142" fmla="*/ 1232918 h 1588660"/>
                  <a:gd name="connsiteX8-143" fmla="*/ 275211 w 1731149"/>
                  <a:gd name="connsiteY8-144" fmla="*/ 617659 h 1588660"/>
                  <a:gd name="connsiteX9-145" fmla="*/ 3 w 1731149"/>
                  <a:gd name="connsiteY9-146" fmla="*/ 320232 h 1588660"/>
                  <a:gd name="connsiteX0-147" fmla="*/ 5 w 1731151"/>
                  <a:gd name="connsiteY0-148" fmla="*/ 320232 h 1588660"/>
                  <a:gd name="connsiteX1-149" fmla="*/ 556339 w 1731151"/>
                  <a:gd name="connsiteY1-150" fmla="*/ 318779 h 1588660"/>
                  <a:gd name="connsiteX2-151" fmla="*/ 851001 w 1731151"/>
                  <a:gd name="connsiteY2-152" fmla="*/ 59821 h 1588660"/>
                  <a:gd name="connsiteX3-153" fmla="*/ 1004881 w 1731151"/>
                  <a:gd name="connsiteY3-154" fmla="*/ 0 h 1588660"/>
                  <a:gd name="connsiteX4-155" fmla="*/ 1731151 w 1731151"/>
                  <a:gd name="connsiteY4-156" fmla="*/ 776575 h 1588660"/>
                  <a:gd name="connsiteX5-157" fmla="*/ 892430 w 1731151"/>
                  <a:gd name="connsiteY5-158" fmla="*/ 1588660 h 1588660"/>
                  <a:gd name="connsiteX6-159" fmla="*/ 892430 w 1731151"/>
                  <a:gd name="connsiteY6-160" fmla="*/ 1232918 h 1588660"/>
                  <a:gd name="connsiteX7-161" fmla="*/ 5 w 1731151"/>
                  <a:gd name="connsiteY7-162" fmla="*/ 1232918 h 1588660"/>
                  <a:gd name="connsiteX8-163" fmla="*/ 275213 w 1731151"/>
                  <a:gd name="connsiteY8-164" fmla="*/ 617659 h 1588660"/>
                  <a:gd name="connsiteX9-165" fmla="*/ 5 w 1731151"/>
                  <a:gd name="connsiteY9-166" fmla="*/ 320232 h 1588660"/>
                  <a:gd name="connsiteX0-167" fmla="*/ 5 w 1731151"/>
                  <a:gd name="connsiteY0-168" fmla="*/ 320232 h 1588660"/>
                  <a:gd name="connsiteX1-169" fmla="*/ 556339 w 1731151"/>
                  <a:gd name="connsiteY1-170" fmla="*/ 318779 h 1588660"/>
                  <a:gd name="connsiteX2-171" fmla="*/ 851001 w 1731151"/>
                  <a:gd name="connsiteY2-172" fmla="*/ 59821 h 1588660"/>
                  <a:gd name="connsiteX3-173" fmla="*/ 1004881 w 1731151"/>
                  <a:gd name="connsiteY3-174" fmla="*/ 0 h 1588660"/>
                  <a:gd name="connsiteX4-175" fmla="*/ 1731151 w 1731151"/>
                  <a:gd name="connsiteY4-176" fmla="*/ 776575 h 1588660"/>
                  <a:gd name="connsiteX5-177" fmla="*/ 892430 w 1731151"/>
                  <a:gd name="connsiteY5-178" fmla="*/ 1588660 h 1588660"/>
                  <a:gd name="connsiteX6-179" fmla="*/ 892430 w 1731151"/>
                  <a:gd name="connsiteY6-180" fmla="*/ 1232918 h 1588660"/>
                  <a:gd name="connsiteX7-181" fmla="*/ 5 w 1731151"/>
                  <a:gd name="connsiteY7-182" fmla="*/ 1232918 h 1588660"/>
                  <a:gd name="connsiteX8-183" fmla="*/ 275213 w 1731151"/>
                  <a:gd name="connsiteY8-184" fmla="*/ 617659 h 1588660"/>
                  <a:gd name="connsiteX9-185" fmla="*/ 5 w 1731151"/>
                  <a:gd name="connsiteY9-186" fmla="*/ 320232 h 1588660"/>
                  <a:gd name="connsiteX0-187" fmla="*/ 3 w 1731149"/>
                  <a:gd name="connsiteY0-188" fmla="*/ 320232 h 1588660"/>
                  <a:gd name="connsiteX1-189" fmla="*/ 556337 w 1731149"/>
                  <a:gd name="connsiteY1-190" fmla="*/ 318779 h 1588660"/>
                  <a:gd name="connsiteX2-191" fmla="*/ 850999 w 1731149"/>
                  <a:gd name="connsiteY2-192" fmla="*/ 59821 h 1588660"/>
                  <a:gd name="connsiteX3-193" fmla="*/ 1004879 w 1731149"/>
                  <a:gd name="connsiteY3-194" fmla="*/ 0 h 1588660"/>
                  <a:gd name="connsiteX4-195" fmla="*/ 1731149 w 1731149"/>
                  <a:gd name="connsiteY4-196" fmla="*/ 776575 h 1588660"/>
                  <a:gd name="connsiteX5-197" fmla="*/ 892428 w 1731149"/>
                  <a:gd name="connsiteY5-198" fmla="*/ 1588660 h 1588660"/>
                  <a:gd name="connsiteX6-199" fmla="*/ 892428 w 1731149"/>
                  <a:gd name="connsiteY6-200" fmla="*/ 1232918 h 1588660"/>
                  <a:gd name="connsiteX7-201" fmla="*/ 3 w 1731149"/>
                  <a:gd name="connsiteY7-202" fmla="*/ 1232918 h 1588660"/>
                  <a:gd name="connsiteX8-203" fmla="*/ 275211 w 1731149"/>
                  <a:gd name="connsiteY8-204" fmla="*/ 617659 h 1588660"/>
                  <a:gd name="connsiteX9-205" fmla="*/ 3 w 1731149"/>
                  <a:gd name="connsiteY9-206" fmla="*/ 320232 h 1588660"/>
                  <a:gd name="connsiteX0-207" fmla="*/ 0 w 1731146"/>
                  <a:gd name="connsiteY0-208" fmla="*/ 320232 h 1588660"/>
                  <a:gd name="connsiteX1-209" fmla="*/ 556334 w 1731146"/>
                  <a:gd name="connsiteY1-210" fmla="*/ 318779 h 1588660"/>
                  <a:gd name="connsiteX2-211" fmla="*/ 850996 w 1731146"/>
                  <a:gd name="connsiteY2-212" fmla="*/ 59821 h 1588660"/>
                  <a:gd name="connsiteX3-213" fmla="*/ 1004876 w 1731146"/>
                  <a:gd name="connsiteY3-214" fmla="*/ 0 h 1588660"/>
                  <a:gd name="connsiteX4-215" fmla="*/ 1731146 w 1731146"/>
                  <a:gd name="connsiteY4-216" fmla="*/ 776575 h 1588660"/>
                  <a:gd name="connsiteX5-217" fmla="*/ 892425 w 1731146"/>
                  <a:gd name="connsiteY5-218" fmla="*/ 1588660 h 1588660"/>
                  <a:gd name="connsiteX6-219" fmla="*/ 892425 w 1731146"/>
                  <a:gd name="connsiteY6-220" fmla="*/ 1232918 h 1588660"/>
                  <a:gd name="connsiteX7-221" fmla="*/ 0 w 1731146"/>
                  <a:gd name="connsiteY7-222" fmla="*/ 1232918 h 1588660"/>
                  <a:gd name="connsiteX8-223" fmla="*/ 275208 w 1731146"/>
                  <a:gd name="connsiteY8-224" fmla="*/ 617659 h 1588660"/>
                  <a:gd name="connsiteX9-225" fmla="*/ 0 w 1731146"/>
                  <a:gd name="connsiteY9-226" fmla="*/ 320232 h 1588660"/>
                  <a:gd name="connsiteX0-227" fmla="*/ 0 w 1731146"/>
                  <a:gd name="connsiteY0-228" fmla="*/ 320232 h 1588660"/>
                  <a:gd name="connsiteX1-229" fmla="*/ 556334 w 1731146"/>
                  <a:gd name="connsiteY1-230" fmla="*/ 318779 h 1588660"/>
                  <a:gd name="connsiteX2-231" fmla="*/ 850996 w 1731146"/>
                  <a:gd name="connsiteY2-232" fmla="*/ 59821 h 1588660"/>
                  <a:gd name="connsiteX3-233" fmla="*/ 1004876 w 1731146"/>
                  <a:gd name="connsiteY3-234" fmla="*/ 0 h 1588660"/>
                  <a:gd name="connsiteX4-235" fmla="*/ 1731146 w 1731146"/>
                  <a:gd name="connsiteY4-236" fmla="*/ 776575 h 1588660"/>
                  <a:gd name="connsiteX5-237" fmla="*/ 892425 w 1731146"/>
                  <a:gd name="connsiteY5-238" fmla="*/ 1588660 h 1588660"/>
                  <a:gd name="connsiteX6-239" fmla="*/ 892425 w 1731146"/>
                  <a:gd name="connsiteY6-240" fmla="*/ 1232918 h 1588660"/>
                  <a:gd name="connsiteX7-241" fmla="*/ 0 w 1731146"/>
                  <a:gd name="connsiteY7-242" fmla="*/ 1232918 h 1588660"/>
                  <a:gd name="connsiteX8-243" fmla="*/ 275208 w 1731146"/>
                  <a:gd name="connsiteY8-244" fmla="*/ 617659 h 1588660"/>
                  <a:gd name="connsiteX9-245" fmla="*/ 0 w 1731146"/>
                  <a:gd name="connsiteY9-246" fmla="*/ 320232 h 1588660"/>
                  <a:gd name="connsiteX0-247" fmla="*/ 0 w 1731146"/>
                  <a:gd name="connsiteY0-248" fmla="*/ 320232 h 1588660"/>
                  <a:gd name="connsiteX1-249" fmla="*/ 556334 w 1731146"/>
                  <a:gd name="connsiteY1-250" fmla="*/ 318779 h 1588660"/>
                  <a:gd name="connsiteX2-251" fmla="*/ 850996 w 1731146"/>
                  <a:gd name="connsiteY2-252" fmla="*/ 59821 h 1588660"/>
                  <a:gd name="connsiteX3-253" fmla="*/ 1004876 w 1731146"/>
                  <a:gd name="connsiteY3-254" fmla="*/ 0 h 1588660"/>
                  <a:gd name="connsiteX4-255" fmla="*/ 1731146 w 1731146"/>
                  <a:gd name="connsiteY4-256" fmla="*/ 776575 h 1588660"/>
                  <a:gd name="connsiteX5-257" fmla="*/ 892425 w 1731146"/>
                  <a:gd name="connsiteY5-258" fmla="*/ 1588660 h 1588660"/>
                  <a:gd name="connsiteX6-259" fmla="*/ 892425 w 1731146"/>
                  <a:gd name="connsiteY6-260" fmla="*/ 1232918 h 1588660"/>
                  <a:gd name="connsiteX7-261" fmla="*/ 0 w 1731146"/>
                  <a:gd name="connsiteY7-262" fmla="*/ 1232918 h 1588660"/>
                  <a:gd name="connsiteX8-263" fmla="*/ 275208 w 1731146"/>
                  <a:gd name="connsiteY8-264" fmla="*/ 617659 h 1588660"/>
                  <a:gd name="connsiteX9-265" fmla="*/ 0 w 1731146"/>
                  <a:gd name="connsiteY9-266" fmla="*/ 320232 h 1588660"/>
                  <a:gd name="connsiteX0-267" fmla="*/ 0 w 1731146"/>
                  <a:gd name="connsiteY0-268" fmla="*/ 320232 h 1588660"/>
                  <a:gd name="connsiteX1-269" fmla="*/ 556334 w 1731146"/>
                  <a:gd name="connsiteY1-270" fmla="*/ 318779 h 1588660"/>
                  <a:gd name="connsiteX2-271" fmla="*/ 850996 w 1731146"/>
                  <a:gd name="connsiteY2-272" fmla="*/ 59821 h 1588660"/>
                  <a:gd name="connsiteX3-273" fmla="*/ 1004876 w 1731146"/>
                  <a:gd name="connsiteY3-274" fmla="*/ 0 h 1588660"/>
                  <a:gd name="connsiteX4-275" fmla="*/ 1731146 w 1731146"/>
                  <a:gd name="connsiteY4-276" fmla="*/ 776575 h 1588660"/>
                  <a:gd name="connsiteX5-277" fmla="*/ 892425 w 1731146"/>
                  <a:gd name="connsiteY5-278" fmla="*/ 1588660 h 1588660"/>
                  <a:gd name="connsiteX6-279" fmla="*/ 892425 w 1731146"/>
                  <a:gd name="connsiteY6-280" fmla="*/ 1232918 h 1588660"/>
                  <a:gd name="connsiteX7-281" fmla="*/ 0 w 1731146"/>
                  <a:gd name="connsiteY7-282" fmla="*/ 1232918 h 1588660"/>
                  <a:gd name="connsiteX8-283" fmla="*/ 281126 w 1731146"/>
                  <a:gd name="connsiteY8-284" fmla="*/ 620619 h 1588660"/>
                  <a:gd name="connsiteX9-285" fmla="*/ 0 w 1731146"/>
                  <a:gd name="connsiteY9-286" fmla="*/ 320232 h 1588660"/>
                  <a:gd name="connsiteX0-287" fmla="*/ 0 w 1731146"/>
                  <a:gd name="connsiteY0-288" fmla="*/ 320232 h 1588660"/>
                  <a:gd name="connsiteX1-289" fmla="*/ 556334 w 1731146"/>
                  <a:gd name="connsiteY1-290" fmla="*/ 318779 h 1588660"/>
                  <a:gd name="connsiteX2-291" fmla="*/ 850996 w 1731146"/>
                  <a:gd name="connsiteY2-292" fmla="*/ 59821 h 1588660"/>
                  <a:gd name="connsiteX3-293" fmla="*/ 1004876 w 1731146"/>
                  <a:gd name="connsiteY3-294" fmla="*/ 0 h 1588660"/>
                  <a:gd name="connsiteX4-295" fmla="*/ 1731146 w 1731146"/>
                  <a:gd name="connsiteY4-296" fmla="*/ 776575 h 1588660"/>
                  <a:gd name="connsiteX5-297" fmla="*/ 892425 w 1731146"/>
                  <a:gd name="connsiteY5-298" fmla="*/ 1588660 h 1588660"/>
                  <a:gd name="connsiteX6-299" fmla="*/ 892425 w 1731146"/>
                  <a:gd name="connsiteY6-300" fmla="*/ 1232918 h 1588660"/>
                  <a:gd name="connsiteX7-301" fmla="*/ 0 w 1731146"/>
                  <a:gd name="connsiteY7-302" fmla="*/ 1232918 h 1588660"/>
                  <a:gd name="connsiteX8-303" fmla="*/ 136124 w 1731146"/>
                  <a:gd name="connsiteY8-304" fmla="*/ 922459 h 1588660"/>
                  <a:gd name="connsiteX9-305" fmla="*/ 281126 w 1731146"/>
                  <a:gd name="connsiteY9-306" fmla="*/ 620619 h 1588660"/>
                  <a:gd name="connsiteX10" fmla="*/ 0 w 1731146"/>
                  <a:gd name="connsiteY10" fmla="*/ 320232 h 1588660"/>
                  <a:gd name="connsiteX0-307" fmla="*/ 0 w 1731146"/>
                  <a:gd name="connsiteY0-308" fmla="*/ 320232 h 1588660"/>
                  <a:gd name="connsiteX1-309" fmla="*/ 556334 w 1731146"/>
                  <a:gd name="connsiteY1-310" fmla="*/ 318779 h 1588660"/>
                  <a:gd name="connsiteX2-311" fmla="*/ 850996 w 1731146"/>
                  <a:gd name="connsiteY2-312" fmla="*/ 59821 h 1588660"/>
                  <a:gd name="connsiteX3-313" fmla="*/ 1004876 w 1731146"/>
                  <a:gd name="connsiteY3-314" fmla="*/ 0 h 1588660"/>
                  <a:gd name="connsiteX4-315" fmla="*/ 1731146 w 1731146"/>
                  <a:gd name="connsiteY4-316" fmla="*/ 776575 h 1588660"/>
                  <a:gd name="connsiteX5-317" fmla="*/ 892425 w 1731146"/>
                  <a:gd name="connsiteY5-318" fmla="*/ 1588660 h 1588660"/>
                  <a:gd name="connsiteX6-319" fmla="*/ 892425 w 1731146"/>
                  <a:gd name="connsiteY6-320" fmla="*/ 1232918 h 1588660"/>
                  <a:gd name="connsiteX7-321" fmla="*/ 0 w 1731146"/>
                  <a:gd name="connsiteY7-322" fmla="*/ 1232918 h 1588660"/>
                  <a:gd name="connsiteX8-323" fmla="*/ 266330 w 1731146"/>
                  <a:gd name="connsiteY8-324" fmla="*/ 955011 h 1588660"/>
                  <a:gd name="connsiteX9-325" fmla="*/ 281126 w 1731146"/>
                  <a:gd name="connsiteY9-326" fmla="*/ 620619 h 1588660"/>
                  <a:gd name="connsiteX10-327" fmla="*/ 0 w 1731146"/>
                  <a:gd name="connsiteY10-328" fmla="*/ 320232 h 1588660"/>
                  <a:gd name="connsiteX0-329" fmla="*/ 0 w 1731146"/>
                  <a:gd name="connsiteY0-330" fmla="*/ 320232 h 1588660"/>
                  <a:gd name="connsiteX1-331" fmla="*/ 556334 w 1731146"/>
                  <a:gd name="connsiteY1-332" fmla="*/ 318779 h 1588660"/>
                  <a:gd name="connsiteX2-333" fmla="*/ 850996 w 1731146"/>
                  <a:gd name="connsiteY2-334" fmla="*/ 59821 h 1588660"/>
                  <a:gd name="connsiteX3-335" fmla="*/ 1004876 w 1731146"/>
                  <a:gd name="connsiteY3-336" fmla="*/ 0 h 1588660"/>
                  <a:gd name="connsiteX4-337" fmla="*/ 1731146 w 1731146"/>
                  <a:gd name="connsiteY4-338" fmla="*/ 776575 h 1588660"/>
                  <a:gd name="connsiteX5-339" fmla="*/ 892425 w 1731146"/>
                  <a:gd name="connsiteY5-340" fmla="*/ 1588660 h 1588660"/>
                  <a:gd name="connsiteX6-341" fmla="*/ 892425 w 1731146"/>
                  <a:gd name="connsiteY6-342" fmla="*/ 1232918 h 1588660"/>
                  <a:gd name="connsiteX7-343" fmla="*/ 582967 w 1731146"/>
                  <a:gd name="connsiteY7-344" fmla="*/ 1233178 h 1588660"/>
                  <a:gd name="connsiteX8-345" fmla="*/ 0 w 1731146"/>
                  <a:gd name="connsiteY8-346" fmla="*/ 1232918 h 1588660"/>
                  <a:gd name="connsiteX9-347" fmla="*/ 266330 w 1731146"/>
                  <a:gd name="connsiteY9-348" fmla="*/ 955011 h 1588660"/>
                  <a:gd name="connsiteX10-349" fmla="*/ 281126 w 1731146"/>
                  <a:gd name="connsiteY10-350" fmla="*/ 620619 h 1588660"/>
                  <a:gd name="connsiteX11" fmla="*/ 0 w 1731146"/>
                  <a:gd name="connsiteY11" fmla="*/ 320232 h 1588660"/>
                  <a:gd name="connsiteX0-351" fmla="*/ 0 w 1731146"/>
                  <a:gd name="connsiteY0-352" fmla="*/ 320232 h 1588660"/>
                  <a:gd name="connsiteX1-353" fmla="*/ 556334 w 1731146"/>
                  <a:gd name="connsiteY1-354" fmla="*/ 318779 h 1588660"/>
                  <a:gd name="connsiteX2-355" fmla="*/ 850996 w 1731146"/>
                  <a:gd name="connsiteY2-356" fmla="*/ 59821 h 1588660"/>
                  <a:gd name="connsiteX3-357" fmla="*/ 1004876 w 1731146"/>
                  <a:gd name="connsiteY3-358" fmla="*/ 0 h 1588660"/>
                  <a:gd name="connsiteX4-359" fmla="*/ 1731146 w 1731146"/>
                  <a:gd name="connsiteY4-360" fmla="*/ 776575 h 1588660"/>
                  <a:gd name="connsiteX5-361" fmla="*/ 892425 w 1731146"/>
                  <a:gd name="connsiteY5-362" fmla="*/ 1588660 h 1588660"/>
                  <a:gd name="connsiteX6-363" fmla="*/ 853956 w 1731146"/>
                  <a:gd name="connsiteY6-364" fmla="*/ 1460778 h 1588660"/>
                  <a:gd name="connsiteX7-365" fmla="*/ 582967 w 1731146"/>
                  <a:gd name="connsiteY7-366" fmla="*/ 1233178 h 1588660"/>
                  <a:gd name="connsiteX8-367" fmla="*/ 0 w 1731146"/>
                  <a:gd name="connsiteY8-368" fmla="*/ 1232918 h 1588660"/>
                  <a:gd name="connsiteX9-369" fmla="*/ 266330 w 1731146"/>
                  <a:gd name="connsiteY9-370" fmla="*/ 955011 h 1588660"/>
                  <a:gd name="connsiteX10-371" fmla="*/ 281126 w 1731146"/>
                  <a:gd name="connsiteY10-372" fmla="*/ 620619 h 1588660"/>
                  <a:gd name="connsiteX11-373" fmla="*/ 0 w 1731146"/>
                  <a:gd name="connsiteY11-374" fmla="*/ 320232 h 1588660"/>
                  <a:gd name="connsiteX0-375" fmla="*/ 0 w 1731146"/>
                  <a:gd name="connsiteY0-376" fmla="*/ 320232 h 1517638"/>
                  <a:gd name="connsiteX1-377" fmla="*/ 556334 w 1731146"/>
                  <a:gd name="connsiteY1-378" fmla="*/ 318779 h 1517638"/>
                  <a:gd name="connsiteX2-379" fmla="*/ 850996 w 1731146"/>
                  <a:gd name="connsiteY2-380" fmla="*/ 59821 h 1517638"/>
                  <a:gd name="connsiteX3-381" fmla="*/ 1004876 w 1731146"/>
                  <a:gd name="connsiteY3-382" fmla="*/ 0 h 1517638"/>
                  <a:gd name="connsiteX4-383" fmla="*/ 1731146 w 1731146"/>
                  <a:gd name="connsiteY4-384" fmla="*/ 776575 h 1517638"/>
                  <a:gd name="connsiteX5-385" fmla="*/ 1010794 w 1731146"/>
                  <a:gd name="connsiteY5-386" fmla="*/ 1517638 h 1517638"/>
                  <a:gd name="connsiteX6-387" fmla="*/ 853956 w 1731146"/>
                  <a:gd name="connsiteY6-388" fmla="*/ 1460778 h 1517638"/>
                  <a:gd name="connsiteX7-389" fmla="*/ 582967 w 1731146"/>
                  <a:gd name="connsiteY7-390" fmla="*/ 1233178 h 1517638"/>
                  <a:gd name="connsiteX8-391" fmla="*/ 0 w 1731146"/>
                  <a:gd name="connsiteY8-392" fmla="*/ 1232918 h 1517638"/>
                  <a:gd name="connsiteX9-393" fmla="*/ 266330 w 1731146"/>
                  <a:gd name="connsiteY9-394" fmla="*/ 955011 h 1517638"/>
                  <a:gd name="connsiteX10-395" fmla="*/ 281126 w 1731146"/>
                  <a:gd name="connsiteY10-396" fmla="*/ 620619 h 1517638"/>
                  <a:gd name="connsiteX11-397" fmla="*/ 0 w 1731146"/>
                  <a:gd name="connsiteY11-398" fmla="*/ 320232 h 1517638"/>
                  <a:gd name="connsiteX0-399" fmla="*/ 0 w 1589104"/>
                  <a:gd name="connsiteY0-400" fmla="*/ 320232 h 1517638"/>
                  <a:gd name="connsiteX1-401" fmla="*/ 556334 w 1589104"/>
                  <a:gd name="connsiteY1-402" fmla="*/ 318779 h 1517638"/>
                  <a:gd name="connsiteX2-403" fmla="*/ 850996 w 1589104"/>
                  <a:gd name="connsiteY2-404" fmla="*/ 59821 h 1517638"/>
                  <a:gd name="connsiteX3-405" fmla="*/ 1004876 w 1589104"/>
                  <a:gd name="connsiteY3-406" fmla="*/ 0 h 1517638"/>
                  <a:gd name="connsiteX4-407" fmla="*/ 1589104 w 1589104"/>
                  <a:gd name="connsiteY4-408" fmla="*/ 936373 h 1517638"/>
                  <a:gd name="connsiteX5-409" fmla="*/ 1010794 w 1589104"/>
                  <a:gd name="connsiteY5-410" fmla="*/ 1517638 h 1517638"/>
                  <a:gd name="connsiteX6-411" fmla="*/ 853956 w 1589104"/>
                  <a:gd name="connsiteY6-412" fmla="*/ 1460778 h 1517638"/>
                  <a:gd name="connsiteX7-413" fmla="*/ 582967 w 1589104"/>
                  <a:gd name="connsiteY7-414" fmla="*/ 1233178 h 1517638"/>
                  <a:gd name="connsiteX8-415" fmla="*/ 0 w 1589104"/>
                  <a:gd name="connsiteY8-416" fmla="*/ 1232918 h 1517638"/>
                  <a:gd name="connsiteX9-417" fmla="*/ 266330 w 1589104"/>
                  <a:gd name="connsiteY9-418" fmla="*/ 955011 h 1517638"/>
                  <a:gd name="connsiteX10-419" fmla="*/ 281126 w 1589104"/>
                  <a:gd name="connsiteY10-420" fmla="*/ 620619 h 1517638"/>
                  <a:gd name="connsiteX11-421" fmla="*/ 0 w 1589104"/>
                  <a:gd name="connsiteY11-422" fmla="*/ 320232 h 1517638"/>
                  <a:gd name="connsiteX0-423" fmla="*/ 0 w 1589104"/>
                  <a:gd name="connsiteY0-424" fmla="*/ 320232 h 1517638"/>
                  <a:gd name="connsiteX1-425" fmla="*/ 556334 w 1589104"/>
                  <a:gd name="connsiteY1-426" fmla="*/ 318779 h 1517638"/>
                  <a:gd name="connsiteX2-427" fmla="*/ 850996 w 1589104"/>
                  <a:gd name="connsiteY2-428" fmla="*/ 59821 h 1517638"/>
                  <a:gd name="connsiteX3-429" fmla="*/ 1004876 w 1589104"/>
                  <a:gd name="connsiteY3-430" fmla="*/ 0 h 1517638"/>
                  <a:gd name="connsiteX4-431" fmla="*/ 1373080 w 1589104"/>
                  <a:gd name="connsiteY4-432" fmla="*/ 591026 h 1517638"/>
                  <a:gd name="connsiteX5-433" fmla="*/ 1589104 w 1589104"/>
                  <a:gd name="connsiteY5-434" fmla="*/ 936373 h 1517638"/>
                  <a:gd name="connsiteX6-435" fmla="*/ 1010794 w 1589104"/>
                  <a:gd name="connsiteY6-436" fmla="*/ 1517638 h 1517638"/>
                  <a:gd name="connsiteX7-437" fmla="*/ 853956 w 1589104"/>
                  <a:gd name="connsiteY7-438" fmla="*/ 1460778 h 1517638"/>
                  <a:gd name="connsiteX8-439" fmla="*/ 582967 w 1589104"/>
                  <a:gd name="connsiteY8-440" fmla="*/ 1233178 h 1517638"/>
                  <a:gd name="connsiteX9-441" fmla="*/ 0 w 1589104"/>
                  <a:gd name="connsiteY9-442" fmla="*/ 1232918 h 1517638"/>
                  <a:gd name="connsiteX10-443" fmla="*/ 266330 w 1589104"/>
                  <a:gd name="connsiteY10-444" fmla="*/ 955011 h 1517638"/>
                  <a:gd name="connsiteX11-445" fmla="*/ 281126 w 1589104"/>
                  <a:gd name="connsiteY11-446" fmla="*/ 620619 h 1517638"/>
                  <a:gd name="connsiteX12" fmla="*/ 0 w 1589104"/>
                  <a:gd name="connsiteY12" fmla="*/ 320232 h 1517638"/>
                  <a:gd name="connsiteX0-447" fmla="*/ 0 w 1589104"/>
                  <a:gd name="connsiteY0-448" fmla="*/ 320232 h 1517638"/>
                  <a:gd name="connsiteX1-449" fmla="*/ 556334 w 1589104"/>
                  <a:gd name="connsiteY1-450" fmla="*/ 318779 h 1517638"/>
                  <a:gd name="connsiteX2-451" fmla="*/ 850996 w 1589104"/>
                  <a:gd name="connsiteY2-452" fmla="*/ 59821 h 1517638"/>
                  <a:gd name="connsiteX3-453" fmla="*/ 1004876 w 1589104"/>
                  <a:gd name="connsiteY3-454" fmla="*/ 0 h 1517638"/>
                  <a:gd name="connsiteX4-455" fmla="*/ 1583185 w 1589104"/>
                  <a:gd name="connsiteY4-456" fmla="*/ 596945 h 1517638"/>
                  <a:gd name="connsiteX5-457" fmla="*/ 1589104 w 1589104"/>
                  <a:gd name="connsiteY5-458" fmla="*/ 936373 h 1517638"/>
                  <a:gd name="connsiteX6-459" fmla="*/ 1010794 w 1589104"/>
                  <a:gd name="connsiteY6-460" fmla="*/ 1517638 h 1517638"/>
                  <a:gd name="connsiteX7-461" fmla="*/ 853956 w 1589104"/>
                  <a:gd name="connsiteY7-462" fmla="*/ 1460778 h 1517638"/>
                  <a:gd name="connsiteX8-463" fmla="*/ 582967 w 1589104"/>
                  <a:gd name="connsiteY8-464" fmla="*/ 1233178 h 1517638"/>
                  <a:gd name="connsiteX9-465" fmla="*/ 0 w 1589104"/>
                  <a:gd name="connsiteY9-466" fmla="*/ 1232918 h 1517638"/>
                  <a:gd name="connsiteX10-467" fmla="*/ 266330 w 1589104"/>
                  <a:gd name="connsiteY10-468" fmla="*/ 955011 h 1517638"/>
                  <a:gd name="connsiteX11-469" fmla="*/ 281126 w 1589104"/>
                  <a:gd name="connsiteY11-470" fmla="*/ 620619 h 1517638"/>
                  <a:gd name="connsiteX12-471" fmla="*/ 0 w 1589104"/>
                  <a:gd name="connsiteY12-472" fmla="*/ 320232 h 1517638"/>
                  <a:gd name="connsiteX0-473" fmla="*/ 0 w 1592063"/>
                  <a:gd name="connsiteY0-474" fmla="*/ 320232 h 1517638"/>
                  <a:gd name="connsiteX1-475" fmla="*/ 556334 w 1592063"/>
                  <a:gd name="connsiteY1-476" fmla="*/ 318779 h 1517638"/>
                  <a:gd name="connsiteX2-477" fmla="*/ 850996 w 1592063"/>
                  <a:gd name="connsiteY2-478" fmla="*/ 59821 h 1517638"/>
                  <a:gd name="connsiteX3-479" fmla="*/ 1004876 w 1592063"/>
                  <a:gd name="connsiteY3-480" fmla="*/ 0 h 1517638"/>
                  <a:gd name="connsiteX4-481" fmla="*/ 1583185 w 1592063"/>
                  <a:gd name="connsiteY4-482" fmla="*/ 596945 h 1517638"/>
                  <a:gd name="connsiteX5-483" fmla="*/ 1592063 w 1592063"/>
                  <a:gd name="connsiteY5-484" fmla="*/ 942292 h 1517638"/>
                  <a:gd name="connsiteX6-485" fmla="*/ 1010794 w 1592063"/>
                  <a:gd name="connsiteY6-486" fmla="*/ 1517638 h 1517638"/>
                  <a:gd name="connsiteX7-487" fmla="*/ 853956 w 1592063"/>
                  <a:gd name="connsiteY7-488" fmla="*/ 1460778 h 1517638"/>
                  <a:gd name="connsiteX8-489" fmla="*/ 582967 w 1592063"/>
                  <a:gd name="connsiteY8-490" fmla="*/ 1233178 h 1517638"/>
                  <a:gd name="connsiteX9-491" fmla="*/ 0 w 1592063"/>
                  <a:gd name="connsiteY9-492" fmla="*/ 1232918 h 1517638"/>
                  <a:gd name="connsiteX10-493" fmla="*/ 266330 w 1592063"/>
                  <a:gd name="connsiteY10-494" fmla="*/ 955011 h 1517638"/>
                  <a:gd name="connsiteX11-495" fmla="*/ 281126 w 1592063"/>
                  <a:gd name="connsiteY11-496" fmla="*/ 620619 h 1517638"/>
                  <a:gd name="connsiteX12-497" fmla="*/ 0 w 1592063"/>
                  <a:gd name="connsiteY12-498" fmla="*/ 320232 h 1517638"/>
                  <a:gd name="connsiteX0-499" fmla="*/ 0 w 1589104"/>
                  <a:gd name="connsiteY0-500" fmla="*/ 320232 h 1517638"/>
                  <a:gd name="connsiteX1-501" fmla="*/ 556334 w 1589104"/>
                  <a:gd name="connsiteY1-502" fmla="*/ 318779 h 1517638"/>
                  <a:gd name="connsiteX2-503" fmla="*/ 850996 w 1589104"/>
                  <a:gd name="connsiteY2-504" fmla="*/ 59821 h 1517638"/>
                  <a:gd name="connsiteX3-505" fmla="*/ 1004876 w 1589104"/>
                  <a:gd name="connsiteY3-506" fmla="*/ 0 h 1517638"/>
                  <a:gd name="connsiteX4-507" fmla="*/ 1583185 w 1589104"/>
                  <a:gd name="connsiteY4-508" fmla="*/ 596945 h 1517638"/>
                  <a:gd name="connsiteX5-509" fmla="*/ 1589104 w 1589104"/>
                  <a:gd name="connsiteY5-510" fmla="*/ 948210 h 1517638"/>
                  <a:gd name="connsiteX6-511" fmla="*/ 1010794 w 1589104"/>
                  <a:gd name="connsiteY6-512" fmla="*/ 1517638 h 1517638"/>
                  <a:gd name="connsiteX7-513" fmla="*/ 853956 w 1589104"/>
                  <a:gd name="connsiteY7-514" fmla="*/ 1460778 h 1517638"/>
                  <a:gd name="connsiteX8-515" fmla="*/ 582967 w 1589104"/>
                  <a:gd name="connsiteY8-516" fmla="*/ 1233178 h 1517638"/>
                  <a:gd name="connsiteX9-517" fmla="*/ 0 w 1589104"/>
                  <a:gd name="connsiteY9-518" fmla="*/ 1232918 h 1517638"/>
                  <a:gd name="connsiteX10-519" fmla="*/ 266330 w 1589104"/>
                  <a:gd name="connsiteY10-520" fmla="*/ 955011 h 1517638"/>
                  <a:gd name="connsiteX11-521" fmla="*/ 281126 w 1589104"/>
                  <a:gd name="connsiteY11-522" fmla="*/ 620619 h 1517638"/>
                  <a:gd name="connsiteX12-523" fmla="*/ 0 w 1589104"/>
                  <a:gd name="connsiteY12-524" fmla="*/ 320232 h 1517638"/>
                  <a:gd name="connsiteX0-525" fmla="*/ 0 w 1589104"/>
                  <a:gd name="connsiteY0-526" fmla="*/ 320232 h 1514679"/>
                  <a:gd name="connsiteX1-527" fmla="*/ 556334 w 1589104"/>
                  <a:gd name="connsiteY1-528" fmla="*/ 318779 h 1514679"/>
                  <a:gd name="connsiteX2-529" fmla="*/ 850996 w 1589104"/>
                  <a:gd name="connsiteY2-530" fmla="*/ 59821 h 1514679"/>
                  <a:gd name="connsiteX3-531" fmla="*/ 1004876 w 1589104"/>
                  <a:gd name="connsiteY3-532" fmla="*/ 0 h 1514679"/>
                  <a:gd name="connsiteX4-533" fmla="*/ 1583185 w 1589104"/>
                  <a:gd name="connsiteY4-534" fmla="*/ 596945 h 1514679"/>
                  <a:gd name="connsiteX5-535" fmla="*/ 1589104 w 1589104"/>
                  <a:gd name="connsiteY5-536" fmla="*/ 948210 h 1514679"/>
                  <a:gd name="connsiteX6-537" fmla="*/ 1013753 w 1589104"/>
                  <a:gd name="connsiteY6-538" fmla="*/ 1514679 h 1514679"/>
                  <a:gd name="connsiteX7-539" fmla="*/ 853956 w 1589104"/>
                  <a:gd name="connsiteY7-540" fmla="*/ 1460778 h 1514679"/>
                  <a:gd name="connsiteX8-541" fmla="*/ 582967 w 1589104"/>
                  <a:gd name="connsiteY8-542" fmla="*/ 1233178 h 1514679"/>
                  <a:gd name="connsiteX9-543" fmla="*/ 0 w 1589104"/>
                  <a:gd name="connsiteY9-544" fmla="*/ 1232918 h 1514679"/>
                  <a:gd name="connsiteX10-545" fmla="*/ 266330 w 1589104"/>
                  <a:gd name="connsiteY10-546" fmla="*/ 955011 h 1514679"/>
                  <a:gd name="connsiteX11-547" fmla="*/ 281126 w 1589104"/>
                  <a:gd name="connsiteY11-548" fmla="*/ 620619 h 1514679"/>
                  <a:gd name="connsiteX12-549" fmla="*/ 0 w 1589104"/>
                  <a:gd name="connsiteY12-550" fmla="*/ 320232 h 1514679"/>
                  <a:gd name="connsiteX0-551" fmla="*/ 0 w 1589104"/>
                  <a:gd name="connsiteY0-552" fmla="*/ 320232 h 1514679"/>
                  <a:gd name="connsiteX1-553" fmla="*/ 556334 w 1589104"/>
                  <a:gd name="connsiteY1-554" fmla="*/ 318779 h 1514679"/>
                  <a:gd name="connsiteX2-555" fmla="*/ 850996 w 1589104"/>
                  <a:gd name="connsiteY2-556" fmla="*/ 59821 h 1514679"/>
                  <a:gd name="connsiteX3-557" fmla="*/ 1004876 w 1589104"/>
                  <a:gd name="connsiteY3-558" fmla="*/ 0 h 1514679"/>
                  <a:gd name="connsiteX4-559" fmla="*/ 1583185 w 1589104"/>
                  <a:gd name="connsiteY4-560" fmla="*/ 596945 h 1514679"/>
                  <a:gd name="connsiteX5-561" fmla="*/ 1589104 w 1589104"/>
                  <a:gd name="connsiteY5-562" fmla="*/ 948210 h 1514679"/>
                  <a:gd name="connsiteX6-563" fmla="*/ 1013753 w 1589104"/>
                  <a:gd name="connsiteY6-564" fmla="*/ 1514679 h 1514679"/>
                  <a:gd name="connsiteX7-565" fmla="*/ 853956 w 1589104"/>
                  <a:gd name="connsiteY7-566" fmla="*/ 1460778 h 1514679"/>
                  <a:gd name="connsiteX8-567" fmla="*/ 582967 w 1589104"/>
                  <a:gd name="connsiteY8-568" fmla="*/ 1233178 h 1514679"/>
                  <a:gd name="connsiteX9-569" fmla="*/ 0 w 1589104"/>
                  <a:gd name="connsiteY9-570" fmla="*/ 1232918 h 1514679"/>
                  <a:gd name="connsiteX10-571" fmla="*/ 266330 w 1589104"/>
                  <a:gd name="connsiteY10-572" fmla="*/ 955011 h 1514679"/>
                  <a:gd name="connsiteX11-573" fmla="*/ 287045 w 1589104"/>
                  <a:gd name="connsiteY11-574" fmla="*/ 611742 h 1514679"/>
                  <a:gd name="connsiteX12-575" fmla="*/ 0 w 1589104"/>
                  <a:gd name="connsiteY12-576" fmla="*/ 320232 h 1514679"/>
                  <a:gd name="connsiteX0-577" fmla="*/ 0 w 1589104"/>
                  <a:gd name="connsiteY0-578" fmla="*/ 320232 h 1514679"/>
                  <a:gd name="connsiteX1-579" fmla="*/ 556334 w 1589104"/>
                  <a:gd name="connsiteY1-580" fmla="*/ 318779 h 1514679"/>
                  <a:gd name="connsiteX2-581" fmla="*/ 850996 w 1589104"/>
                  <a:gd name="connsiteY2-582" fmla="*/ 59821 h 1514679"/>
                  <a:gd name="connsiteX3-583" fmla="*/ 1004876 w 1589104"/>
                  <a:gd name="connsiteY3-584" fmla="*/ 0 h 1514679"/>
                  <a:gd name="connsiteX4-585" fmla="*/ 1583185 w 1589104"/>
                  <a:gd name="connsiteY4-586" fmla="*/ 596945 h 1514679"/>
                  <a:gd name="connsiteX5-587" fmla="*/ 1589104 w 1589104"/>
                  <a:gd name="connsiteY5-588" fmla="*/ 948210 h 1514679"/>
                  <a:gd name="connsiteX6-589" fmla="*/ 1013753 w 1589104"/>
                  <a:gd name="connsiteY6-590" fmla="*/ 1514679 h 1514679"/>
                  <a:gd name="connsiteX7-591" fmla="*/ 853956 w 1589104"/>
                  <a:gd name="connsiteY7-592" fmla="*/ 1460778 h 1514679"/>
                  <a:gd name="connsiteX8-593" fmla="*/ 582967 w 1589104"/>
                  <a:gd name="connsiteY8-594" fmla="*/ 1233178 h 1514679"/>
                  <a:gd name="connsiteX9-595" fmla="*/ 0 w 1589104"/>
                  <a:gd name="connsiteY9-596" fmla="*/ 1232918 h 1514679"/>
                  <a:gd name="connsiteX10-597" fmla="*/ 266330 w 1589104"/>
                  <a:gd name="connsiteY10-598" fmla="*/ 955011 h 1514679"/>
                  <a:gd name="connsiteX11-599" fmla="*/ 287045 w 1589104"/>
                  <a:gd name="connsiteY11-600" fmla="*/ 611742 h 1514679"/>
                  <a:gd name="connsiteX12-601" fmla="*/ 0 w 1589104"/>
                  <a:gd name="connsiteY12-602" fmla="*/ 320232 h 1514679"/>
                  <a:gd name="connsiteX0-603" fmla="*/ 0 w 1589104"/>
                  <a:gd name="connsiteY0-604" fmla="*/ 320232 h 1514679"/>
                  <a:gd name="connsiteX1-605" fmla="*/ 556334 w 1589104"/>
                  <a:gd name="connsiteY1-606" fmla="*/ 318779 h 1514679"/>
                  <a:gd name="connsiteX2-607" fmla="*/ 850996 w 1589104"/>
                  <a:gd name="connsiteY2-608" fmla="*/ 59821 h 1514679"/>
                  <a:gd name="connsiteX3-609" fmla="*/ 1004876 w 1589104"/>
                  <a:gd name="connsiteY3-610" fmla="*/ 0 h 1514679"/>
                  <a:gd name="connsiteX4-611" fmla="*/ 1583185 w 1589104"/>
                  <a:gd name="connsiteY4-612" fmla="*/ 596945 h 1514679"/>
                  <a:gd name="connsiteX5-613" fmla="*/ 1589104 w 1589104"/>
                  <a:gd name="connsiteY5-614" fmla="*/ 948210 h 1514679"/>
                  <a:gd name="connsiteX6-615" fmla="*/ 1013753 w 1589104"/>
                  <a:gd name="connsiteY6-616" fmla="*/ 1514679 h 1514679"/>
                  <a:gd name="connsiteX7-617" fmla="*/ 853956 w 1589104"/>
                  <a:gd name="connsiteY7-618" fmla="*/ 1460778 h 1514679"/>
                  <a:gd name="connsiteX8-619" fmla="*/ 582967 w 1589104"/>
                  <a:gd name="connsiteY8-620" fmla="*/ 1233178 h 1514679"/>
                  <a:gd name="connsiteX9-621" fmla="*/ 0 w 1589104"/>
                  <a:gd name="connsiteY9-622" fmla="*/ 1232918 h 1514679"/>
                  <a:gd name="connsiteX10-623" fmla="*/ 266330 w 1589104"/>
                  <a:gd name="connsiteY10-624" fmla="*/ 955011 h 1514679"/>
                  <a:gd name="connsiteX11-625" fmla="*/ 287045 w 1589104"/>
                  <a:gd name="connsiteY11-626" fmla="*/ 611742 h 1514679"/>
                  <a:gd name="connsiteX12-627" fmla="*/ 0 w 1589104"/>
                  <a:gd name="connsiteY12-628" fmla="*/ 320232 h 1514679"/>
                  <a:gd name="connsiteX0-629" fmla="*/ 0 w 1589104"/>
                  <a:gd name="connsiteY0-630" fmla="*/ 320232 h 1514679"/>
                  <a:gd name="connsiteX1-631" fmla="*/ 556334 w 1589104"/>
                  <a:gd name="connsiteY1-632" fmla="*/ 318779 h 1514679"/>
                  <a:gd name="connsiteX2-633" fmla="*/ 850996 w 1589104"/>
                  <a:gd name="connsiteY2-634" fmla="*/ 59821 h 1514679"/>
                  <a:gd name="connsiteX3-635" fmla="*/ 1004876 w 1589104"/>
                  <a:gd name="connsiteY3-636" fmla="*/ 0 h 1514679"/>
                  <a:gd name="connsiteX4-637" fmla="*/ 1583185 w 1589104"/>
                  <a:gd name="connsiteY4-638" fmla="*/ 596945 h 1514679"/>
                  <a:gd name="connsiteX5-639" fmla="*/ 1589104 w 1589104"/>
                  <a:gd name="connsiteY5-640" fmla="*/ 948210 h 1514679"/>
                  <a:gd name="connsiteX6-641" fmla="*/ 1013753 w 1589104"/>
                  <a:gd name="connsiteY6-642" fmla="*/ 1514679 h 1514679"/>
                  <a:gd name="connsiteX7-643" fmla="*/ 853956 w 1589104"/>
                  <a:gd name="connsiteY7-644" fmla="*/ 1460778 h 1514679"/>
                  <a:gd name="connsiteX8-645" fmla="*/ 582967 w 1589104"/>
                  <a:gd name="connsiteY8-646" fmla="*/ 1233178 h 1514679"/>
                  <a:gd name="connsiteX9-647" fmla="*/ 0 w 1589104"/>
                  <a:gd name="connsiteY9-648" fmla="*/ 1232918 h 1514679"/>
                  <a:gd name="connsiteX10-649" fmla="*/ 266330 w 1589104"/>
                  <a:gd name="connsiteY10-650" fmla="*/ 955011 h 1514679"/>
                  <a:gd name="connsiteX11-651" fmla="*/ 287045 w 1589104"/>
                  <a:gd name="connsiteY11-652" fmla="*/ 611742 h 1514679"/>
                  <a:gd name="connsiteX12-653" fmla="*/ 0 w 1589104"/>
                  <a:gd name="connsiteY12-654" fmla="*/ 320232 h 1514679"/>
                  <a:gd name="connsiteX0-655" fmla="*/ 0 w 1589104"/>
                  <a:gd name="connsiteY0-656" fmla="*/ 320232 h 1514679"/>
                  <a:gd name="connsiteX1-657" fmla="*/ 556334 w 1589104"/>
                  <a:gd name="connsiteY1-658" fmla="*/ 318779 h 1514679"/>
                  <a:gd name="connsiteX2-659" fmla="*/ 850996 w 1589104"/>
                  <a:gd name="connsiteY2-660" fmla="*/ 59821 h 1514679"/>
                  <a:gd name="connsiteX3-661" fmla="*/ 1004876 w 1589104"/>
                  <a:gd name="connsiteY3-662" fmla="*/ 0 h 1514679"/>
                  <a:gd name="connsiteX4-663" fmla="*/ 1583185 w 1589104"/>
                  <a:gd name="connsiteY4-664" fmla="*/ 596945 h 1514679"/>
                  <a:gd name="connsiteX5-665" fmla="*/ 1589104 w 1589104"/>
                  <a:gd name="connsiteY5-666" fmla="*/ 948210 h 1514679"/>
                  <a:gd name="connsiteX6-667" fmla="*/ 1013753 w 1589104"/>
                  <a:gd name="connsiteY6-668" fmla="*/ 1514679 h 1514679"/>
                  <a:gd name="connsiteX7-669" fmla="*/ 853956 w 1589104"/>
                  <a:gd name="connsiteY7-670" fmla="*/ 1460778 h 1514679"/>
                  <a:gd name="connsiteX8-671" fmla="*/ 582967 w 1589104"/>
                  <a:gd name="connsiteY8-672" fmla="*/ 1233178 h 1514679"/>
                  <a:gd name="connsiteX9-673" fmla="*/ 0 w 1589104"/>
                  <a:gd name="connsiteY9-674" fmla="*/ 1232918 h 1514679"/>
                  <a:gd name="connsiteX10-675" fmla="*/ 266330 w 1589104"/>
                  <a:gd name="connsiteY10-676" fmla="*/ 955011 h 1514679"/>
                  <a:gd name="connsiteX11-677" fmla="*/ 287045 w 1589104"/>
                  <a:gd name="connsiteY11-678" fmla="*/ 611742 h 1514679"/>
                  <a:gd name="connsiteX12-679" fmla="*/ 0 w 1589104"/>
                  <a:gd name="connsiteY12-680" fmla="*/ 320232 h 1514679"/>
                  <a:gd name="connsiteX0-681" fmla="*/ 0 w 1589104"/>
                  <a:gd name="connsiteY0-682" fmla="*/ 320232 h 1514679"/>
                  <a:gd name="connsiteX1-683" fmla="*/ 556334 w 1589104"/>
                  <a:gd name="connsiteY1-684" fmla="*/ 318779 h 1514679"/>
                  <a:gd name="connsiteX2-685" fmla="*/ 850996 w 1589104"/>
                  <a:gd name="connsiteY2-686" fmla="*/ 59821 h 1514679"/>
                  <a:gd name="connsiteX3-687" fmla="*/ 1004876 w 1589104"/>
                  <a:gd name="connsiteY3-688" fmla="*/ 0 h 1514679"/>
                  <a:gd name="connsiteX4-689" fmla="*/ 1583185 w 1589104"/>
                  <a:gd name="connsiteY4-690" fmla="*/ 596945 h 1514679"/>
                  <a:gd name="connsiteX5-691" fmla="*/ 1589104 w 1589104"/>
                  <a:gd name="connsiteY5-692" fmla="*/ 948210 h 1514679"/>
                  <a:gd name="connsiteX6-693" fmla="*/ 1013753 w 1589104"/>
                  <a:gd name="connsiteY6-694" fmla="*/ 1514679 h 1514679"/>
                  <a:gd name="connsiteX7-695" fmla="*/ 853956 w 1589104"/>
                  <a:gd name="connsiteY7-696" fmla="*/ 1460778 h 1514679"/>
                  <a:gd name="connsiteX8-697" fmla="*/ 582967 w 1589104"/>
                  <a:gd name="connsiteY8-698" fmla="*/ 1233178 h 1514679"/>
                  <a:gd name="connsiteX9-699" fmla="*/ 0 w 1589104"/>
                  <a:gd name="connsiteY9-700" fmla="*/ 1232918 h 1514679"/>
                  <a:gd name="connsiteX10-701" fmla="*/ 266330 w 1589104"/>
                  <a:gd name="connsiteY10-702" fmla="*/ 955011 h 1514679"/>
                  <a:gd name="connsiteX11-703" fmla="*/ 287045 w 1589104"/>
                  <a:gd name="connsiteY11-704" fmla="*/ 611742 h 1514679"/>
                  <a:gd name="connsiteX12-705" fmla="*/ 0 w 1589104"/>
                  <a:gd name="connsiteY12-706" fmla="*/ 320232 h 1514679"/>
                  <a:gd name="connsiteX0-707" fmla="*/ 0 w 1589104"/>
                  <a:gd name="connsiteY0-708" fmla="*/ 320232 h 1514679"/>
                  <a:gd name="connsiteX1-709" fmla="*/ 556334 w 1589104"/>
                  <a:gd name="connsiteY1-710" fmla="*/ 318779 h 1514679"/>
                  <a:gd name="connsiteX2-711" fmla="*/ 850996 w 1589104"/>
                  <a:gd name="connsiteY2-712" fmla="*/ 59821 h 1514679"/>
                  <a:gd name="connsiteX3-713" fmla="*/ 1004876 w 1589104"/>
                  <a:gd name="connsiteY3-714" fmla="*/ 0 h 1514679"/>
                  <a:gd name="connsiteX4-715" fmla="*/ 1583185 w 1589104"/>
                  <a:gd name="connsiteY4-716" fmla="*/ 596945 h 1514679"/>
                  <a:gd name="connsiteX5-717" fmla="*/ 1589104 w 1589104"/>
                  <a:gd name="connsiteY5-718" fmla="*/ 948210 h 1514679"/>
                  <a:gd name="connsiteX6-719" fmla="*/ 1013753 w 1589104"/>
                  <a:gd name="connsiteY6-720" fmla="*/ 1514679 h 1514679"/>
                  <a:gd name="connsiteX7-721" fmla="*/ 853956 w 1589104"/>
                  <a:gd name="connsiteY7-722" fmla="*/ 1460778 h 1514679"/>
                  <a:gd name="connsiteX8-723" fmla="*/ 582967 w 1589104"/>
                  <a:gd name="connsiteY8-724" fmla="*/ 1233178 h 1514679"/>
                  <a:gd name="connsiteX9-725" fmla="*/ 0 w 1589104"/>
                  <a:gd name="connsiteY9-726" fmla="*/ 1232918 h 1514679"/>
                  <a:gd name="connsiteX10-727" fmla="*/ 266330 w 1589104"/>
                  <a:gd name="connsiteY10-728" fmla="*/ 955011 h 1514679"/>
                  <a:gd name="connsiteX11-729" fmla="*/ 287045 w 1589104"/>
                  <a:gd name="connsiteY11-730" fmla="*/ 611742 h 1514679"/>
                  <a:gd name="connsiteX12-731" fmla="*/ 0 w 1589104"/>
                  <a:gd name="connsiteY12-732" fmla="*/ 320232 h 1514679"/>
                  <a:gd name="connsiteX0-733" fmla="*/ 0 w 1589104"/>
                  <a:gd name="connsiteY0-734" fmla="*/ 320232 h 1514679"/>
                  <a:gd name="connsiteX1-735" fmla="*/ 556334 w 1589104"/>
                  <a:gd name="connsiteY1-736" fmla="*/ 318779 h 1514679"/>
                  <a:gd name="connsiteX2-737" fmla="*/ 850996 w 1589104"/>
                  <a:gd name="connsiteY2-738" fmla="*/ 59821 h 1514679"/>
                  <a:gd name="connsiteX3-739" fmla="*/ 1004876 w 1589104"/>
                  <a:gd name="connsiteY3-740" fmla="*/ 0 h 1514679"/>
                  <a:gd name="connsiteX4-741" fmla="*/ 1583185 w 1589104"/>
                  <a:gd name="connsiteY4-742" fmla="*/ 596945 h 1514679"/>
                  <a:gd name="connsiteX5-743" fmla="*/ 1589104 w 1589104"/>
                  <a:gd name="connsiteY5-744" fmla="*/ 948210 h 1514679"/>
                  <a:gd name="connsiteX6-745" fmla="*/ 1013753 w 1589104"/>
                  <a:gd name="connsiteY6-746" fmla="*/ 1514679 h 1514679"/>
                  <a:gd name="connsiteX7-747" fmla="*/ 853956 w 1589104"/>
                  <a:gd name="connsiteY7-748" fmla="*/ 1460778 h 1514679"/>
                  <a:gd name="connsiteX8-749" fmla="*/ 582967 w 1589104"/>
                  <a:gd name="connsiteY8-750" fmla="*/ 1233178 h 1514679"/>
                  <a:gd name="connsiteX9-751" fmla="*/ 0 w 1589104"/>
                  <a:gd name="connsiteY9-752" fmla="*/ 1232918 h 1514679"/>
                  <a:gd name="connsiteX10-753" fmla="*/ 266330 w 1589104"/>
                  <a:gd name="connsiteY10-754" fmla="*/ 955011 h 1514679"/>
                  <a:gd name="connsiteX11-755" fmla="*/ 287045 w 1589104"/>
                  <a:gd name="connsiteY11-756" fmla="*/ 611742 h 1514679"/>
                  <a:gd name="connsiteX12-757" fmla="*/ 0 w 1589104"/>
                  <a:gd name="connsiteY12-758" fmla="*/ 320232 h 1514679"/>
                  <a:gd name="connsiteX0-759" fmla="*/ 0 w 1589104"/>
                  <a:gd name="connsiteY0-760" fmla="*/ 320232 h 1514679"/>
                  <a:gd name="connsiteX1-761" fmla="*/ 556334 w 1589104"/>
                  <a:gd name="connsiteY1-762" fmla="*/ 318779 h 1514679"/>
                  <a:gd name="connsiteX2-763" fmla="*/ 850996 w 1589104"/>
                  <a:gd name="connsiteY2-764" fmla="*/ 59821 h 1514679"/>
                  <a:gd name="connsiteX3-765" fmla="*/ 1004876 w 1589104"/>
                  <a:gd name="connsiteY3-766" fmla="*/ 0 h 1514679"/>
                  <a:gd name="connsiteX4-767" fmla="*/ 1583185 w 1589104"/>
                  <a:gd name="connsiteY4-768" fmla="*/ 596945 h 1514679"/>
                  <a:gd name="connsiteX5-769" fmla="*/ 1589104 w 1589104"/>
                  <a:gd name="connsiteY5-770" fmla="*/ 948210 h 1514679"/>
                  <a:gd name="connsiteX6-771" fmla="*/ 1013753 w 1589104"/>
                  <a:gd name="connsiteY6-772" fmla="*/ 1514679 h 1514679"/>
                  <a:gd name="connsiteX7-773" fmla="*/ 853956 w 1589104"/>
                  <a:gd name="connsiteY7-774" fmla="*/ 1460778 h 1514679"/>
                  <a:gd name="connsiteX8-775" fmla="*/ 582967 w 1589104"/>
                  <a:gd name="connsiteY8-776" fmla="*/ 1233178 h 1514679"/>
                  <a:gd name="connsiteX9-777" fmla="*/ 0 w 1589104"/>
                  <a:gd name="connsiteY9-778" fmla="*/ 1232918 h 1514679"/>
                  <a:gd name="connsiteX10-779" fmla="*/ 266330 w 1589104"/>
                  <a:gd name="connsiteY10-780" fmla="*/ 955011 h 1514679"/>
                  <a:gd name="connsiteX11-781" fmla="*/ 287045 w 1589104"/>
                  <a:gd name="connsiteY11-782" fmla="*/ 611742 h 1514679"/>
                  <a:gd name="connsiteX12-783" fmla="*/ 0 w 1589104"/>
                  <a:gd name="connsiteY12-784" fmla="*/ 320232 h 1514679"/>
                  <a:gd name="connsiteX0-785" fmla="*/ 0 w 1589104"/>
                  <a:gd name="connsiteY0-786" fmla="*/ 320232 h 1532336"/>
                  <a:gd name="connsiteX1-787" fmla="*/ 556334 w 1589104"/>
                  <a:gd name="connsiteY1-788" fmla="*/ 318779 h 1532336"/>
                  <a:gd name="connsiteX2-789" fmla="*/ 850996 w 1589104"/>
                  <a:gd name="connsiteY2-790" fmla="*/ 59821 h 1532336"/>
                  <a:gd name="connsiteX3-791" fmla="*/ 1004876 w 1589104"/>
                  <a:gd name="connsiteY3-792" fmla="*/ 0 h 1532336"/>
                  <a:gd name="connsiteX4-793" fmla="*/ 1583185 w 1589104"/>
                  <a:gd name="connsiteY4-794" fmla="*/ 596945 h 1532336"/>
                  <a:gd name="connsiteX5-795" fmla="*/ 1589104 w 1589104"/>
                  <a:gd name="connsiteY5-796" fmla="*/ 948210 h 1532336"/>
                  <a:gd name="connsiteX6-797" fmla="*/ 1013753 w 1589104"/>
                  <a:gd name="connsiteY6-798" fmla="*/ 1514679 h 1532336"/>
                  <a:gd name="connsiteX7-799" fmla="*/ 853956 w 1589104"/>
                  <a:gd name="connsiteY7-800" fmla="*/ 1460778 h 1532336"/>
                  <a:gd name="connsiteX8-801" fmla="*/ 582967 w 1589104"/>
                  <a:gd name="connsiteY8-802" fmla="*/ 1233178 h 1532336"/>
                  <a:gd name="connsiteX9-803" fmla="*/ 0 w 1589104"/>
                  <a:gd name="connsiteY9-804" fmla="*/ 1232918 h 1532336"/>
                  <a:gd name="connsiteX10-805" fmla="*/ 266330 w 1589104"/>
                  <a:gd name="connsiteY10-806" fmla="*/ 955011 h 1532336"/>
                  <a:gd name="connsiteX11-807" fmla="*/ 287045 w 1589104"/>
                  <a:gd name="connsiteY11-808" fmla="*/ 611742 h 1532336"/>
                  <a:gd name="connsiteX12-809" fmla="*/ 0 w 1589104"/>
                  <a:gd name="connsiteY12-810" fmla="*/ 320232 h 1532336"/>
                  <a:gd name="connsiteX0-811" fmla="*/ 0 w 1589104"/>
                  <a:gd name="connsiteY0-812" fmla="*/ 320232 h 1575133"/>
                  <a:gd name="connsiteX1-813" fmla="*/ 556334 w 1589104"/>
                  <a:gd name="connsiteY1-814" fmla="*/ 318779 h 1575133"/>
                  <a:gd name="connsiteX2-815" fmla="*/ 850996 w 1589104"/>
                  <a:gd name="connsiteY2-816" fmla="*/ 59821 h 1575133"/>
                  <a:gd name="connsiteX3-817" fmla="*/ 1004876 w 1589104"/>
                  <a:gd name="connsiteY3-818" fmla="*/ 0 h 1575133"/>
                  <a:gd name="connsiteX4-819" fmla="*/ 1583185 w 1589104"/>
                  <a:gd name="connsiteY4-820" fmla="*/ 596945 h 1575133"/>
                  <a:gd name="connsiteX5-821" fmla="*/ 1589104 w 1589104"/>
                  <a:gd name="connsiteY5-822" fmla="*/ 948210 h 1575133"/>
                  <a:gd name="connsiteX6-823" fmla="*/ 1013753 w 1589104"/>
                  <a:gd name="connsiteY6-824" fmla="*/ 1514679 h 1575133"/>
                  <a:gd name="connsiteX7-825" fmla="*/ 853956 w 1589104"/>
                  <a:gd name="connsiteY7-826" fmla="*/ 1460778 h 1575133"/>
                  <a:gd name="connsiteX8-827" fmla="*/ 582967 w 1589104"/>
                  <a:gd name="connsiteY8-828" fmla="*/ 1233178 h 1575133"/>
                  <a:gd name="connsiteX9-829" fmla="*/ 0 w 1589104"/>
                  <a:gd name="connsiteY9-830" fmla="*/ 1232918 h 1575133"/>
                  <a:gd name="connsiteX10-831" fmla="*/ 266330 w 1589104"/>
                  <a:gd name="connsiteY10-832" fmla="*/ 955011 h 1575133"/>
                  <a:gd name="connsiteX11-833" fmla="*/ 287045 w 1589104"/>
                  <a:gd name="connsiteY11-834" fmla="*/ 611742 h 1575133"/>
                  <a:gd name="connsiteX12-835" fmla="*/ 0 w 1589104"/>
                  <a:gd name="connsiteY12-836" fmla="*/ 320232 h 1575133"/>
                  <a:gd name="connsiteX0-837" fmla="*/ 0 w 1589104"/>
                  <a:gd name="connsiteY0-838" fmla="*/ 320232 h 1575133"/>
                  <a:gd name="connsiteX1-839" fmla="*/ 556334 w 1589104"/>
                  <a:gd name="connsiteY1-840" fmla="*/ 318779 h 1575133"/>
                  <a:gd name="connsiteX2-841" fmla="*/ 850996 w 1589104"/>
                  <a:gd name="connsiteY2-842" fmla="*/ 59821 h 1575133"/>
                  <a:gd name="connsiteX3-843" fmla="*/ 1004876 w 1589104"/>
                  <a:gd name="connsiteY3-844" fmla="*/ 0 h 1575133"/>
                  <a:gd name="connsiteX4-845" fmla="*/ 1583185 w 1589104"/>
                  <a:gd name="connsiteY4-846" fmla="*/ 596945 h 1575133"/>
                  <a:gd name="connsiteX5-847" fmla="*/ 1589104 w 1589104"/>
                  <a:gd name="connsiteY5-848" fmla="*/ 948210 h 1575133"/>
                  <a:gd name="connsiteX6-849" fmla="*/ 1013753 w 1589104"/>
                  <a:gd name="connsiteY6-850" fmla="*/ 1514679 h 1575133"/>
                  <a:gd name="connsiteX7-851" fmla="*/ 853956 w 1589104"/>
                  <a:gd name="connsiteY7-852" fmla="*/ 1460778 h 1575133"/>
                  <a:gd name="connsiteX8-853" fmla="*/ 582967 w 1589104"/>
                  <a:gd name="connsiteY8-854" fmla="*/ 1233178 h 1575133"/>
                  <a:gd name="connsiteX9-855" fmla="*/ 0 w 1589104"/>
                  <a:gd name="connsiteY9-856" fmla="*/ 1232918 h 1575133"/>
                  <a:gd name="connsiteX10-857" fmla="*/ 266330 w 1589104"/>
                  <a:gd name="connsiteY10-858" fmla="*/ 955011 h 1575133"/>
                  <a:gd name="connsiteX11-859" fmla="*/ 287045 w 1589104"/>
                  <a:gd name="connsiteY11-860" fmla="*/ 611742 h 1575133"/>
                  <a:gd name="connsiteX12-861" fmla="*/ 0 w 1589104"/>
                  <a:gd name="connsiteY12-862" fmla="*/ 320232 h 1575133"/>
                  <a:gd name="connsiteX0-863" fmla="*/ 0 w 1589104"/>
                  <a:gd name="connsiteY0-864" fmla="*/ 320232 h 1575133"/>
                  <a:gd name="connsiteX1-865" fmla="*/ 556334 w 1589104"/>
                  <a:gd name="connsiteY1-866" fmla="*/ 318779 h 1575133"/>
                  <a:gd name="connsiteX2-867" fmla="*/ 850996 w 1589104"/>
                  <a:gd name="connsiteY2-868" fmla="*/ 59821 h 1575133"/>
                  <a:gd name="connsiteX3-869" fmla="*/ 1004876 w 1589104"/>
                  <a:gd name="connsiteY3-870" fmla="*/ 0 h 1575133"/>
                  <a:gd name="connsiteX4-871" fmla="*/ 1583185 w 1589104"/>
                  <a:gd name="connsiteY4-872" fmla="*/ 596945 h 1575133"/>
                  <a:gd name="connsiteX5-873" fmla="*/ 1589104 w 1589104"/>
                  <a:gd name="connsiteY5-874" fmla="*/ 948210 h 1575133"/>
                  <a:gd name="connsiteX6-875" fmla="*/ 1013753 w 1589104"/>
                  <a:gd name="connsiteY6-876" fmla="*/ 1514679 h 1575133"/>
                  <a:gd name="connsiteX7-877" fmla="*/ 853956 w 1589104"/>
                  <a:gd name="connsiteY7-878" fmla="*/ 1460778 h 1575133"/>
                  <a:gd name="connsiteX8-879" fmla="*/ 582967 w 1589104"/>
                  <a:gd name="connsiteY8-880" fmla="*/ 1233178 h 1575133"/>
                  <a:gd name="connsiteX9-881" fmla="*/ 0 w 1589104"/>
                  <a:gd name="connsiteY9-882" fmla="*/ 1232918 h 1575133"/>
                  <a:gd name="connsiteX10-883" fmla="*/ 266330 w 1589104"/>
                  <a:gd name="connsiteY10-884" fmla="*/ 955011 h 1575133"/>
                  <a:gd name="connsiteX11-885" fmla="*/ 287045 w 1589104"/>
                  <a:gd name="connsiteY11-886" fmla="*/ 611742 h 1575133"/>
                  <a:gd name="connsiteX12-887" fmla="*/ 0 w 1589104"/>
                  <a:gd name="connsiteY12-888" fmla="*/ 320232 h 1575133"/>
                  <a:gd name="connsiteX0-889" fmla="*/ 0 w 1589104"/>
                  <a:gd name="connsiteY0-890" fmla="*/ 320232 h 1575133"/>
                  <a:gd name="connsiteX1-891" fmla="*/ 556334 w 1589104"/>
                  <a:gd name="connsiteY1-892" fmla="*/ 318779 h 1575133"/>
                  <a:gd name="connsiteX2-893" fmla="*/ 850996 w 1589104"/>
                  <a:gd name="connsiteY2-894" fmla="*/ 59821 h 1575133"/>
                  <a:gd name="connsiteX3-895" fmla="*/ 1004876 w 1589104"/>
                  <a:gd name="connsiteY3-896" fmla="*/ 0 h 1575133"/>
                  <a:gd name="connsiteX4-897" fmla="*/ 1583185 w 1589104"/>
                  <a:gd name="connsiteY4-898" fmla="*/ 596945 h 1575133"/>
                  <a:gd name="connsiteX5-899" fmla="*/ 1589104 w 1589104"/>
                  <a:gd name="connsiteY5-900" fmla="*/ 948210 h 1575133"/>
                  <a:gd name="connsiteX6-901" fmla="*/ 1013753 w 1589104"/>
                  <a:gd name="connsiteY6-902" fmla="*/ 1514679 h 1575133"/>
                  <a:gd name="connsiteX7-903" fmla="*/ 853956 w 1589104"/>
                  <a:gd name="connsiteY7-904" fmla="*/ 1460778 h 1575133"/>
                  <a:gd name="connsiteX8-905" fmla="*/ 582967 w 1589104"/>
                  <a:gd name="connsiteY8-906" fmla="*/ 1233178 h 1575133"/>
                  <a:gd name="connsiteX9-907" fmla="*/ 0 w 1589104"/>
                  <a:gd name="connsiteY9-908" fmla="*/ 1232918 h 1575133"/>
                  <a:gd name="connsiteX10-909" fmla="*/ 266330 w 1589104"/>
                  <a:gd name="connsiteY10-910" fmla="*/ 955011 h 1575133"/>
                  <a:gd name="connsiteX11-911" fmla="*/ 287045 w 1589104"/>
                  <a:gd name="connsiteY11-912" fmla="*/ 611742 h 1575133"/>
                  <a:gd name="connsiteX12-913" fmla="*/ 0 w 1589104"/>
                  <a:gd name="connsiteY12-914" fmla="*/ 320232 h 1575133"/>
                  <a:gd name="connsiteX0-915" fmla="*/ 0 w 1589104"/>
                  <a:gd name="connsiteY0-916" fmla="*/ 354510 h 1609411"/>
                  <a:gd name="connsiteX1-917" fmla="*/ 556334 w 1589104"/>
                  <a:gd name="connsiteY1-918" fmla="*/ 353057 h 1609411"/>
                  <a:gd name="connsiteX2-919" fmla="*/ 850996 w 1589104"/>
                  <a:gd name="connsiteY2-920" fmla="*/ 94099 h 1609411"/>
                  <a:gd name="connsiteX3-921" fmla="*/ 1004876 w 1589104"/>
                  <a:gd name="connsiteY3-922" fmla="*/ 34278 h 1609411"/>
                  <a:gd name="connsiteX4-923" fmla="*/ 1583185 w 1589104"/>
                  <a:gd name="connsiteY4-924" fmla="*/ 631223 h 1609411"/>
                  <a:gd name="connsiteX5-925" fmla="*/ 1589104 w 1589104"/>
                  <a:gd name="connsiteY5-926" fmla="*/ 982488 h 1609411"/>
                  <a:gd name="connsiteX6-927" fmla="*/ 1013753 w 1589104"/>
                  <a:gd name="connsiteY6-928" fmla="*/ 1548957 h 1609411"/>
                  <a:gd name="connsiteX7-929" fmla="*/ 853956 w 1589104"/>
                  <a:gd name="connsiteY7-930" fmla="*/ 1495056 h 1609411"/>
                  <a:gd name="connsiteX8-931" fmla="*/ 582967 w 1589104"/>
                  <a:gd name="connsiteY8-932" fmla="*/ 1267456 h 1609411"/>
                  <a:gd name="connsiteX9-933" fmla="*/ 0 w 1589104"/>
                  <a:gd name="connsiteY9-934" fmla="*/ 1267196 h 1609411"/>
                  <a:gd name="connsiteX10-935" fmla="*/ 266330 w 1589104"/>
                  <a:gd name="connsiteY10-936" fmla="*/ 989289 h 1609411"/>
                  <a:gd name="connsiteX11-937" fmla="*/ 287045 w 1589104"/>
                  <a:gd name="connsiteY11-938" fmla="*/ 646020 h 1609411"/>
                  <a:gd name="connsiteX12-939" fmla="*/ 0 w 1589104"/>
                  <a:gd name="connsiteY12-940" fmla="*/ 354510 h 1609411"/>
                  <a:gd name="connsiteX0-941" fmla="*/ 0 w 1589104"/>
                  <a:gd name="connsiteY0-942" fmla="*/ 354510 h 1609411"/>
                  <a:gd name="connsiteX1-943" fmla="*/ 556334 w 1589104"/>
                  <a:gd name="connsiteY1-944" fmla="*/ 353057 h 1609411"/>
                  <a:gd name="connsiteX2-945" fmla="*/ 850996 w 1589104"/>
                  <a:gd name="connsiteY2-946" fmla="*/ 94099 h 1609411"/>
                  <a:gd name="connsiteX3-947" fmla="*/ 1004876 w 1589104"/>
                  <a:gd name="connsiteY3-948" fmla="*/ 34278 h 1609411"/>
                  <a:gd name="connsiteX4-949" fmla="*/ 1577267 w 1589104"/>
                  <a:gd name="connsiteY4-950" fmla="*/ 619386 h 1609411"/>
                  <a:gd name="connsiteX5-951" fmla="*/ 1589104 w 1589104"/>
                  <a:gd name="connsiteY5-952" fmla="*/ 982488 h 1609411"/>
                  <a:gd name="connsiteX6-953" fmla="*/ 1013753 w 1589104"/>
                  <a:gd name="connsiteY6-954" fmla="*/ 1548957 h 1609411"/>
                  <a:gd name="connsiteX7-955" fmla="*/ 853956 w 1589104"/>
                  <a:gd name="connsiteY7-956" fmla="*/ 1495056 h 1609411"/>
                  <a:gd name="connsiteX8-957" fmla="*/ 582967 w 1589104"/>
                  <a:gd name="connsiteY8-958" fmla="*/ 1267456 h 1609411"/>
                  <a:gd name="connsiteX9-959" fmla="*/ 0 w 1589104"/>
                  <a:gd name="connsiteY9-960" fmla="*/ 1267196 h 1609411"/>
                  <a:gd name="connsiteX10-961" fmla="*/ 266330 w 1589104"/>
                  <a:gd name="connsiteY10-962" fmla="*/ 989289 h 1609411"/>
                  <a:gd name="connsiteX11-963" fmla="*/ 287045 w 1589104"/>
                  <a:gd name="connsiteY11-964" fmla="*/ 646020 h 1609411"/>
                  <a:gd name="connsiteX12-965" fmla="*/ 0 w 1589104"/>
                  <a:gd name="connsiteY12-966" fmla="*/ 354510 h 1609411"/>
                  <a:gd name="connsiteX0-967" fmla="*/ 0 w 1643112"/>
                  <a:gd name="connsiteY0-968" fmla="*/ 354510 h 1609411"/>
                  <a:gd name="connsiteX1-969" fmla="*/ 556334 w 1643112"/>
                  <a:gd name="connsiteY1-970" fmla="*/ 353057 h 1609411"/>
                  <a:gd name="connsiteX2-971" fmla="*/ 850996 w 1643112"/>
                  <a:gd name="connsiteY2-972" fmla="*/ 94099 h 1609411"/>
                  <a:gd name="connsiteX3-973" fmla="*/ 1004876 w 1643112"/>
                  <a:gd name="connsiteY3-974" fmla="*/ 34278 h 1609411"/>
                  <a:gd name="connsiteX4-975" fmla="*/ 1577267 w 1643112"/>
                  <a:gd name="connsiteY4-976" fmla="*/ 619386 h 1609411"/>
                  <a:gd name="connsiteX5-977" fmla="*/ 1589104 w 1643112"/>
                  <a:gd name="connsiteY5-978" fmla="*/ 982488 h 1609411"/>
                  <a:gd name="connsiteX6-979" fmla="*/ 1013753 w 1643112"/>
                  <a:gd name="connsiteY6-980" fmla="*/ 1548957 h 1609411"/>
                  <a:gd name="connsiteX7-981" fmla="*/ 853956 w 1643112"/>
                  <a:gd name="connsiteY7-982" fmla="*/ 1495056 h 1609411"/>
                  <a:gd name="connsiteX8-983" fmla="*/ 582967 w 1643112"/>
                  <a:gd name="connsiteY8-984" fmla="*/ 1267456 h 1609411"/>
                  <a:gd name="connsiteX9-985" fmla="*/ 0 w 1643112"/>
                  <a:gd name="connsiteY9-986" fmla="*/ 1267196 h 1609411"/>
                  <a:gd name="connsiteX10-987" fmla="*/ 266330 w 1643112"/>
                  <a:gd name="connsiteY10-988" fmla="*/ 989289 h 1609411"/>
                  <a:gd name="connsiteX11-989" fmla="*/ 287045 w 1643112"/>
                  <a:gd name="connsiteY11-990" fmla="*/ 646020 h 1609411"/>
                  <a:gd name="connsiteX12-991" fmla="*/ 0 w 1643112"/>
                  <a:gd name="connsiteY12-992" fmla="*/ 354510 h 1609411"/>
                  <a:gd name="connsiteX0-993" fmla="*/ 0 w 1669115"/>
                  <a:gd name="connsiteY0-994" fmla="*/ 354510 h 1609411"/>
                  <a:gd name="connsiteX1-995" fmla="*/ 556334 w 1669115"/>
                  <a:gd name="connsiteY1-996" fmla="*/ 353057 h 1609411"/>
                  <a:gd name="connsiteX2-997" fmla="*/ 850996 w 1669115"/>
                  <a:gd name="connsiteY2-998" fmla="*/ 94099 h 1609411"/>
                  <a:gd name="connsiteX3-999" fmla="*/ 1004876 w 1669115"/>
                  <a:gd name="connsiteY3-1000" fmla="*/ 34278 h 1609411"/>
                  <a:gd name="connsiteX4-1001" fmla="*/ 1577267 w 1669115"/>
                  <a:gd name="connsiteY4-1002" fmla="*/ 619386 h 1609411"/>
                  <a:gd name="connsiteX5-1003" fmla="*/ 1589104 w 1669115"/>
                  <a:gd name="connsiteY5-1004" fmla="*/ 982488 h 1609411"/>
                  <a:gd name="connsiteX6-1005" fmla="*/ 1013753 w 1669115"/>
                  <a:gd name="connsiteY6-1006" fmla="*/ 1548957 h 1609411"/>
                  <a:gd name="connsiteX7-1007" fmla="*/ 853956 w 1669115"/>
                  <a:gd name="connsiteY7-1008" fmla="*/ 1495056 h 1609411"/>
                  <a:gd name="connsiteX8-1009" fmla="*/ 582967 w 1669115"/>
                  <a:gd name="connsiteY8-1010" fmla="*/ 1267456 h 1609411"/>
                  <a:gd name="connsiteX9-1011" fmla="*/ 0 w 1669115"/>
                  <a:gd name="connsiteY9-1012" fmla="*/ 1267196 h 1609411"/>
                  <a:gd name="connsiteX10-1013" fmla="*/ 266330 w 1669115"/>
                  <a:gd name="connsiteY10-1014" fmla="*/ 989289 h 1609411"/>
                  <a:gd name="connsiteX11-1015" fmla="*/ 287045 w 1669115"/>
                  <a:gd name="connsiteY11-1016" fmla="*/ 646020 h 1609411"/>
                  <a:gd name="connsiteX12-1017" fmla="*/ 0 w 1669115"/>
                  <a:gd name="connsiteY12-1018" fmla="*/ 354510 h 1609411"/>
                  <a:gd name="connsiteX0-1019" fmla="*/ 0 w 1671177"/>
                  <a:gd name="connsiteY0-1020" fmla="*/ 354510 h 1609411"/>
                  <a:gd name="connsiteX1-1021" fmla="*/ 556334 w 1671177"/>
                  <a:gd name="connsiteY1-1022" fmla="*/ 353057 h 1609411"/>
                  <a:gd name="connsiteX2-1023" fmla="*/ 850996 w 1671177"/>
                  <a:gd name="connsiteY2-1024" fmla="*/ 94099 h 1609411"/>
                  <a:gd name="connsiteX3-1025" fmla="*/ 1004876 w 1671177"/>
                  <a:gd name="connsiteY3-1026" fmla="*/ 34278 h 1609411"/>
                  <a:gd name="connsiteX4-1027" fmla="*/ 1577267 w 1671177"/>
                  <a:gd name="connsiteY4-1028" fmla="*/ 619386 h 1609411"/>
                  <a:gd name="connsiteX5-1029" fmla="*/ 1589104 w 1671177"/>
                  <a:gd name="connsiteY5-1030" fmla="*/ 982488 h 1609411"/>
                  <a:gd name="connsiteX6-1031" fmla="*/ 1013753 w 1671177"/>
                  <a:gd name="connsiteY6-1032" fmla="*/ 1548957 h 1609411"/>
                  <a:gd name="connsiteX7-1033" fmla="*/ 853956 w 1671177"/>
                  <a:gd name="connsiteY7-1034" fmla="*/ 1495056 h 1609411"/>
                  <a:gd name="connsiteX8-1035" fmla="*/ 582967 w 1671177"/>
                  <a:gd name="connsiteY8-1036" fmla="*/ 1267456 h 1609411"/>
                  <a:gd name="connsiteX9-1037" fmla="*/ 0 w 1671177"/>
                  <a:gd name="connsiteY9-1038" fmla="*/ 1267196 h 1609411"/>
                  <a:gd name="connsiteX10-1039" fmla="*/ 266330 w 1671177"/>
                  <a:gd name="connsiteY10-1040" fmla="*/ 989289 h 1609411"/>
                  <a:gd name="connsiteX11-1041" fmla="*/ 287045 w 1671177"/>
                  <a:gd name="connsiteY11-1042" fmla="*/ 646020 h 1609411"/>
                  <a:gd name="connsiteX12-1043" fmla="*/ 0 w 1671177"/>
                  <a:gd name="connsiteY12-1044" fmla="*/ 354510 h 160941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 ang="0">
                    <a:pos x="connsiteX9-125" y="connsiteY9-126"/>
                  </a:cxn>
                  <a:cxn ang="0">
                    <a:pos x="connsiteX10-327" y="connsiteY10-328"/>
                  </a:cxn>
                  <a:cxn ang="0">
                    <a:pos x="connsiteX11-373" y="connsiteY11-374"/>
                  </a:cxn>
                  <a:cxn ang="0">
                    <a:pos x="connsiteX12-471" y="connsiteY12-472"/>
                  </a:cxn>
                </a:cxnLst>
                <a:rect l="l" t="t"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solidFill>
                <a:srgbClr val="1C9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4" name="TextBox 30"/>
            <p:cNvSpPr txBox="1"/>
            <p:nvPr/>
          </p:nvSpPr>
          <p:spPr>
            <a:xfrm>
              <a:off x="5583001" y="2754805"/>
              <a:ext cx="556563" cy="523220"/>
            </a:xfrm>
            <a:prstGeom prst="rect">
              <a:avLst/>
            </a:prstGeom>
            <a:noFill/>
          </p:spPr>
          <p:txBody>
            <a:bodyPr wrap="none" rtlCol="0">
              <a:spAutoFit/>
            </a:bodyPr>
            <a:lstStyle/>
            <a:p>
              <a:r>
                <a:rPr lang="en-US" altLang="zh-CN" sz="2800" dirty="0">
                  <a:solidFill>
                    <a:prstClr val="white"/>
                  </a:solidFill>
                  <a:latin typeface="Impact" panose="020B0806030902050204" pitchFamily="34" charset="0"/>
                </a:rPr>
                <a:t>04</a:t>
              </a:r>
              <a:endParaRPr lang="zh-CN" altLang="en-US" sz="2800" dirty="0">
                <a:solidFill>
                  <a:prstClr val="white"/>
                </a:solidFill>
                <a:latin typeface="Impact" panose="020B0806030902050204" pitchFamily="34" charset="0"/>
              </a:endParaRPr>
            </a:p>
          </p:txBody>
        </p:sp>
      </p:grpSp>
      <p:grpSp>
        <p:nvGrpSpPr>
          <p:cNvPr id="17" name="组合 16"/>
          <p:cNvGrpSpPr/>
          <p:nvPr/>
        </p:nvGrpSpPr>
        <p:grpSpPr>
          <a:xfrm>
            <a:off x="3688153" y="2212443"/>
            <a:ext cx="1774089" cy="1609690"/>
            <a:chOff x="3687510" y="2211710"/>
            <a:chExt cx="1773781" cy="1609411"/>
          </a:xfrm>
        </p:grpSpPr>
        <p:grpSp>
          <p:nvGrpSpPr>
            <p:cNvPr id="18" name="组合 17"/>
            <p:cNvGrpSpPr/>
            <p:nvPr/>
          </p:nvGrpSpPr>
          <p:grpSpPr>
            <a:xfrm>
              <a:off x="3687510" y="2211710"/>
              <a:ext cx="1773781" cy="1609411"/>
              <a:chOff x="1074198" y="2188917"/>
              <a:chExt cx="1773781" cy="1609411"/>
            </a:xfrm>
          </p:grpSpPr>
          <p:sp>
            <p:nvSpPr>
              <p:cNvPr id="20" name="右箭头 55"/>
              <p:cNvSpPr/>
              <p:nvPr/>
            </p:nvSpPr>
            <p:spPr>
              <a:xfrm>
                <a:off x="1176802" y="2551604"/>
                <a:ext cx="1671177" cy="911035"/>
              </a:xfrm>
              <a:custGeom>
                <a:avLst/>
                <a:gdLst/>
                <a:ahLst/>
                <a:cxnLst/>
                <a:rect l="l" t="t" r="r" b="b"/>
                <a:pathLst>
                  <a:path w="1671177" h="911035">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close/>
                  </a:path>
                </a:pathLst>
              </a:cu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 name="右箭头 55"/>
              <p:cNvSpPr/>
              <p:nvPr/>
            </p:nvSpPr>
            <p:spPr>
              <a:xfrm>
                <a:off x="1074198" y="2188917"/>
                <a:ext cx="1671177" cy="1609411"/>
              </a:xfrm>
              <a:custGeom>
                <a:avLst/>
                <a:gdLst>
                  <a:gd name="connsiteX0" fmla="*/ 0 w 1731146"/>
                  <a:gd name="connsiteY0" fmla="*/ 355742 h 1624170"/>
                  <a:gd name="connsiteX1" fmla="*/ 892425 w 1731146"/>
                  <a:gd name="connsiteY1" fmla="*/ 355742 h 1624170"/>
                  <a:gd name="connsiteX2" fmla="*/ 892425 w 1731146"/>
                  <a:gd name="connsiteY2" fmla="*/ 0 h 1624170"/>
                  <a:gd name="connsiteX3" fmla="*/ 1731146 w 1731146"/>
                  <a:gd name="connsiteY3" fmla="*/ 812085 h 1624170"/>
                  <a:gd name="connsiteX4" fmla="*/ 892425 w 1731146"/>
                  <a:gd name="connsiteY4" fmla="*/ 1624170 h 1624170"/>
                  <a:gd name="connsiteX5" fmla="*/ 892425 w 1731146"/>
                  <a:gd name="connsiteY5" fmla="*/ 1268428 h 1624170"/>
                  <a:gd name="connsiteX6" fmla="*/ 0 w 1731146"/>
                  <a:gd name="connsiteY6" fmla="*/ 1268428 h 1624170"/>
                  <a:gd name="connsiteX7" fmla="*/ 0 w 1731146"/>
                  <a:gd name="connsiteY7" fmla="*/ 355742 h 1624170"/>
                  <a:gd name="connsiteX0-1" fmla="*/ 0 w 1731146"/>
                  <a:gd name="connsiteY0-2" fmla="*/ 355742 h 1624170"/>
                  <a:gd name="connsiteX1-3" fmla="*/ 508986 w 1731146"/>
                  <a:gd name="connsiteY1-4" fmla="*/ 351329 h 1624170"/>
                  <a:gd name="connsiteX2-5" fmla="*/ 892425 w 1731146"/>
                  <a:gd name="connsiteY2-6" fmla="*/ 355742 h 1624170"/>
                  <a:gd name="connsiteX3-7" fmla="*/ 892425 w 1731146"/>
                  <a:gd name="connsiteY3-8" fmla="*/ 0 h 1624170"/>
                  <a:gd name="connsiteX4-9" fmla="*/ 1731146 w 1731146"/>
                  <a:gd name="connsiteY4-10" fmla="*/ 812085 h 1624170"/>
                  <a:gd name="connsiteX5-11" fmla="*/ 892425 w 1731146"/>
                  <a:gd name="connsiteY5-12" fmla="*/ 1624170 h 1624170"/>
                  <a:gd name="connsiteX6-13" fmla="*/ 892425 w 1731146"/>
                  <a:gd name="connsiteY6-14" fmla="*/ 1268428 h 1624170"/>
                  <a:gd name="connsiteX7-15" fmla="*/ 0 w 1731146"/>
                  <a:gd name="connsiteY7-16" fmla="*/ 1268428 h 1624170"/>
                  <a:gd name="connsiteX8" fmla="*/ 0 w 1731146"/>
                  <a:gd name="connsiteY8" fmla="*/ 355742 h 1624170"/>
                  <a:gd name="connsiteX0-17" fmla="*/ 0 w 1731146"/>
                  <a:gd name="connsiteY0-18" fmla="*/ 355742 h 1624170"/>
                  <a:gd name="connsiteX1-19" fmla="*/ 556334 w 1731146"/>
                  <a:gd name="connsiteY1-20" fmla="*/ 354289 h 1624170"/>
                  <a:gd name="connsiteX2-21" fmla="*/ 892425 w 1731146"/>
                  <a:gd name="connsiteY2-22" fmla="*/ 355742 h 1624170"/>
                  <a:gd name="connsiteX3-23" fmla="*/ 892425 w 1731146"/>
                  <a:gd name="connsiteY3-24" fmla="*/ 0 h 1624170"/>
                  <a:gd name="connsiteX4-25" fmla="*/ 1731146 w 1731146"/>
                  <a:gd name="connsiteY4-26" fmla="*/ 812085 h 1624170"/>
                  <a:gd name="connsiteX5-27" fmla="*/ 892425 w 1731146"/>
                  <a:gd name="connsiteY5-28" fmla="*/ 1624170 h 1624170"/>
                  <a:gd name="connsiteX6-29" fmla="*/ 892425 w 1731146"/>
                  <a:gd name="connsiteY6-30" fmla="*/ 1268428 h 1624170"/>
                  <a:gd name="connsiteX7-31" fmla="*/ 0 w 1731146"/>
                  <a:gd name="connsiteY7-32" fmla="*/ 1268428 h 1624170"/>
                  <a:gd name="connsiteX8-33" fmla="*/ 0 w 1731146"/>
                  <a:gd name="connsiteY8-34" fmla="*/ 355742 h 1624170"/>
                  <a:gd name="connsiteX0-35" fmla="*/ 0 w 1731146"/>
                  <a:gd name="connsiteY0-36" fmla="*/ 355742 h 1624170"/>
                  <a:gd name="connsiteX1-37" fmla="*/ 556334 w 1731146"/>
                  <a:gd name="connsiteY1-38" fmla="*/ 354289 h 1624170"/>
                  <a:gd name="connsiteX2-39" fmla="*/ 848037 w 1731146"/>
                  <a:gd name="connsiteY2-40" fmla="*/ 127882 h 1624170"/>
                  <a:gd name="connsiteX3-41" fmla="*/ 892425 w 1731146"/>
                  <a:gd name="connsiteY3-42" fmla="*/ 0 h 1624170"/>
                  <a:gd name="connsiteX4-43" fmla="*/ 1731146 w 1731146"/>
                  <a:gd name="connsiteY4-44" fmla="*/ 812085 h 1624170"/>
                  <a:gd name="connsiteX5-45" fmla="*/ 892425 w 1731146"/>
                  <a:gd name="connsiteY5-46" fmla="*/ 1624170 h 1624170"/>
                  <a:gd name="connsiteX6-47" fmla="*/ 892425 w 1731146"/>
                  <a:gd name="connsiteY6-48" fmla="*/ 1268428 h 1624170"/>
                  <a:gd name="connsiteX7-49" fmla="*/ 0 w 1731146"/>
                  <a:gd name="connsiteY7-50" fmla="*/ 1268428 h 1624170"/>
                  <a:gd name="connsiteX8-51" fmla="*/ 0 w 1731146"/>
                  <a:gd name="connsiteY8-52" fmla="*/ 355742 h 1624170"/>
                  <a:gd name="connsiteX0-53" fmla="*/ 0 w 1731146"/>
                  <a:gd name="connsiteY0-54" fmla="*/ 320232 h 1588660"/>
                  <a:gd name="connsiteX1-55" fmla="*/ 556334 w 1731146"/>
                  <a:gd name="connsiteY1-56" fmla="*/ 318779 h 1588660"/>
                  <a:gd name="connsiteX2-57" fmla="*/ 848037 w 1731146"/>
                  <a:gd name="connsiteY2-58" fmla="*/ 92372 h 1588660"/>
                  <a:gd name="connsiteX3-59" fmla="*/ 1004876 w 1731146"/>
                  <a:gd name="connsiteY3-60" fmla="*/ 0 h 1588660"/>
                  <a:gd name="connsiteX4-61" fmla="*/ 1731146 w 1731146"/>
                  <a:gd name="connsiteY4-62" fmla="*/ 776575 h 1588660"/>
                  <a:gd name="connsiteX5-63" fmla="*/ 892425 w 1731146"/>
                  <a:gd name="connsiteY5-64" fmla="*/ 1588660 h 1588660"/>
                  <a:gd name="connsiteX6-65" fmla="*/ 892425 w 1731146"/>
                  <a:gd name="connsiteY6-66" fmla="*/ 1232918 h 1588660"/>
                  <a:gd name="connsiteX7-67" fmla="*/ 0 w 1731146"/>
                  <a:gd name="connsiteY7-68" fmla="*/ 1232918 h 1588660"/>
                  <a:gd name="connsiteX8-69" fmla="*/ 0 w 1731146"/>
                  <a:gd name="connsiteY8-70" fmla="*/ 320232 h 1588660"/>
                  <a:gd name="connsiteX0-71" fmla="*/ 0 w 1731146"/>
                  <a:gd name="connsiteY0-72" fmla="*/ 320232 h 1588660"/>
                  <a:gd name="connsiteX1-73" fmla="*/ 556334 w 1731146"/>
                  <a:gd name="connsiteY1-74" fmla="*/ 318779 h 1588660"/>
                  <a:gd name="connsiteX2-75" fmla="*/ 850996 w 1731146"/>
                  <a:gd name="connsiteY2-76" fmla="*/ 59821 h 1588660"/>
                  <a:gd name="connsiteX3-77" fmla="*/ 1004876 w 1731146"/>
                  <a:gd name="connsiteY3-78" fmla="*/ 0 h 1588660"/>
                  <a:gd name="connsiteX4-79" fmla="*/ 1731146 w 1731146"/>
                  <a:gd name="connsiteY4-80" fmla="*/ 776575 h 1588660"/>
                  <a:gd name="connsiteX5-81" fmla="*/ 892425 w 1731146"/>
                  <a:gd name="connsiteY5-82" fmla="*/ 1588660 h 1588660"/>
                  <a:gd name="connsiteX6-83" fmla="*/ 892425 w 1731146"/>
                  <a:gd name="connsiteY6-84" fmla="*/ 1232918 h 1588660"/>
                  <a:gd name="connsiteX7-85" fmla="*/ 0 w 1731146"/>
                  <a:gd name="connsiteY7-86" fmla="*/ 1232918 h 1588660"/>
                  <a:gd name="connsiteX8-87" fmla="*/ 0 w 1731146"/>
                  <a:gd name="connsiteY8-88" fmla="*/ 320232 h 1588660"/>
                  <a:gd name="connsiteX0-89" fmla="*/ 2959 w 1734105"/>
                  <a:gd name="connsiteY0-90" fmla="*/ 320232 h 1588660"/>
                  <a:gd name="connsiteX1-91" fmla="*/ 559293 w 1734105"/>
                  <a:gd name="connsiteY1-92" fmla="*/ 318779 h 1588660"/>
                  <a:gd name="connsiteX2-93" fmla="*/ 853955 w 1734105"/>
                  <a:gd name="connsiteY2-94" fmla="*/ 59821 h 1588660"/>
                  <a:gd name="connsiteX3-95" fmla="*/ 1007835 w 1734105"/>
                  <a:gd name="connsiteY3-96" fmla="*/ 0 h 1588660"/>
                  <a:gd name="connsiteX4-97" fmla="*/ 1734105 w 1734105"/>
                  <a:gd name="connsiteY4-98" fmla="*/ 776575 h 1588660"/>
                  <a:gd name="connsiteX5-99" fmla="*/ 895384 w 1734105"/>
                  <a:gd name="connsiteY5-100" fmla="*/ 1588660 h 1588660"/>
                  <a:gd name="connsiteX6-101" fmla="*/ 895384 w 1734105"/>
                  <a:gd name="connsiteY6-102" fmla="*/ 1232918 h 1588660"/>
                  <a:gd name="connsiteX7-103" fmla="*/ 2959 w 1734105"/>
                  <a:gd name="connsiteY7-104" fmla="*/ 1232918 h 1588660"/>
                  <a:gd name="connsiteX8-105" fmla="*/ 0 w 1734105"/>
                  <a:gd name="connsiteY8-106" fmla="*/ 576230 h 1588660"/>
                  <a:gd name="connsiteX9" fmla="*/ 2959 w 1734105"/>
                  <a:gd name="connsiteY9" fmla="*/ 320232 h 1588660"/>
                  <a:gd name="connsiteX0-107" fmla="*/ 3 w 1731149"/>
                  <a:gd name="connsiteY0-108" fmla="*/ 320232 h 1588660"/>
                  <a:gd name="connsiteX1-109" fmla="*/ 556337 w 1731149"/>
                  <a:gd name="connsiteY1-110" fmla="*/ 318779 h 1588660"/>
                  <a:gd name="connsiteX2-111" fmla="*/ 850999 w 1731149"/>
                  <a:gd name="connsiteY2-112" fmla="*/ 59821 h 1588660"/>
                  <a:gd name="connsiteX3-113" fmla="*/ 1004879 w 1731149"/>
                  <a:gd name="connsiteY3-114" fmla="*/ 0 h 1588660"/>
                  <a:gd name="connsiteX4-115" fmla="*/ 1731149 w 1731149"/>
                  <a:gd name="connsiteY4-116" fmla="*/ 776575 h 1588660"/>
                  <a:gd name="connsiteX5-117" fmla="*/ 892428 w 1731149"/>
                  <a:gd name="connsiteY5-118" fmla="*/ 1588660 h 1588660"/>
                  <a:gd name="connsiteX6-119" fmla="*/ 892428 w 1731149"/>
                  <a:gd name="connsiteY6-120" fmla="*/ 1232918 h 1588660"/>
                  <a:gd name="connsiteX7-121" fmla="*/ 3 w 1731149"/>
                  <a:gd name="connsiteY7-122" fmla="*/ 1232918 h 1588660"/>
                  <a:gd name="connsiteX8-123" fmla="*/ 275211 w 1731149"/>
                  <a:gd name="connsiteY8-124" fmla="*/ 617659 h 1588660"/>
                  <a:gd name="connsiteX9-125" fmla="*/ 3 w 1731149"/>
                  <a:gd name="connsiteY9-126" fmla="*/ 320232 h 1588660"/>
                  <a:gd name="connsiteX0-127" fmla="*/ 3 w 1731149"/>
                  <a:gd name="connsiteY0-128" fmla="*/ 320232 h 1588660"/>
                  <a:gd name="connsiteX1-129" fmla="*/ 556337 w 1731149"/>
                  <a:gd name="connsiteY1-130" fmla="*/ 318779 h 1588660"/>
                  <a:gd name="connsiteX2-131" fmla="*/ 850999 w 1731149"/>
                  <a:gd name="connsiteY2-132" fmla="*/ 59821 h 1588660"/>
                  <a:gd name="connsiteX3-133" fmla="*/ 1004879 w 1731149"/>
                  <a:gd name="connsiteY3-134" fmla="*/ 0 h 1588660"/>
                  <a:gd name="connsiteX4-135" fmla="*/ 1731149 w 1731149"/>
                  <a:gd name="connsiteY4-136" fmla="*/ 776575 h 1588660"/>
                  <a:gd name="connsiteX5-137" fmla="*/ 892428 w 1731149"/>
                  <a:gd name="connsiteY5-138" fmla="*/ 1588660 h 1588660"/>
                  <a:gd name="connsiteX6-139" fmla="*/ 892428 w 1731149"/>
                  <a:gd name="connsiteY6-140" fmla="*/ 1232918 h 1588660"/>
                  <a:gd name="connsiteX7-141" fmla="*/ 3 w 1731149"/>
                  <a:gd name="connsiteY7-142" fmla="*/ 1232918 h 1588660"/>
                  <a:gd name="connsiteX8-143" fmla="*/ 275211 w 1731149"/>
                  <a:gd name="connsiteY8-144" fmla="*/ 617659 h 1588660"/>
                  <a:gd name="connsiteX9-145" fmla="*/ 3 w 1731149"/>
                  <a:gd name="connsiteY9-146" fmla="*/ 320232 h 1588660"/>
                  <a:gd name="connsiteX0-147" fmla="*/ 5 w 1731151"/>
                  <a:gd name="connsiteY0-148" fmla="*/ 320232 h 1588660"/>
                  <a:gd name="connsiteX1-149" fmla="*/ 556339 w 1731151"/>
                  <a:gd name="connsiteY1-150" fmla="*/ 318779 h 1588660"/>
                  <a:gd name="connsiteX2-151" fmla="*/ 851001 w 1731151"/>
                  <a:gd name="connsiteY2-152" fmla="*/ 59821 h 1588660"/>
                  <a:gd name="connsiteX3-153" fmla="*/ 1004881 w 1731151"/>
                  <a:gd name="connsiteY3-154" fmla="*/ 0 h 1588660"/>
                  <a:gd name="connsiteX4-155" fmla="*/ 1731151 w 1731151"/>
                  <a:gd name="connsiteY4-156" fmla="*/ 776575 h 1588660"/>
                  <a:gd name="connsiteX5-157" fmla="*/ 892430 w 1731151"/>
                  <a:gd name="connsiteY5-158" fmla="*/ 1588660 h 1588660"/>
                  <a:gd name="connsiteX6-159" fmla="*/ 892430 w 1731151"/>
                  <a:gd name="connsiteY6-160" fmla="*/ 1232918 h 1588660"/>
                  <a:gd name="connsiteX7-161" fmla="*/ 5 w 1731151"/>
                  <a:gd name="connsiteY7-162" fmla="*/ 1232918 h 1588660"/>
                  <a:gd name="connsiteX8-163" fmla="*/ 275213 w 1731151"/>
                  <a:gd name="connsiteY8-164" fmla="*/ 617659 h 1588660"/>
                  <a:gd name="connsiteX9-165" fmla="*/ 5 w 1731151"/>
                  <a:gd name="connsiteY9-166" fmla="*/ 320232 h 1588660"/>
                  <a:gd name="connsiteX0-167" fmla="*/ 5 w 1731151"/>
                  <a:gd name="connsiteY0-168" fmla="*/ 320232 h 1588660"/>
                  <a:gd name="connsiteX1-169" fmla="*/ 556339 w 1731151"/>
                  <a:gd name="connsiteY1-170" fmla="*/ 318779 h 1588660"/>
                  <a:gd name="connsiteX2-171" fmla="*/ 851001 w 1731151"/>
                  <a:gd name="connsiteY2-172" fmla="*/ 59821 h 1588660"/>
                  <a:gd name="connsiteX3-173" fmla="*/ 1004881 w 1731151"/>
                  <a:gd name="connsiteY3-174" fmla="*/ 0 h 1588660"/>
                  <a:gd name="connsiteX4-175" fmla="*/ 1731151 w 1731151"/>
                  <a:gd name="connsiteY4-176" fmla="*/ 776575 h 1588660"/>
                  <a:gd name="connsiteX5-177" fmla="*/ 892430 w 1731151"/>
                  <a:gd name="connsiteY5-178" fmla="*/ 1588660 h 1588660"/>
                  <a:gd name="connsiteX6-179" fmla="*/ 892430 w 1731151"/>
                  <a:gd name="connsiteY6-180" fmla="*/ 1232918 h 1588660"/>
                  <a:gd name="connsiteX7-181" fmla="*/ 5 w 1731151"/>
                  <a:gd name="connsiteY7-182" fmla="*/ 1232918 h 1588660"/>
                  <a:gd name="connsiteX8-183" fmla="*/ 275213 w 1731151"/>
                  <a:gd name="connsiteY8-184" fmla="*/ 617659 h 1588660"/>
                  <a:gd name="connsiteX9-185" fmla="*/ 5 w 1731151"/>
                  <a:gd name="connsiteY9-186" fmla="*/ 320232 h 1588660"/>
                  <a:gd name="connsiteX0-187" fmla="*/ 3 w 1731149"/>
                  <a:gd name="connsiteY0-188" fmla="*/ 320232 h 1588660"/>
                  <a:gd name="connsiteX1-189" fmla="*/ 556337 w 1731149"/>
                  <a:gd name="connsiteY1-190" fmla="*/ 318779 h 1588660"/>
                  <a:gd name="connsiteX2-191" fmla="*/ 850999 w 1731149"/>
                  <a:gd name="connsiteY2-192" fmla="*/ 59821 h 1588660"/>
                  <a:gd name="connsiteX3-193" fmla="*/ 1004879 w 1731149"/>
                  <a:gd name="connsiteY3-194" fmla="*/ 0 h 1588660"/>
                  <a:gd name="connsiteX4-195" fmla="*/ 1731149 w 1731149"/>
                  <a:gd name="connsiteY4-196" fmla="*/ 776575 h 1588660"/>
                  <a:gd name="connsiteX5-197" fmla="*/ 892428 w 1731149"/>
                  <a:gd name="connsiteY5-198" fmla="*/ 1588660 h 1588660"/>
                  <a:gd name="connsiteX6-199" fmla="*/ 892428 w 1731149"/>
                  <a:gd name="connsiteY6-200" fmla="*/ 1232918 h 1588660"/>
                  <a:gd name="connsiteX7-201" fmla="*/ 3 w 1731149"/>
                  <a:gd name="connsiteY7-202" fmla="*/ 1232918 h 1588660"/>
                  <a:gd name="connsiteX8-203" fmla="*/ 275211 w 1731149"/>
                  <a:gd name="connsiteY8-204" fmla="*/ 617659 h 1588660"/>
                  <a:gd name="connsiteX9-205" fmla="*/ 3 w 1731149"/>
                  <a:gd name="connsiteY9-206" fmla="*/ 320232 h 1588660"/>
                  <a:gd name="connsiteX0-207" fmla="*/ 0 w 1731146"/>
                  <a:gd name="connsiteY0-208" fmla="*/ 320232 h 1588660"/>
                  <a:gd name="connsiteX1-209" fmla="*/ 556334 w 1731146"/>
                  <a:gd name="connsiteY1-210" fmla="*/ 318779 h 1588660"/>
                  <a:gd name="connsiteX2-211" fmla="*/ 850996 w 1731146"/>
                  <a:gd name="connsiteY2-212" fmla="*/ 59821 h 1588660"/>
                  <a:gd name="connsiteX3-213" fmla="*/ 1004876 w 1731146"/>
                  <a:gd name="connsiteY3-214" fmla="*/ 0 h 1588660"/>
                  <a:gd name="connsiteX4-215" fmla="*/ 1731146 w 1731146"/>
                  <a:gd name="connsiteY4-216" fmla="*/ 776575 h 1588660"/>
                  <a:gd name="connsiteX5-217" fmla="*/ 892425 w 1731146"/>
                  <a:gd name="connsiteY5-218" fmla="*/ 1588660 h 1588660"/>
                  <a:gd name="connsiteX6-219" fmla="*/ 892425 w 1731146"/>
                  <a:gd name="connsiteY6-220" fmla="*/ 1232918 h 1588660"/>
                  <a:gd name="connsiteX7-221" fmla="*/ 0 w 1731146"/>
                  <a:gd name="connsiteY7-222" fmla="*/ 1232918 h 1588660"/>
                  <a:gd name="connsiteX8-223" fmla="*/ 275208 w 1731146"/>
                  <a:gd name="connsiteY8-224" fmla="*/ 617659 h 1588660"/>
                  <a:gd name="connsiteX9-225" fmla="*/ 0 w 1731146"/>
                  <a:gd name="connsiteY9-226" fmla="*/ 320232 h 1588660"/>
                  <a:gd name="connsiteX0-227" fmla="*/ 0 w 1731146"/>
                  <a:gd name="connsiteY0-228" fmla="*/ 320232 h 1588660"/>
                  <a:gd name="connsiteX1-229" fmla="*/ 556334 w 1731146"/>
                  <a:gd name="connsiteY1-230" fmla="*/ 318779 h 1588660"/>
                  <a:gd name="connsiteX2-231" fmla="*/ 850996 w 1731146"/>
                  <a:gd name="connsiteY2-232" fmla="*/ 59821 h 1588660"/>
                  <a:gd name="connsiteX3-233" fmla="*/ 1004876 w 1731146"/>
                  <a:gd name="connsiteY3-234" fmla="*/ 0 h 1588660"/>
                  <a:gd name="connsiteX4-235" fmla="*/ 1731146 w 1731146"/>
                  <a:gd name="connsiteY4-236" fmla="*/ 776575 h 1588660"/>
                  <a:gd name="connsiteX5-237" fmla="*/ 892425 w 1731146"/>
                  <a:gd name="connsiteY5-238" fmla="*/ 1588660 h 1588660"/>
                  <a:gd name="connsiteX6-239" fmla="*/ 892425 w 1731146"/>
                  <a:gd name="connsiteY6-240" fmla="*/ 1232918 h 1588660"/>
                  <a:gd name="connsiteX7-241" fmla="*/ 0 w 1731146"/>
                  <a:gd name="connsiteY7-242" fmla="*/ 1232918 h 1588660"/>
                  <a:gd name="connsiteX8-243" fmla="*/ 275208 w 1731146"/>
                  <a:gd name="connsiteY8-244" fmla="*/ 617659 h 1588660"/>
                  <a:gd name="connsiteX9-245" fmla="*/ 0 w 1731146"/>
                  <a:gd name="connsiteY9-246" fmla="*/ 320232 h 1588660"/>
                  <a:gd name="connsiteX0-247" fmla="*/ 0 w 1731146"/>
                  <a:gd name="connsiteY0-248" fmla="*/ 320232 h 1588660"/>
                  <a:gd name="connsiteX1-249" fmla="*/ 556334 w 1731146"/>
                  <a:gd name="connsiteY1-250" fmla="*/ 318779 h 1588660"/>
                  <a:gd name="connsiteX2-251" fmla="*/ 850996 w 1731146"/>
                  <a:gd name="connsiteY2-252" fmla="*/ 59821 h 1588660"/>
                  <a:gd name="connsiteX3-253" fmla="*/ 1004876 w 1731146"/>
                  <a:gd name="connsiteY3-254" fmla="*/ 0 h 1588660"/>
                  <a:gd name="connsiteX4-255" fmla="*/ 1731146 w 1731146"/>
                  <a:gd name="connsiteY4-256" fmla="*/ 776575 h 1588660"/>
                  <a:gd name="connsiteX5-257" fmla="*/ 892425 w 1731146"/>
                  <a:gd name="connsiteY5-258" fmla="*/ 1588660 h 1588660"/>
                  <a:gd name="connsiteX6-259" fmla="*/ 892425 w 1731146"/>
                  <a:gd name="connsiteY6-260" fmla="*/ 1232918 h 1588660"/>
                  <a:gd name="connsiteX7-261" fmla="*/ 0 w 1731146"/>
                  <a:gd name="connsiteY7-262" fmla="*/ 1232918 h 1588660"/>
                  <a:gd name="connsiteX8-263" fmla="*/ 275208 w 1731146"/>
                  <a:gd name="connsiteY8-264" fmla="*/ 617659 h 1588660"/>
                  <a:gd name="connsiteX9-265" fmla="*/ 0 w 1731146"/>
                  <a:gd name="connsiteY9-266" fmla="*/ 320232 h 1588660"/>
                  <a:gd name="connsiteX0-267" fmla="*/ 0 w 1731146"/>
                  <a:gd name="connsiteY0-268" fmla="*/ 320232 h 1588660"/>
                  <a:gd name="connsiteX1-269" fmla="*/ 556334 w 1731146"/>
                  <a:gd name="connsiteY1-270" fmla="*/ 318779 h 1588660"/>
                  <a:gd name="connsiteX2-271" fmla="*/ 850996 w 1731146"/>
                  <a:gd name="connsiteY2-272" fmla="*/ 59821 h 1588660"/>
                  <a:gd name="connsiteX3-273" fmla="*/ 1004876 w 1731146"/>
                  <a:gd name="connsiteY3-274" fmla="*/ 0 h 1588660"/>
                  <a:gd name="connsiteX4-275" fmla="*/ 1731146 w 1731146"/>
                  <a:gd name="connsiteY4-276" fmla="*/ 776575 h 1588660"/>
                  <a:gd name="connsiteX5-277" fmla="*/ 892425 w 1731146"/>
                  <a:gd name="connsiteY5-278" fmla="*/ 1588660 h 1588660"/>
                  <a:gd name="connsiteX6-279" fmla="*/ 892425 w 1731146"/>
                  <a:gd name="connsiteY6-280" fmla="*/ 1232918 h 1588660"/>
                  <a:gd name="connsiteX7-281" fmla="*/ 0 w 1731146"/>
                  <a:gd name="connsiteY7-282" fmla="*/ 1232918 h 1588660"/>
                  <a:gd name="connsiteX8-283" fmla="*/ 281126 w 1731146"/>
                  <a:gd name="connsiteY8-284" fmla="*/ 620619 h 1588660"/>
                  <a:gd name="connsiteX9-285" fmla="*/ 0 w 1731146"/>
                  <a:gd name="connsiteY9-286" fmla="*/ 320232 h 1588660"/>
                  <a:gd name="connsiteX0-287" fmla="*/ 0 w 1731146"/>
                  <a:gd name="connsiteY0-288" fmla="*/ 320232 h 1588660"/>
                  <a:gd name="connsiteX1-289" fmla="*/ 556334 w 1731146"/>
                  <a:gd name="connsiteY1-290" fmla="*/ 318779 h 1588660"/>
                  <a:gd name="connsiteX2-291" fmla="*/ 850996 w 1731146"/>
                  <a:gd name="connsiteY2-292" fmla="*/ 59821 h 1588660"/>
                  <a:gd name="connsiteX3-293" fmla="*/ 1004876 w 1731146"/>
                  <a:gd name="connsiteY3-294" fmla="*/ 0 h 1588660"/>
                  <a:gd name="connsiteX4-295" fmla="*/ 1731146 w 1731146"/>
                  <a:gd name="connsiteY4-296" fmla="*/ 776575 h 1588660"/>
                  <a:gd name="connsiteX5-297" fmla="*/ 892425 w 1731146"/>
                  <a:gd name="connsiteY5-298" fmla="*/ 1588660 h 1588660"/>
                  <a:gd name="connsiteX6-299" fmla="*/ 892425 w 1731146"/>
                  <a:gd name="connsiteY6-300" fmla="*/ 1232918 h 1588660"/>
                  <a:gd name="connsiteX7-301" fmla="*/ 0 w 1731146"/>
                  <a:gd name="connsiteY7-302" fmla="*/ 1232918 h 1588660"/>
                  <a:gd name="connsiteX8-303" fmla="*/ 136124 w 1731146"/>
                  <a:gd name="connsiteY8-304" fmla="*/ 922459 h 1588660"/>
                  <a:gd name="connsiteX9-305" fmla="*/ 281126 w 1731146"/>
                  <a:gd name="connsiteY9-306" fmla="*/ 620619 h 1588660"/>
                  <a:gd name="connsiteX10" fmla="*/ 0 w 1731146"/>
                  <a:gd name="connsiteY10" fmla="*/ 320232 h 1588660"/>
                  <a:gd name="connsiteX0-307" fmla="*/ 0 w 1731146"/>
                  <a:gd name="connsiteY0-308" fmla="*/ 320232 h 1588660"/>
                  <a:gd name="connsiteX1-309" fmla="*/ 556334 w 1731146"/>
                  <a:gd name="connsiteY1-310" fmla="*/ 318779 h 1588660"/>
                  <a:gd name="connsiteX2-311" fmla="*/ 850996 w 1731146"/>
                  <a:gd name="connsiteY2-312" fmla="*/ 59821 h 1588660"/>
                  <a:gd name="connsiteX3-313" fmla="*/ 1004876 w 1731146"/>
                  <a:gd name="connsiteY3-314" fmla="*/ 0 h 1588660"/>
                  <a:gd name="connsiteX4-315" fmla="*/ 1731146 w 1731146"/>
                  <a:gd name="connsiteY4-316" fmla="*/ 776575 h 1588660"/>
                  <a:gd name="connsiteX5-317" fmla="*/ 892425 w 1731146"/>
                  <a:gd name="connsiteY5-318" fmla="*/ 1588660 h 1588660"/>
                  <a:gd name="connsiteX6-319" fmla="*/ 892425 w 1731146"/>
                  <a:gd name="connsiteY6-320" fmla="*/ 1232918 h 1588660"/>
                  <a:gd name="connsiteX7-321" fmla="*/ 0 w 1731146"/>
                  <a:gd name="connsiteY7-322" fmla="*/ 1232918 h 1588660"/>
                  <a:gd name="connsiteX8-323" fmla="*/ 266330 w 1731146"/>
                  <a:gd name="connsiteY8-324" fmla="*/ 955011 h 1588660"/>
                  <a:gd name="connsiteX9-325" fmla="*/ 281126 w 1731146"/>
                  <a:gd name="connsiteY9-326" fmla="*/ 620619 h 1588660"/>
                  <a:gd name="connsiteX10-327" fmla="*/ 0 w 1731146"/>
                  <a:gd name="connsiteY10-328" fmla="*/ 320232 h 1588660"/>
                  <a:gd name="connsiteX0-329" fmla="*/ 0 w 1731146"/>
                  <a:gd name="connsiteY0-330" fmla="*/ 320232 h 1588660"/>
                  <a:gd name="connsiteX1-331" fmla="*/ 556334 w 1731146"/>
                  <a:gd name="connsiteY1-332" fmla="*/ 318779 h 1588660"/>
                  <a:gd name="connsiteX2-333" fmla="*/ 850996 w 1731146"/>
                  <a:gd name="connsiteY2-334" fmla="*/ 59821 h 1588660"/>
                  <a:gd name="connsiteX3-335" fmla="*/ 1004876 w 1731146"/>
                  <a:gd name="connsiteY3-336" fmla="*/ 0 h 1588660"/>
                  <a:gd name="connsiteX4-337" fmla="*/ 1731146 w 1731146"/>
                  <a:gd name="connsiteY4-338" fmla="*/ 776575 h 1588660"/>
                  <a:gd name="connsiteX5-339" fmla="*/ 892425 w 1731146"/>
                  <a:gd name="connsiteY5-340" fmla="*/ 1588660 h 1588660"/>
                  <a:gd name="connsiteX6-341" fmla="*/ 892425 w 1731146"/>
                  <a:gd name="connsiteY6-342" fmla="*/ 1232918 h 1588660"/>
                  <a:gd name="connsiteX7-343" fmla="*/ 582967 w 1731146"/>
                  <a:gd name="connsiteY7-344" fmla="*/ 1233178 h 1588660"/>
                  <a:gd name="connsiteX8-345" fmla="*/ 0 w 1731146"/>
                  <a:gd name="connsiteY8-346" fmla="*/ 1232918 h 1588660"/>
                  <a:gd name="connsiteX9-347" fmla="*/ 266330 w 1731146"/>
                  <a:gd name="connsiteY9-348" fmla="*/ 955011 h 1588660"/>
                  <a:gd name="connsiteX10-349" fmla="*/ 281126 w 1731146"/>
                  <a:gd name="connsiteY10-350" fmla="*/ 620619 h 1588660"/>
                  <a:gd name="connsiteX11" fmla="*/ 0 w 1731146"/>
                  <a:gd name="connsiteY11" fmla="*/ 320232 h 1588660"/>
                  <a:gd name="connsiteX0-351" fmla="*/ 0 w 1731146"/>
                  <a:gd name="connsiteY0-352" fmla="*/ 320232 h 1588660"/>
                  <a:gd name="connsiteX1-353" fmla="*/ 556334 w 1731146"/>
                  <a:gd name="connsiteY1-354" fmla="*/ 318779 h 1588660"/>
                  <a:gd name="connsiteX2-355" fmla="*/ 850996 w 1731146"/>
                  <a:gd name="connsiteY2-356" fmla="*/ 59821 h 1588660"/>
                  <a:gd name="connsiteX3-357" fmla="*/ 1004876 w 1731146"/>
                  <a:gd name="connsiteY3-358" fmla="*/ 0 h 1588660"/>
                  <a:gd name="connsiteX4-359" fmla="*/ 1731146 w 1731146"/>
                  <a:gd name="connsiteY4-360" fmla="*/ 776575 h 1588660"/>
                  <a:gd name="connsiteX5-361" fmla="*/ 892425 w 1731146"/>
                  <a:gd name="connsiteY5-362" fmla="*/ 1588660 h 1588660"/>
                  <a:gd name="connsiteX6-363" fmla="*/ 853956 w 1731146"/>
                  <a:gd name="connsiteY6-364" fmla="*/ 1460778 h 1588660"/>
                  <a:gd name="connsiteX7-365" fmla="*/ 582967 w 1731146"/>
                  <a:gd name="connsiteY7-366" fmla="*/ 1233178 h 1588660"/>
                  <a:gd name="connsiteX8-367" fmla="*/ 0 w 1731146"/>
                  <a:gd name="connsiteY8-368" fmla="*/ 1232918 h 1588660"/>
                  <a:gd name="connsiteX9-369" fmla="*/ 266330 w 1731146"/>
                  <a:gd name="connsiteY9-370" fmla="*/ 955011 h 1588660"/>
                  <a:gd name="connsiteX10-371" fmla="*/ 281126 w 1731146"/>
                  <a:gd name="connsiteY10-372" fmla="*/ 620619 h 1588660"/>
                  <a:gd name="connsiteX11-373" fmla="*/ 0 w 1731146"/>
                  <a:gd name="connsiteY11-374" fmla="*/ 320232 h 1588660"/>
                  <a:gd name="connsiteX0-375" fmla="*/ 0 w 1731146"/>
                  <a:gd name="connsiteY0-376" fmla="*/ 320232 h 1517638"/>
                  <a:gd name="connsiteX1-377" fmla="*/ 556334 w 1731146"/>
                  <a:gd name="connsiteY1-378" fmla="*/ 318779 h 1517638"/>
                  <a:gd name="connsiteX2-379" fmla="*/ 850996 w 1731146"/>
                  <a:gd name="connsiteY2-380" fmla="*/ 59821 h 1517638"/>
                  <a:gd name="connsiteX3-381" fmla="*/ 1004876 w 1731146"/>
                  <a:gd name="connsiteY3-382" fmla="*/ 0 h 1517638"/>
                  <a:gd name="connsiteX4-383" fmla="*/ 1731146 w 1731146"/>
                  <a:gd name="connsiteY4-384" fmla="*/ 776575 h 1517638"/>
                  <a:gd name="connsiteX5-385" fmla="*/ 1010794 w 1731146"/>
                  <a:gd name="connsiteY5-386" fmla="*/ 1517638 h 1517638"/>
                  <a:gd name="connsiteX6-387" fmla="*/ 853956 w 1731146"/>
                  <a:gd name="connsiteY6-388" fmla="*/ 1460778 h 1517638"/>
                  <a:gd name="connsiteX7-389" fmla="*/ 582967 w 1731146"/>
                  <a:gd name="connsiteY7-390" fmla="*/ 1233178 h 1517638"/>
                  <a:gd name="connsiteX8-391" fmla="*/ 0 w 1731146"/>
                  <a:gd name="connsiteY8-392" fmla="*/ 1232918 h 1517638"/>
                  <a:gd name="connsiteX9-393" fmla="*/ 266330 w 1731146"/>
                  <a:gd name="connsiteY9-394" fmla="*/ 955011 h 1517638"/>
                  <a:gd name="connsiteX10-395" fmla="*/ 281126 w 1731146"/>
                  <a:gd name="connsiteY10-396" fmla="*/ 620619 h 1517638"/>
                  <a:gd name="connsiteX11-397" fmla="*/ 0 w 1731146"/>
                  <a:gd name="connsiteY11-398" fmla="*/ 320232 h 1517638"/>
                  <a:gd name="connsiteX0-399" fmla="*/ 0 w 1589104"/>
                  <a:gd name="connsiteY0-400" fmla="*/ 320232 h 1517638"/>
                  <a:gd name="connsiteX1-401" fmla="*/ 556334 w 1589104"/>
                  <a:gd name="connsiteY1-402" fmla="*/ 318779 h 1517638"/>
                  <a:gd name="connsiteX2-403" fmla="*/ 850996 w 1589104"/>
                  <a:gd name="connsiteY2-404" fmla="*/ 59821 h 1517638"/>
                  <a:gd name="connsiteX3-405" fmla="*/ 1004876 w 1589104"/>
                  <a:gd name="connsiteY3-406" fmla="*/ 0 h 1517638"/>
                  <a:gd name="connsiteX4-407" fmla="*/ 1589104 w 1589104"/>
                  <a:gd name="connsiteY4-408" fmla="*/ 936373 h 1517638"/>
                  <a:gd name="connsiteX5-409" fmla="*/ 1010794 w 1589104"/>
                  <a:gd name="connsiteY5-410" fmla="*/ 1517638 h 1517638"/>
                  <a:gd name="connsiteX6-411" fmla="*/ 853956 w 1589104"/>
                  <a:gd name="connsiteY6-412" fmla="*/ 1460778 h 1517638"/>
                  <a:gd name="connsiteX7-413" fmla="*/ 582967 w 1589104"/>
                  <a:gd name="connsiteY7-414" fmla="*/ 1233178 h 1517638"/>
                  <a:gd name="connsiteX8-415" fmla="*/ 0 w 1589104"/>
                  <a:gd name="connsiteY8-416" fmla="*/ 1232918 h 1517638"/>
                  <a:gd name="connsiteX9-417" fmla="*/ 266330 w 1589104"/>
                  <a:gd name="connsiteY9-418" fmla="*/ 955011 h 1517638"/>
                  <a:gd name="connsiteX10-419" fmla="*/ 281126 w 1589104"/>
                  <a:gd name="connsiteY10-420" fmla="*/ 620619 h 1517638"/>
                  <a:gd name="connsiteX11-421" fmla="*/ 0 w 1589104"/>
                  <a:gd name="connsiteY11-422" fmla="*/ 320232 h 1517638"/>
                  <a:gd name="connsiteX0-423" fmla="*/ 0 w 1589104"/>
                  <a:gd name="connsiteY0-424" fmla="*/ 320232 h 1517638"/>
                  <a:gd name="connsiteX1-425" fmla="*/ 556334 w 1589104"/>
                  <a:gd name="connsiteY1-426" fmla="*/ 318779 h 1517638"/>
                  <a:gd name="connsiteX2-427" fmla="*/ 850996 w 1589104"/>
                  <a:gd name="connsiteY2-428" fmla="*/ 59821 h 1517638"/>
                  <a:gd name="connsiteX3-429" fmla="*/ 1004876 w 1589104"/>
                  <a:gd name="connsiteY3-430" fmla="*/ 0 h 1517638"/>
                  <a:gd name="connsiteX4-431" fmla="*/ 1373080 w 1589104"/>
                  <a:gd name="connsiteY4-432" fmla="*/ 591026 h 1517638"/>
                  <a:gd name="connsiteX5-433" fmla="*/ 1589104 w 1589104"/>
                  <a:gd name="connsiteY5-434" fmla="*/ 936373 h 1517638"/>
                  <a:gd name="connsiteX6-435" fmla="*/ 1010794 w 1589104"/>
                  <a:gd name="connsiteY6-436" fmla="*/ 1517638 h 1517638"/>
                  <a:gd name="connsiteX7-437" fmla="*/ 853956 w 1589104"/>
                  <a:gd name="connsiteY7-438" fmla="*/ 1460778 h 1517638"/>
                  <a:gd name="connsiteX8-439" fmla="*/ 582967 w 1589104"/>
                  <a:gd name="connsiteY8-440" fmla="*/ 1233178 h 1517638"/>
                  <a:gd name="connsiteX9-441" fmla="*/ 0 w 1589104"/>
                  <a:gd name="connsiteY9-442" fmla="*/ 1232918 h 1517638"/>
                  <a:gd name="connsiteX10-443" fmla="*/ 266330 w 1589104"/>
                  <a:gd name="connsiteY10-444" fmla="*/ 955011 h 1517638"/>
                  <a:gd name="connsiteX11-445" fmla="*/ 281126 w 1589104"/>
                  <a:gd name="connsiteY11-446" fmla="*/ 620619 h 1517638"/>
                  <a:gd name="connsiteX12" fmla="*/ 0 w 1589104"/>
                  <a:gd name="connsiteY12" fmla="*/ 320232 h 1517638"/>
                  <a:gd name="connsiteX0-447" fmla="*/ 0 w 1589104"/>
                  <a:gd name="connsiteY0-448" fmla="*/ 320232 h 1517638"/>
                  <a:gd name="connsiteX1-449" fmla="*/ 556334 w 1589104"/>
                  <a:gd name="connsiteY1-450" fmla="*/ 318779 h 1517638"/>
                  <a:gd name="connsiteX2-451" fmla="*/ 850996 w 1589104"/>
                  <a:gd name="connsiteY2-452" fmla="*/ 59821 h 1517638"/>
                  <a:gd name="connsiteX3-453" fmla="*/ 1004876 w 1589104"/>
                  <a:gd name="connsiteY3-454" fmla="*/ 0 h 1517638"/>
                  <a:gd name="connsiteX4-455" fmla="*/ 1583185 w 1589104"/>
                  <a:gd name="connsiteY4-456" fmla="*/ 596945 h 1517638"/>
                  <a:gd name="connsiteX5-457" fmla="*/ 1589104 w 1589104"/>
                  <a:gd name="connsiteY5-458" fmla="*/ 936373 h 1517638"/>
                  <a:gd name="connsiteX6-459" fmla="*/ 1010794 w 1589104"/>
                  <a:gd name="connsiteY6-460" fmla="*/ 1517638 h 1517638"/>
                  <a:gd name="connsiteX7-461" fmla="*/ 853956 w 1589104"/>
                  <a:gd name="connsiteY7-462" fmla="*/ 1460778 h 1517638"/>
                  <a:gd name="connsiteX8-463" fmla="*/ 582967 w 1589104"/>
                  <a:gd name="connsiteY8-464" fmla="*/ 1233178 h 1517638"/>
                  <a:gd name="connsiteX9-465" fmla="*/ 0 w 1589104"/>
                  <a:gd name="connsiteY9-466" fmla="*/ 1232918 h 1517638"/>
                  <a:gd name="connsiteX10-467" fmla="*/ 266330 w 1589104"/>
                  <a:gd name="connsiteY10-468" fmla="*/ 955011 h 1517638"/>
                  <a:gd name="connsiteX11-469" fmla="*/ 281126 w 1589104"/>
                  <a:gd name="connsiteY11-470" fmla="*/ 620619 h 1517638"/>
                  <a:gd name="connsiteX12-471" fmla="*/ 0 w 1589104"/>
                  <a:gd name="connsiteY12-472" fmla="*/ 320232 h 1517638"/>
                  <a:gd name="connsiteX0-473" fmla="*/ 0 w 1592063"/>
                  <a:gd name="connsiteY0-474" fmla="*/ 320232 h 1517638"/>
                  <a:gd name="connsiteX1-475" fmla="*/ 556334 w 1592063"/>
                  <a:gd name="connsiteY1-476" fmla="*/ 318779 h 1517638"/>
                  <a:gd name="connsiteX2-477" fmla="*/ 850996 w 1592063"/>
                  <a:gd name="connsiteY2-478" fmla="*/ 59821 h 1517638"/>
                  <a:gd name="connsiteX3-479" fmla="*/ 1004876 w 1592063"/>
                  <a:gd name="connsiteY3-480" fmla="*/ 0 h 1517638"/>
                  <a:gd name="connsiteX4-481" fmla="*/ 1583185 w 1592063"/>
                  <a:gd name="connsiteY4-482" fmla="*/ 596945 h 1517638"/>
                  <a:gd name="connsiteX5-483" fmla="*/ 1592063 w 1592063"/>
                  <a:gd name="connsiteY5-484" fmla="*/ 942292 h 1517638"/>
                  <a:gd name="connsiteX6-485" fmla="*/ 1010794 w 1592063"/>
                  <a:gd name="connsiteY6-486" fmla="*/ 1517638 h 1517638"/>
                  <a:gd name="connsiteX7-487" fmla="*/ 853956 w 1592063"/>
                  <a:gd name="connsiteY7-488" fmla="*/ 1460778 h 1517638"/>
                  <a:gd name="connsiteX8-489" fmla="*/ 582967 w 1592063"/>
                  <a:gd name="connsiteY8-490" fmla="*/ 1233178 h 1517638"/>
                  <a:gd name="connsiteX9-491" fmla="*/ 0 w 1592063"/>
                  <a:gd name="connsiteY9-492" fmla="*/ 1232918 h 1517638"/>
                  <a:gd name="connsiteX10-493" fmla="*/ 266330 w 1592063"/>
                  <a:gd name="connsiteY10-494" fmla="*/ 955011 h 1517638"/>
                  <a:gd name="connsiteX11-495" fmla="*/ 281126 w 1592063"/>
                  <a:gd name="connsiteY11-496" fmla="*/ 620619 h 1517638"/>
                  <a:gd name="connsiteX12-497" fmla="*/ 0 w 1592063"/>
                  <a:gd name="connsiteY12-498" fmla="*/ 320232 h 1517638"/>
                  <a:gd name="connsiteX0-499" fmla="*/ 0 w 1589104"/>
                  <a:gd name="connsiteY0-500" fmla="*/ 320232 h 1517638"/>
                  <a:gd name="connsiteX1-501" fmla="*/ 556334 w 1589104"/>
                  <a:gd name="connsiteY1-502" fmla="*/ 318779 h 1517638"/>
                  <a:gd name="connsiteX2-503" fmla="*/ 850996 w 1589104"/>
                  <a:gd name="connsiteY2-504" fmla="*/ 59821 h 1517638"/>
                  <a:gd name="connsiteX3-505" fmla="*/ 1004876 w 1589104"/>
                  <a:gd name="connsiteY3-506" fmla="*/ 0 h 1517638"/>
                  <a:gd name="connsiteX4-507" fmla="*/ 1583185 w 1589104"/>
                  <a:gd name="connsiteY4-508" fmla="*/ 596945 h 1517638"/>
                  <a:gd name="connsiteX5-509" fmla="*/ 1589104 w 1589104"/>
                  <a:gd name="connsiteY5-510" fmla="*/ 948210 h 1517638"/>
                  <a:gd name="connsiteX6-511" fmla="*/ 1010794 w 1589104"/>
                  <a:gd name="connsiteY6-512" fmla="*/ 1517638 h 1517638"/>
                  <a:gd name="connsiteX7-513" fmla="*/ 853956 w 1589104"/>
                  <a:gd name="connsiteY7-514" fmla="*/ 1460778 h 1517638"/>
                  <a:gd name="connsiteX8-515" fmla="*/ 582967 w 1589104"/>
                  <a:gd name="connsiteY8-516" fmla="*/ 1233178 h 1517638"/>
                  <a:gd name="connsiteX9-517" fmla="*/ 0 w 1589104"/>
                  <a:gd name="connsiteY9-518" fmla="*/ 1232918 h 1517638"/>
                  <a:gd name="connsiteX10-519" fmla="*/ 266330 w 1589104"/>
                  <a:gd name="connsiteY10-520" fmla="*/ 955011 h 1517638"/>
                  <a:gd name="connsiteX11-521" fmla="*/ 281126 w 1589104"/>
                  <a:gd name="connsiteY11-522" fmla="*/ 620619 h 1517638"/>
                  <a:gd name="connsiteX12-523" fmla="*/ 0 w 1589104"/>
                  <a:gd name="connsiteY12-524" fmla="*/ 320232 h 1517638"/>
                  <a:gd name="connsiteX0-525" fmla="*/ 0 w 1589104"/>
                  <a:gd name="connsiteY0-526" fmla="*/ 320232 h 1514679"/>
                  <a:gd name="connsiteX1-527" fmla="*/ 556334 w 1589104"/>
                  <a:gd name="connsiteY1-528" fmla="*/ 318779 h 1514679"/>
                  <a:gd name="connsiteX2-529" fmla="*/ 850996 w 1589104"/>
                  <a:gd name="connsiteY2-530" fmla="*/ 59821 h 1514679"/>
                  <a:gd name="connsiteX3-531" fmla="*/ 1004876 w 1589104"/>
                  <a:gd name="connsiteY3-532" fmla="*/ 0 h 1514679"/>
                  <a:gd name="connsiteX4-533" fmla="*/ 1583185 w 1589104"/>
                  <a:gd name="connsiteY4-534" fmla="*/ 596945 h 1514679"/>
                  <a:gd name="connsiteX5-535" fmla="*/ 1589104 w 1589104"/>
                  <a:gd name="connsiteY5-536" fmla="*/ 948210 h 1514679"/>
                  <a:gd name="connsiteX6-537" fmla="*/ 1013753 w 1589104"/>
                  <a:gd name="connsiteY6-538" fmla="*/ 1514679 h 1514679"/>
                  <a:gd name="connsiteX7-539" fmla="*/ 853956 w 1589104"/>
                  <a:gd name="connsiteY7-540" fmla="*/ 1460778 h 1514679"/>
                  <a:gd name="connsiteX8-541" fmla="*/ 582967 w 1589104"/>
                  <a:gd name="connsiteY8-542" fmla="*/ 1233178 h 1514679"/>
                  <a:gd name="connsiteX9-543" fmla="*/ 0 w 1589104"/>
                  <a:gd name="connsiteY9-544" fmla="*/ 1232918 h 1514679"/>
                  <a:gd name="connsiteX10-545" fmla="*/ 266330 w 1589104"/>
                  <a:gd name="connsiteY10-546" fmla="*/ 955011 h 1514679"/>
                  <a:gd name="connsiteX11-547" fmla="*/ 281126 w 1589104"/>
                  <a:gd name="connsiteY11-548" fmla="*/ 620619 h 1514679"/>
                  <a:gd name="connsiteX12-549" fmla="*/ 0 w 1589104"/>
                  <a:gd name="connsiteY12-550" fmla="*/ 320232 h 1514679"/>
                  <a:gd name="connsiteX0-551" fmla="*/ 0 w 1589104"/>
                  <a:gd name="connsiteY0-552" fmla="*/ 320232 h 1514679"/>
                  <a:gd name="connsiteX1-553" fmla="*/ 556334 w 1589104"/>
                  <a:gd name="connsiteY1-554" fmla="*/ 318779 h 1514679"/>
                  <a:gd name="connsiteX2-555" fmla="*/ 850996 w 1589104"/>
                  <a:gd name="connsiteY2-556" fmla="*/ 59821 h 1514679"/>
                  <a:gd name="connsiteX3-557" fmla="*/ 1004876 w 1589104"/>
                  <a:gd name="connsiteY3-558" fmla="*/ 0 h 1514679"/>
                  <a:gd name="connsiteX4-559" fmla="*/ 1583185 w 1589104"/>
                  <a:gd name="connsiteY4-560" fmla="*/ 596945 h 1514679"/>
                  <a:gd name="connsiteX5-561" fmla="*/ 1589104 w 1589104"/>
                  <a:gd name="connsiteY5-562" fmla="*/ 948210 h 1514679"/>
                  <a:gd name="connsiteX6-563" fmla="*/ 1013753 w 1589104"/>
                  <a:gd name="connsiteY6-564" fmla="*/ 1514679 h 1514679"/>
                  <a:gd name="connsiteX7-565" fmla="*/ 853956 w 1589104"/>
                  <a:gd name="connsiteY7-566" fmla="*/ 1460778 h 1514679"/>
                  <a:gd name="connsiteX8-567" fmla="*/ 582967 w 1589104"/>
                  <a:gd name="connsiteY8-568" fmla="*/ 1233178 h 1514679"/>
                  <a:gd name="connsiteX9-569" fmla="*/ 0 w 1589104"/>
                  <a:gd name="connsiteY9-570" fmla="*/ 1232918 h 1514679"/>
                  <a:gd name="connsiteX10-571" fmla="*/ 266330 w 1589104"/>
                  <a:gd name="connsiteY10-572" fmla="*/ 955011 h 1514679"/>
                  <a:gd name="connsiteX11-573" fmla="*/ 287045 w 1589104"/>
                  <a:gd name="connsiteY11-574" fmla="*/ 611742 h 1514679"/>
                  <a:gd name="connsiteX12-575" fmla="*/ 0 w 1589104"/>
                  <a:gd name="connsiteY12-576" fmla="*/ 320232 h 1514679"/>
                  <a:gd name="connsiteX0-577" fmla="*/ 0 w 1589104"/>
                  <a:gd name="connsiteY0-578" fmla="*/ 320232 h 1514679"/>
                  <a:gd name="connsiteX1-579" fmla="*/ 556334 w 1589104"/>
                  <a:gd name="connsiteY1-580" fmla="*/ 318779 h 1514679"/>
                  <a:gd name="connsiteX2-581" fmla="*/ 850996 w 1589104"/>
                  <a:gd name="connsiteY2-582" fmla="*/ 59821 h 1514679"/>
                  <a:gd name="connsiteX3-583" fmla="*/ 1004876 w 1589104"/>
                  <a:gd name="connsiteY3-584" fmla="*/ 0 h 1514679"/>
                  <a:gd name="connsiteX4-585" fmla="*/ 1583185 w 1589104"/>
                  <a:gd name="connsiteY4-586" fmla="*/ 596945 h 1514679"/>
                  <a:gd name="connsiteX5-587" fmla="*/ 1589104 w 1589104"/>
                  <a:gd name="connsiteY5-588" fmla="*/ 948210 h 1514679"/>
                  <a:gd name="connsiteX6-589" fmla="*/ 1013753 w 1589104"/>
                  <a:gd name="connsiteY6-590" fmla="*/ 1514679 h 1514679"/>
                  <a:gd name="connsiteX7-591" fmla="*/ 853956 w 1589104"/>
                  <a:gd name="connsiteY7-592" fmla="*/ 1460778 h 1514679"/>
                  <a:gd name="connsiteX8-593" fmla="*/ 582967 w 1589104"/>
                  <a:gd name="connsiteY8-594" fmla="*/ 1233178 h 1514679"/>
                  <a:gd name="connsiteX9-595" fmla="*/ 0 w 1589104"/>
                  <a:gd name="connsiteY9-596" fmla="*/ 1232918 h 1514679"/>
                  <a:gd name="connsiteX10-597" fmla="*/ 266330 w 1589104"/>
                  <a:gd name="connsiteY10-598" fmla="*/ 955011 h 1514679"/>
                  <a:gd name="connsiteX11-599" fmla="*/ 287045 w 1589104"/>
                  <a:gd name="connsiteY11-600" fmla="*/ 611742 h 1514679"/>
                  <a:gd name="connsiteX12-601" fmla="*/ 0 w 1589104"/>
                  <a:gd name="connsiteY12-602" fmla="*/ 320232 h 1514679"/>
                  <a:gd name="connsiteX0-603" fmla="*/ 0 w 1589104"/>
                  <a:gd name="connsiteY0-604" fmla="*/ 320232 h 1514679"/>
                  <a:gd name="connsiteX1-605" fmla="*/ 556334 w 1589104"/>
                  <a:gd name="connsiteY1-606" fmla="*/ 318779 h 1514679"/>
                  <a:gd name="connsiteX2-607" fmla="*/ 850996 w 1589104"/>
                  <a:gd name="connsiteY2-608" fmla="*/ 59821 h 1514679"/>
                  <a:gd name="connsiteX3-609" fmla="*/ 1004876 w 1589104"/>
                  <a:gd name="connsiteY3-610" fmla="*/ 0 h 1514679"/>
                  <a:gd name="connsiteX4-611" fmla="*/ 1583185 w 1589104"/>
                  <a:gd name="connsiteY4-612" fmla="*/ 596945 h 1514679"/>
                  <a:gd name="connsiteX5-613" fmla="*/ 1589104 w 1589104"/>
                  <a:gd name="connsiteY5-614" fmla="*/ 948210 h 1514679"/>
                  <a:gd name="connsiteX6-615" fmla="*/ 1013753 w 1589104"/>
                  <a:gd name="connsiteY6-616" fmla="*/ 1514679 h 1514679"/>
                  <a:gd name="connsiteX7-617" fmla="*/ 853956 w 1589104"/>
                  <a:gd name="connsiteY7-618" fmla="*/ 1460778 h 1514679"/>
                  <a:gd name="connsiteX8-619" fmla="*/ 582967 w 1589104"/>
                  <a:gd name="connsiteY8-620" fmla="*/ 1233178 h 1514679"/>
                  <a:gd name="connsiteX9-621" fmla="*/ 0 w 1589104"/>
                  <a:gd name="connsiteY9-622" fmla="*/ 1232918 h 1514679"/>
                  <a:gd name="connsiteX10-623" fmla="*/ 266330 w 1589104"/>
                  <a:gd name="connsiteY10-624" fmla="*/ 955011 h 1514679"/>
                  <a:gd name="connsiteX11-625" fmla="*/ 287045 w 1589104"/>
                  <a:gd name="connsiteY11-626" fmla="*/ 611742 h 1514679"/>
                  <a:gd name="connsiteX12-627" fmla="*/ 0 w 1589104"/>
                  <a:gd name="connsiteY12-628" fmla="*/ 320232 h 1514679"/>
                  <a:gd name="connsiteX0-629" fmla="*/ 0 w 1589104"/>
                  <a:gd name="connsiteY0-630" fmla="*/ 320232 h 1514679"/>
                  <a:gd name="connsiteX1-631" fmla="*/ 556334 w 1589104"/>
                  <a:gd name="connsiteY1-632" fmla="*/ 318779 h 1514679"/>
                  <a:gd name="connsiteX2-633" fmla="*/ 850996 w 1589104"/>
                  <a:gd name="connsiteY2-634" fmla="*/ 59821 h 1514679"/>
                  <a:gd name="connsiteX3-635" fmla="*/ 1004876 w 1589104"/>
                  <a:gd name="connsiteY3-636" fmla="*/ 0 h 1514679"/>
                  <a:gd name="connsiteX4-637" fmla="*/ 1583185 w 1589104"/>
                  <a:gd name="connsiteY4-638" fmla="*/ 596945 h 1514679"/>
                  <a:gd name="connsiteX5-639" fmla="*/ 1589104 w 1589104"/>
                  <a:gd name="connsiteY5-640" fmla="*/ 948210 h 1514679"/>
                  <a:gd name="connsiteX6-641" fmla="*/ 1013753 w 1589104"/>
                  <a:gd name="connsiteY6-642" fmla="*/ 1514679 h 1514679"/>
                  <a:gd name="connsiteX7-643" fmla="*/ 853956 w 1589104"/>
                  <a:gd name="connsiteY7-644" fmla="*/ 1460778 h 1514679"/>
                  <a:gd name="connsiteX8-645" fmla="*/ 582967 w 1589104"/>
                  <a:gd name="connsiteY8-646" fmla="*/ 1233178 h 1514679"/>
                  <a:gd name="connsiteX9-647" fmla="*/ 0 w 1589104"/>
                  <a:gd name="connsiteY9-648" fmla="*/ 1232918 h 1514679"/>
                  <a:gd name="connsiteX10-649" fmla="*/ 266330 w 1589104"/>
                  <a:gd name="connsiteY10-650" fmla="*/ 955011 h 1514679"/>
                  <a:gd name="connsiteX11-651" fmla="*/ 287045 w 1589104"/>
                  <a:gd name="connsiteY11-652" fmla="*/ 611742 h 1514679"/>
                  <a:gd name="connsiteX12-653" fmla="*/ 0 w 1589104"/>
                  <a:gd name="connsiteY12-654" fmla="*/ 320232 h 1514679"/>
                  <a:gd name="connsiteX0-655" fmla="*/ 0 w 1589104"/>
                  <a:gd name="connsiteY0-656" fmla="*/ 320232 h 1514679"/>
                  <a:gd name="connsiteX1-657" fmla="*/ 556334 w 1589104"/>
                  <a:gd name="connsiteY1-658" fmla="*/ 318779 h 1514679"/>
                  <a:gd name="connsiteX2-659" fmla="*/ 850996 w 1589104"/>
                  <a:gd name="connsiteY2-660" fmla="*/ 59821 h 1514679"/>
                  <a:gd name="connsiteX3-661" fmla="*/ 1004876 w 1589104"/>
                  <a:gd name="connsiteY3-662" fmla="*/ 0 h 1514679"/>
                  <a:gd name="connsiteX4-663" fmla="*/ 1583185 w 1589104"/>
                  <a:gd name="connsiteY4-664" fmla="*/ 596945 h 1514679"/>
                  <a:gd name="connsiteX5-665" fmla="*/ 1589104 w 1589104"/>
                  <a:gd name="connsiteY5-666" fmla="*/ 948210 h 1514679"/>
                  <a:gd name="connsiteX6-667" fmla="*/ 1013753 w 1589104"/>
                  <a:gd name="connsiteY6-668" fmla="*/ 1514679 h 1514679"/>
                  <a:gd name="connsiteX7-669" fmla="*/ 853956 w 1589104"/>
                  <a:gd name="connsiteY7-670" fmla="*/ 1460778 h 1514679"/>
                  <a:gd name="connsiteX8-671" fmla="*/ 582967 w 1589104"/>
                  <a:gd name="connsiteY8-672" fmla="*/ 1233178 h 1514679"/>
                  <a:gd name="connsiteX9-673" fmla="*/ 0 w 1589104"/>
                  <a:gd name="connsiteY9-674" fmla="*/ 1232918 h 1514679"/>
                  <a:gd name="connsiteX10-675" fmla="*/ 266330 w 1589104"/>
                  <a:gd name="connsiteY10-676" fmla="*/ 955011 h 1514679"/>
                  <a:gd name="connsiteX11-677" fmla="*/ 287045 w 1589104"/>
                  <a:gd name="connsiteY11-678" fmla="*/ 611742 h 1514679"/>
                  <a:gd name="connsiteX12-679" fmla="*/ 0 w 1589104"/>
                  <a:gd name="connsiteY12-680" fmla="*/ 320232 h 1514679"/>
                  <a:gd name="connsiteX0-681" fmla="*/ 0 w 1589104"/>
                  <a:gd name="connsiteY0-682" fmla="*/ 320232 h 1514679"/>
                  <a:gd name="connsiteX1-683" fmla="*/ 556334 w 1589104"/>
                  <a:gd name="connsiteY1-684" fmla="*/ 318779 h 1514679"/>
                  <a:gd name="connsiteX2-685" fmla="*/ 850996 w 1589104"/>
                  <a:gd name="connsiteY2-686" fmla="*/ 59821 h 1514679"/>
                  <a:gd name="connsiteX3-687" fmla="*/ 1004876 w 1589104"/>
                  <a:gd name="connsiteY3-688" fmla="*/ 0 h 1514679"/>
                  <a:gd name="connsiteX4-689" fmla="*/ 1583185 w 1589104"/>
                  <a:gd name="connsiteY4-690" fmla="*/ 596945 h 1514679"/>
                  <a:gd name="connsiteX5-691" fmla="*/ 1589104 w 1589104"/>
                  <a:gd name="connsiteY5-692" fmla="*/ 948210 h 1514679"/>
                  <a:gd name="connsiteX6-693" fmla="*/ 1013753 w 1589104"/>
                  <a:gd name="connsiteY6-694" fmla="*/ 1514679 h 1514679"/>
                  <a:gd name="connsiteX7-695" fmla="*/ 853956 w 1589104"/>
                  <a:gd name="connsiteY7-696" fmla="*/ 1460778 h 1514679"/>
                  <a:gd name="connsiteX8-697" fmla="*/ 582967 w 1589104"/>
                  <a:gd name="connsiteY8-698" fmla="*/ 1233178 h 1514679"/>
                  <a:gd name="connsiteX9-699" fmla="*/ 0 w 1589104"/>
                  <a:gd name="connsiteY9-700" fmla="*/ 1232918 h 1514679"/>
                  <a:gd name="connsiteX10-701" fmla="*/ 266330 w 1589104"/>
                  <a:gd name="connsiteY10-702" fmla="*/ 955011 h 1514679"/>
                  <a:gd name="connsiteX11-703" fmla="*/ 287045 w 1589104"/>
                  <a:gd name="connsiteY11-704" fmla="*/ 611742 h 1514679"/>
                  <a:gd name="connsiteX12-705" fmla="*/ 0 w 1589104"/>
                  <a:gd name="connsiteY12-706" fmla="*/ 320232 h 1514679"/>
                  <a:gd name="connsiteX0-707" fmla="*/ 0 w 1589104"/>
                  <a:gd name="connsiteY0-708" fmla="*/ 320232 h 1514679"/>
                  <a:gd name="connsiteX1-709" fmla="*/ 556334 w 1589104"/>
                  <a:gd name="connsiteY1-710" fmla="*/ 318779 h 1514679"/>
                  <a:gd name="connsiteX2-711" fmla="*/ 850996 w 1589104"/>
                  <a:gd name="connsiteY2-712" fmla="*/ 59821 h 1514679"/>
                  <a:gd name="connsiteX3-713" fmla="*/ 1004876 w 1589104"/>
                  <a:gd name="connsiteY3-714" fmla="*/ 0 h 1514679"/>
                  <a:gd name="connsiteX4-715" fmla="*/ 1583185 w 1589104"/>
                  <a:gd name="connsiteY4-716" fmla="*/ 596945 h 1514679"/>
                  <a:gd name="connsiteX5-717" fmla="*/ 1589104 w 1589104"/>
                  <a:gd name="connsiteY5-718" fmla="*/ 948210 h 1514679"/>
                  <a:gd name="connsiteX6-719" fmla="*/ 1013753 w 1589104"/>
                  <a:gd name="connsiteY6-720" fmla="*/ 1514679 h 1514679"/>
                  <a:gd name="connsiteX7-721" fmla="*/ 853956 w 1589104"/>
                  <a:gd name="connsiteY7-722" fmla="*/ 1460778 h 1514679"/>
                  <a:gd name="connsiteX8-723" fmla="*/ 582967 w 1589104"/>
                  <a:gd name="connsiteY8-724" fmla="*/ 1233178 h 1514679"/>
                  <a:gd name="connsiteX9-725" fmla="*/ 0 w 1589104"/>
                  <a:gd name="connsiteY9-726" fmla="*/ 1232918 h 1514679"/>
                  <a:gd name="connsiteX10-727" fmla="*/ 266330 w 1589104"/>
                  <a:gd name="connsiteY10-728" fmla="*/ 955011 h 1514679"/>
                  <a:gd name="connsiteX11-729" fmla="*/ 287045 w 1589104"/>
                  <a:gd name="connsiteY11-730" fmla="*/ 611742 h 1514679"/>
                  <a:gd name="connsiteX12-731" fmla="*/ 0 w 1589104"/>
                  <a:gd name="connsiteY12-732" fmla="*/ 320232 h 1514679"/>
                  <a:gd name="connsiteX0-733" fmla="*/ 0 w 1589104"/>
                  <a:gd name="connsiteY0-734" fmla="*/ 320232 h 1514679"/>
                  <a:gd name="connsiteX1-735" fmla="*/ 556334 w 1589104"/>
                  <a:gd name="connsiteY1-736" fmla="*/ 318779 h 1514679"/>
                  <a:gd name="connsiteX2-737" fmla="*/ 850996 w 1589104"/>
                  <a:gd name="connsiteY2-738" fmla="*/ 59821 h 1514679"/>
                  <a:gd name="connsiteX3-739" fmla="*/ 1004876 w 1589104"/>
                  <a:gd name="connsiteY3-740" fmla="*/ 0 h 1514679"/>
                  <a:gd name="connsiteX4-741" fmla="*/ 1583185 w 1589104"/>
                  <a:gd name="connsiteY4-742" fmla="*/ 596945 h 1514679"/>
                  <a:gd name="connsiteX5-743" fmla="*/ 1589104 w 1589104"/>
                  <a:gd name="connsiteY5-744" fmla="*/ 948210 h 1514679"/>
                  <a:gd name="connsiteX6-745" fmla="*/ 1013753 w 1589104"/>
                  <a:gd name="connsiteY6-746" fmla="*/ 1514679 h 1514679"/>
                  <a:gd name="connsiteX7-747" fmla="*/ 853956 w 1589104"/>
                  <a:gd name="connsiteY7-748" fmla="*/ 1460778 h 1514679"/>
                  <a:gd name="connsiteX8-749" fmla="*/ 582967 w 1589104"/>
                  <a:gd name="connsiteY8-750" fmla="*/ 1233178 h 1514679"/>
                  <a:gd name="connsiteX9-751" fmla="*/ 0 w 1589104"/>
                  <a:gd name="connsiteY9-752" fmla="*/ 1232918 h 1514679"/>
                  <a:gd name="connsiteX10-753" fmla="*/ 266330 w 1589104"/>
                  <a:gd name="connsiteY10-754" fmla="*/ 955011 h 1514679"/>
                  <a:gd name="connsiteX11-755" fmla="*/ 287045 w 1589104"/>
                  <a:gd name="connsiteY11-756" fmla="*/ 611742 h 1514679"/>
                  <a:gd name="connsiteX12-757" fmla="*/ 0 w 1589104"/>
                  <a:gd name="connsiteY12-758" fmla="*/ 320232 h 1514679"/>
                  <a:gd name="connsiteX0-759" fmla="*/ 0 w 1589104"/>
                  <a:gd name="connsiteY0-760" fmla="*/ 320232 h 1514679"/>
                  <a:gd name="connsiteX1-761" fmla="*/ 556334 w 1589104"/>
                  <a:gd name="connsiteY1-762" fmla="*/ 318779 h 1514679"/>
                  <a:gd name="connsiteX2-763" fmla="*/ 850996 w 1589104"/>
                  <a:gd name="connsiteY2-764" fmla="*/ 59821 h 1514679"/>
                  <a:gd name="connsiteX3-765" fmla="*/ 1004876 w 1589104"/>
                  <a:gd name="connsiteY3-766" fmla="*/ 0 h 1514679"/>
                  <a:gd name="connsiteX4-767" fmla="*/ 1583185 w 1589104"/>
                  <a:gd name="connsiteY4-768" fmla="*/ 596945 h 1514679"/>
                  <a:gd name="connsiteX5-769" fmla="*/ 1589104 w 1589104"/>
                  <a:gd name="connsiteY5-770" fmla="*/ 948210 h 1514679"/>
                  <a:gd name="connsiteX6-771" fmla="*/ 1013753 w 1589104"/>
                  <a:gd name="connsiteY6-772" fmla="*/ 1514679 h 1514679"/>
                  <a:gd name="connsiteX7-773" fmla="*/ 853956 w 1589104"/>
                  <a:gd name="connsiteY7-774" fmla="*/ 1460778 h 1514679"/>
                  <a:gd name="connsiteX8-775" fmla="*/ 582967 w 1589104"/>
                  <a:gd name="connsiteY8-776" fmla="*/ 1233178 h 1514679"/>
                  <a:gd name="connsiteX9-777" fmla="*/ 0 w 1589104"/>
                  <a:gd name="connsiteY9-778" fmla="*/ 1232918 h 1514679"/>
                  <a:gd name="connsiteX10-779" fmla="*/ 266330 w 1589104"/>
                  <a:gd name="connsiteY10-780" fmla="*/ 955011 h 1514679"/>
                  <a:gd name="connsiteX11-781" fmla="*/ 287045 w 1589104"/>
                  <a:gd name="connsiteY11-782" fmla="*/ 611742 h 1514679"/>
                  <a:gd name="connsiteX12-783" fmla="*/ 0 w 1589104"/>
                  <a:gd name="connsiteY12-784" fmla="*/ 320232 h 1514679"/>
                  <a:gd name="connsiteX0-785" fmla="*/ 0 w 1589104"/>
                  <a:gd name="connsiteY0-786" fmla="*/ 320232 h 1532336"/>
                  <a:gd name="connsiteX1-787" fmla="*/ 556334 w 1589104"/>
                  <a:gd name="connsiteY1-788" fmla="*/ 318779 h 1532336"/>
                  <a:gd name="connsiteX2-789" fmla="*/ 850996 w 1589104"/>
                  <a:gd name="connsiteY2-790" fmla="*/ 59821 h 1532336"/>
                  <a:gd name="connsiteX3-791" fmla="*/ 1004876 w 1589104"/>
                  <a:gd name="connsiteY3-792" fmla="*/ 0 h 1532336"/>
                  <a:gd name="connsiteX4-793" fmla="*/ 1583185 w 1589104"/>
                  <a:gd name="connsiteY4-794" fmla="*/ 596945 h 1532336"/>
                  <a:gd name="connsiteX5-795" fmla="*/ 1589104 w 1589104"/>
                  <a:gd name="connsiteY5-796" fmla="*/ 948210 h 1532336"/>
                  <a:gd name="connsiteX6-797" fmla="*/ 1013753 w 1589104"/>
                  <a:gd name="connsiteY6-798" fmla="*/ 1514679 h 1532336"/>
                  <a:gd name="connsiteX7-799" fmla="*/ 853956 w 1589104"/>
                  <a:gd name="connsiteY7-800" fmla="*/ 1460778 h 1532336"/>
                  <a:gd name="connsiteX8-801" fmla="*/ 582967 w 1589104"/>
                  <a:gd name="connsiteY8-802" fmla="*/ 1233178 h 1532336"/>
                  <a:gd name="connsiteX9-803" fmla="*/ 0 w 1589104"/>
                  <a:gd name="connsiteY9-804" fmla="*/ 1232918 h 1532336"/>
                  <a:gd name="connsiteX10-805" fmla="*/ 266330 w 1589104"/>
                  <a:gd name="connsiteY10-806" fmla="*/ 955011 h 1532336"/>
                  <a:gd name="connsiteX11-807" fmla="*/ 287045 w 1589104"/>
                  <a:gd name="connsiteY11-808" fmla="*/ 611742 h 1532336"/>
                  <a:gd name="connsiteX12-809" fmla="*/ 0 w 1589104"/>
                  <a:gd name="connsiteY12-810" fmla="*/ 320232 h 1532336"/>
                  <a:gd name="connsiteX0-811" fmla="*/ 0 w 1589104"/>
                  <a:gd name="connsiteY0-812" fmla="*/ 320232 h 1575133"/>
                  <a:gd name="connsiteX1-813" fmla="*/ 556334 w 1589104"/>
                  <a:gd name="connsiteY1-814" fmla="*/ 318779 h 1575133"/>
                  <a:gd name="connsiteX2-815" fmla="*/ 850996 w 1589104"/>
                  <a:gd name="connsiteY2-816" fmla="*/ 59821 h 1575133"/>
                  <a:gd name="connsiteX3-817" fmla="*/ 1004876 w 1589104"/>
                  <a:gd name="connsiteY3-818" fmla="*/ 0 h 1575133"/>
                  <a:gd name="connsiteX4-819" fmla="*/ 1583185 w 1589104"/>
                  <a:gd name="connsiteY4-820" fmla="*/ 596945 h 1575133"/>
                  <a:gd name="connsiteX5-821" fmla="*/ 1589104 w 1589104"/>
                  <a:gd name="connsiteY5-822" fmla="*/ 948210 h 1575133"/>
                  <a:gd name="connsiteX6-823" fmla="*/ 1013753 w 1589104"/>
                  <a:gd name="connsiteY6-824" fmla="*/ 1514679 h 1575133"/>
                  <a:gd name="connsiteX7-825" fmla="*/ 853956 w 1589104"/>
                  <a:gd name="connsiteY7-826" fmla="*/ 1460778 h 1575133"/>
                  <a:gd name="connsiteX8-827" fmla="*/ 582967 w 1589104"/>
                  <a:gd name="connsiteY8-828" fmla="*/ 1233178 h 1575133"/>
                  <a:gd name="connsiteX9-829" fmla="*/ 0 w 1589104"/>
                  <a:gd name="connsiteY9-830" fmla="*/ 1232918 h 1575133"/>
                  <a:gd name="connsiteX10-831" fmla="*/ 266330 w 1589104"/>
                  <a:gd name="connsiteY10-832" fmla="*/ 955011 h 1575133"/>
                  <a:gd name="connsiteX11-833" fmla="*/ 287045 w 1589104"/>
                  <a:gd name="connsiteY11-834" fmla="*/ 611742 h 1575133"/>
                  <a:gd name="connsiteX12-835" fmla="*/ 0 w 1589104"/>
                  <a:gd name="connsiteY12-836" fmla="*/ 320232 h 1575133"/>
                  <a:gd name="connsiteX0-837" fmla="*/ 0 w 1589104"/>
                  <a:gd name="connsiteY0-838" fmla="*/ 320232 h 1575133"/>
                  <a:gd name="connsiteX1-839" fmla="*/ 556334 w 1589104"/>
                  <a:gd name="connsiteY1-840" fmla="*/ 318779 h 1575133"/>
                  <a:gd name="connsiteX2-841" fmla="*/ 850996 w 1589104"/>
                  <a:gd name="connsiteY2-842" fmla="*/ 59821 h 1575133"/>
                  <a:gd name="connsiteX3-843" fmla="*/ 1004876 w 1589104"/>
                  <a:gd name="connsiteY3-844" fmla="*/ 0 h 1575133"/>
                  <a:gd name="connsiteX4-845" fmla="*/ 1583185 w 1589104"/>
                  <a:gd name="connsiteY4-846" fmla="*/ 596945 h 1575133"/>
                  <a:gd name="connsiteX5-847" fmla="*/ 1589104 w 1589104"/>
                  <a:gd name="connsiteY5-848" fmla="*/ 948210 h 1575133"/>
                  <a:gd name="connsiteX6-849" fmla="*/ 1013753 w 1589104"/>
                  <a:gd name="connsiteY6-850" fmla="*/ 1514679 h 1575133"/>
                  <a:gd name="connsiteX7-851" fmla="*/ 853956 w 1589104"/>
                  <a:gd name="connsiteY7-852" fmla="*/ 1460778 h 1575133"/>
                  <a:gd name="connsiteX8-853" fmla="*/ 582967 w 1589104"/>
                  <a:gd name="connsiteY8-854" fmla="*/ 1233178 h 1575133"/>
                  <a:gd name="connsiteX9-855" fmla="*/ 0 w 1589104"/>
                  <a:gd name="connsiteY9-856" fmla="*/ 1232918 h 1575133"/>
                  <a:gd name="connsiteX10-857" fmla="*/ 266330 w 1589104"/>
                  <a:gd name="connsiteY10-858" fmla="*/ 955011 h 1575133"/>
                  <a:gd name="connsiteX11-859" fmla="*/ 287045 w 1589104"/>
                  <a:gd name="connsiteY11-860" fmla="*/ 611742 h 1575133"/>
                  <a:gd name="connsiteX12-861" fmla="*/ 0 w 1589104"/>
                  <a:gd name="connsiteY12-862" fmla="*/ 320232 h 1575133"/>
                  <a:gd name="connsiteX0-863" fmla="*/ 0 w 1589104"/>
                  <a:gd name="connsiteY0-864" fmla="*/ 320232 h 1575133"/>
                  <a:gd name="connsiteX1-865" fmla="*/ 556334 w 1589104"/>
                  <a:gd name="connsiteY1-866" fmla="*/ 318779 h 1575133"/>
                  <a:gd name="connsiteX2-867" fmla="*/ 850996 w 1589104"/>
                  <a:gd name="connsiteY2-868" fmla="*/ 59821 h 1575133"/>
                  <a:gd name="connsiteX3-869" fmla="*/ 1004876 w 1589104"/>
                  <a:gd name="connsiteY3-870" fmla="*/ 0 h 1575133"/>
                  <a:gd name="connsiteX4-871" fmla="*/ 1583185 w 1589104"/>
                  <a:gd name="connsiteY4-872" fmla="*/ 596945 h 1575133"/>
                  <a:gd name="connsiteX5-873" fmla="*/ 1589104 w 1589104"/>
                  <a:gd name="connsiteY5-874" fmla="*/ 948210 h 1575133"/>
                  <a:gd name="connsiteX6-875" fmla="*/ 1013753 w 1589104"/>
                  <a:gd name="connsiteY6-876" fmla="*/ 1514679 h 1575133"/>
                  <a:gd name="connsiteX7-877" fmla="*/ 853956 w 1589104"/>
                  <a:gd name="connsiteY7-878" fmla="*/ 1460778 h 1575133"/>
                  <a:gd name="connsiteX8-879" fmla="*/ 582967 w 1589104"/>
                  <a:gd name="connsiteY8-880" fmla="*/ 1233178 h 1575133"/>
                  <a:gd name="connsiteX9-881" fmla="*/ 0 w 1589104"/>
                  <a:gd name="connsiteY9-882" fmla="*/ 1232918 h 1575133"/>
                  <a:gd name="connsiteX10-883" fmla="*/ 266330 w 1589104"/>
                  <a:gd name="connsiteY10-884" fmla="*/ 955011 h 1575133"/>
                  <a:gd name="connsiteX11-885" fmla="*/ 287045 w 1589104"/>
                  <a:gd name="connsiteY11-886" fmla="*/ 611742 h 1575133"/>
                  <a:gd name="connsiteX12-887" fmla="*/ 0 w 1589104"/>
                  <a:gd name="connsiteY12-888" fmla="*/ 320232 h 1575133"/>
                  <a:gd name="connsiteX0-889" fmla="*/ 0 w 1589104"/>
                  <a:gd name="connsiteY0-890" fmla="*/ 320232 h 1575133"/>
                  <a:gd name="connsiteX1-891" fmla="*/ 556334 w 1589104"/>
                  <a:gd name="connsiteY1-892" fmla="*/ 318779 h 1575133"/>
                  <a:gd name="connsiteX2-893" fmla="*/ 850996 w 1589104"/>
                  <a:gd name="connsiteY2-894" fmla="*/ 59821 h 1575133"/>
                  <a:gd name="connsiteX3-895" fmla="*/ 1004876 w 1589104"/>
                  <a:gd name="connsiteY3-896" fmla="*/ 0 h 1575133"/>
                  <a:gd name="connsiteX4-897" fmla="*/ 1583185 w 1589104"/>
                  <a:gd name="connsiteY4-898" fmla="*/ 596945 h 1575133"/>
                  <a:gd name="connsiteX5-899" fmla="*/ 1589104 w 1589104"/>
                  <a:gd name="connsiteY5-900" fmla="*/ 948210 h 1575133"/>
                  <a:gd name="connsiteX6-901" fmla="*/ 1013753 w 1589104"/>
                  <a:gd name="connsiteY6-902" fmla="*/ 1514679 h 1575133"/>
                  <a:gd name="connsiteX7-903" fmla="*/ 853956 w 1589104"/>
                  <a:gd name="connsiteY7-904" fmla="*/ 1460778 h 1575133"/>
                  <a:gd name="connsiteX8-905" fmla="*/ 582967 w 1589104"/>
                  <a:gd name="connsiteY8-906" fmla="*/ 1233178 h 1575133"/>
                  <a:gd name="connsiteX9-907" fmla="*/ 0 w 1589104"/>
                  <a:gd name="connsiteY9-908" fmla="*/ 1232918 h 1575133"/>
                  <a:gd name="connsiteX10-909" fmla="*/ 266330 w 1589104"/>
                  <a:gd name="connsiteY10-910" fmla="*/ 955011 h 1575133"/>
                  <a:gd name="connsiteX11-911" fmla="*/ 287045 w 1589104"/>
                  <a:gd name="connsiteY11-912" fmla="*/ 611742 h 1575133"/>
                  <a:gd name="connsiteX12-913" fmla="*/ 0 w 1589104"/>
                  <a:gd name="connsiteY12-914" fmla="*/ 320232 h 1575133"/>
                  <a:gd name="connsiteX0-915" fmla="*/ 0 w 1589104"/>
                  <a:gd name="connsiteY0-916" fmla="*/ 354510 h 1609411"/>
                  <a:gd name="connsiteX1-917" fmla="*/ 556334 w 1589104"/>
                  <a:gd name="connsiteY1-918" fmla="*/ 353057 h 1609411"/>
                  <a:gd name="connsiteX2-919" fmla="*/ 850996 w 1589104"/>
                  <a:gd name="connsiteY2-920" fmla="*/ 94099 h 1609411"/>
                  <a:gd name="connsiteX3-921" fmla="*/ 1004876 w 1589104"/>
                  <a:gd name="connsiteY3-922" fmla="*/ 34278 h 1609411"/>
                  <a:gd name="connsiteX4-923" fmla="*/ 1583185 w 1589104"/>
                  <a:gd name="connsiteY4-924" fmla="*/ 631223 h 1609411"/>
                  <a:gd name="connsiteX5-925" fmla="*/ 1589104 w 1589104"/>
                  <a:gd name="connsiteY5-926" fmla="*/ 982488 h 1609411"/>
                  <a:gd name="connsiteX6-927" fmla="*/ 1013753 w 1589104"/>
                  <a:gd name="connsiteY6-928" fmla="*/ 1548957 h 1609411"/>
                  <a:gd name="connsiteX7-929" fmla="*/ 853956 w 1589104"/>
                  <a:gd name="connsiteY7-930" fmla="*/ 1495056 h 1609411"/>
                  <a:gd name="connsiteX8-931" fmla="*/ 582967 w 1589104"/>
                  <a:gd name="connsiteY8-932" fmla="*/ 1267456 h 1609411"/>
                  <a:gd name="connsiteX9-933" fmla="*/ 0 w 1589104"/>
                  <a:gd name="connsiteY9-934" fmla="*/ 1267196 h 1609411"/>
                  <a:gd name="connsiteX10-935" fmla="*/ 266330 w 1589104"/>
                  <a:gd name="connsiteY10-936" fmla="*/ 989289 h 1609411"/>
                  <a:gd name="connsiteX11-937" fmla="*/ 287045 w 1589104"/>
                  <a:gd name="connsiteY11-938" fmla="*/ 646020 h 1609411"/>
                  <a:gd name="connsiteX12-939" fmla="*/ 0 w 1589104"/>
                  <a:gd name="connsiteY12-940" fmla="*/ 354510 h 1609411"/>
                  <a:gd name="connsiteX0-941" fmla="*/ 0 w 1589104"/>
                  <a:gd name="connsiteY0-942" fmla="*/ 354510 h 1609411"/>
                  <a:gd name="connsiteX1-943" fmla="*/ 556334 w 1589104"/>
                  <a:gd name="connsiteY1-944" fmla="*/ 353057 h 1609411"/>
                  <a:gd name="connsiteX2-945" fmla="*/ 850996 w 1589104"/>
                  <a:gd name="connsiteY2-946" fmla="*/ 94099 h 1609411"/>
                  <a:gd name="connsiteX3-947" fmla="*/ 1004876 w 1589104"/>
                  <a:gd name="connsiteY3-948" fmla="*/ 34278 h 1609411"/>
                  <a:gd name="connsiteX4-949" fmla="*/ 1577267 w 1589104"/>
                  <a:gd name="connsiteY4-950" fmla="*/ 619386 h 1609411"/>
                  <a:gd name="connsiteX5-951" fmla="*/ 1589104 w 1589104"/>
                  <a:gd name="connsiteY5-952" fmla="*/ 982488 h 1609411"/>
                  <a:gd name="connsiteX6-953" fmla="*/ 1013753 w 1589104"/>
                  <a:gd name="connsiteY6-954" fmla="*/ 1548957 h 1609411"/>
                  <a:gd name="connsiteX7-955" fmla="*/ 853956 w 1589104"/>
                  <a:gd name="connsiteY7-956" fmla="*/ 1495056 h 1609411"/>
                  <a:gd name="connsiteX8-957" fmla="*/ 582967 w 1589104"/>
                  <a:gd name="connsiteY8-958" fmla="*/ 1267456 h 1609411"/>
                  <a:gd name="connsiteX9-959" fmla="*/ 0 w 1589104"/>
                  <a:gd name="connsiteY9-960" fmla="*/ 1267196 h 1609411"/>
                  <a:gd name="connsiteX10-961" fmla="*/ 266330 w 1589104"/>
                  <a:gd name="connsiteY10-962" fmla="*/ 989289 h 1609411"/>
                  <a:gd name="connsiteX11-963" fmla="*/ 287045 w 1589104"/>
                  <a:gd name="connsiteY11-964" fmla="*/ 646020 h 1609411"/>
                  <a:gd name="connsiteX12-965" fmla="*/ 0 w 1589104"/>
                  <a:gd name="connsiteY12-966" fmla="*/ 354510 h 1609411"/>
                  <a:gd name="connsiteX0-967" fmla="*/ 0 w 1643112"/>
                  <a:gd name="connsiteY0-968" fmla="*/ 354510 h 1609411"/>
                  <a:gd name="connsiteX1-969" fmla="*/ 556334 w 1643112"/>
                  <a:gd name="connsiteY1-970" fmla="*/ 353057 h 1609411"/>
                  <a:gd name="connsiteX2-971" fmla="*/ 850996 w 1643112"/>
                  <a:gd name="connsiteY2-972" fmla="*/ 94099 h 1609411"/>
                  <a:gd name="connsiteX3-973" fmla="*/ 1004876 w 1643112"/>
                  <a:gd name="connsiteY3-974" fmla="*/ 34278 h 1609411"/>
                  <a:gd name="connsiteX4-975" fmla="*/ 1577267 w 1643112"/>
                  <a:gd name="connsiteY4-976" fmla="*/ 619386 h 1609411"/>
                  <a:gd name="connsiteX5-977" fmla="*/ 1589104 w 1643112"/>
                  <a:gd name="connsiteY5-978" fmla="*/ 982488 h 1609411"/>
                  <a:gd name="connsiteX6-979" fmla="*/ 1013753 w 1643112"/>
                  <a:gd name="connsiteY6-980" fmla="*/ 1548957 h 1609411"/>
                  <a:gd name="connsiteX7-981" fmla="*/ 853956 w 1643112"/>
                  <a:gd name="connsiteY7-982" fmla="*/ 1495056 h 1609411"/>
                  <a:gd name="connsiteX8-983" fmla="*/ 582967 w 1643112"/>
                  <a:gd name="connsiteY8-984" fmla="*/ 1267456 h 1609411"/>
                  <a:gd name="connsiteX9-985" fmla="*/ 0 w 1643112"/>
                  <a:gd name="connsiteY9-986" fmla="*/ 1267196 h 1609411"/>
                  <a:gd name="connsiteX10-987" fmla="*/ 266330 w 1643112"/>
                  <a:gd name="connsiteY10-988" fmla="*/ 989289 h 1609411"/>
                  <a:gd name="connsiteX11-989" fmla="*/ 287045 w 1643112"/>
                  <a:gd name="connsiteY11-990" fmla="*/ 646020 h 1609411"/>
                  <a:gd name="connsiteX12-991" fmla="*/ 0 w 1643112"/>
                  <a:gd name="connsiteY12-992" fmla="*/ 354510 h 1609411"/>
                  <a:gd name="connsiteX0-993" fmla="*/ 0 w 1669115"/>
                  <a:gd name="connsiteY0-994" fmla="*/ 354510 h 1609411"/>
                  <a:gd name="connsiteX1-995" fmla="*/ 556334 w 1669115"/>
                  <a:gd name="connsiteY1-996" fmla="*/ 353057 h 1609411"/>
                  <a:gd name="connsiteX2-997" fmla="*/ 850996 w 1669115"/>
                  <a:gd name="connsiteY2-998" fmla="*/ 94099 h 1609411"/>
                  <a:gd name="connsiteX3-999" fmla="*/ 1004876 w 1669115"/>
                  <a:gd name="connsiteY3-1000" fmla="*/ 34278 h 1609411"/>
                  <a:gd name="connsiteX4-1001" fmla="*/ 1577267 w 1669115"/>
                  <a:gd name="connsiteY4-1002" fmla="*/ 619386 h 1609411"/>
                  <a:gd name="connsiteX5-1003" fmla="*/ 1589104 w 1669115"/>
                  <a:gd name="connsiteY5-1004" fmla="*/ 982488 h 1609411"/>
                  <a:gd name="connsiteX6-1005" fmla="*/ 1013753 w 1669115"/>
                  <a:gd name="connsiteY6-1006" fmla="*/ 1548957 h 1609411"/>
                  <a:gd name="connsiteX7-1007" fmla="*/ 853956 w 1669115"/>
                  <a:gd name="connsiteY7-1008" fmla="*/ 1495056 h 1609411"/>
                  <a:gd name="connsiteX8-1009" fmla="*/ 582967 w 1669115"/>
                  <a:gd name="connsiteY8-1010" fmla="*/ 1267456 h 1609411"/>
                  <a:gd name="connsiteX9-1011" fmla="*/ 0 w 1669115"/>
                  <a:gd name="connsiteY9-1012" fmla="*/ 1267196 h 1609411"/>
                  <a:gd name="connsiteX10-1013" fmla="*/ 266330 w 1669115"/>
                  <a:gd name="connsiteY10-1014" fmla="*/ 989289 h 1609411"/>
                  <a:gd name="connsiteX11-1015" fmla="*/ 287045 w 1669115"/>
                  <a:gd name="connsiteY11-1016" fmla="*/ 646020 h 1609411"/>
                  <a:gd name="connsiteX12-1017" fmla="*/ 0 w 1669115"/>
                  <a:gd name="connsiteY12-1018" fmla="*/ 354510 h 1609411"/>
                  <a:gd name="connsiteX0-1019" fmla="*/ 0 w 1671177"/>
                  <a:gd name="connsiteY0-1020" fmla="*/ 354510 h 1609411"/>
                  <a:gd name="connsiteX1-1021" fmla="*/ 556334 w 1671177"/>
                  <a:gd name="connsiteY1-1022" fmla="*/ 353057 h 1609411"/>
                  <a:gd name="connsiteX2-1023" fmla="*/ 850996 w 1671177"/>
                  <a:gd name="connsiteY2-1024" fmla="*/ 94099 h 1609411"/>
                  <a:gd name="connsiteX3-1025" fmla="*/ 1004876 w 1671177"/>
                  <a:gd name="connsiteY3-1026" fmla="*/ 34278 h 1609411"/>
                  <a:gd name="connsiteX4-1027" fmla="*/ 1577267 w 1671177"/>
                  <a:gd name="connsiteY4-1028" fmla="*/ 619386 h 1609411"/>
                  <a:gd name="connsiteX5-1029" fmla="*/ 1589104 w 1671177"/>
                  <a:gd name="connsiteY5-1030" fmla="*/ 982488 h 1609411"/>
                  <a:gd name="connsiteX6-1031" fmla="*/ 1013753 w 1671177"/>
                  <a:gd name="connsiteY6-1032" fmla="*/ 1548957 h 1609411"/>
                  <a:gd name="connsiteX7-1033" fmla="*/ 853956 w 1671177"/>
                  <a:gd name="connsiteY7-1034" fmla="*/ 1495056 h 1609411"/>
                  <a:gd name="connsiteX8-1035" fmla="*/ 582967 w 1671177"/>
                  <a:gd name="connsiteY8-1036" fmla="*/ 1267456 h 1609411"/>
                  <a:gd name="connsiteX9-1037" fmla="*/ 0 w 1671177"/>
                  <a:gd name="connsiteY9-1038" fmla="*/ 1267196 h 1609411"/>
                  <a:gd name="connsiteX10-1039" fmla="*/ 266330 w 1671177"/>
                  <a:gd name="connsiteY10-1040" fmla="*/ 989289 h 1609411"/>
                  <a:gd name="connsiteX11-1041" fmla="*/ 287045 w 1671177"/>
                  <a:gd name="connsiteY11-1042" fmla="*/ 646020 h 1609411"/>
                  <a:gd name="connsiteX12-1043" fmla="*/ 0 w 1671177"/>
                  <a:gd name="connsiteY12-1044" fmla="*/ 354510 h 160941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 ang="0">
                    <a:pos x="connsiteX9-125" y="connsiteY9-126"/>
                  </a:cxn>
                  <a:cxn ang="0">
                    <a:pos x="connsiteX10-327" y="connsiteY10-328"/>
                  </a:cxn>
                  <a:cxn ang="0">
                    <a:pos x="connsiteX11-373" y="connsiteY11-374"/>
                  </a:cxn>
                  <a:cxn ang="0">
                    <a:pos x="connsiteX12-471" y="connsiteY12-472"/>
                  </a:cxn>
                </a:cxnLst>
                <a:rect l="l" t="t"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solidFill>
                <a:srgbClr val="1C9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9" name="TextBox 35"/>
            <p:cNvSpPr txBox="1"/>
            <p:nvPr/>
          </p:nvSpPr>
          <p:spPr>
            <a:xfrm>
              <a:off x="4369061" y="2754805"/>
              <a:ext cx="567784" cy="523220"/>
            </a:xfrm>
            <a:prstGeom prst="rect">
              <a:avLst/>
            </a:prstGeom>
            <a:noFill/>
          </p:spPr>
          <p:txBody>
            <a:bodyPr wrap="none" rtlCol="0">
              <a:spAutoFit/>
            </a:bodyPr>
            <a:lstStyle/>
            <a:p>
              <a:r>
                <a:rPr lang="en-US" altLang="zh-CN" sz="2800" dirty="0">
                  <a:solidFill>
                    <a:prstClr val="white"/>
                  </a:solidFill>
                  <a:latin typeface="Impact" panose="020B0806030902050204" pitchFamily="34" charset="0"/>
                </a:rPr>
                <a:t>03</a:t>
              </a:r>
              <a:endParaRPr lang="zh-CN" altLang="en-US" sz="2800" dirty="0">
                <a:solidFill>
                  <a:prstClr val="white"/>
                </a:solidFill>
                <a:latin typeface="Impact" panose="020B0806030902050204" pitchFamily="34" charset="0"/>
              </a:endParaRPr>
            </a:p>
          </p:txBody>
        </p:sp>
      </p:grpSp>
      <p:grpSp>
        <p:nvGrpSpPr>
          <p:cNvPr id="22" name="组合 21"/>
          <p:cNvGrpSpPr/>
          <p:nvPr/>
        </p:nvGrpSpPr>
        <p:grpSpPr>
          <a:xfrm>
            <a:off x="2474003" y="2212443"/>
            <a:ext cx="1774089" cy="1609690"/>
            <a:chOff x="2473571" y="2211710"/>
            <a:chExt cx="1773781" cy="1609411"/>
          </a:xfrm>
        </p:grpSpPr>
        <p:grpSp>
          <p:nvGrpSpPr>
            <p:cNvPr id="23" name="组合 22"/>
            <p:cNvGrpSpPr/>
            <p:nvPr/>
          </p:nvGrpSpPr>
          <p:grpSpPr>
            <a:xfrm>
              <a:off x="2473571" y="2211710"/>
              <a:ext cx="1773781" cy="1609411"/>
              <a:chOff x="1074198" y="2188917"/>
              <a:chExt cx="1773781" cy="1609411"/>
            </a:xfrm>
          </p:grpSpPr>
          <p:sp>
            <p:nvSpPr>
              <p:cNvPr id="25" name="右箭头 55"/>
              <p:cNvSpPr/>
              <p:nvPr/>
            </p:nvSpPr>
            <p:spPr>
              <a:xfrm>
                <a:off x="1176802" y="2551604"/>
                <a:ext cx="1671177" cy="911035"/>
              </a:xfrm>
              <a:custGeom>
                <a:avLst/>
                <a:gdLst/>
                <a:ahLst/>
                <a:cxnLst/>
                <a:rect l="l" t="t" r="r" b="b"/>
                <a:pathLst>
                  <a:path w="1671177" h="911035">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close/>
                  </a:path>
                </a:pathLst>
              </a:cu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右箭头 55"/>
              <p:cNvSpPr/>
              <p:nvPr/>
            </p:nvSpPr>
            <p:spPr>
              <a:xfrm>
                <a:off x="1074198" y="2188917"/>
                <a:ext cx="1671177" cy="1609411"/>
              </a:xfrm>
              <a:custGeom>
                <a:avLst/>
                <a:gdLst>
                  <a:gd name="connsiteX0" fmla="*/ 0 w 1731146"/>
                  <a:gd name="connsiteY0" fmla="*/ 355742 h 1624170"/>
                  <a:gd name="connsiteX1" fmla="*/ 892425 w 1731146"/>
                  <a:gd name="connsiteY1" fmla="*/ 355742 h 1624170"/>
                  <a:gd name="connsiteX2" fmla="*/ 892425 w 1731146"/>
                  <a:gd name="connsiteY2" fmla="*/ 0 h 1624170"/>
                  <a:gd name="connsiteX3" fmla="*/ 1731146 w 1731146"/>
                  <a:gd name="connsiteY3" fmla="*/ 812085 h 1624170"/>
                  <a:gd name="connsiteX4" fmla="*/ 892425 w 1731146"/>
                  <a:gd name="connsiteY4" fmla="*/ 1624170 h 1624170"/>
                  <a:gd name="connsiteX5" fmla="*/ 892425 w 1731146"/>
                  <a:gd name="connsiteY5" fmla="*/ 1268428 h 1624170"/>
                  <a:gd name="connsiteX6" fmla="*/ 0 w 1731146"/>
                  <a:gd name="connsiteY6" fmla="*/ 1268428 h 1624170"/>
                  <a:gd name="connsiteX7" fmla="*/ 0 w 1731146"/>
                  <a:gd name="connsiteY7" fmla="*/ 355742 h 1624170"/>
                  <a:gd name="connsiteX0-1" fmla="*/ 0 w 1731146"/>
                  <a:gd name="connsiteY0-2" fmla="*/ 355742 h 1624170"/>
                  <a:gd name="connsiteX1-3" fmla="*/ 508986 w 1731146"/>
                  <a:gd name="connsiteY1-4" fmla="*/ 351329 h 1624170"/>
                  <a:gd name="connsiteX2-5" fmla="*/ 892425 w 1731146"/>
                  <a:gd name="connsiteY2-6" fmla="*/ 355742 h 1624170"/>
                  <a:gd name="connsiteX3-7" fmla="*/ 892425 w 1731146"/>
                  <a:gd name="connsiteY3-8" fmla="*/ 0 h 1624170"/>
                  <a:gd name="connsiteX4-9" fmla="*/ 1731146 w 1731146"/>
                  <a:gd name="connsiteY4-10" fmla="*/ 812085 h 1624170"/>
                  <a:gd name="connsiteX5-11" fmla="*/ 892425 w 1731146"/>
                  <a:gd name="connsiteY5-12" fmla="*/ 1624170 h 1624170"/>
                  <a:gd name="connsiteX6-13" fmla="*/ 892425 w 1731146"/>
                  <a:gd name="connsiteY6-14" fmla="*/ 1268428 h 1624170"/>
                  <a:gd name="connsiteX7-15" fmla="*/ 0 w 1731146"/>
                  <a:gd name="connsiteY7-16" fmla="*/ 1268428 h 1624170"/>
                  <a:gd name="connsiteX8" fmla="*/ 0 w 1731146"/>
                  <a:gd name="connsiteY8" fmla="*/ 355742 h 1624170"/>
                  <a:gd name="connsiteX0-17" fmla="*/ 0 w 1731146"/>
                  <a:gd name="connsiteY0-18" fmla="*/ 355742 h 1624170"/>
                  <a:gd name="connsiteX1-19" fmla="*/ 556334 w 1731146"/>
                  <a:gd name="connsiteY1-20" fmla="*/ 354289 h 1624170"/>
                  <a:gd name="connsiteX2-21" fmla="*/ 892425 w 1731146"/>
                  <a:gd name="connsiteY2-22" fmla="*/ 355742 h 1624170"/>
                  <a:gd name="connsiteX3-23" fmla="*/ 892425 w 1731146"/>
                  <a:gd name="connsiteY3-24" fmla="*/ 0 h 1624170"/>
                  <a:gd name="connsiteX4-25" fmla="*/ 1731146 w 1731146"/>
                  <a:gd name="connsiteY4-26" fmla="*/ 812085 h 1624170"/>
                  <a:gd name="connsiteX5-27" fmla="*/ 892425 w 1731146"/>
                  <a:gd name="connsiteY5-28" fmla="*/ 1624170 h 1624170"/>
                  <a:gd name="connsiteX6-29" fmla="*/ 892425 w 1731146"/>
                  <a:gd name="connsiteY6-30" fmla="*/ 1268428 h 1624170"/>
                  <a:gd name="connsiteX7-31" fmla="*/ 0 w 1731146"/>
                  <a:gd name="connsiteY7-32" fmla="*/ 1268428 h 1624170"/>
                  <a:gd name="connsiteX8-33" fmla="*/ 0 w 1731146"/>
                  <a:gd name="connsiteY8-34" fmla="*/ 355742 h 1624170"/>
                  <a:gd name="connsiteX0-35" fmla="*/ 0 w 1731146"/>
                  <a:gd name="connsiteY0-36" fmla="*/ 355742 h 1624170"/>
                  <a:gd name="connsiteX1-37" fmla="*/ 556334 w 1731146"/>
                  <a:gd name="connsiteY1-38" fmla="*/ 354289 h 1624170"/>
                  <a:gd name="connsiteX2-39" fmla="*/ 848037 w 1731146"/>
                  <a:gd name="connsiteY2-40" fmla="*/ 127882 h 1624170"/>
                  <a:gd name="connsiteX3-41" fmla="*/ 892425 w 1731146"/>
                  <a:gd name="connsiteY3-42" fmla="*/ 0 h 1624170"/>
                  <a:gd name="connsiteX4-43" fmla="*/ 1731146 w 1731146"/>
                  <a:gd name="connsiteY4-44" fmla="*/ 812085 h 1624170"/>
                  <a:gd name="connsiteX5-45" fmla="*/ 892425 w 1731146"/>
                  <a:gd name="connsiteY5-46" fmla="*/ 1624170 h 1624170"/>
                  <a:gd name="connsiteX6-47" fmla="*/ 892425 w 1731146"/>
                  <a:gd name="connsiteY6-48" fmla="*/ 1268428 h 1624170"/>
                  <a:gd name="connsiteX7-49" fmla="*/ 0 w 1731146"/>
                  <a:gd name="connsiteY7-50" fmla="*/ 1268428 h 1624170"/>
                  <a:gd name="connsiteX8-51" fmla="*/ 0 w 1731146"/>
                  <a:gd name="connsiteY8-52" fmla="*/ 355742 h 1624170"/>
                  <a:gd name="connsiteX0-53" fmla="*/ 0 w 1731146"/>
                  <a:gd name="connsiteY0-54" fmla="*/ 320232 h 1588660"/>
                  <a:gd name="connsiteX1-55" fmla="*/ 556334 w 1731146"/>
                  <a:gd name="connsiteY1-56" fmla="*/ 318779 h 1588660"/>
                  <a:gd name="connsiteX2-57" fmla="*/ 848037 w 1731146"/>
                  <a:gd name="connsiteY2-58" fmla="*/ 92372 h 1588660"/>
                  <a:gd name="connsiteX3-59" fmla="*/ 1004876 w 1731146"/>
                  <a:gd name="connsiteY3-60" fmla="*/ 0 h 1588660"/>
                  <a:gd name="connsiteX4-61" fmla="*/ 1731146 w 1731146"/>
                  <a:gd name="connsiteY4-62" fmla="*/ 776575 h 1588660"/>
                  <a:gd name="connsiteX5-63" fmla="*/ 892425 w 1731146"/>
                  <a:gd name="connsiteY5-64" fmla="*/ 1588660 h 1588660"/>
                  <a:gd name="connsiteX6-65" fmla="*/ 892425 w 1731146"/>
                  <a:gd name="connsiteY6-66" fmla="*/ 1232918 h 1588660"/>
                  <a:gd name="connsiteX7-67" fmla="*/ 0 w 1731146"/>
                  <a:gd name="connsiteY7-68" fmla="*/ 1232918 h 1588660"/>
                  <a:gd name="connsiteX8-69" fmla="*/ 0 w 1731146"/>
                  <a:gd name="connsiteY8-70" fmla="*/ 320232 h 1588660"/>
                  <a:gd name="connsiteX0-71" fmla="*/ 0 w 1731146"/>
                  <a:gd name="connsiteY0-72" fmla="*/ 320232 h 1588660"/>
                  <a:gd name="connsiteX1-73" fmla="*/ 556334 w 1731146"/>
                  <a:gd name="connsiteY1-74" fmla="*/ 318779 h 1588660"/>
                  <a:gd name="connsiteX2-75" fmla="*/ 850996 w 1731146"/>
                  <a:gd name="connsiteY2-76" fmla="*/ 59821 h 1588660"/>
                  <a:gd name="connsiteX3-77" fmla="*/ 1004876 w 1731146"/>
                  <a:gd name="connsiteY3-78" fmla="*/ 0 h 1588660"/>
                  <a:gd name="connsiteX4-79" fmla="*/ 1731146 w 1731146"/>
                  <a:gd name="connsiteY4-80" fmla="*/ 776575 h 1588660"/>
                  <a:gd name="connsiteX5-81" fmla="*/ 892425 w 1731146"/>
                  <a:gd name="connsiteY5-82" fmla="*/ 1588660 h 1588660"/>
                  <a:gd name="connsiteX6-83" fmla="*/ 892425 w 1731146"/>
                  <a:gd name="connsiteY6-84" fmla="*/ 1232918 h 1588660"/>
                  <a:gd name="connsiteX7-85" fmla="*/ 0 w 1731146"/>
                  <a:gd name="connsiteY7-86" fmla="*/ 1232918 h 1588660"/>
                  <a:gd name="connsiteX8-87" fmla="*/ 0 w 1731146"/>
                  <a:gd name="connsiteY8-88" fmla="*/ 320232 h 1588660"/>
                  <a:gd name="connsiteX0-89" fmla="*/ 2959 w 1734105"/>
                  <a:gd name="connsiteY0-90" fmla="*/ 320232 h 1588660"/>
                  <a:gd name="connsiteX1-91" fmla="*/ 559293 w 1734105"/>
                  <a:gd name="connsiteY1-92" fmla="*/ 318779 h 1588660"/>
                  <a:gd name="connsiteX2-93" fmla="*/ 853955 w 1734105"/>
                  <a:gd name="connsiteY2-94" fmla="*/ 59821 h 1588660"/>
                  <a:gd name="connsiteX3-95" fmla="*/ 1007835 w 1734105"/>
                  <a:gd name="connsiteY3-96" fmla="*/ 0 h 1588660"/>
                  <a:gd name="connsiteX4-97" fmla="*/ 1734105 w 1734105"/>
                  <a:gd name="connsiteY4-98" fmla="*/ 776575 h 1588660"/>
                  <a:gd name="connsiteX5-99" fmla="*/ 895384 w 1734105"/>
                  <a:gd name="connsiteY5-100" fmla="*/ 1588660 h 1588660"/>
                  <a:gd name="connsiteX6-101" fmla="*/ 895384 w 1734105"/>
                  <a:gd name="connsiteY6-102" fmla="*/ 1232918 h 1588660"/>
                  <a:gd name="connsiteX7-103" fmla="*/ 2959 w 1734105"/>
                  <a:gd name="connsiteY7-104" fmla="*/ 1232918 h 1588660"/>
                  <a:gd name="connsiteX8-105" fmla="*/ 0 w 1734105"/>
                  <a:gd name="connsiteY8-106" fmla="*/ 576230 h 1588660"/>
                  <a:gd name="connsiteX9" fmla="*/ 2959 w 1734105"/>
                  <a:gd name="connsiteY9" fmla="*/ 320232 h 1588660"/>
                  <a:gd name="connsiteX0-107" fmla="*/ 3 w 1731149"/>
                  <a:gd name="connsiteY0-108" fmla="*/ 320232 h 1588660"/>
                  <a:gd name="connsiteX1-109" fmla="*/ 556337 w 1731149"/>
                  <a:gd name="connsiteY1-110" fmla="*/ 318779 h 1588660"/>
                  <a:gd name="connsiteX2-111" fmla="*/ 850999 w 1731149"/>
                  <a:gd name="connsiteY2-112" fmla="*/ 59821 h 1588660"/>
                  <a:gd name="connsiteX3-113" fmla="*/ 1004879 w 1731149"/>
                  <a:gd name="connsiteY3-114" fmla="*/ 0 h 1588660"/>
                  <a:gd name="connsiteX4-115" fmla="*/ 1731149 w 1731149"/>
                  <a:gd name="connsiteY4-116" fmla="*/ 776575 h 1588660"/>
                  <a:gd name="connsiteX5-117" fmla="*/ 892428 w 1731149"/>
                  <a:gd name="connsiteY5-118" fmla="*/ 1588660 h 1588660"/>
                  <a:gd name="connsiteX6-119" fmla="*/ 892428 w 1731149"/>
                  <a:gd name="connsiteY6-120" fmla="*/ 1232918 h 1588660"/>
                  <a:gd name="connsiteX7-121" fmla="*/ 3 w 1731149"/>
                  <a:gd name="connsiteY7-122" fmla="*/ 1232918 h 1588660"/>
                  <a:gd name="connsiteX8-123" fmla="*/ 275211 w 1731149"/>
                  <a:gd name="connsiteY8-124" fmla="*/ 617659 h 1588660"/>
                  <a:gd name="connsiteX9-125" fmla="*/ 3 w 1731149"/>
                  <a:gd name="connsiteY9-126" fmla="*/ 320232 h 1588660"/>
                  <a:gd name="connsiteX0-127" fmla="*/ 3 w 1731149"/>
                  <a:gd name="connsiteY0-128" fmla="*/ 320232 h 1588660"/>
                  <a:gd name="connsiteX1-129" fmla="*/ 556337 w 1731149"/>
                  <a:gd name="connsiteY1-130" fmla="*/ 318779 h 1588660"/>
                  <a:gd name="connsiteX2-131" fmla="*/ 850999 w 1731149"/>
                  <a:gd name="connsiteY2-132" fmla="*/ 59821 h 1588660"/>
                  <a:gd name="connsiteX3-133" fmla="*/ 1004879 w 1731149"/>
                  <a:gd name="connsiteY3-134" fmla="*/ 0 h 1588660"/>
                  <a:gd name="connsiteX4-135" fmla="*/ 1731149 w 1731149"/>
                  <a:gd name="connsiteY4-136" fmla="*/ 776575 h 1588660"/>
                  <a:gd name="connsiteX5-137" fmla="*/ 892428 w 1731149"/>
                  <a:gd name="connsiteY5-138" fmla="*/ 1588660 h 1588660"/>
                  <a:gd name="connsiteX6-139" fmla="*/ 892428 w 1731149"/>
                  <a:gd name="connsiteY6-140" fmla="*/ 1232918 h 1588660"/>
                  <a:gd name="connsiteX7-141" fmla="*/ 3 w 1731149"/>
                  <a:gd name="connsiteY7-142" fmla="*/ 1232918 h 1588660"/>
                  <a:gd name="connsiteX8-143" fmla="*/ 275211 w 1731149"/>
                  <a:gd name="connsiteY8-144" fmla="*/ 617659 h 1588660"/>
                  <a:gd name="connsiteX9-145" fmla="*/ 3 w 1731149"/>
                  <a:gd name="connsiteY9-146" fmla="*/ 320232 h 1588660"/>
                  <a:gd name="connsiteX0-147" fmla="*/ 5 w 1731151"/>
                  <a:gd name="connsiteY0-148" fmla="*/ 320232 h 1588660"/>
                  <a:gd name="connsiteX1-149" fmla="*/ 556339 w 1731151"/>
                  <a:gd name="connsiteY1-150" fmla="*/ 318779 h 1588660"/>
                  <a:gd name="connsiteX2-151" fmla="*/ 851001 w 1731151"/>
                  <a:gd name="connsiteY2-152" fmla="*/ 59821 h 1588660"/>
                  <a:gd name="connsiteX3-153" fmla="*/ 1004881 w 1731151"/>
                  <a:gd name="connsiteY3-154" fmla="*/ 0 h 1588660"/>
                  <a:gd name="connsiteX4-155" fmla="*/ 1731151 w 1731151"/>
                  <a:gd name="connsiteY4-156" fmla="*/ 776575 h 1588660"/>
                  <a:gd name="connsiteX5-157" fmla="*/ 892430 w 1731151"/>
                  <a:gd name="connsiteY5-158" fmla="*/ 1588660 h 1588660"/>
                  <a:gd name="connsiteX6-159" fmla="*/ 892430 w 1731151"/>
                  <a:gd name="connsiteY6-160" fmla="*/ 1232918 h 1588660"/>
                  <a:gd name="connsiteX7-161" fmla="*/ 5 w 1731151"/>
                  <a:gd name="connsiteY7-162" fmla="*/ 1232918 h 1588660"/>
                  <a:gd name="connsiteX8-163" fmla="*/ 275213 w 1731151"/>
                  <a:gd name="connsiteY8-164" fmla="*/ 617659 h 1588660"/>
                  <a:gd name="connsiteX9-165" fmla="*/ 5 w 1731151"/>
                  <a:gd name="connsiteY9-166" fmla="*/ 320232 h 1588660"/>
                  <a:gd name="connsiteX0-167" fmla="*/ 5 w 1731151"/>
                  <a:gd name="connsiteY0-168" fmla="*/ 320232 h 1588660"/>
                  <a:gd name="connsiteX1-169" fmla="*/ 556339 w 1731151"/>
                  <a:gd name="connsiteY1-170" fmla="*/ 318779 h 1588660"/>
                  <a:gd name="connsiteX2-171" fmla="*/ 851001 w 1731151"/>
                  <a:gd name="connsiteY2-172" fmla="*/ 59821 h 1588660"/>
                  <a:gd name="connsiteX3-173" fmla="*/ 1004881 w 1731151"/>
                  <a:gd name="connsiteY3-174" fmla="*/ 0 h 1588660"/>
                  <a:gd name="connsiteX4-175" fmla="*/ 1731151 w 1731151"/>
                  <a:gd name="connsiteY4-176" fmla="*/ 776575 h 1588660"/>
                  <a:gd name="connsiteX5-177" fmla="*/ 892430 w 1731151"/>
                  <a:gd name="connsiteY5-178" fmla="*/ 1588660 h 1588660"/>
                  <a:gd name="connsiteX6-179" fmla="*/ 892430 w 1731151"/>
                  <a:gd name="connsiteY6-180" fmla="*/ 1232918 h 1588660"/>
                  <a:gd name="connsiteX7-181" fmla="*/ 5 w 1731151"/>
                  <a:gd name="connsiteY7-182" fmla="*/ 1232918 h 1588660"/>
                  <a:gd name="connsiteX8-183" fmla="*/ 275213 w 1731151"/>
                  <a:gd name="connsiteY8-184" fmla="*/ 617659 h 1588660"/>
                  <a:gd name="connsiteX9-185" fmla="*/ 5 w 1731151"/>
                  <a:gd name="connsiteY9-186" fmla="*/ 320232 h 1588660"/>
                  <a:gd name="connsiteX0-187" fmla="*/ 3 w 1731149"/>
                  <a:gd name="connsiteY0-188" fmla="*/ 320232 h 1588660"/>
                  <a:gd name="connsiteX1-189" fmla="*/ 556337 w 1731149"/>
                  <a:gd name="connsiteY1-190" fmla="*/ 318779 h 1588660"/>
                  <a:gd name="connsiteX2-191" fmla="*/ 850999 w 1731149"/>
                  <a:gd name="connsiteY2-192" fmla="*/ 59821 h 1588660"/>
                  <a:gd name="connsiteX3-193" fmla="*/ 1004879 w 1731149"/>
                  <a:gd name="connsiteY3-194" fmla="*/ 0 h 1588660"/>
                  <a:gd name="connsiteX4-195" fmla="*/ 1731149 w 1731149"/>
                  <a:gd name="connsiteY4-196" fmla="*/ 776575 h 1588660"/>
                  <a:gd name="connsiteX5-197" fmla="*/ 892428 w 1731149"/>
                  <a:gd name="connsiteY5-198" fmla="*/ 1588660 h 1588660"/>
                  <a:gd name="connsiteX6-199" fmla="*/ 892428 w 1731149"/>
                  <a:gd name="connsiteY6-200" fmla="*/ 1232918 h 1588660"/>
                  <a:gd name="connsiteX7-201" fmla="*/ 3 w 1731149"/>
                  <a:gd name="connsiteY7-202" fmla="*/ 1232918 h 1588660"/>
                  <a:gd name="connsiteX8-203" fmla="*/ 275211 w 1731149"/>
                  <a:gd name="connsiteY8-204" fmla="*/ 617659 h 1588660"/>
                  <a:gd name="connsiteX9-205" fmla="*/ 3 w 1731149"/>
                  <a:gd name="connsiteY9-206" fmla="*/ 320232 h 1588660"/>
                  <a:gd name="connsiteX0-207" fmla="*/ 0 w 1731146"/>
                  <a:gd name="connsiteY0-208" fmla="*/ 320232 h 1588660"/>
                  <a:gd name="connsiteX1-209" fmla="*/ 556334 w 1731146"/>
                  <a:gd name="connsiteY1-210" fmla="*/ 318779 h 1588660"/>
                  <a:gd name="connsiteX2-211" fmla="*/ 850996 w 1731146"/>
                  <a:gd name="connsiteY2-212" fmla="*/ 59821 h 1588660"/>
                  <a:gd name="connsiteX3-213" fmla="*/ 1004876 w 1731146"/>
                  <a:gd name="connsiteY3-214" fmla="*/ 0 h 1588660"/>
                  <a:gd name="connsiteX4-215" fmla="*/ 1731146 w 1731146"/>
                  <a:gd name="connsiteY4-216" fmla="*/ 776575 h 1588660"/>
                  <a:gd name="connsiteX5-217" fmla="*/ 892425 w 1731146"/>
                  <a:gd name="connsiteY5-218" fmla="*/ 1588660 h 1588660"/>
                  <a:gd name="connsiteX6-219" fmla="*/ 892425 w 1731146"/>
                  <a:gd name="connsiteY6-220" fmla="*/ 1232918 h 1588660"/>
                  <a:gd name="connsiteX7-221" fmla="*/ 0 w 1731146"/>
                  <a:gd name="connsiteY7-222" fmla="*/ 1232918 h 1588660"/>
                  <a:gd name="connsiteX8-223" fmla="*/ 275208 w 1731146"/>
                  <a:gd name="connsiteY8-224" fmla="*/ 617659 h 1588660"/>
                  <a:gd name="connsiteX9-225" fmla="*/ 0 w 1731146"/>
                  <a:gd name="connsiteY9-226" fmla="*/ 320232 h 1588660"/>
                  <a:gd name="connsiteX0-227" fmla="*/ 0 w 1731146"/>
                  <a:gd name="connsiteY0-228" fmla="*/ 320232 h 1588660"/>
                  <a:gd name="connsiteX1-229" fmla="*/ 556334 w 1731146"/>
                  <a:gd name="connsiteY1-230" fmla="*/ 318779 h 1588660"/>
                  <a:gd name="connsiteX2-231" fmla="*/ 850996 w 1731146"/>
                  <a:gd name="connsiteY2-232" fmla="*/ 59821 h 1588660"/>
                  <a:gd name="connsiteX3-233" fmla="*/ 1004876 w 1731146"/>
                  <a:gd name="connsiteY3-234" fmla="*/ 0 h 1588660"/>
                  <a:gd name="connsiteX4-235" fmla="*/ 1731146 w 1731146"/>
                  <a:gd name="connsiteY4-236" fmla="*/ 776575 h 1588660"/>
                  <a:gd name="connsiteX5-237" fmla="*/ 892425 w 1731146"/>
                  <a:gd name="connsiteY5-238" fmla="*/ 1588660 h 1588660"/>
                  <a:gd name="connsiteX6-239" fmla="*/ 892425 w 1731146"/>
                  <a:gd name="connsiteY6-240" fmla="*/ 1232918 h 1588660"/>
                  <a:gd name="connsiteX7-241" fmla="*/ 0 w 1731146"/>
                  <a:gd name="connsiteY7-242" fmla="*/ 1232918 h 1588660"/>
                  <a:gd name="connsiteX8-243" fmla="*/ 275208 w 1731146"/>
                  <a:gd name="connsiteY8-244" fmla="*/ 617659 h 1588660"/>
                  <a:gd name="connsiteX9-245" fmla="*/ 0 w 1731146"/>
                  <a:gd name="connsiteY9-246" fmla="*/ 320232 h 1588660"/>
                  <a:gd name="connsiteX0-247" fmla="*/ 0 w 1731146"/>
                  <a:gd name="connsiteY0-248" fmla="*/ 320232 h 1588660"/>
                  <a:gd name="connsiteX1-249" fmla="*/ 556334 w 1731146"/>
                  <a:gd name="connsiteY1-250" fmla="*/ 318779 h 1588660"/>
                  <a:gd name="connsiteX2-251" fmla="*/ 850996 w 1731146"/>
                  <a:gd name="connsiteY2-252" fmla="*/ 59821 h 1588660"/>
                  <a:gd name="connsiteX3-253" fmla="*/ 1004876 w 1731146"/>
                  <a:gd name="connsiteY3-254" fmla="*/ 0 h 1588660"/>
                  <a:gd name="connsiteX4-255" fmla="*/ 1731146 w 1731146"/>
                  <a:gd name="connsiteY4-256" fmla="*/ 776575 h 1588660"/>
                  <a:gd name="connsiteX5-257" fmla="*/ 892425 w 1731146"/>
                  <a:gd name="connsiteY5-258" fmla="*/ 1588660 h 1588660"/>
                  <a:gd name="connsiteX6-259" fmla="*/ 892425 w 1731146"/>
                  <a:gd name="connsiteY6-260" fmla="*/ 1232918 h 1588660"/>
                  <a:gd name="connsiteX7-261" fmla="*/ 0 w 1731146"/>
                  <a:gd name="connsiteY7-262" fmla="*/ 1232918 h 1588660"/>
                  <a:gd name="connsiteX8-263" fmla="*/ 275208 w 1731146"/>
                  <a:gd name="connsiteY8-264" fmla="*/ 617659 h 1588660"/>
                  <a:gd name="connsiteX9-265" fmla="*/ 0 w 1731146"/>
                  <a:gd name="connsiteY9-266" fmla="*/ 320232 h 1588660"/>
                  <a:gd name="connsiteX0-267" fmla="*/ 0 w 1731146"/>
                  <a:gd name="connsiteY0-268" fmla="*/ 320232 h 1588660"/>
                  <a:gd name="connsiteX1-269" fmla="*/ 556334 w 1731146"/>
                  <a:gd name="connsiteY1-270" fmla="*/ 318779 h 1588660"/>
                  <a:gd name="connsiteX2-271" fmla="*/ 850996 w 1731146"/>
                  <a:gd name="connsiteY2-272" fmla="*/ 59821 h 1588660"/>
                  <a:gd name="connsiteX3-273" fmla="*/ 1004876 w 1731146"/>
                  <a:gd name="connsiteY3-274" fmla="*/ 0 h 1588660"/>
                  <a:gd name="connsiteX4-275" fmla="*/ 1731146 w 1731146"/>
                  <a:gd name="connsiteY4-276" fmla="*/ 776575 h 1588660"/>
                  <a:gd name="connsiteX5-277" fmla="*/ 892425 w 1731146"/>
                  <a:gd name="connsiteY5-278" fmla="*/ 1588660 h 1588660"/>
                  <a:gd name="connsiteX6-279" fmla="*/ 892425 w 1731146"/>
                  <a:gd name="connsiteY6-280" fmla="*/ 1232918 h 1588660"/>
                  <a:gd name="connsiteX7-281" fmla="*/ 0 w 1731146"/>
                  <a:gd name="connsiteY7-282" fmla="*/ 1232918 h 1588660"/>
                  <a:gd name="connsiteX8-283" fmla="*/ 281126 w 1731146"/>
                  <a:gd name="connsiteY8-284" fmla="*/ 620619 h 1588660"/>
                  <a:gd name="connsiteX9-285" fmla="*/ 0 w 1731146"/>
                  <a:gd name="connsiteY9-286" fmla="*/ 320232 h 1588660"/>
                  <a:gd name="connsiteX0-287" fmla="*/ 0 w 1731146"/>
                  <a:gd name="connsiteY0-288" fmla="*/ 320232 h 1588660"/>
                  <a:gd name="connsiteX1-289" fmla="*/ 556334 w 1731146"/>
                  <a:gd name="connsiteY1-290" fmla="*/ 318779 h 1588660"/>
                  <a:gd name="connsiteX2-291" fmla="*/ 850996 w 1731146"/>
                  <a:gd name="connsiteY2-292" fmla="*/ 59821 h 1588660"/>
                  <a:gd name="connsiteX3-293" fmla="*/ 1004876 w 1731146"/>
                  <a:gd name="connsiteY3-294" fmla="*/ 0 h 1588660"/>
                  <a:gd name="connsiteX4-295" fmla="*/ 1731146 w 1731146"/>
                  <a:gd name="connsiteY4-296" fmla="*/ 776575 h 1588660"/>
                  <a:gd name="connsiteX5-297" fmla="*/ 892425 w 1731146"/>
                  <a:gd name="connsiteY5-298" fmla="*/ 1588660 h 1588660"/>
                  <a:gd name="connsiteX6-299" fmla="*/ 892425 w 1731146"/>
                  <a:gd name="connsiteY6-300" fmla="*/ 1232918 h 1588660"/>
                  <a:gd name="connsiteX7-301" fmla="*/ 0 w 1731146"/>
                  <a:gd name="connsiteY7-302" fmla="*/ 1232918 h 1588660"/>
                  <a:gd name="connsiteX8-303" fmla="*/ 136124 w 1731146"/>
                  <a:gd name="connsiteY8-304" fmla="*/ 922459 h 1588660"/>
                  <a:gd name="connsiteX9-305" fmla="*/ 281126 w 1731146"/>
                  <a:gd name="connsiteY9-306" fmla="*/ 620619 h 1588660"/>
                  <a:gd name="connsiteX10" fmla="*/ 0 w 1731146"/>
                  <a:gd name="connsiteY10" fmla="*/ 320232 h 1588660"/>
                  <a:gd name="connsiteX0-307" fmla="*/ 0 w 1731146"/>
                  <a:gd name="connsiteY0-308" fmla="*/ 320232 h 1588660"/>
                  <a:gd name="connsiteX1-309" fmla="*/ 556334 w 1731146"/>
                  <a:gd name="connsiteY1-310" fmla="*/ 318779 h 1588660"/>
                  <a:gd name="connsiteX2-311" fmla="*/ 850996 w 1731146"/>
                  <a:gd name="connsiteY2-312" fmla="*/ 59821 h 1588660"/>
                  <a:gd name="connsiteX3-313" fmla="*/ 1004876 w 1731146"/>
                  <a:gd name="connsiteY3-314" fmla="*/ 0 h 1588660"/>
                  <a:gd name="connsiteX4-315" fmla="*/ 1731146 w 1731146"/>
                  <a:gd name="connsiteY4-316" fmla="*/ 776575 h 1588660"/>
                  <a:gd name="connsiteX5-317" fmla="*/ 892425 w 1731146"/>
                  <a:gd name="connsiteY5-318" fmla="*/ 1588660 h 1588660"/>
                  <a:gd name="connsiteX6-319" fmla="*/ 892425 w 1731146"/>
                  <a:gd name="connsiteY6-320" fmla="*/ 1232918 h 1588660"/>
                  <a:gd name="connsiteX7-321" fmla="*/ 0 w 1731146"/>
                  <a:gd name="connsiteY7-322" fmla="*/ 1232918 h 1588660"/>
                  <a:gd name="connsiteX8-323" fmla="*/ 266330 w 1731146"/>
                  <a:gd name="connsiteY8-324" fmla="*/ 955011 h 1588660"/>
                  <a:gd name="connsiteX9-325" fmla="*/ 281126 w 1731146"/>
                  <a:gd name="connsiteY9-326" fmla="*/ 620619 h 1588660"/>
                  <a:gd name="connsiteX10-327" fmla="*/ 0 w 1731146"/>
                  <a:gd name="connsiteY10-328" fmla="*/ 320232 h 1588660"/>
                  <a:gd name="connsiteX0-329" fmla="*/ 0 w 1731146"/>
                  <a:gd name="connsiteY0-330" fmla="*/ 320232 h 1588660"/>
                  <a:gd name="connsiteX1-331" fmla="*/ 556334 w 1731146"/>
                  <a:gd name="connsiteY1-332" fmla="*/ 318779 h 1588660"/>
                  <a:gd name="connsiteX2-333" fmla="*/ 850996 w 1731146"/>
                  <a:gd name="connsiteY2-334" fmla="*/ 59821 h 1588660"/>
                  <a:gd name="connsiteX3-335" fmla="*/ 1004876 w 1731146"/>
                  <a:gd name="connsiteY3-336" fmla="*/ 0 h 1588660"/>
                  <a:gd name="connsiteX4-337" fmla="*/ 1731146 w 1731146"/>
                  <a:gd name="connsiteY4-338" fmla="*/ 776575 h 1588660"/>
                  <a:gd name="connsiteX5-339" fmla="*/ 892425 w 1731146"/>
                  <a:gd name="connsiteY5-340" fmla="*/ 1588660 h 1588660"/>
                  <a:gd name="connsiteX6-341" fmla="*/ 892425 w 1731146"/>
                  <a:gd name="connsiteY6-342" fmla="*/ 1232918 h 1588660"/>
                  <a:gd name="connsiteX7-343" fmla="*/ 582967 w 1731146"/>
                  <a:gd name="connsiteY7-344" fmla="*/ 1233178 h 1588660"/>
                  <a:gd name="connsiteX8-345" fmla="*/ 0 w 1731146"/>
                  <a:gd name="connsiteY8-346" fmla="*/ 1232918 h 1588660"/>
                  <a:gd name="connsiteX9-347" fmla="*/ 266330 w 1731146"/>
                  <a:gd name="connsiteY9-348" fmla="*/ 955011 h 1588660"/>
                  <a:gd name="connsiteX10-349" fmla="*/ 281126 w 1731146"/>
                  <a:gd name="connsiteY10-350" fmla="*/ 620619 h 1588660"/>
                  <a:gd name="connsiteX11" fmla="*/ 0 w 1731146"/>
                  <a:gd name="connsiteY11" fmla="*/ 320232 h 1588660"/>
                  <a:gd name="connsiteX0-351" fmla="*/ 0 w 1731146"/>
                  <a:gd name="connsiteY0-352" fmla="*/ 320232 h 1588660"/>
                  <a:gd name="connsiteX1-353" fmla="*/ 556334 w 1731146"/>
                  <a:gd name="connsiteY1-354" fmla="*/ 318779 h 1588660"/>
                  <a:gd name="connsiteX2-355" fmla="*/ 850996 w 1731146"/>
                  <a:gd name="connsiteY2-356" fmla="*/ 59821 h 1588660"/>
                  <a:gd name="connsiteX3-357" fmla="*/ 1004876 w 1731146"/>
                  <a:gd name="connsiteY3-358" fmla="*/ 0 h 1588660"/>
                  <a:gd name="connsiteX4-359" fmla="*/ 1731146 w 1731146"/>
                  <a:gd name="connsiteY4-360" fmla="*/ 776575 h 1588660"/>
                  <a:gd name="connsiteX5-361" fmla="*/ 892425 w 1731146"/>
                  <a:gd name="connsiteY5-362" fmla="*/ 1588660 h 1588660"/>
                  <a:gd name="connsiteX6-363" fmla="*/ 853956 w 1731146"/>
                  <a:gd name="connsiteY6-364" fmla="*/ 1460778 h 1588660"/>
                  <a:gd name="connsiteX7-365" fmla="*/ 582967 w 1731146"/>
                  <a:gd name="connsiteY7-366" fmla="*/ 1233178 h 1588660"/>
                  <a:gd name="connsiteX8-367" fmla="*/ 0 w 1731146"/>
                  <a:gd name="connsiteY8-368" fmla="*/ 1232918 h 1588660"/>
                  <a:gd name="connsiteX9-369" fmla="*/ 266330 w 1731146"/>
                  <a:gd name="connsiteY9-370" fmla="*/ 955011 h 1588660"/>
                  <a:gd name="connsiteX10-371" fmla="*/ 281126 w 1731146"/>
                  <a:gd name="connsiteY10-372" fmla="*/ 620619 h 1588660"/>
                  <a:gd name="connsiteX11-373" fmla="*/ 0 w 1731146"/>
                  <a:gd name="connsiteY11-374" fmla="*/ 320232 h 1588660"/>
                  <a:gd name="connsiteX0-375" fmla="*/ 0 w 1731146"/>
                  <a:gd name="connsiteY0-376" fmla="*/ 320232 h 1517638"/>
                  <a:gd name="connsiteX1-377" fmla="*/ 556334 w 1731146"/>
                  <a:gd name="connsiteY1-378" fmla="*/ 318779 h 1517638"/>
                  <a:gd name="connsiteX2-379" fmla="*/ 850996 w 1731146"/>
                  <a:gd name="connsiteY2-380" fmla="*/ 59821 h 1517638"/>
                  <a:gd name="connsiteX3-381" fmla="*/ 1004876 w 1731146"/>
                  <a:gd name="connsiteY3-382" fmla="*/ 0 h 1517638"/>
                  <a:gd name="connsiteX4-383" fmla="*/ 1731146 w 1731146"/>
                  <a:gd name="connsiteY4-384" fmla="*/ 776575 h 1517638"/>
                  <a:gd name="connsiteX5-385" fmla="*/ 1010794 w 1731146"/>
                  <a:gd name="connsiteY5-386" fmla="*/ 1517638 h 1517638"/>
                  <a:gd name="connsiteX6-387" fmla="*/ 853956 w 1731146"/>
                  <a:gd name="connsiteY6-388" fmla="*/ 1460778 h 1517638"/>
                  <a:gd name="connsiteX7-389" fmla="*/ 582967 w 1731146"/>
                  <a:gd name="connsiteY7-390" fmla="*/ 1233178 h 1517638"/>
                  <a:gd name="connsiteX8-391" fmla="*/ 0 w 1731146"/>
                  <a:gd name="connsiteY8-392" fmla="*/ 1232918 h 1517638"/>
                  <a:gd name="connsiteX9-393" fmla="*/ 266330 w 1731146"/>
                  <a:gd name="connsiteY9-394" fmla="*/ 955011 h 1517638"/>
                  <a:gd name="connsiteX10-395" fmla="*/ 281126 w 1731146"/>
                  <a:gd name="connsiteY10-396" fmla="*/ 620619 h 1517638"/>
                  <a:gd name="connsiteX11-397" fmla="*/ 0 w 1731146"/>
                  <a:gd name="connsiteY11-398" fmla="*/ 320232 h 1517638"/>
                  <a:gd name="connsiteX0-399" fmla="*/ 0 w 1589104"/>
                  <a:gd name="connsiteY0-400" fmla="*/ 320232 h 1517638"/>
                  <a:gd name="connsiteX1-401" fmla="*/ 556334 w 1589104"/>
                  <a:gd name="connsiteY1-402" fmla="*/ 318779 h 1517638"/>
                  <a:gd name="connsiteX2-403" fmla="*/ 850996 w 1589104"/>
                  <a:gd name="connsiteY2-404" fmla="*/ 59821 h 1517638"/>
                  <a:gd name="connsiteX3-405" fmla="*/ 1004876 w 1589104"/>
                  <a:gd name="connsiteY3-406" fmla="*/ 0 h 1517638"/>
                  <a:gd name="connsiteX4-407" fmla="*/ 1589104 w 1589104"/>
                  <a:gd name="connsiteY4-408" fmla="*/ 936373 h 1517638"/>
                  <a:gd name="connsiteX5-409" fmla="*/ 1010794 w 1589104"/>
                  <a:gd name="connsiteY5-410" fmla="*/ 1517638 h 1517638"/>
                  <a:gd name="connsiteX6-411" fmla="*/ 853956 w 1589104"/>
                  <a:gd name="connsiteY6-412" fmla="*/ 1460778 h 1517638"/>
                  <a:gd name="connsiteX7-413" fmla="*/ 582967 w 1589104"/>
                  <a:gd name="connsiteY7-414" fmla="*/ 1233178 h 1517638"/>
                  <a:gd name="connsiteX8-415" fmla="*/ 0 w 1589104"/>
                  <a:gd name="connsiteY8-416" fmla="*/ 1232918 h 1517638"/>
                  <a:gd name="connsiteX9-417" fmla="*/ 266330 w 1589104"/>
                  <a:gd name="connsiteY9-418" fmla="*/ 955011 h 1517638"/>
                  <a:gd name="connsiteX10-419" fmla="*/ 281126 w 1589104"/>
                  <a:gd name="connsiteY10-420" fmla="*/ 620619 h 1517638"/>
                  <a:gd name="connsiteX11-421" fmla="*/ 0 w 1589104"/>
                  <a:gd name="connsiteY11-422" fmla="*/ 320232 h 1517638"/>
                  <a:gd name="connsiteX0-423" fmla="*/ 0 w 1589104"/>
                  <a:gd name="connsiteY0-424" fmla="*/ 320232 h 1517638"/>
                  <a:gd name="connsiteX1-425" fmla="*/ 556334 w 1589104"/>
                  <a:gd name="connsiteY1-426" fmla="*/ 318779 h 1517638"/>
                  <a:gd name="connsiteX2-427" fmla="*/ 850996 w 1589104"/>
                  <a:gd name="connsiteY2-428" fmla="*/ 59821 h 1517638"/>
                  <a:gd name="connsiteX3-429" fmla="*/ 1004876 w 1589104"/>
                  <a:gd name="connsiteY3-430" fmla="*/ 0 h 1517638"/>
                  <a:gd name="connsiteX4-431" fmla="*/ 1373080 w 1589104"/>
                  <a:gd name="connsiteY4-432" fmla="*/ 591026 h 1517638"/>
                  <a:gd name="connsiteX5-433" fmla="*/ 1589104 w 1589104"/>
                  <a:gd name="connsiteY5-434" fmla="*/ 936373 h 1517638"/>
                  <a:gd name="connsiteX6-435" fmla="*/ 1010794 w 1589104"/>
                  <a:gd name="connsiteY6-436" fmla="*/ 1517638 h 1517638"/>
                  <a:gd name="connsiteX7-437" fmla="*/ 853956 w 1589104"/>
                  <a:gd name="connsiteY7-438" fmla="*/ 1460778 h 1517638"/>
                  <a:gd name="connsiteX8-439" fmla="*/ 582967 w 1589104"/>
                  <a:gd name="connsiteY8-440" fmla="*/ 1233178 h 1517638"/>
                  <a:gd name="connsiteX9-441" fmla="*/ 0 w 1589104"/>
                  <a:gd name="connsiteY9-442" fmla="*/ 1232918 h 1517638"/>
                  <a:gd name="connsiteX10-443" fmla="*/ 266330 w 1589104"/>
                  <a:gd name="connsiteY10-444" fmla="*/ 955011 h 1517638"/>
                  <a:gd name="connsiteX11-445" fmla="*/ 281126 w 1589104"/>
                  <a:gd name="connsiteY11-446" fmla="*/ 620619 h 1517638"/>
                  <a:gd name="connsiteX12" fmla="*/ 0 w 1589104"/>
                  <a:gd name="connsiteY12" fmla="*/ 320232 h 1517638"/>
                  <a:gd name="connsiteX0-447" fmla="*/ 0 w 1589104"/>
                  <a:gd name="connsiteY0-448" fmla="*/ 320232 h 1517638"/>
                  <a:gd name="connsiteX1-449" fmla="*/ 556334 w 1589104"/>
                  <a:gd name="connsiteY1-450" fmla="*/ 318779 h 1517638"/>
                  <a:gd name="connsiteX2-451" fmla="*/ 850996 w 1589104"/>
                  <a:gd name="connsiteY2-452" fmla="*/ 59821 h 1517638"/>
                  <a:gd name="connsiteX3-453" fmla="*/ 1004876 w 1589104"/>
                  <a:gd name="connsiteY3-454" fmla="*/ 0 h 1517638"/>
                  <a:gd name="connsiteX4-455" fmla="*/ 1583185 w 1589104"/>
                  <a:gd name="connsiteY4-456" fmla="*/ 596945 h 1517638"/>
                  <a:gd name="connsiteX5-457" fmla="*/ 1589104 w 1589104"/>
                  <a:gd name="connsiteY5-458" fmla="*/ 936373 h 1517638"/>
                  <a:gd name="connsiteX6-459" fmla="*/ 1010794 w 1589104"/>
                  <a:gd name="connsiteY6-460" fmla="*/ 1517638 h 1517638"/>
                  <a:gd name="connsiteX7-461" fmla="*/ 853956 w 1589104"/>
                  <a:gd name="connsiteY7-462" fmla="*/ 1460778 h 1517638"/>
                  <a:gd name="connsiteX8-463" fmla="*/ 582967 w 1589104"/>
                  <a:gd name="connsiteY8-464" fmla="*/ 1233178 h 1517638"/>
                  <a:gd name="connsiteX9-465" fmla="*/ 0 w 1589104"/>
                  <a:gd name="connsiteY9-466" fmla="*/ 1232918 h 1517638"/>
                  <a:gd name="connsiteX10-467" fmla="*/ 266330 w 1589104"/>
                  <a:gd name="connsiteY10-468" fmla="*/ 955011 h 1517638"/>
                  <a:gd name="connsiteX11-469" fmla="*/ 281126 w 1589104"/>
                  <a:gd name="connsiteY11-470" fmla="*/ 620619 h 1517638"/>
                  <a:gd name="connsiteX12-471" fmla="*/ 0 w 1589104"/>
                  <a:gd name="connsiteY12-472" fmla="*/ 320232 h 1517638"/>
                  <a:gd name="connsiteX0-473" fmla="*/ 0 w 1592063"/>
                  <a:gd name="connsiteY0-474" fmla="*/ 320232 h 1517638"/>
                  <a:gd name="connsiteX1-475" fmla="*/ 556334 w 1592063"/>
                  <a:gd name="connsiteY1-476" fmla="*/ 318779 h 1517638"/>
                  <a:gd name="connsiteX2-477" fmla="*/ 850996 w 1592063"/>
                  <a:gd name="connsiteY2-478" fmla="*/ 59821 h 1517638"/>
                  <a:gd name="connsiteX3-479" fmla="*/ 1004876 w 1592063"/>
                  <a:gd name="connsiteY3-480" fmla="*/ 0 h 1517638"/>
                  <a:gd name="connsiteX4-481" fmla="*/ 1583185 w 1592063"/>
                  <a:gd name="connsiteY4-482" fmla="*/ 596945 h 1517638"/>
                  <a:gd name="connsiteX5-483" fmla="*/ 1592063 w 1592063"/>
                  <a:gd name="connsiteY5-484" fmla="*/ 942292 h 1517638"/>
                  <a:gd name="connsiteX6-485" fmla="*/ 1010794 w 1592063"/>
                  <a:gd name="connsiteY6-486" fmla="*/ 1517638 h 1517638"/>
                  <a:gd name="connsiteX7-487" fmla="*/ 853956 w 1592063"/>
                  <a:gd name="connsiteY7-488" fmla="*/ 1460778 h 1517638"/>
                  <a:gd name="connsiteX8-489" fmla="*/ 582967 w 1592063"/>
                  <a:gd name="connsiteY8-490" fmla="*/ 1233178 h 1517638"/>
                  <a:gd name="connsiteX9-491" fmla="*/ 0 w 1592063"/>
                  <a:gd name="connsiteY9-492" fmla="*/ 1232918 h 1517638"/>
                  <a:gd name="connsiteX10-493" fmla="*/ 266330 w 1592063"/>
                  <a:gd name="connsiteY10-494" fmla="*/ 955011 h 1517638"/>
                  <a:gd name="connsiteX11-495" fmla="*/ 281126 w 1592063"/>
                  <a:gd name="connsiteY11-496" fmla="*/ 620619 h 1517638"/>
                  <a:gd name="connsiteX12-497" fmla="*/ 0 w 1592063"/>
                  <a:gd name="connsiteY12-498" fmla="*/ 320232 h 1517638"/>
                  <a:gd name="connsiteX0-499" fmla="*/ 0 w 1589104"/>
                  <a:gd name="connsiteY0-500" fmla="*/ 320232 h 1517638"/>
                  <a:gd name="connsiteX1-501" fmla="*/ 556334 w 1589104"/>
                  <a:gd name="connsiteY1-502" fmla="*/ 318779 h 1517638"/>
                  <a:gd name="connsiteX2-503" fmla="*/ 850996 w 1589104"/>
                  <a:gd name="connsiteY2-504" fmla="*/ 59821 h 1517638"/>
                  <a:gd name="connsiteX3-505" fmla="*/ 1004876 w 1589104"/>
                  <a:gd name="connsiteY3-506" fmla="*/ 0 h 1517638"/>
                  <a:gd name="connsiteX4-507" fmla="*/ 1583185 w 1589104"/>
                  <a:gd name="connsiteY4-508" fmla="*/ 596945 h 1517638"/>
                  <a:gd name="connsiteX5-509" fmla="*/ 1589104 w 1589104"/>
                  <a:gd name="connsiteY5-510" fmla="*/ 948210 h 1517638"/>
                  <a:gd name="connsiteX6-511" fmla="*/ 1010794 w 1589104"/>
                  <a:gd name="connsiteY6-512" fmla="*/ 1517638 h 1517638"/>
                  <a:gd name="connsiteX7-513" fmla="*/ 853956 w 1589104"/>
                  <a:gd name="connsiteY7-514" fmla="*/ 1460778 h 1517638"/>
                  <a:gd name="connsiteX8-515" fmla="*/ 582967 w 1589104"/>
                  <a:gd name="connsiteY8-516" fmla="*/ 1233178 h 1517638"/>
                  <a:gd name="connsiteX9-517" fmla="*/ 0 w 1589104"/>
                  <a:gd name="connsiteY9-518" fmla="*/ 1232918 h 1517638"/>
                  <a:gd name="connsiteX10-519" fmla="*/ 266330 w 1589104"/>
                  <a:gd name="connsiteY10-520" fmla="*/ 955011 h 1517638"/>
                  <a:gd name="connsiteX11-521" fmla="*/ 281126 w 1589104"/>
                  <a:gd name="connsiteY11-522" fmla="*/ 620619 h 1517638"/>
                  <a:gd name="connsiteX12-523" fmla="*/ 0 w 1589104"/>
                  <a:gd name="connsiteY12-524" fmla="*/ 320232 h 1517638"/>
                  <a:gd name="connsiteX0-525" fmla="*/ 0 w 1589104"/>
                  <a:gd name="connsiteY0-526" fmla="*/ 320232 h 1514679"/>
                  <a:gd name="connsiteX1-527" fmla="*/ 556334 w 1589104"/>
                  <a:gd name="connsiteY1-528" fmla="*/ 318779 h 1514679"/>
                  <a:gd name="connsiteX2-529" fmla="*/ 850996 w 1589104"/>
                  <a:gd name="connsiteY2-530" fmla="*/ 59821 h 1514679"/>
                  <a:gd name="connsiteX3-531" fmla="*/ 1004876 w 1589104"/>
                  <a:gd name="connsiteY3-532" fmla="*/ 0 h 1514679"/>
                  <a:gd name="connsiteX4-533" fmla="*/ 1583185 w 1589104"/>
                  <a:gd name="connsiteY4-534" fmla="*/ 596945 h 1514679"/>
                  <a:gd name="connsiteX5-535" fmla="*/ 1589104 w 1589104"/>
                  <a:gd name="connsiteY5-536" fmla="*/ 948210 h 1514679"/>
                  <a:gd name="connsiteX6-537" fmla="*/ 1013753 w 1589104"/>
                  <a:gd name="connsiteY6-538" fmla="*/ 1514679 h 1514679"/>
                  <a:gd name="connsiteX7-539" fmla="*/ 853956 w 1589104"/>
                  <a:gd name="connsiteY7-540" fmla="*/ 1460778 h 1514679"/>
                  <a:gd name="connsiteX8-541" fmla="*/ 582967 w 1589104"/>
                  <a:gd name="connsiteY8-542" fmla="*/ 1233178 h 1514679"/>
                  <a:gd name="connsiteX9-543" fmla="*/ 0 w 1589104"/>
                  <a:gd name="connsiteY9-544" fmla="*/ 1232918 h 1514679"/>
                  <a:gd name="connsiteX10-545" fmla="*/ 266330 w 1589104"/>
                  <a:gd name="connsiteY10-546" fmla="*/ 955011 h 1514679"/>
                  <a:gd name="connsiteX11-547" fmla="*/ 281126 w 1589104"/>
                  <a:gd name="connsiteY11-548" fmla="*/ 620619 h 1514679"/>
                  <a:gd name="connsiteX12-549" fmla="*/ 0 w 1589104"/>
                  <a:gd name="connsiteY12-550" fmla="*/ 320232 h 1514679"/>
                  <a:gd name="connsiteX0-551" fmla="*/ 0 w 1589104"/>
                  <a:gd name="connsiteY0-552" fmla="*/ 320232 h 1514679"/>
                  <a:gd name="connsiteX1-553" fmla="*/ 556334 w 1589104"/>
                  <a:gd name="connsiteY1-554" fmla="*/ 318779 h 1514679"/>
                  <a:gd name="connsiteX2-555" fmla="*/ 850996 w 1589104"/>
                  <a:gd name="connsiteY2-556" fmla="*/ 59821 h 1514679"/>
                  <a:gd name="connsiteX3-557" fmla="*/ 1004876 w 1589104"/>
                  <a:gd name="connsiteY3-558" fmla="*/ 0 h 1514679"/>
                  <a:gd name="connsiteX4-559" fmla="*/ 1583185 w 1589104"/>
                  <a:gd name="connsiteY4-560" fmla="*/ 596945 h 1514679"/>
                  <a:gd name="connsiteX5-561" fmla="*/ 1589104 w 1589104"/>
                  <a:gd name="connsiteY5-562" fmla="*/ 948210 h 1514679"/>
                  <a:gd name="connsiteX6-563" fmla="*/ 1013753 w 1589104"/>
                  <a:gd name="connsiteY6-564" fmla="*/ 1514679 h 1514679"/>
                  <a:gd name="connsiteX7-565" fmla="*/ 853956 w 1589104"/>
                  <a:gd name="connsiteY7-566" fmla="*/ 1460778 h 1514679"/>
                  <a:gd name="connsiteX8-567" fmla="*/ 582967 w 1589104"/>
                  <a:gd name="connsiteY8-568" fmla="*/ 1233178 h 1514679"/>
                  <a:gd name="connsiteX9-569" fmla="*/ 0 w 1589104"/>
                  <a:gd name="connsiteY9-570" fmla="*/ 1232918 h 1514679"/>
                  <a:gd name="connsiteX10-571" fmla="*/ 266330 w 1589104"/>
                  <a:gd name="connsiteY10-572" fmla="*/ 955011 h 1514679"/>
                  <a:gd name="connsiteX11-573" fmla="*/ 287045 w 1589104"/>
                  <a:gd name="connsiteY11-574" fmla="*/ 611742 h 1514679"/>
                  <a:gd name="connsiteX12-575" fmla="*/ 0 w 1589104"/>
                  <a:gd name="connsiteY12-576" fmla="*/ 320232 h 1514679"/>
                  <a:gd name="connsiteX0-577" fmla="*/ 0 w 1589104"/>
                  <a:gd name="connsiteY0-578" fmla="*/ 320232 h 1514679"/>
                  <a:gd name="connsiteX1-579" fmla="*/ 556334 w 1589104"/>
                  <a:gd name="connsiteY1-580" fmla="*/ 318779 h 1514679"/>
                  <a:gd name="connsiteX2-581" fmla="*/ 850996 w 1589104"/>
                  <a:gd name="connsiteY2-582" fmla="*/ 59821 h 1514679"/>
                  <a:gd name="connsiteX3-583" fmla="*/ 1004876 w 1589104"/>
                  <a:gd name="connsiteY3-584" fmla="*/ 0 h 1514679"/>
                  <a:gd name="connsiteX4-585" fmla="*/ 1583185 w 1589104"/>
                  <a:gd name="connsiteY4-586" fmla="*/ 596945 h 1514679"/>
                  <a:gd name="connsiteX5-587" fmla="*/ 1589104 w 1589104"/>
                  <a:gd name="connsiteY5-588" fmla="*/ 948210 h 1514679"/>
                  <a:gd name="connsiteX6-589" fmla="*/ 1013753 w 1589104"/>
                  <a:gd name="connsiteY6-590" fmla="*/ 1514679 h 1514679"/>
                  <a:gd name="connsiteX7-591" fmla="*/ 853956 w 1589104"/>
                  <a:gd name="connsiteY7-592" fmla="*/ 1460778 h 1514679"/>
                  <a:gd name="connsiteX8-593" fmla="*/ 582967 w 1589104"/>
                  <a:gd name="connsiteY8-594" fmla="*/ 1233178 h 1514679"/>
                  <a:gd name="connsiteX9-595" fmla="*/ 0 w 1589104"/>
                  <a:gd name="connsiteY9-596" fmla="*/ 1232918 h 1514679"/>
                  <a:gd name="connsiteX10-597" fmla="*/ 266330 w 1589104"/>
                  <a:gd name="connsiteY10-598" fmla="*/ 955011 h 1514679"/>
                  <a:gd name="connsiteX11-599" fmla="*/ 287045 w 1589104"/>
                  <a:gd name="connsiteY11-600" fmla="*/ 611742 h 1514679"/>
                  <a:gd name="connsiteX12-601" fmla="*/ 0 w 1589104"/>
                  <a:gd name="connsiteY12-602" fmla="*/ 320232 h 1514679"/>
                  <a:gd name="connsiteX0-603" fmla="*/ 0 w 1589104"/>
                  <a:gd name="connsiteY0-604" fmla="*/ 320232 h 1514679"/>
                  <a:gd name="connsiteX1-605" fmla="*/ 556334 w 1589104"/>
                  <a:gd name="connsiteY1-606" fmla="*/ 318779 h 1514679"/>
                  <a:gd name="connsiteX2-607" fmla="*/ 850996 w 1589104"/>
                  <a:gd name="connsiteY2-608" fmla="*/ 59821 h 1514679"/>
                  <a:gd name="connsiteX3-609" fmla="*/ 1004876 w 1589104"/>
                  <a:gd name="connsiteY3-610" fmla="*/ 0 h 1514679"/>
                  <a:gd name="connsiteX4-611" fmla="*/ 1583185 w 1589104"/>
                  <a:gd name="connsiteY4-612" fmla="*/ 596945 h 1514679"/>
                  <a:gd name="connsiteX5-613" fmla="*/ 1589104 w 1589104"/>
                  <a:gd name="connsiteY5-614" fmla="*/ 948210 h 1514679"/>
                  <a:gd name="connsiteX6-615" fmla="*/ 1013753 w 1589104"/>
                  <a:gd name="connsiteY6-616" fmla="*/ 1514679 h 1514679"/>
                  <a:gd name="connsiteX7-617" fmla="*/ 853956 w 1589104"/>
                  <a:gd name="connsiteY7-618" fmla="*/ 1460778 h 1514679"/>
                  <a:gd name="connsiteX8-619" fmla="*/ 582967 w 1589104"/>
                  <a:gd name="connsiteY8-620" fmla="*/ 1233178 h 1514679"/>
                  <a:gd name="connsiteX9-621" fmla="*/ 0 w 1589104"/>
                  <a:gd name="connsiteY9-622" fmla="*/ 1232918 h 1514679"/>
                  <a:gd name="connsiteX10-623" fmla="*/ 266330 w 1589104"/>
                  <a:gd name="connsiteY10-624" fmla="*/ 955011 h 1514679"/>
                  <a:gd name="connsiteX11-625" fmla="*/ 287045 w 1589104"/>
                  <a:gd name="connsiteY11-626" fmla="*/ 611742 h 1514679"/>
                  <a:gd name="connsiteX12-627" fmla="*/ 0 w 1589104"/>
                  <a:gd name="connsiteY12-628" fmla="*/ 320232 h 1514679"/>
                  <a:gd name="connsiteX0-629" fmla="*/ 0 w 1589104"/>
                  <a:gd name="connsiteY0-630" fmla="*/ 320232 h 1514679"/>
                  <a:gd name="connsiteX1-631" fmla="*/ 556334 w 1589104"/>
                  <a:gd name="connsiteY1-632" fmla="*/ 318779 h 1514679"/>
                  <a:gd name="connsiteX2-633" fmla="*/ 850996 w 1589104"/>
                  <a:gd name="connsiteY2-634" fmla="*/ 59821 h 1514679"/>
                  <a:gd name="connsiteX3-635" fmla="*/ 1004876 w 1589104"/>
                  <a:gd name="connsiteY3-636" fmla="*/ 0 h 1514679"/>
                  <a:gd name="connsiteX4-637" fmla="*/ 1583185 w 1589104"/>
                  <a:gd name="connsiteY4-638" fmla="*/ 596945 h 1514679"/>
                  <a:gd name="connsiteX5-639" fmla="*/ 1589104 w 1589104"/>
                  <a:gd name="connsiteY5-640" fmla="*/ 948210 h 1514679"/>
                  <a:gd name="connsiteX6-641" fmla="*/ 1013753 w 1589104"/>
                  <a:gd name="connsiteY6-642" fmla="*/ 1514679 h 1514679"/>
                  <a:gd name="connsiteX7-643" fmla="*/ 853956 w 1589104"/>
                  <a:gd name="connsiteY7-644" fmla="*/ 1460778 h 1514679"/>
                  <a:gd name="connsiteX8-645" fmla="*/ 582967 w 1589104"/>
                  <a:gd name="connsiteY8-646" fmla="*/ 1233178 h 1514679"/>
                  <a:gd name="connsiteX9-647" fmla="*/ 0 w 1589104"/>
                  <a:gd name="connsiteY9-648" fmla="*/ 1232918 h 1514679"/>
                  <a:gd name="connsiteX10-649" fmla="*/ 266330 w 1589104"/>
                  <a:gd name="connsiteY10-650" fmla="*/ 955011 h 1514679"/>
                  <a:gd name="connsiteX11-651" fmla="*/ 287045 w 1589104"/>
                  <a:gd name="connsiteY11-652" fmla="*/ 611742 h 1514679"/>
                  <a:gd name="connsiteX12-653" fmla="*/ 0 w 1589104"/>
                  <a:gd name="connsiteY12-654" fmla="*/ 320232 h 1514679"/>
                  <a:gd name="connsiteX0-655" fmla="*/ 0 w 1589104"/>
                  <a:gd name="connsiteY0-656" fmla="*/ 320232 h 1514679"/>
                  <a:gd name="connsiteX1-657" fmla="*/ 556334 w 1589104"/>
                  <a:gd name="connsiteY1-658" fmla="*/ 318779 h 1514679"/>
                  <a:gd name="connsiteX2-659" fmla="*/ 850996 w 1589104"/>
                  <a:gd name="connsiteY2-660" fmla="*/ 59821 h 1514679"/>
                  <a:gd name="connsiteX3-661" fmla="*/ 1004876 w 1589104"/>
                  <a:gd name="connsiteY3-662" fmla="*/ 0 h 1514679"/>
                  <a:gd name="connsiteX4-663" fmla="*/ 1583185 w 1589104"/>
                  <a:gd name="connsiteY4-664" fmla="*/ 596945 h 1514679"/>
                  <a:gd name="connsiteX5-665" fmla="*/ 1589104 w 1589104"/>
                  <a:gd name="connsiteY5-666" fmla="*/ 948210 h 1514679"/>
                  <a:gd name="connsiteX6-667" fmla="*/ 1013753 w 1589104"/>
                  <a:gd name="connsiteY6-668" fmla="*/ 1514679 h 1514679"/>
                  <a:gd name="connsiteX7-669" fmla="*/ 853956 w 1589104"/>
                  <a:gd name="connsiteY7-670" fmla="*/ 1460778 h 1514679"/>
                  <a:gd name="connsiteX8-671" fmla="*/ 582967 w 1589104"/>
                  <a:gd name="connsiteY8-672" fmla="*/ 1233178 h 1514679"/>
                  <a:gd name="connsiteX9-673" fmla="*/ 0 w 1589104"/>
                  <a:gd name="connsiteY9-674" fmla="*/ 1232918 h 1514679"/>
                  <a:gd name="connsiteX10-675" fmla="*/ 266330 w 1589104"/>
                  <a:gd name="connsiteY10-676" fmla="*/ 955011 h 1514679"/>
                  <a:gd name="connsiteX11-677" fmla="*/ 287045 w 1589104"/>
                  <a:gd name="connsiteY11-678" fmla="*/ 611742 h 1514679"/>
                  <a:gd name="connsiteX12-679" fmla="*/ 0 w 1589104"/>
                  <a:gd name="connsiteY12-680" fmla="*/ 320232 h 1514679"/>
                  <a:gd name="connsiteX0-681" fmla="*/ 0 w 1589104"/>
                  <a:gd name="connsiteY0-682" fmla="*/ 320232 h 1514679"/>
                  <a:gd name="connsiteX1-683" fmla="*/ 556334 w 1589104"/>
                  <a:gd name="connsiteY1-684" fmla="*/ 318779 h 1514679"/>
                  <a:gd name="connsiteX2-685" fmla="*/ 850996 w 1589104"/>
                  <a:gd name="connsiteY2-686" fmla="*/ 59821 h 1514679"/>
                  <a:gd name="connsiteX3-687" fmla="*/ 1004876 w 1589104"/>
                  <a:gd name="connsiteY3-688" fmla="*/ 0 h 1514679"/>
                  <a:gd name="connsiteX4-689" fmla="*/ 1583185 w 1589104"/>
                  <a:gd name="connsiteY4-690" fmla="*/ 596945 h 1514679"/>
                  <a:gd name="connsiteX5-691" fmla="*/ 1589104 w 1589104"/>
                  <a:gd name="connsiteY5-692" fmla="*/ 948210 h 1514679"/>
                  <a:gd name="connsiteX6-693" fmla="*/ 1013753 w 1589104"/>
                  <a:gd name="connsiteY6-694" fmla="*/ 1514679 h 1514679"/>
                  <a:gd name="connsiteX7-695" fmla="*/ 853956 w 1589104"/>
                  <a:gd name="connsiteY7-696" fmla="*/ 1460778 h 1514679"/>
                  <a:gd name="connsiteX8-697" fmla="*/ 582967 w 1589104"/>
                  <a:gd name="connsiteY8-698" fmla="*/ 1233178 h 1514679"/>
                  <a:gd name="connsiteX9-699" fmla="*/ 0 w 1589104"/>
                  <a:gd name="connsiteY9-700" fmla="*/ 1232918 h 1514679"/>
                  <a:gd name="connsiteX10-701" fmla="*/ 266330 w 1589104"/>
                  <a:gd name="connsiteY10-702" fmla="*/ 955011 h 1514679"/>
                  <a:gd name="connsiteX11-703" fmla="*/ 287045 w 1589104"/>
                  <a:gd name="connsiteY11-704" fmla="*/ 611742 h 1514679"/>
                  <a:gd name="connsiteX12-705" fmla="*/ 0 w 1589104"/>
                  <a:gd name="connsiteY12-706" fmla="*/ 320232 h 1514679"/>
                  <a:gd name="connsiteX0-707" fmla="*/ 0 w 1589104"/>
                  <a:gd name="connsiteY0-708" fmla="*/ 320232 h 1514679"/>
                  <a:gd name="connsiteX1-709" fmla="*/ 556334 w 1589104"/>
                  <a:gd name="connsiteY1-710" fmla="*/ 318779 h 1514679"/>
                  <a:gd name="connsiteX2-711" fmla="*/ 850996 w 1589104"/>
                  <a:gd name="connsiteY2-712" fmla="*/ 59821 h 1514679"/>
                  <a:gd name="connsiteX3-713" fmla="*/ 1004876 w 1589104"/>
                  <a:gd name="connsiteY3-714" fmla="*/ 0 h 1514679"/>
                  <a:gd name="connsiteX4-715" fmla="*/ 1583185 w 1589104"/>
                  <a:gd name="connsiteY4-716" fmla="*/ 596945 h 1514679"/>
                  <a:gd name="connsiteX5-717" fmla="*/ 1589104 w 1589104"/>
                  <a:gd name="connsiteY5-718" fmla="*/ 948210 h 1514679"/>
                  <a:gd name="connsiteX6-719" fmla="*/ 1013753 w 1589104"/>
                  <a:gd name="connsiteY6-720" fmla="*/ 1514679 h 1514679"/>
                  <a:gd name="connsiteX7-721" fmla="*/ 853956 w 1589104"/>
                  <a:gd name="connsiteY7-722" fmla="*/ 1460778 h 1514679"/>
                  <a:gd name="connsiteX8-723" fmla="*/ 582967 w 1589104"/>
                  <a:gd name="connsiteY8-724" fmla="*/ 1233178 h 1514679"/>
                  <a:gd name="connsiteX9-725" fmla="*/ 0 w 1589104"/>
                  <a:gd name="connsiteY9-726" fmla="*/ 1232918 h 1514679"/>
                  <a:gd name="connsiteX10-727" fmla="*/ 266330 w 1589104"/>
                  <a:gd name="connsiteY10-728" fmla="*/ 955011 h 1514679"/>
                  <a:gd name="connsiteX11-729" fmla="*/ 287045 w 1589104"/>
                  <a:gd name="connsiteY11-730" fmla="*/ 611742 h 1514679"/>
                  <a:gd name="connsiteX12-731" fmla="*/ 0 w 1589104"/>
                  <a:gd name="connsiteY12-732" fmla="*/ 320232 h 1514679"/>
                  <a:gd name="connsiteX0-733" fmla="*/ 0 w 1589104"/>
                  <a:gd name="connsiteY0-734" fmla="*/ 320232 h 1514679"/>
                  <a:gd name="connsiteX1-735" fmla="*/ 556334 w 1589104"/>
                  <a:gd name="connsiteY1-736" fmla="*/ 318779 h 1514679"/>
                  <a:gd name="connsiteX2-737" fmla="*/ 850996 w 1589104"/>
                  <a:gd name="connsiteY2-738" fmla="*/ 59821 h 1514679"/>
                  <a:gd name="connsiteX3-739" fmla="*/ 1004876 w 1589104"/>
                  <a:gd name="connsiteY3-740" fmla="*/ 0 h 1514679"/>
                  <a:gd name="connsiteX4-741" fmla="*/ 1583185 w 1589104"/>
                  <a:gd name="connsiteY4-742" fmla="*/ 596945 h 1514679"/>
                  <a:gd name="connsiteX5-743" fmla="*/ 1589104 w 1589104"/>
                  <a:gd name="connsiteY5-744" fmla="*/ 948210 h 1514679"/>
                  <a:gd name="connsiteX6-745" fmla="*/ 1013753 w 1589104"/>
                  <a:gd name="connsiteY6-746" fmla="*/ 1514679 h 1514679"/>
                  <a:gd name="connsiteX7-747" fmla="*/ 853956 w 1589104"/>
                  <a:gd name="connsiteY7-748" fmla="*/ 1460778 h 1514679"/>
                  <a:gd name="connsiteX8-749" fmla="*/ 582967 w 1589104"/>
                  <a:gd name="connsiteY8-750" fmla="*/ 1233178 h 1514679"/>
                  <a:gd name="connsiteX9-751" fmla="*/ 0 w 1589104"/>
                  <a:gd name="connsiteY9-752" fmla="*/ 1232918 h 1514679"/>
                  <a:gd name="connsiteX10-753" fmla="*/ 266330 w 1589104"/>
                  <a:gd name="connsiteY10-754" fmla="*/ 955011 h 1514679"/>
                  <a:gd name="connsiteX11-755" fmla="*/ 287045 w 1589104"/>
                  <a:gd name="connsiteY11-756" fmla="*/ 611742 h 1514679"/>
                  <a:gd name="connsiteX12-757" fmla="*/ 0 w 1589104"/>
                  <a:gd name="connsiteY12-758" fmla="*/ 320232 h 1514679"/>
                  <a:gd name="connsiteX0-759" fmla="*/ 0 w 1589104"/>
                  <a:gd name="connsiteY0-760" fmla="*/ 320232 h 1514679"/>
                  <a:gd name="connsiteX1-761" fmla="*/ 556334 w 1589104"/>
                  <a:gd name="connsiteY1-762" fmla="*/ 318779 h 1514679"/>
                  <a:gd name="connsiteX2-763" fmla="*/ 850996 w 1589104"/>
                  <a:gd name="connsiteY2-764" fmla="*/ 59821 h 1514679"/>
                  <a:gd name="connsiteX3-765" fmla="*/ 1004876 w 1589104"/>
                  <a:gd name="connsiteY3-766" fmla="*/ 0 h 1514679"/>
                  <a:gd name="connsiteX4-767" fmla="*/ 1583185 w 1589104"/>
                  <a:gd name="connsiteY4-768" fmla="*/ 596945 h 1514679"/>
                  <a:gd name="connsiteX5-769" fmla="*/ 1589104 w 1589104"/>
                  <a:gd name="connsiteY5-770" fmla="*/ 948210 h 1514679"/>
                  <a:gd name="connsiteX6-771" fmla="*/ 1013753 w 1589104"/>
                  <a:gd name="connsiteY6-772" fmla="*/ 1514679 h 1514679"/>
                  <a:gd name="connsiteX7-773" fmla="*/ 853956 w 1589104"/>
                  <a:gd name="connsiteY7-774" fmla="*/ 1460778 h 1514679"/>
                  <a:gd name="connsiteX8-775" fmla="*/ 582967 w 1589104"/>
                  <a:gd name="connsiteY8-776" fmla="*/ 1233178 h 1514679"/>
                  <a:gd name="connsiteX9-777" fmla="*/ 0 w 1589104"/>
                  <a:gd name="connsiteY9-778" fmla="*/ 1232918 h 1514679"/>
                  <a:gd name="connsiteX10-779" fmla="*/ 266330 w 1589104"/>
                  <a:gd name="connsiteY10-780" fmla="*/ 955011 h 1514679"/>
                  <a:gd name="connsiteX11-781" fmla="*/ 287045 w 1589104"/>
                  <a:gd name="connsiteY11-782" fmla="*/ 611742 h 1514679"/>
                  <a:gd name="connsiteX12-783" fmla="*/ 0 w 1589104"/>
                  <a:gd name="connsiteY12-784" fmla="*/ 320232 h 1514679"/>
                  <a:gd name="connsiteX0-785" fmla="*/ 0 w 1589104"/>
                  <a:gd name="connsiteY0-786" fmla="*/ 320232 h 1532336"/>
                  <a:gd name="connsiteX1-787" fmla="*/ 556334 w 1589104"/>
                  <a:gd name="connsiteY1-788" fmla="*/ 318779 h 1532336"/>
                  <a:gd name="connsiteX2-789" fmla="*/ 850996 w 1589104"/>
                  <a:gd name="connsiteY2-790" fmla="*/ 59821 h 1532336"/>
                  <a:gd name="connsiteX3-791" fmla="*/ 1004876 w 1589104"/>
                  <a:gd name="connsiteY3-792" fmla="*/ 0 h 1532336"/>
                  <a:gd name="connsiteX4-793" fmla="*/ 1583185 w 1589104"/>
                  <a:gd name="connsiteY4-794" fmla="*/ 596945 h 1532336"/>
                  <a:gd name="connsiteX5-795" fmla="*/ 1589104 w 1589104"/>
                  <a:gd name="connsiteY5-796" fmla="*/ 948210 h 1532336"/>
                  <a:gd name="connsiteX6-797" fmla="*/ 1013753 w 1589104"/>
                  <a:gd name="connsiteY6-798" fmla="*/ 1514679 h 1532336"/>
                  <a:gd name="connsiteX7-799" fmla="*/ 853956 w 1589104"/>
                  <a:gd name="connsiteY7-800" fmla="*/ 1460778 h 1532336"/>
                  <a:gd name="connsiteX8-801" fmla="*/ 582967 w 1589104"/>
                  <a:gd name="connsiteY8-802" fmla="*/ 1233178 h 1532336"/>
                  <a:gd name="connsiteX9-803" fmla="*/ 0 w 1589104"/>
                  <a:gd name="connsiteY9-804" fmla="*/ 1232918 h 1532336"/>
                  <a:gd name="connsiteX10-805" fmla="*/ 266330 w 1589104"/>
                  <a:gd name="connsiteY10-806" fmla="*/ 955011 h 1532336"/>
                  <a:gd name="connsiteX11-807" fmla="*/ 287045 w 1589104"/>
                  <a:gd name="connsiteY11-808" fmla="*/ 611742 h 1532336"/>
                  <a:gd name="connsiteX12-809" fmla="*/ 0 w 1589104"/>
                  <a:gd name="connsiteY12-810" fmla="*/ 320232 h 1532336"/>
                  <a:gd name="connsiteX0-811" fmla="*/ 0 w 1589104"/>
                  <a:gd name="connsiteY0-812" fmla="*/ 320232 h 1575133"/>
                  <a:gd name="connsiteX1-813" fmla="*/ 556334 w 1589104"/>
                  <a:gd name="connsiteY1-814" fmla="*/ 318779 h 1575133"/>
                  <a:gd name="connsiteX2-815" fmla="*/ 850996 w 1589104"/>
                  <a:gd name="connsiteY2-816" fmla="*/ 59821 h 1575133"/>
                  <a:gd name="connsiteX3-817" fmla="*/ 1004876 w 1589104"/>
                  <a:gd name="connsiteY3-818" fmla="*/ 0 h 1575133"/>
                  <a:gd name="connsiteX4-819" fmla="*/ 1583185 w 1589104"/>
                  <a:gd name="connsiteY4-820" fmla="*/ 596945 h 1575133"/>
                  <a:gd name="connsiteX5-821" fmla="*/ 1589104 w 1589104"/>
                  <a:gd name="connsiteY5-822" fmla="*/ 948210 h 1575133"/>
                  <a:gd name="connsiteX6-823" fmla="*/ 1013753 w 1589104"/>
                  <a:gd name="connsiteY6-824" fmla="*/ 1514679 h 1575133"/>
                  <a:gd name="connsiteX7-825" fmla="*/ 853956 w 1589104"/>
                  <a:gd name="connsiteY7-826" fmla="*/ 1460778 h 1575133"/>
                  <a:gd name="connsiteX8-827" fmla="*/ 582967 w 1589104"/>
                  <a:gd name="connsiteY8-828" fmla="*/ 1233178 h 1575133"/>
                  <a:gd name="connsiteX9-829" fmla="*/ 0 w 1589104"/>
                  <a:gd name="connsiteY9-830" fmla="*/ 1232918 h 1575133"/>
                  <a:gd name="connsiteX10-831" fmla="*/ 266330 w 1589104"/>
                  <a:gd name="connsiteY10-832" fmla="*/ 955011 h 1575133"/>
                  <a:gd name="connsiteX11-833" fmla="*/ 287045 w 1589104"/>
                  <a:gd name="connsiteY11-834" fmla="*/ 611742 h 1575133"/>
                  <a:gd name="connsiteX12-835" fmla="*/ 0 w 1589104"/>
                  <a:gd name="connsiteY12-836" fmla="*/ 320232 h 1575133"/>
                  <a:gd name="connsiteX0-837" fmla="*/ 0 w 1589104"/>
                  <a:gd name="connsiteY0-838" fmla="*/ 320232 h 1575133"/>
                  <a:gd name="connsiteX1-839" fmla="*/ 556334 w 1589104"/>
                  <a:gd name="connsiteY1-840" fmla="*/ 318779 h 1575133"/>
                  <a:gd name="connsiteX2-841" fmla="*/ 850996 w 1589104"/>
                  <a:gd name="connsiteY2-842" fmla="*/ 59821 h 1575133"/>
                  <a:gd name="connsiteX3-843" fmla="*/ 1004876 w 1589104"/>
                  <a:gd name="connsiteY3-844" fmla="*/ 0 h 1575133"/>
                  <a:gd name="connsiteX4-845" fmla="*/ 1583185 w 1589104"/>
                  <a:gd name="connsiteY4-846" fmla="*/ 596945 h 1575133"/>
                  <a:gd name="connsiteX5-847" fmla="*/ 1589104 w 1589104"/>
                  <a:gd name="connsiteY5-848" fmla="*/ 948210 h 1575133"/>
                  <a:gd name="connsiteX6-849" fmla="*/ 1013753 w 1589104"/>
                  <a:gd name="connsiteY6-850" fmla="*/ 1514679 h 1575133"/>
                  <a:gd name="connsiteX7-851" fmla="*/ 853956 w 1589104"/>
                  <a:gd name="connsiteY7-852" fmla="*/ 1460778 h 1575133"/>
                  <a:gd name="connsiteX8-853" fmla="*/ 582967 w 1589104"/>
                  <a:gd name="connsiteY8-854" fmla="*/ 1233178 h 1575133"/>
                  <a:gd name="connsiteX9-855" fmla="*/ 0 w 1589104"/>
                  <a:gd name="connsiteY9-856" fmla="*/ 1232918 h 1575133"/>
                  <a:gd name="connsiteX10-857" fmla="*/ 266330 w 1589104"/>
                  <a:gd name="connsiteY10-858" fmla="*/ 955011 h 1575133"/>
                  <a:gd name="connsiteX11-859" fmla="*/ 287045 w 1589104"/>
                  <a:gd name="connsiteY11-860" fmla="*/ 611742 h 1575133"/>
                  <a:gd name="connsiteX12-861" fmla="*/ 0 w 1589104"/>
                  <a:gd name="connsiteY12-862" fmla="*/ 320232 h 1575133"/>
                  <a:gd name="connsiteX0-863" fmla="*/ 0 w 1589104"/>
                  <a:gd name="connsiteY0-864" fmla="*/ 320232 h 1575133"/>
                  <a:gd name="connsiteX1-865" fmla="*/ 556334 w 1589104"/>
                  <a:gd name="connsiteY1-866" fmla="*/ 318779 h 1575133"/>
                  <a:gd name="connsiteX2-867" fmla="*/ 850996 w 1589104"/>
                  <a:gd name="connsiteY2-868" fmla="*/ 59821 h 1575133"/>
                  <a:gd name="connsiteX3-869" fmla="*/ 1004876 w 1589104"/>
                  <a:gd name="connsiteY3-870" fmla="*/ 0 h 1575133"/>
                  <a:gd name="connsiteX4-871" fmla="*/ 1583185 w 1589104"/>
                  <a:gd name="connsiteY4-872" fmla="*/ 596945 h 1575133"/>
                  <a:gd name="connsiteX5-873" fmla="*/ 1589104 w 1589104"/>
                  <a:gd name="connsiteY5-874" fmla="*/ 948210 h 1575133"/>
                  <a:gd name="connsiteX6-875" fmla="*/ 1013753 w 1589104"/>
                  <a:gd name="connsiteY6-876" fmla="*/ 1514679 h 1575133"/>
                  <a:gd name="connsiteX7-877" fmla="*/ 853956 w 1589104"/>
                  <a:gd name="connsiteY7-878" fmla="*/ 1460778 h 1575133"/>
                  <a:gd name="connsiteX8-879" fmla="*/ 582967 w 1589104"/>
                  <a:gd name="connsiteY8-880" fmla="*/ 1233178 h 1575133"/>
                  <a:gd name="connsiteX9-881" fmla="*/ 0 w 1589104"/>
                  <a:gd name="connsiteY9-882" fmla="*/ 1232918 h 1575133"/>
                  <a:gd name="connsiteX10-883" fmla="*/ 266330 w 1589104"/>
                  <a:gd name="connsiteY10-884" fmla="*/ 955011 h 1575133"/>
                  <a:gd name="connsiteX11-885" fmla="*/ 287045 w 1589104"/>
                  <a:gd name="connsiteY11-886" fmla="*/ 611742 h 1575133"/>
                  <a:gd name="connsiteX12-887" fmla="*/ 0 w 1589104"/>
                  <a:gd name="connsiteY12-888" fmla="*/ 320232 h 1575133"/>
                  <a:gd name="connsiteX0-889" fmla="*/ 0 w 1589104"/>
                  <a:gd name="connsiteY0-890" fmla="*/ 320232 h 1575133"/>
                  <a:gd name="connsiteX1-891" fmla="*/ 556334 w 1589104"/>
                  <a:gd name="connsiteY1-892" fmla="*/ 318779 h 1575133"/>
                  <a:gd name="connsiteX2-893" fmla="*/ 850996 w 1589104"/>
                  <a:gd name="connsiteY2-894" fmla="*/ 59821 h 1575133"/>
                  <a:gd name="connsiteX3-895" fmla="*/ 1004876 w 1589104"/>
                  <a:gd name="connsiteY3-896" fmla="*/ 0 h 1575133"/>
                  <a:gd name="connsiteX4-897" fmla="*/ 1583185 w 1589104"/>
                  <a:gd name="connsiteY4-898" fmla="*/ 596945 h 1575133"/>
                  <a:gd name="connsiteX5-899" fmla="*/ 1589104 w 1589104"/>
                  <a:gd name="connsiteY5-900" fmla="*/ 948210 h 1575133"/>
                  <a:gd name="connsiteX6-901" fmla="*/ 1013753 w 1589104"/>
                  <a:gd name="connsiteY6-902" fmla="*/ 1514679 h 1575133"/>
                  <a:gd name="connsiteX7-903" fmla="*/ 853956 w 1589104"/>
                  <a:gd name="connsiteY7-904" fmla="*/ 1460778 h 1575133"/>
                  <a:gd name="connsiteX8-905" fmla="*/ 582967 w 1589104"/>
                  <a:gd name="connsiteY8-906" fmla="*/ 1233178 h 1575133"/>
                  <a:gd name="connsiteX9-907" fmla="*/ 0 w 1589104"/>
                  <a:gd name="connsiteY9-908" fmla="*/ 1232918 h 1575133"/>
                  <a:gd name="connsiteX10-909" fmla="*/ 266330 w 1589104"/>
                  <a:gd name="connsiteY10-910" fmla="*/ 955011 h 1575133"/>
                  <a:gd name="connsiteX11-911" fmla="*/ 287045 w 1589104"/>
                  <a:gd name="connsiteY11-912" fmla="*/ 611742 h 1575133"/>
                  <a:gd name="connsiteX12-913" fmla="*/ 0 w 1589104"/>
                  <a:gd name="connsiteY12-914" fmla="*/ 320232 h 1575133"/>
                  <a:gd name="connsiteX0-915" fmla="*/ 0 w 1589104"/>
                  <a:gd name="connsiteY0-916" fmla="*/ 354510 h 1609411"/>
                  <a:gd name="connsiteX1-917" fmla="*/ 556334 w 1589104"/>
                  <a:gd name="connsiteY1-918" fmla="*/ 353057 h 1609411"/>
                  <a:gd name="connsiteX2-919" fmla="*/ 850996 w 1589104"/>
                  <a:gd name="connsiteY2-920" fmla="*/ 94099 h 1609411"/>
                  <a:gd name="connsiteX3-921" fmla="*/ 1004876 w 1589104"/>
                  <a:gd name="connsiteY3-922" fmla="*/ 34278 h 1609411"/>
                  <a:gd name="connsiteX4-923" fmla="*/ 1583185 w 1589104"/>
                  <a:gd name="connsiteY4-924" fmla="*/ 631223 h 1609411"/>
                  <a:gd name="connsiteX5-925" fmla="*/ 1589104 w 1589104"/>
                  <a:gd name="connsiteY5-926" fmla="*/ 982488 h 1609411"/>
                  <a:gd name="connsiteX6-927" fmla="*/ 1013753 w 1589104"/>
                  <a:gd name="connsiteY6-928" fmla="*/ 1548957 h 1609411"/>
                  <a:gd name="connsiteX7-929" fmla="*/ 853956 w 1589104"/>
                  <a:gd name="connsiteY7-930" fmla="*/ 1495056 h 1609411"/>
                  <a:gd name="connsiteX8-931" fmla="*/ 582967 w 1589104"/>
                  <a:gd name="connsiteY8-932" fmla="*/ 1267456 h 1609411"/>
                  <a:gd name="connsiteX9-933" fmla="*/ 0 w 1589104"/>
                  <a:gd name="connsiteY9-934" fmla="*/ 1267196 h 1609411"/>
                  <a:gd name="connsiteX10-935" fmla="*/ 266330 w 1589104"/>
                  <a:gd name="connsiteY10-936" fmla="*/ 989289 h 1609411"/>
                  <a:gd name="connsiteX11-937" fmla="*/ 287045 w 1589104"/>
                  <a:gd name="connsiteY11-938" fmla="*/ 646020 h 1609411"/>
                  <a:gd name="connsiteX12-939" fmla="*/ 0 w 1589104"/>
                  <a:gd name="connsiteY12-940" fmla="*/ 354510 h 1609411"/>
                  <a:gd name="connsiteX0-941" fmla="*/ 0 w 1589104"/>
                  <a:gd name="connsiteY0-942" fmla="*/ 354510 h 1609411"/>
                  <a:gd name="connsiteX1-943" fmla="*/ 556334 w 1589104"/>
                  <a:gd name="connsiteY1-944" fmla="*/ 353057 h 1609411"/>
                  <a:gd name="connsiteX2-945" fmla="*/ 850996 w 1589104"/>
                  <a:gd name="connsiteY2-946" fmla="*/ 94099 h 1609411"/>
                  <a:gd name="connsiteX3-947" fmla="*/ 1004876 w 1589104"/>
                  <a:gd name="connsiteY3-948" fmla="*/ 34278 h 1609411"/>
                  <a:gd name="connsiteX4-949" fmla="*/ 1577267 w 1589104"/>
                  <a:gd name="connsiteY4-950" fmla="*/ 619386 h 1609411"/>
                  <a:gd name="connsiteX5-951" fmla="*/ 1589104 w 1589104"/>
                  <a:gd name="connsiteY5-952" fmla="*/ 982488 h 1609411"/>
                  <a:gd name="connsiteX6-953" fmla="*/ 1013753 w 1589104"/>
                  <a:gd name="connsiteY6-954" fmla="*/ 1548957 h 1609411"/>
                  <a:gd name="connsiteX7-955" fmla="*/ 853956 w 1589104"/>
                  <a:gd name="connsiteY7-956" fmla="*/ 1495056 h 1609411"/>
                  <a:gd name="connsiteX8-957" fmla="*/ 582967 w 1589104"/>
                  <a:gd name="connsiteY8-958" fmla="*/ 1267456 h 1609411"/>
                  <a:gd name="connsiteX9-959" fmla="*/ 0 w 1589104"/>
                  <a:gd name="connsiteY9-960" fmla="*/ 1267196 h 1609411"/>
                  <a:gd name="connsiteX10-961" fmla="*/ 266330 w 1589104"/>
                  <a:gd name="connsiteY10-962" fmla="*/ 989289 h 1609411"/>
                  <a:gd name="connsiteX11-963" fmla="*/ 287045 w 1589104"/>
                  <a:gd name="connsiteY11-964" fmla="*/ 646020 h 1609411"/>
                  <a:gd name="connsiteX12-965" fmla="*/ 0 w 1589104"/>
                  <a:gd name="connsiteY12-966" fmla="*/ 354510 h 1609411"/>
                  <a:gd name="connsiteX0-967" fmla="*/ 0 w 1643112"/>
                  <a:gd name="connsiteY0-968" fmla="*/ 354510 h 1609411"/>
                  <a:gd name="connsiteX1-969" fmla="*/ 556334 w 1643112"/>
                  <a:gd name="connsiteY1-970" fmla="*/ 353057 h 1609411"/>
                  <a:gd name="connsiteX2-971" fmla="*/ 850996 w 1643112"/>
                  <a:gd name="connsiteY2-972" fmla="*/ 94099 h 1609411"/>
                  <a:gd name="connsiteX3-973" fmla="*/ 1004876 w 1643112"/>
                  <a:gd name="connsiteY3-974" fmla="*/ 34278 h 1609411"/>
                  <a:gd name="connsiteX4-975" fmla="*/ 1577267 w 1643112"/>
                  <a:gd name="connsiteY4-976" fmla="*/ 619386 h 1609411"/>
                  <a:gd name="connsiteX5-977" fmla="*/ 1589104 w 1643112"/>
                  <a:gd name="connsiteY5-978" fmla="*/ 982488 h 1609411"/>
                  <a:gd name="connsiteX6-979" fmla="*/ 1013753 w 1643112"/>
                  <a:gd name="connsiteY6-980" fmla="*/ 1548957 h 1609411"/>
                  <a:gd name="connsiteX7-981" fmla="*/ 853956 w 1643112"/>
                  <a:gd name="connsiteY7-982" fmla="*/ 1495056 h 1609411"/>
                  <a:gd name="connsiteX8-983" fmla="*/ 582967 w 1643112"/>
                  <a:gd name="connsiteY8-984" fmla="*/ 1267456 h 1609411"/>
                  <a:gd name="connsiteX9-985" fmla="*/ 0 w 1643112"/>
                  <a:gd name="connsiteY9-986" fmla="*/ 1267196 h 1609411"/>
                  <a:gd name="connsiteX10-987" fmla="*/ 266330 w 1643112"/>
                  <a:gd name="connsiteY10-988" fmla="*/ 989289 h 1609411"/>
                  <a:gd name="connsiteX11-989" fmla="*/ 287045 w 1643112"/>
                  <a:gd name="connsiteY11-990" fmla="*/ 646020 h 1609411"/>
                  <a:gd name="connsiteX12-991" fmla="*/ 0 w 1643112"/>
                  <a:gd name="connsiteY12-992" fmla="*/ 354510 h 1609411"/>
                  <a:gd name="connsiteX0-993" fmla="*/ 0 w 1669115"/>
                  <a:gd name="connsiteY0-994" fmla="*/ 354510 h 1609411"/>
                  <a:gd name="connsiteX1-995" fmla="*/ 556334 w 1669115"/>
                  <a:gd name="connsiteY1-996" fmla="*/ 353057 h 1609411"/>
                  <a:gd name="connsiteX2-997" fmla="*/ 850996 w 1669115"/>
                  <a:gd name="connsiteY2-998" fmla="*/ 94099 h 1609411"/>
                  <a:gd name="connsiteX3-999" fmla="*/ 1004876 w 1669115"/>
                  <a:gd name="connsiteY3-1000" fmla="*/ 34278 h 1609411"/>
                  <a:gd name="connsiteX4-1001" fmla="*/ 1577267 w 1669115"/>
                  <a:gd name="connsiteY4-1002" fmla="*/ 619386 h 1609411"/>
                  <a:gd name="connsiteX5-1003" fmla="*/ 1589104 w 1669115"/>
                  <a:gd name="connsiteY5-1004" fmla="*/ 982488 h 1609411"/>
                  <a:gd name="connsiteX6-1005" fmla="*/ 1013753 w 1669115"/>
                  <a:gd name="connsiteY6-1006" fmla="*/ 1548957 h 1609411"/>
                  <a:gd name="connsiteX7-1007" fmla="*/ 853956 w 1669115"/>
                  <a:gd name="connsiteY7-1008" fmla="*/ 1495056 h 1609411"/>
                  <a:gd name="connsiteX8-1009" fmla="*/ 582967 w 1669115"/>
                  <a:gd name="connsiteY8-1010" fmla="*/ 1267456 h 1609411"/>
                  <a:gd name="connsiteX9-1011" fmla="*/ 0 w 1669115"/>
                  <a:gd name="connsiteY9-1012" fmla="*/ 1267196 h 1609411"/>
                  <a:gd name="connsiteX10-1013" fmla="*/ 266330 w 1669115"/>
                  <a:gd name="connsiteY10-1014" fmla="*/ 989289 h 1609411"/>
                  <a:gd name="connsiteX11-1015" fmla="*/ 287045 w 1669115"/>
                  <a:gd name="connsiteY11-1016" fmla="*/ 646020 h 1609411"/>
                  <a:gd name="connsiteX12-1017" fmla="*/ 0 w 1669115"/>
                  <a:gd name="connsiteY12-1018" fmla="*/ 354510 h 1609411"/>
                  <a:gd name="connsiteX0-1019" fmla="*/ 0 w 1671177"/>
                  <a:gd name="connsiteY0-1020" fmla="*/ 354510 h 1609411"/>
                  <a:gd name="connsiteX1-1021" fmla="*/ 556334 w 1671177"/>
                  <a:gd name="connsiteY1-1022" fmla="*/ 353057 h 1609411"/>
                  <a:gd name="connsiteX2-1023" fmla="*/ 850996 w 1671177"/>
                  <a:gd name="connsiteY2-1024" fmla="*/ 94099 h 1609411"/>
                  <a:gd name="connsiteX3-1025" fmla="*/ 1004876 w 1671177"/>
                  <a:gd name="connsiteY3-1026" fmla="*/ 34278 h 1609411"/>
                  <a:gd name="connsiteX4-1027" fmla="*/ 1577267 w 1671177"/>
                  <a:gd name="connsiteY4-1028" fmla="*/ 619386 h 1609411"/>
                  <a:gd name="connsiteX5-1029" fmla="*/ 1589104 w 1671177"/>
                  <a:gd name="connsiteY5-1030" fmla="*/ 982488 h 1609411"/>
                  <a:gd name="connsiteX6-1031" fmla="*/ 1013753 w 1671177"/>
                  <a:gd name="connsiteY6-1032" fmla="*/ 1548957 h 1609411"/>
                  <a:gd name="connsiteX7-1033" fmla="*/ 853956 w 1671177"/>
                  <a:gd name="connsiteY7-1034" fmla="*/ 1495056 h 1609411"/>
                  <a:gd name="connsiteX8-1035" fmla="*/ 582967 w 1671177"/>
                  <a:gd name="connsiteY8-1036" fmla="*/ 1267456 h 1609411"/>
                  <a:gd name="connsiteX9-1037" fmla="*/ 0 w 1671177"/>
                  <a:gd name="connsiteY9-1038" fmla="*/ 1267196 h 1609411"/>
                  <a:gd name="connsiteX10-1039" fmla="*/ 266330 w 1671177"/>
                  <a:gd name="connsiteY10-1040" fmla="*/ 989289 h 1609411"/>
                  <a:gd name="connsiteX11-1041" fmla="*/ 287045 w 1671177"/>
                  <a:gd name="connsiteY11-1042" fmla="*/ 646020 h 1609411"/>
                  <a:gd name="connsiteX12-1043" fmla="*/ 0 w 1671177"/>
                  <a:gd name="connsiteY12-1044" fmla="*/ 354510 h 160941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 ang="0">
                    <a:pos x="connsiteX9-125" y="connsiteY9-126"/>
                  </a:cxn>
                  <a:cxn ang="0">
                    <a:pos x="connsiteX10-327" y="connsiteY10-328"/>
                  </a:cxn>
                  <a:cxn ang="0">
                    <a:pos x="connsiteX11-373" y="connsiteY11-374"/>
                  </a:cxn>
                  <a:cxn ang="0">
                    <a:pos x="connsiteX12-471" y="connsiteY12-472"/>
                  </a:cxn>
                </a:cxnLst>
                <a:rect l="l" t="t"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solidFill>
                <a:srgbClr val="1C9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4" name="TextBox 40"/>
            <p:cNvSpPr txBox="1"/>
            <p:nvPr/>
          </p:nvSpPr>
          <p:spPr>
            <a:xfrm>
              <a:off x="3155122" y="2754805"/>
              <a:ext cx="556563" cy="523220"/>
            </a:xfrm>
            <a:prstGeom prst="rect">
              <a:avLst/>
            </a:prstGeom>
            <a:noFill/>
          </p:spPr>
          <p:txBody>
            <a:bodyPr wrap="none" rtlCol="0">
              <a:spAutoFit/>
            </a:bodyPr>
            <a:lstStyle/>
            <a:p>
              <a:r>
                <a:rPr lang="en-US" altLang="zh-CN" sz="2800" dirty="0">
                  <a:solidFill>
                    <a:prstClr val="white"/>
                  </a:solidFill>
                  <a:latin typeface="Impact" panose="020B0806030902050204" pitchFamily="34" charset="0"/>
                </a:rPr>
                <a:t>02</a:t>
              </a:r>
              <a:endParaRPr lang="zh-CN" altLang="en-US" sz="2800" dirty="0">
                <a:solidFill>
                  <a:prstClr val="white"/>
                </a:solidFill>
                <a:latin typeface="Impact" panose="020B0806030902050204" pitchFamily="34" charset="0"/>
              </a:endParaRPr>
            </a:p>
          </p:txBody>
        </p:sp>
      </p:grpSp>
      <p:grpSp>
        <p:nvGrpSpPr>
          <p:cNvPr id="27" name="组合 26"/>
          <p:cNvGrpSpPr/>
          <p:nvPr/>
        </p:nvGrpSpPr>
        <p:grpSpPr>
          <a:xfrm>
            <a:off x="1259853" y="2212443"/>
            <a:ext cx="1774089" cy="1609690"/>
            <a:chOff x="1259632" y="2211710"/>
            <a:chExt cx="1773781" cy="1609411"/>
          </a:xfrm>
        </p:grpSpPr>
        <p:grpSp>
          <p:nvGrpSpPr>
            <p:cNvPr id="28" name="组合 27"/>
            <p:cNvGrpSpPr/>
            <p:nvPr/>
          </p:nvGrpSpPr>
          <p:grpSpPr>
            <a:xfrm>
              <a:off x="1259632" y="2211710"/>
              <a:ext cx="1773781" cy="1609411"/>
              <a:chOff x="1074198" y="2188917"/>
              <a:chExt cx="1773781" cy="1609411"/>
            </a:xfrm>
          </p:grpSpPr>
          <p:sp>
            <p:nvSpPr>
              <p:cNvPr id="30" name="右箭头 55"/>
              <p:cNvSpPr/>
              <p:nvPr/>
            </p:nvSpPr>
            <p:spPr>
              <a:xfrm>
                <a:off x="1176802" y="2551604"/>
                <a:ext cx="1671177" cy="911035"/>
              </a:xfrm>
              <a:custGeom>
                <a:avLst/>
                <a:gdLst/>
                <a:ahLst/>
                <a:cxnLst/>
                <a:rect l="l" t="t" r="r" b="b"/>
                <a:pathLst>
                  <a:path w="1671177" h="911035">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close/>
                  </a:path>
                </a:pathLst>
              </a:cu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1" name="右箭头 55"/>
              <p:cNvSpPr/>
              <p:nvPr/>
            </p:nvSpPr>
            <p:spPr>
              <a:xfrm>
                <a:off x="1074198" y="2188917"/>
                <a:ext cx="1671177" cy="1609411"/>
              </a:xfrm>
              <a:custGeom>
                <a:avLst/>
                <a:gdLst>
                  <a:gd name="connsiteX0" fmla="*/ 0 w 1731146"/>
                  <a:gd name="connsiteY0" fmla="*/ 355742 h 1624170"/>
                  <a:gd name="connsiteX1" fmla="*/ 892425 w 1731146"/>
                  <a:gd name="connsiteY1" fmla="*/ 355742 h 1624170"/>
                  <a:gd name="connsiteX2" fmla="*/ 892425 w 1731146"/>
                  <a:gd name="connsiteY2" fmla="*/ 0 h 1624170"/>
                  <a:gd name="connsiteX3" fmla="*/ 1731146 w 1731146"/>
                  <a:gd name="connsiteY3" fmla="*/ 812085 h 1624170"/>
                  <a:gd name="connsiteX4" fmla="*/ 892425 w 1731146"/>
                  <a:gd name="connsiteY4" fmla="*/ 1624170 h 1624170"/>
                  <a:gd name="connsiteX5" fmla="*/ 892425 w 1731146"/>
                  <a:gd name="connsiteY5" fmla="*/ 1268428 h 1624170"/>
                  <a:gd name="connsiteX6" fmla="*/ 0 w 1731146"/>
                  <a:gd name="connsiteY6" fmla="*/ 1268428 h 1624170"/>
                  <a:gd name="connsiteX7" fmla="*/ 0 w 1731146"/>
                  <a:gd name="connsiteY7" fmla="*/ 355742 h 1624170"/>
                  <a:gd name="connsiteX0-1" fmla="*/ 0 w 1731146"/>
                  <a:gd name="connsiteY0-2" fmla="*/ 355742 h 1624170"/>
                  <a:gd name="connsiteX1-3" fmla="*/ 508986 w 1731146"/>
                  <a:gd name="connsiteY1-4" fmla="*/ 351329 h 1624170"/>
                  <a:gd name="connsiteX2-5" fmla="*/ 892425 w 1731146"/>
                  <a:gd name="connsiteY2-6" fmla="*/ 355742 h 1624170"/>
                  <a:gd name="connsiteX3-7" fmla="*/ 892425 w 1731146"/>
                  <a:gd name="connsiteY3-8" fmla="*/ 0 h 1624170"/>
                  <a:gd name="connsiteX4-9" fmla="*/ 1731146 w 1731146"/>
                  <a:gd name="connsiteY4-10" fmla="*/ 812085 h 1624170"/>
                  <a:gd name="connsiteX5-11" fmla="*/ 892425 w 1731146"/>
                  <a:gd name="connsiteY5-12" fmla="*/ 1624170 h 1624170"/>
                  <a:gd name="connsiteX6-13" fmla="*/ 892425 w 1731146"/>
                  <a:gd name="connsiteY6-14" fmla="*/ 1268428 h 1624170"/>
                  <a:gd name="connsiteX7-15" fmla="*/ 0 w 1731146"/>
                  <a:gd name="connsiteY7-16" fmla="*/ 1268428 h 1624170"/>
                  <a:gd name="connsiteX8" fmla="*/ 0 w 1731146"/>
                  <a:gd name="connsiteY8" fmla="*/ 355742 h 1624170"/>
                  <a:gd name="connsiteX0-17" fmla="*/ 0 w 1731146"/>
                  <a:gd name="connsiteY0-18" fmla="*/ 355742 h 1624170"/>
                  <a:gd name="connsiteX1-19" fmla="*/ 556334 w 1731146"/>
                  <a:gd name="connsiteY1-20" fmla="*/ 354289 h 1624170"/>
                  <a:gd name="connsiteX2-21" fmla="*/ 892425 w 1731146"/>
                  <a:gd name="connsiteY2-22" fmla="*/ 355742 h 1624170"/>
                  <a:gd name="connsiteX3-23" fmla="*/ 892425 w 1731146"/>
                  <a:gd name="connsiteY3-24" fmla="*/ 0 h 1624170"/>
                  <a:gd name="connsiteX4-25" fmla="*/ 1731146 w 1731146"/>
                  <a:gd name="connsiteY4-26" fmla="*/ 812085 h 1624170"/>
                  <a:gd name="connsiteX5-27" fmla="*/ 892425 w 1731146"/>
                  <a:gd name="connsiteY5-28" fmla="*/ 1624170 h 1624170"/>
                  <a:gd name="connsiteX6-29" fmla="*/ 892425 w 1731146"/>
                  <a:gd name="connsiteY6-30" fmla="*/ 1268428 h 1624170"/>
                  <a:gd name="connsiteX7-31" fmla="*/ 0 w 1731146"/>
                  <a:gd name="connsiteY7-32" fmla="*/ 1268428 h 1624170"/>
                  <a:gd name="connsiteX8-33" fmla="*/ 0 w 1731146"/>
                  <a:gd name="connsiteY8-34" fmla="*/ 355742 h 1624170"/>
                  <a:gd name="connsiteX0-35" fmla="*/ 0 w 1731146"/>
                  <a:gd name="connsiteY0-36" fmla="*/ 355742 h 1624170"/>
                  <a:gd name="connsiteX1-37" fmla="*/ 556334 w 1731146"/>
                  <a:gd name="connsiteY1-38" fmla="*/ 354289 h 1624170"/>
                  <a:gd name="connsiteX2-39" fmla="*/ 848037 w 1731146"/>
                  <a:gd name="connsiteY2-40" fmla="*/ 127882 h 1624170"/>
                  <a:gd name="connsiteX3-41" fmla="*/ 892425 w 1731146"/>
                  <a:gd name="connsiteY3-42" fmla="*/ 0 h 1624170"/>
                  <a:gd name="connsiteX4-43" fmla="*/ 1731146 w 1731146"/>
                  <a:gd name="connsiteY4-44" fmla="*/ 812085 h 1624170"/>
                  <a:gd name="connsiteX5-45" fmla="*/ 892425 w 1731146"/>
                  <a:gd name="connsiteY5-46" fmla="*/ 1624170 h 1624170"/>
                  <a:gd name="connsiteX6-47" fmla="*/ 892425 w 1731146"/>
                  <a:gd name="connsiteY6-48" fmla="*/ 1268428 h 1624170"/>
                  <a:gd name="connsiteX7-49" fmla="*/ 0 w 1731146"/>
                  <a:gd name="connsiteY7-50" fmla="*/ 1268428 h 1624170"/>
                  <a:gd name="connsiteX8-51" fmla="*/ 0 w 1731146"/>
                  <a:gd name="connsiteY8-52" fmla="*/ 355742 h 1624170"/>
                  <a:gd name="connsiteX0-53" fmla="*/ 0 w 1731146"/>
                  <a:gd name="connsiteY0-54" fmla="*/ 320232 h 1588660"/>
                  <a:gd name="connsiteX1-55" fmla="*/ 556334 w 1731146"/>
                  <a:gd name="connsiteY1-56" fmla="*/ 318779 h 1588660"/>
                  <a:gd name="connsiteX2-57" fmla="*/ 848037 w 1731146"/>
                  <a:gd name="connsiteY2-58" fmla="*/ 92372 h 1588660"/>
                  <a:gd name="connsiteX3-59" fmla="*/ 1004876 w 1731146"/>
                  <a:gd name="connsiteY3-60" fmla="*/ 0 h 1588660"/>
                  <a:gd name="connsiteX4-61" fmla="*/ 1731146 w 1731146"/>
                  <a:gd name="connsiteY4-62" fmla="*/ 776575 h 1588660"/>
                  <a:gd name="connsiteX5-63" fmla="*/ 892425 w 1731146"/>
                  <a:gd name="connsiteY5-64" fmla="*/ 1588660 h 1588660"/>
                  <a:gd name="connsiteX6-65" fmla="*/ 892425 w 1731146"/>
                  <a:gd name="connsiteY6-66" fmla="*/ 1232918 h 1588660"/>
                  <a:gd name="connsiteX7-67" fmla="*/ 0 w 1731146"/>
                  <a:gd name="connsiteY7-68" fmla="*/ 1232918 h 1588660"/>
                  <a:gd name="connsiteX8-69" fmla="*/ 0 w 1731146"/>
                  <a:gd name="connsiteY8-70" fmla="*/ 320232 h 1588660"/>
                  <a:gd name="connsiteX0-71" fmla="*/ 0 w 1731146"/>
                  <a:gd name="connsiteY0-72" fmla="*/ 320232 h 1588660"/>
                  <a:gd name="connsiteX1-73" fmla="*/ 556334 w 1731146"/>
                  <a:gd name="connsiteY1-74" fmla="*/ 318779 h 1588660"/>
                  <a:gd name="connsiteX2-75" fmla="*/ 850996 w 1731146"/>
                  <a:gd name="connsiteY2-76" fmla="*/ 59821 h 1588660"/>
                  <a:gd name="connsiteX3-77" fmla="*/ 1004876 w 1731146"/>
                  <a:gd name="connsiteY3-78" fmla="*/ 0 h 1588660"/>
                  <a:gd name="connsiteX4-79" fmla="*/ 1731146 w 1731146"/>
                  <a:gd name="connsiteY4-80" fmla="*/ 776575 h 1588660"/>
                  <a:gd name="connsiteX5-81" fmla="*/ 892425 w 1731146"/>
                  <a:gd name="connsiteY5-82" fmla="*/ 1588660 h 1588660"/>
                  <a:gd name="connsiteX6-83" fmla="*/ 892425 w 1731146"/>
                  <a:gd name="connsiteY6-84" fmla="*/ 1232918 h 1588660"/>
                  <a:gd name="connsiteX7-85" fmla="*/ 0 w 1731146"/>
                  <a:gd name="connsiteY7-86" fmla="*/ 1232918 h 1588660"/>
                  <a:gd name="connsiteX8-87" fmla="*/ 0 w 1731146"/>
                  <a:gd name="connsiteY8-88" fmla="*/ 320232 h 1588660"/>
                  <a:gd name="connsiteX0-89" fmla="*/ 2959 w 1734105"/>
                  <a:gd name="connsiteY0-90" fmla="*/ 320232 h 1588660"/>
                  <a:gd name="connsiteX1-91" fmla="*/ 559293 w 1734105"/>
                  <a:gd name="connsiteY1-92" fmla="*/ 318779 h 1588660"/>
                  <a:gd name="connsiteX2-93" fmla="*/ 853955 w 1734105"/>
                  <a:gd name="connsiteY2-94" fmla="*/ 59821 h 1588660"/>
                  <a:gd name="connsiteX3-95" fmla="*/ 1007835 w 1734105"/>
                  <a:gd name="connsiteY3-96" fmla="*/ 0 h 1588660"/>
                  <a:gd name="connsiteX4-97" fmla="*/ 1734105 w 1734105"/>
                  <a:gd name="connsiteY4-98" fmla="*/ 776575 h 1588660"/>
                  <a:gd name="connsiteX5-99" fmla="*/ 895384 w 1734105"/>
                  <a:gd name="connsiteY5-100" fmla="*/ 1588660 h 1588660"/>
                  <a:gd name="connsiteX6-101" fmla="*/ 895384 w 1734105"/>
                  <a:gd name="connsiteY6-102" fmla="*/ 1232918 h 1588660"/>
                  <a:gd name="connsiteX7-103" fmla="*/ 2959 w 1734105"/>
                  <a:gd name="connsiteY7-104" fmla="*/ 1232918 h 1588660"/>
                  <a:gd name="connsiteX8-105" fmla="*/ 0 w 1734105"/>
                  <a:gd name="connsiteY8-106" fmla="*/ 576230 h 1588660"/>
                  <a:gd name="connsiteX9" fmla="*/ 2959 w 1734105"/>
                  <a:gd name="connsiteY9" fmla="*/ 320232 h 1588660"/>
                  <a:gd name="connsiteX0-107" fmla="*/ 3 w 1731149"/>
                  <a:gd name="connsiteY0-108" fmla="*/ 320232 h 1588660"/>
                  <a:gd name="connsiteX1-109" fmla="*/ 556337 w 1731149"/>
                  <a:gd name="connsiteY1-110" fmla="*/ 318779 h 1588660"/>
                  <a:gd name="connsiteX2-111" fmla="*/ 850999 w 1731149"/>
                  <a:gd name="connsiteY2-112" fmla="*/ 59821 h 1588660"/>
                  <a:gd name="connsiteX3-113" fmla="*/ 1004879 w 1731149"/>
                  <a:gd name="connsiteY3-114" fmla="*/ 0 h 1588660"/>
                  <a:gd name="connsiteX4-115" fmla="*/ 1731149 w 1731149"/>
                  <a:gd name="connsiteY4-116" fmla="*/ 776575 h 1588660"/>
                  <a:gd name="connsiteX5-117" fmla="*/ 892428 w 1731149"/>
                  <a:gd name="connsiteY5-118" fmla="*/ 1588660 h 1588660"/>
                  <a:gd name="connsiteX6-119" fmla="*/ 892428 w 1731149"/>
                  <a:gd name="connsiteY6-120" fmla="*/ 1232918 h 1588660"/>
                  <a:gd name="connsiteX7-121" fmla="*/ 3 w 1731149"/>
                  <a:gd name="connsiteY7-122" fmla="*/ 1232918 h 1588660"/>
                  <a:gd name="connsiteX8-123" fmla="*/ 275211 w 1731149"/>
                  <a:gd name="connsiteY8-124" fmla="*/ 617659 h 1588660"/>
                  <a:gd name="connsiteX9-125" fmla="*/ 3 w 1731149"/>
                  <a:gd name="connsiteY9-126" fmla="*/ 320232 h 1588660"/>
                  <a:gd name="connsiteX0-127" fmla="*/ 3 w 1731149"/>
                  <a:gd name="connsiteY0-128" fmla="*/ 320232 h 1588660"/>
                  <a:gd name="connsiteX1-129" fmla="*/ 556337 w 1731149"/>
                  <a:gd name="connsiteY1-130" fmla="*/ 318779 h 1588660"/>
                  <a:gd name="connsiteX2-131" fmla="*/ 850999 w 1731149"/>
                  <a:gd name="connsiteY2-132" fmla="*/ 59821 h 1588660"/>
                  <a:gd name="connsiteX3-133" fmla="*/ 1004879 w 1731149"/>
                  <a:gd name="connsiteY3-134" fmla="*/ 0 h 1588660"/>
                  <a:gd name="connsiteX4-135" fmla="*/ 1731149 w 1731149"/>
                  <a:gd name="connsiteY4-136" fmla="*/ 776575 h 1588660"/>
                  <a:gd name="connsiteX5-137" fmla="*/ 892428 w 1731149"/>
                  <a:gd name="connsiteY5-138" fmla="*/ 1588660 h 1588660"/>
                  <a:gd name="connsiteX6-139" fmla="*/ 892428 w 1731149"/>
                  <a:gd name="connsiteY6-140" fmla="*/ 1232918 h 1588660"/>
                  <a:gd name="connsiteX7-141" fmla="*/ 3 w 1731149"/>
                  <a:gd name="connsiteY7-142" fmla="*/ 1232918 h 1588660"/>
                  <a:gd name="connsiteX8-143" fmla="*/ 275211 w 1731149"/>
                  <a:gd name="connsiteY8-144" fmla="*/ 617659 h 1588660"/>
                  <a:gd name="connsiteX9-145" fmla="*/ 3 w 1731149"/>
                  <a:gd name="connsiteY9-146" fmla="*/ 320232 h 1588660"/>
                  <a:gd name="connsiteX0-147" fmla="*/ 5 w 1731151"/>
                  <a:gd name="connsiteY0-148" fmla="*/ 320232 h 1588660"/>
                  <a:gd name="connsiteX1-149" fmla="*/ 556339 w 1731151"/>
                  <a:gd name="connsiteY1-150" fmla="*/ 318779 h 1588660"/>
                  <a:gd name="connsiteX2-151" fmla="*/ 851001 w 1731151"/>
                  <a:gd name="connsiteY2-152" fmla="*/ 59821 h 1588660"/>
                  <a:gd name="connsiteX3-153" fmla="*/ 1004881 w 1731151"/>
                  <a:gd name="connsiteY3-154" fmla="*/ 0 h 1588660"/>
                  <a:gd name="connsiteX4-155" fmla="*/ 1731151 w 1731151"/>
                  <a:gd name="connsiteY4-156" fmla="*/ 776575 h 1588660"/>
                  <a:gd name="connsiteX5-157" fmla="*/ 892430 w 1731151"/>
                  <a:gd name="connsiteY5-158" fmla="*/ 1588660 h 1588660"/>
                  <a:gd name="connsiteX6-159" fmla="*/ 892430 w 1731151"/>
                  <a:gd name="connsiteY6-160" fmla="*/ 1232918 h 1588660"/>
                  <a:gd name="connsiteX7-161" fmla="*/ 5 w 1731151"/>
                  <a:gd name="connsiteY7-162" fmla="*/ 1232918 h 1588660"/>
                  <a:gd name="connsiteX8-163" fmla="*/ 275213 w 1731151"/>
                  <a:gd name="connsiteY8-164" fmla="*/ 617659 h 1588660"/>
                  <a:gd name="connsiteX9-165" fmla="*/ 5 w 1731151"/>
                  <a:gd name="connsiteY9-166" fmla="*/ 320232 h 1588660"/>
                  <a:gd name="connsiteX0-167" fmla="*/ 5 w 1731151"/>
                  <a:gd name="connsiteY0-168" fmla="*/ 320232 h 1588660"/>
                  <a:gd name="connsiteX1-169" fmla="*/ 556339 w 1731151"/>
                  <a:gd name="connsiteY1-170" fmla="*/ 318779 h 1588660"/>
                  <a:gd name="connsiteX2-171" fmla="*/ 851001 w 1731151"/>
                  <a:gd name="connsiteY2-172" fmla="*/ 59821 h 1588660"/>
                  <a:gd name="connsiteX3-173" fmla="*/ 1004881 w 1731151"/>
                  <a:gd name="connsiteY3-174" fmla="*/ 0 h 1588660"/>
                  <a:gd name="connsiteX4-175" fmla="*/ 1731151 w 1731151"/>
                  <a:gd name="connsiteY4-176" fmla="*/ 776575 h 1588660"/>
                  <a:gd name="connsiteX5-177" fmla="*/ 892430 w 1731151"/>
                  <a:gd name="connsiteY5-178" fmla="*/ 1588660 h 1588660"/>
                  <a:gd name="connsiteX6-179" fmla="*/ 892430 w 1731151"/>
                  <a:gd name="connsiteY6-180" fmla="*/ 1232918 h 1588660"/>
                  <a:gd name="connsiteX7-181" fmla="*/ 5 w 1731151"/>
                  <a:gd name="connsiteY7-182" fmla="*/ 1232918 h 1588660"/>
                  <a:gd name="connsiteX8-183" fmla="*/ 275213 w 1731151"/>
                  <a:gd name="connsiteY8-184" fmla="*/ 617659 h 1588660"/>
                  <a:gd name="connsiteX9-185" fmla="*/ 5 w 1731151"/>
                  <a:gd name="connsiteY9-186" fmla="*/ 320232 h 1588660"/>
                  <a:gd name="connsiteX0-187" fmla="*/ 3 w 1731149"/>
                  <a:gd name="connsiteY0-188" fmla="*/ 320232 h 1588660"/>
                  <a:gd name="connsiteX1-189" fmla="*/ 556337 w 1731149"/>
                  <a:gd name="connsiteY1-190" fmla="*/ 318779 h 1588660"/>
                  <a:gd name="connsiteX2-191" fmla="*/ 850999 w 1731149"/>
                  <a:gd name="connsiteY2-192" fmla="*/ 59821 h 1588660"/>
                  <a:gd name="connsiteX3-193" fmla="*/ 1004879 w 1731149"/>
                  <a:gd name="connsiteY3-194" fmla="*/ 0 h 1588660"/>
                  <a:gd name="connsiteX4-195" fmla="*/ 1731149 w 1731149"/>
                  <a:gd name="connsiteY4-196" fmla="*/ 776575 h 1588660"/>
                  <a:gd name="connsiteX5-197" fmla="*/ 892428 w 1731149"/>
                  <a:gd name="connsiteY5-198" fmla="*/ 1588660 h 1588660"/>
                  <a:gd name="connsiteX6-199" fmla="*/ 892428 w 1731149"/>
                  <a:gd name="connsiteY6-200" fmla="*/ 1232918 h 1588660"/>
                  <a:gd name="connsiteX7-201" fmla="*/ 3 w 1731149"/>
                  <a:gd name="connsiteY7-202" fmla="*/ 1232918 h 1588660"/>
                  <a:gd name="connsiteX8-203" fmla="*/ 275211 w 1731149"/>
                  <a:gd name="connsiteY8-204" fmla="*/ 617659 h 1588660"/>
                  <a:gd name="connsiteX9-205" fmla="*/ 3 w 1731149"/>
                  <a:gd name="connsiteY9-206" fmla="*/ 320232 h 1588660"/>
                  <a:gd name="connsiteX0-207" fmla="*/ 0 w 1731146"/>
                  <a:gd name="connsiteY0-208" fmla="*/ 320232 h 1588660"/>
                  <a:gd name="connsiteX1-209" fmla="*/ 556334 w 1731146"/>
                  <a:gd name="connsiteY1-210" fmla="*/ 318779 h 1588660"/>
                  <a:gd name="connsiteX2-211" fmla="*/ 850996 w 1731146"/>
                  <a:gd name="connsiteY2-212" fmla="*/ 59821 h 1588660"/>
                  <a:gd name="connsiteX3-213" fmla="*/ 1004876 w 1731146"/>
                  <a:gd name="connsiteY3-214" fmla="*/ 0 h 1588660"/>
                  <a:gd name="connsiteX4-215" fmla="*/ 1731146 w 1731146"/>
                  <a:gd name="connsiteY4-216" fmla="*/ 776575 h 1588660"/>
                  <a:gd name="connsiteX5-217" fmla="*/ 892425 w 1731146"/>
                  <a:gd name="connsiteY5-218" fmla="*/ 1588660 h 1588660"/>
                  <a:gd name="connsiteX6-219" fmla="*/ 892425 w 1731146"/>
                  <a:gd name="connsiteY6-220" fmla="*/ 1232918 h 1588660"/>
                  <a:gd name="connsiteX7-221" fmla="*/ 0 w 1731146"/>
                  <a:gd name="connsiteY7-222" fmla="*/ 1232918 h 1588660"/>
                  <a:gd name="connsiteX8-223" fmla="*/ 275208 w 1731146"/>
                  <a:gd name="connsiteY8-224" fmla="*/ 617659 h 1588660"/>
                  <a:gd name="connsiteX9-225" fmla="*/ 0 w 1731146"/>
                  <a:gd name="connsiteY9-226" fmla="*/ 320232 h 1588660"/>
                  <a:gd name="connsiteX0-227" fmla="*/ 0 w 1731146"/>
                  <a:gd name="connsiteY0-228" fmla="*/ 320232 h 1588660"/>
                  <a:gd name="connsiteX1-229" fmla="*/ 556334 w 1731146"/>
                  <a:gd name="connsiteY1-230" fmla="*/ 318779 h 1588660"/>
                  <a:gd name="connsiteX2-231" fmla="*/ 850996 w 1731146"/>
                  <a:gd name="connsiteY2-232" fmla="*/ 59821 h 1588660"/>
                  <a:gd name="connsiteX3-233" fmla="*/ 1004876 w 1731146"/>
                  <a:gd name="connsiteY3-234" fmla="*/ 0 h 1588660"/>
                  <a:gd name="connsiteX4-235" fmla="*/ 1731146 w 1731146"/>
                  <a:gd name="connsiteY4-236" fmla="*/ 776575 h 1588660"/>
                  <a:gd name="connsiteX5-237" fmla="*/ 892425 w 1731146"/>
                  <a:gd name="connsiteY5-238" fmla="*/ 1588660 h 1588660"/>
                  <a:gd name="connsiteX6-239" fmla="*/ 892425 w 1731146"/>
                  <a:gd name="connsiteY6-240" fmla="*/ 1232918 h 1588660"/>
                  <a:gd name="connsiteX7-241" fmla="*/ 0 w 1731146"/>
                  <a:gd name="connsiteY7-242" fmla="*/ 1232918 h 1588660"/>
                  <a:gd name="connsiteX8-243" fmla="*/ 275208 w 1731146"/>
                  <a:gd name="connsiteY8-244" fmla="*/ 617659 h 1588660"/>
                  <a:gd name="connsiteX9-245" fmla="*/ 0 w 1731146"/>
                  <a:gd name="connsiteY9-246" fmla="*/ 320232 h 1588660"/>
                  <a:gd name="connsiteX0-247" fmla="*/ 0 w 1731146"/>
                  <a:gd name="connsiteY0-248" fmla="*/ 320232 h 1588660"/>
                  <a:gd name="connsiteX1-249" fmla="*/ 556334 w 1731146"/>
                  <a:gd name="connsiteY1-250" fmla="*/ 318779 h 1588660"/>
                  <a:gd name="connsiteX2-251" fmla="*/ 850996 w 1731146"/>
                  <a:gd name="connsiteY2-252" fmla="*/ 59821 h 1588660"/>
                  <a:gd name="connsiteX3-253" fmla="*/ 1004876 w 1731146"/>
                  <a:gd name="connsiteY3-254" fmla="*/ 0 h 1588660"/>
                  <a:gd name="connsiteX4-255" fmla="*/ 1731146 w 1731146"/>
                  <a:gd name="connsiteY4-256" fmla="*/ 776575 h 1588660"/>
                  <a:gd name="connsiteX5-257" fmla="*/ 892425 w 1731146"/>
                  <a:gd name="connsiteY5-258" fmla="*/ 1588660 h 1588660"/>
                  <a:gd name="connsiteX6-259" fmla="*/ 892425 w 1731146"/>
                  <a:gd name="connsiteY6-260" fmla="*/ 1232918 h 1588660"/>
                  <a:gd name="connsiteX7-261" fmla="*/ 0 w 1731146"/>
                  <a:gd name="connsiteY7-262" fmla="*/ 1232918 h 1588660"/>
                  <a:gd name="connsiteX8-263" fmla="*/ 275208 w 1731146"/>
                  <a:gd name="connsiteY8-264" fmla="*/ 617659 h 1588660"/>
                  <a:gd name="connsiteX9-265" fmla="*/ 0 w 1731146"/>
                  <a:gd name="connsiteY9-266" fmla="*/ 320232 h 1588660"/>
                  <a:gd name="connsiteX0-267" fmla="*/ 0 w 1731146"/>
                  <a:gd name="connsiteY0-268" fmla="*/ 320232 h 1588660"/>
                  <a:gd name="connsiteX1-269" fmla="*/ 556334 w 1731146"/>
                  <a:gd name="connsiteY1-270" fmla="*/ 318779 h 1588660"/>
                  <a:gd name="connsiteX2-271" fmla="*/ 850996 w 1731146"/>
                  <a:gd name="connsiteY2-272" fmla="*/ 59821 h 1588660"/>
                  <a:gd name="connsiteX3-273" fmla="*/ 1004876 w 1731146"/>
                  <a:gd name="connsiteY3-274" fmla="*/ 0 h 1588660"/>
                  <a:gd name="connsiteX4-275" fmla="*/ 1731146 w 1731146"/>
                  <a:gd name="connsiteY4-276" fmla="*/ 776575 h 1588660"/>
                  <a:gd name="connsiteX5-277" fmla="*/ 892425 w 1731146"/>
                  <a:gd name="connsiteY5-278" fmla="*/ 1588660 h 1588660"/>
                  <a:gd name="connsiteX6-279" fmla="*/ 892425 w 1731146"/>
                  <a:gd name="connsiteY6-280" fmla="*/ 1232918 h 1588660"/>
                  <a:gd name="connsiteX7-281" fmla="*/ 0 w 1731146"/>
                  <a:gd name="connsiteY7-282" fmla="*/ 1232918 h 1588660"/>
                  <a:gd name="connsiteX8-283" fmla="*/ 281126 w 1731146"/>
                  <a:gd name="connsiteY8-284" fmla="*/ 620619 h 1588660"/>
                  <a:gd name="connsiteX9-285" fmla="*/ 0 w 1731146"/>
                  <a:gd name="connsiteY9-286" fmla="*/ 320232 h 1588660"/>
                  <a:gd name="connsiteX0-287" fmla="*/ 0 w 1731146"/>
                  <a:gd name="connsiteY0-288" fmla="*/ 320232 h 1588660"/>
                  <a:gd name="connsiteX1-289" fmla="*/ 556334 w 1731146"/>
                  <a:gd name="connsiteY1-290" fmla="*/ 318779 h 1588660"/>
                  <a:gd name="connsiteX2-291" fmla="*/ 850996 w 1731146"/>
                  <a:gd name="connsiteY2-292" fmla="*/ 59821 h 1588660"/>
                  <a:gd name="connsiteX3-293" fmla="*/ 1004876 w 1731146"/>
                  <a:gd name="connsiteY3-294" fmla="*/ 0 h 1588660"/>
                  <a:gd name="connsiteX4-295" fmla="*/ 1731146 w 1731146"/>
                  <a:gd name="connsiteY4-296" fmla="*/ 776575 h 1588660"/>
                  <a:gd name="connsiteX5-297" fmla="*/ 892425 w 1731146"/>
                  <a:gd name="connsiteY5-298" fmla="*/ 1588660 h 1588660"/>
                  <a:gd name="connsiteX6-299" fmla="*/ 892425 w 1731146"/>
                  <a:gd name="connsiteY6-300" fmla="*/ 1232918 h 1588660"/>
                  <a:gd name="connsiteX7-301" fmla="*/ 0 w 1731146"/>
                  <a:gd name="connsiteY7-302" fmla="*/ 1232918 h 1588660"/>
                  <a:gd name="connsiteX8-303" fmla="*/ 136124 w 1731146"/>
                  <a:gd name="connsiteY8-304" fmla="*/ 922459 h 1588660"/>
                  <a:gd name="connsiteX9-305" fmla="*/ 281126 w 1731146"/>
                  <a:gd name="connsiteY9-306" fmla="*/ 620619 h 1588660"/>
                  <a:gd name="connsiteX10" fmla="*/ 0 w 1731146"/>
                  <a:gd name="connsiteY10" fmla="*/ 320232 h 1588660"/>
                  <a:gd name="connsiteX0-307" fmla="*/ 0 w 1731146"/>
                  <a:gd name="connsiteY0-308" fmla="*/ 320232 h 1588660"/>
                  <a:gd name="connsiteX1-309" fmla="*/ 556334 w 1731146"/>
                  <a:gd name="connsiteY1-310" fmla="*/ 318779 h 1588660"/>
                  <a:gd name="connsiteX2-311" fmla="*/ 850996 w 1731146"/>
                  <a:gd name="connsiteY2-312" fmla="*/ 59821 h 1588660"/>
                  <a:gd name="connsiteX3-313" fmla="*/ 1004876 w 1731146"/>
                  <a:gd name="connsiteY3-314" fmla="*/ 0 h 1588660"/>
                  <a:gd name="connsiteX4-315" fmla="*/ 1731146 w 1731146"/>
                  <a:gd name="connsiteY4-316" fmla="*/ 776575 h 1588660"/>
                  <a:gd name="connsiteX5-317" fmla="*/ 892425 w 1731146"/>
                  <a:gd name="connsiteY5-318" fmla="*/ 1588660 h 1588660"/>
                  <a:gd name="connsiteX6-319" fmla="*/ 892425 w 1731146"/>
                  <a:gd name="connsiteY6-320" fmla="*/ 1232918 h 1588660"/>
                  <a:gd name="connsiteX7-321" fmla="*/ 0 w 1731146"/>
                  <a:gd name="connsiteY7-322" fmla="*/ 1232918 h 1588660"/>
                  <a:gd name="connsiteX8-323" fmla="*/ 266330 w 1731146"/>
                  <a:gd name="connsiteY8-324" fmla="*/ 955011 h 1588660"/>
                  <a:gd name="connsiteX9-325" fmla="*/ 281126 w 1731146"/>
                  <a:gd name="connsiteY9-326" fmla="*/ 620619 h 1588660"/>
                  <a:gd name="connsiteX10-327" fmla="*/ 0 w 1731146"/>
                  <a:gd name="connsiteY10-328" fmla="*/ 320232 h 1588660"/>
                  <a:gd name="connsiteX0-329" fmla="*/ 0 w 1731146"/>
                  <a:gd name="connsiteY0-330" fmla="*/ 320232 h 1588660"/>
                  <a:gd name="connsiteX1-331" fmla="*/ 556334 w 1731146"/>
                  <a:gd name="connsiteY1-332" fmla="*/ 318779 h 1588660"/>
                  <a:gd name="connsiteX2-333" fmla="*/ 850996 w 1731146"/>
                  <a:gd name="connsiteY2-334" fmla="*/ 59821 h 1588660"/>
                  <a:gd name="connsiteX3-335" fmla="*/ 1004876 w 1731146"/>
                  <a:gd name="connsiteY3-336" fmla="*/ 0 h 1588660"/>
                  <a:gd name="connsiteX4-337" fmla="*/ 1731146 w 1731146"/>
                  <a:gd name="connsiteY4-338" fmla="*/ 776575 h 1588660"/>
                  <a:gd name="connsiteX5-339" fmla="*/ 892425 w 1731146"/>
                  <a:gd name="connsiteY5-340" fmla="*/ 1588660 h 1588660"/>
                  <a:gd name="connsiteX6-341" fmla="*/ 892425 w 1731146"/>
                  <a:gd name="connsiteY6-342" fmla="*/ 1232918 h 1588660"/>
                  <a:gd name="connsiteX7-343" fmla="*/ 582967 w 1731146"/>
                  <a:gd name="connsiteY7-344" fmla="*/ 1233178 h 1588660"/>
                  <a:gd name="connsiteX8-345" fmla="*/ 0 w 1731146"/>
                  <a:gd name="connsiteY8-346" fmla="*/ 1232918 h 1588660"/>
                  <a:gd name="connsiteX9-347" fmla="*/ 266330 w 1731146"/>
                  <a:gd name="connsiteY9-348" fmla="*/ 955011 h 1588660"/>
                  <a:gd name="connsiteX10-349" fmla="*/ 281126 w 1731146"/>
                  <a:gd name="connsiteY10-350" fmla="*/ 620619 h 1588660"/>
                  <a:gd name="connsiteX11" fmla="*/ 0 w 1731146"/>
                  <a:gd name="connsiteY11" fmla="*/ 320232 h 1588660"/>
                  <a:gd name="connsiteX0-351" fmla="*/ 0 w 1731146"/>
                  <a:gd name="connsiteY0-352" fmla="*/ 320232 h 1588660"/>
                  <a:gd name="connsiteX1-353" fmla="*/ 556334 w 1731146"/>
                  <a:gd name="connsiteY1-354" fmla="*/ 318779 h 1588660"/>
                  <a:gd name="connsiteX2-355" fmla="*/ 850996 w 1731146"/>
                  <a:gd name="connsiteY2-356" fmla="*/ 59821 h 1588660"/>
                  <a:gd name="connsiteX3-357" fmla="*/ 1004876 w 1731146"/>
                  <a:gd name="connsiteY3-358" fmla="*/ 0 h 1588660"/>
                  <a:gd name="connsiteX4-359" fmla="*/ 1731146 w 1731146"/>
                  <a:gd name="connsiteY4-360" fmla="*/ 776575 h 1588660"/>
                  <a:gd name="connsiteX5-361" fmla="*/ 892425 w 1731146"/>
                  <a:gd name="connsiteY5-362" fmla="*/ 1588660 h 1588660"/>
                  <a:gd name="connsiteX6-363" fmla="*/ 853956 w 1731146"/>
                  <a:gd name="connsiteY6-364" fmla="*/ 1460778 h 1588660"/>
                  <a:gd name="connsiteX7-365" fmla="*/ 582967 w 1731146"/>
                  <a:gd name="connsiteY7-366" fmla="*/ 1233178 h 1588660"/>
                  <a:gd name="connsiteX8-367" fmla="*/ 0 w 1731146"/>
                  <a:gd name="connsiteY8-368" fmla="*/ 1232918 h 1588660"/>
                  <a:gd name="connsiteX9-369" fmla="*/ 266330 w 1731146"/>
                  <a:gd name="connsiteY9-370" fmla="*/ 955011 h 1588660"/>
                  <a:gd name="connsiteX10-371" fmla="*/ 281126 w 1731146"/>
                  <a:gd name="connsiteY10-372" fmla="*/ 620619 h 1588660"/>
                  <a:gd name="connsiteX11-373" fmla="*/ 0 w 1731146"/>
                  <a:gd name="connsiteY11-374" fmla="*/ 320232 h 1588660"/>
                  <a:gd name="connsiteX0-375" fmla="*/ 0 w 1731146"/>
                  <a:gd name="connsiteY0-376" fmla="*/ 320232 h 1517638"/>
                  <a:gd name="connsiteX1-377" fmla="*/ 556334 w 1731146"/>
                  <a:gd name="connsiteY1-378" fmla="*/ 318779 h 1517638"/>
                  <a:gd name="connsiteX2-379" fmla="*/ 850996 w 1731146"/>
                  <a:gd name="connsiteY2-380" fmla="*/ 59821 h 1517638"/>
                  <a:gd name="connsiteX3-381" fmla="*/ 1004876 w 1731146"/>
                  <a:gd name="connsiteY3-382" fmla="*/ 0 h 1517638"/>
                  <a:gd name="connsiteX4-383" fmla="*/ 1731146 w 1731146"/>
                  <a:gd name="connsiteY4-384" fmla="*/ 776575 h 1517638"/>
                  <a:gd name="connsiteX5-385" fmla="*/ 1010794 w 1731146"/>
                  <a:gd name="connsiteY5-386" fmla="*/ 1517638 h 1517638"/>
                  <a:gd name="connsiteX6-387" fmla="*/ 853956 w 1731146"/>
                  <a:gd name="connsiteY6-388" fmla="*/ 1460778 h 1517638"/>
                  <a:gd name="connsiteX7-389" fmla="*/ 582967 w 1731146"/>
                  <a:gd name="connsiteY7-390" fmla="*/ 1233178 h 1517638"/>
                  <a:gd name="connsiteX8-391" fmla="*/ 0 w 1731146"/>
                  <a:gd name="connsiteY8-392" fmla="*/ 1232918 h 1517638"/>
                  <a:gd name="connsiteX9-393" fmla="*/ 266330 w 1731146"/>
                  <a:gd name="connsiteY9-394" fmla="*/ 955011 h 1517638"/>
                  <a:gd name="connsiteX10-395" fmla="*/ 281126 w 1731146"/>
                  <a:gd name="connsiteY10-396" fmla="*/ 620619 h 1517638"/>
                  <a:gd name="connsiteX11-397" fmla="*/ 0 w 1731146"/>
                  <a:gd name="connsiteY11-398" fmla="*/ 320232 h 1517638"/>
                  <a:gd name="connsiteX0-399" fmla="*/ 0 w 1589104"/>
                  <a:gd name="connsiteY0-400" fmla="*/ 320232 h 1517638"/>
                  <a:gd name="connsiteX1-401" fmla="*/ 556334 w 1589104"/>
                  <a:gd name="connsiteY1-402" fmla="*/ 318779 h 1517638"/>
                  <a:gd name="connsiteX2-403" fmla="*/ 850996 w 1589104"/>
                  <a:gd name="connsiteY2-404" fmla="*/ 59821 h 1517638"/>
                  <a:gd name="connsiteX3-405" fmla="*/ 1004876 w 1589104"/>
                  <a:gd name="connsiteY3-406" fmla="*/ 0 h 1517638"/>
                  <a:gd name="connsiteX4-407" fmla="*/ 1589104 w 1589104"/>
                  <a:gd name="connsiteY4-408" fmla="*/ 936373 h 1517638"/>
                  <a:gd name="connsiteX5-409" fmla="*/ 1010794 w 1589104"/>
                  <a:gd name="connsiteY5-410" fmla="*/ 1517638 h 1517638"/>
                  <a:gd name="connsiteX6-411" fmla="*/ 853956 w 1589104"/>
                  <a:gd name="connsiteY6-412" fmla="*/ 1460778 h 1517638"/>
                  <a:gd name="connsiteX7-413" fmla="*/ 582967 w 1589104"/>
                  <a:gd name="connsiteY7-414" fmla="*/ 1233178 h 1517638"/>
                  <a:gd name="connsiteX8-415" fmla="*/ 0 w 1589104"/>
                  <a:gd name="connsiteY8-416" fmla="*/ 1232918 h 1517638"/>
                  <a:gd name="connsiteX9-417" fmla="*/ 266330 w 1589104"/>
                  <a:gd name="connsiteY9-418" fmla="*/ 955011 h 1517638"/>
                  <a:gd name="connsiteX10-419" fmla="*/ 281126 w 1589104"/>
                  <a:gd name="connsiteY10-420" fmla="*/ 620619 h 1517638"/>
                  <a:gd name="connsiteX11-421" fmla="*/ 0 w 1589104"/>
                  <a:gd name="connsiteY11-422" fmla="*/ 320232 h 1517638"/>
                  <a:gd name="connsiteX0-423" fmla="*/ 0 w 1589104"/>
                  <a:gd name="connsiteY0-424" fmla="*/ 320232 h 1517638"/>
                  <a:gd name="connsiteX1-425" fmla="*/ 556334 w 1589104"/>
                  <a:gd name="connsiteY1-426" fmla="*/ 318779 h 1517638"/>
                  <a:gd name="connsiteX2-427" fmla="*/ 850996 w 1589104"/>
                  <a:gd name="connsiteY2-428" fmla="*/ 59821 h 1517638"/>
                  <a:gd name="connsiteX3-429" fmla="*/ 1004876 w 1589104"/>
                  <a:gd name="connsiteY3-430" fmla="*/ 0 h 1517638"/>
                  <a:gd name="connsiteX4-431" fmla="*/ 1373080 w 1589104"/>
                  <a:gd name="connsiteY4-432" fmla="*/ 591026 h 1517638"/>
                  <a:gd name="connsiteX5-433" fmla="*/ 1589104 w 1589104"/>
                  <a:gd name="connsiteY5-434" fmla="*/ 936373 h 1517638"/>
                  <a:gd name="connsiteX6-435" fmla="*/ 1010794 w 1589104"/>
                  <a:gd name="connsiteY6-436" fmla="*/ 1517638 h 1517638"/>
                  <a:gd name="connsiteX7-437" fmla="*/ 853956 w 1589104"/>
                  <a:gd name="connsiteY7-438" fmla="*/ 1460778 h 1517638"/>
                  <a:gd name="connsiteX8-439" fmla="*/ 582967 w 1589104"/>
                  <a:gd name="connsiteY8-440" fmla="*/ 1233178 h 1517638"/>
                  <a:gd name="connsiteX9-441" fmla="*/ 0 w 1589104"/>
                  <a:gd name="connsiteY9-442" fmla="*/ 1232918 h 1517638"/>
                  <a:gd name="connsiteX10-443" fmla="*/ 266330 w 1589104"/>
                  <a:gd name="connsiteY10-444" fmla="*/ 955011 h 1517638"/>
                  <a:gd name="connsiteX11-445" fmla="*/ 281126 w 1589104"/>
                  <a:gd name="connsiteY11-446" fmla="*/ 620619 h 1517638"/>
                  <a:gd name="connsiteX12" fmla="*/ 0 w 1589104"/>
                  <a:gd name="connsiteY12" fmla="*/ 320232 h 1517638"/>
                  <a:gd name="connsiteX0-447" fmla="*/ 0 w 1589104"/>
                  <a:gd name="connsiteY0-448" fmla="*/ 320232 h 1517638"/>
                  <a:gd name="connsiteX1-449" fmla="*/ 556334 w 1589104"/>
                  <a:gd name="connsiteY1-450" fmla="*/ 318779 h 1517638"/>
                  <a:gd name="connsiteX2-451" fmla="*/ 850996 w 1589104"/>
                  <a:gd name="connsiteY2-452" fmla="*/ 59821 h 1517638"/>
                  <a:gd name="connsiteX3-453" fmla="*/ 1004876 w 1589104"/>
                  <a:gd name="connsiteY3-454" fmla="*/ 0 h 1517638"/>
                  <a:gd name="connsiteX4-455" fmla="*/ 1583185 w 1589104"/>
                  <a:gd name="connsiteY4-456" fmla="*/ 596945 h 1517638"/>
                  <a:gd name="connsiteX5-457" fmla="*/ 1589104 w 1589104"/>
                  <a:gd name="connsiteY5-458" fmla="*/ 936373 h 1517638"/>
                  <a:gd name="connsiteX6-459" fmla="*/ 1010794 w 1589104"/>
                  <a:gd name="connsiteY6-460" fmla="*/ 1517638 h 1517638"/>
                  <a:gd name="connsiteX7-461" fmla="*/ 853956 w 1589104"/>
                  <a:gd name="connsiteY7-462" fmla="*/ 1460778 h 1517638"/>
                  <a:gd name="connsiteX8-463" fmla="*/ 582967 w 1589104"/>
                  <a:gd name="connsiteY8-464" fmla="*/ 1233178 h 1517638"/>
                  <a:gd name="connsiteX9-465" fmla="*/ 0 w 1589104"/>
                  <a:gd name="connsiteY9-466" fmla="*/ 1232918 h 1517638"/>
                  <a:gd name="connsiteX10-467" fmla="*/ 266330 w 1589104"/>
                  <a:gd name="connsiteY10-468" fmla="*/ 955011 h 1517638"/>
                  <a:gd name="connsiteX11-469" fmla="*/ 281126 w 1589104"/>
                  <a:gd name="connsiteY11-470" fmla="*/ 620619 h 1517638"/>
                  <a:gd name="connsiteX12-471" fmla="*/ 0 w 1589104"/>
                  <a:gd name="connsiteY12-472" fmla="*/ 320232 h 1517638"/>
                  <a:gd name="connsiteX0-473" fmla="*/ 0 w 1592063"/>
                  <a:gd name="connsiteY0-474" fmla="*/ 320232 h 1517638"/>
                  <a:gd name="connsiteX1-475" fmla="*/ 556334 w 1592063"/>
                  <a:gd name="connsiteY1-476" fmla="*/ 318779 h 1517638"/>
                  <a:gd name="connsiteX2-477" fmla="*/ 850996 w 1592063"/>
                  <a:gd name="connsiteY2-478" fmla="*/ 59821 h 1517638"/>
                  <a:gd name="connsiteX3-479" fmla="*/ 1004876 w 1592063"/>
                  <a:gd name="connsiteY3-480" fmla="*/ 0 h 1517638"/>
                  <a:gd name="connsiteX4-481" fmla="*/ 1583185 w 1592063"/>
                  <a:gd name="connsiteY4-482" fmla="*/ 596945 h 1517638"/>
                  <a:gd name="connsiteX5-483" fmla="*/ 1592063 w 1592063"/>
                  <a:gd name="connsiteY5-484" fmla="*/ 942292 h 1517638"/>
                  <a:gd name="connsiteX6-485" fmla="*/ 1010794 w 1592063"/>
                  <a:gd name="connsiteY6-486" fmla="*/ 1517638 h 1517638"/>
                  <a:gd name="connsiteX7-487" fmla="*/ 853956 w 1592063"/>
                  <a:gd name="connsiteY7-488" fmla="*/ 1460778 h 1517638"/>
                  <a:gd name="connsiteX8-489" fmla="*/ 582967 w 1592063"/>
                  <a:gd name="connsiteY8-490" fmla="*/ 1233178 h 1517638"/>
                  <a:gd name="connsiteX9-491" fmla="*/ 0 w 1592063"/>
                  <a:gd name="connsiteY9-492" fmla="*/ 1232918 h 1517638"/>
                  <a:gd name="connsiteX10-493" fmla="*/ 266330 w 1592063"/>
                  <a:gd name="connsiteY10-494" fmla="*/ 955011 h 1517638"/>
                  <a:gd name="connsiteX11-495" fmla="*/ 281126 w 1592063"/>
                  <a:gd name="connsiteY11-496" fmla="*/ 620619 h 1517638"/>
                  <a:gd name="connsiteX12-497" fmla="*/ 0 w 1592063"/>
                  <a:gd name="connsiteY12-498" fmla="*/ 320232 h 1517638"/>
                  <a:gd name="connsiteX0-499" fmla="*/ 0 w 1589104"/>
                  <a:gd name="connsiteY0-500" fmla="*/ 320232 h 1517638"/>
                  <a:gd name="connsiteX1-501" fmla="*/ 556334 w 1589104"/>
                  <a:gd name="connsiteY1-502" fmla="*/ 318779 h 1517638"/>
                  <a:gd name="connsiteX2-503" fmla="*/ 850996 w 1589104"/>
                  <a:gd name="connsiteY2-504" fmla="*/ 59821 h 1517638"/>
                  <a:gd name="connsiteX3-505" fmla="*/ 1004876 w 1589104"/>
                  <a:gd name="connsiteY3-506" fmla="*/ 0 h 1517638"/>
                  <a:gd name="connsiteX4-507" fmla="*/ 1583185 w 1589104"/>
                  <a:gd name="connsiteY4-508" fmla="*/ 596945 h 1517638"/>
                  <a:gd name="connsiteX5-509" fmla="*/ 1589104 w 1589104"/>
                  <a:gd name="connsiteY5-510" fmla="*/ 948210 h 1517638"/>
                  <a:gd name="connsiteX6-511" fmla="*/ 1010794 w 1589104"/>
                  <a:gd name="connsiteY6-512" fmla="*/ 1517638 h 1517638"/>
                  <a:gd name="connsiteX7-513" fmla="*/ 853956 w 1589104"/>
                  <a:gd name="connsiteY7-514" fmla="*/ 1460778 h 1517638"/>
                  <a:gd name="connsiteX8-515" fmla="*/ 582967 w 1589104"/>
                  <a:gd name="connsiteY8-516" fmla="*/ 1233178 h 1517638"/>
                  <a:gd name="connsiteX9-517" fmla="*/ 0 w 1589104"/>
                  <a:gd name="connsiteY9-518" fmla="*/ 1232918 h 1517638"/>
                  <a:gd name="connsiteX10-519" fmla="*/ 266330 w 1589104"/>
                  <a:gd name="connsiteY10-520" fmla="*/ 955011 h 1517638"/>
                  <a:gd name="connsiteX11-521" fmla="*/ 281126 w 1589104"/>
                  <a:gd name="connsiteY11-522" fmla="*/ 620619 h 1517638"/>
                  <a:gd name="connsiteX12-523" fmla="*/ 0 w 1589104"/>
                  <a:gd name="connsiteY12-524" fmla="*/ 320232 h 1517638"/>
                  <a:gd name="connsiteX0-525" fmla="*/ 0 w 1589104"/>
                  <a:gd name="connsiteY0-526" fmla="*/ 320232 h 1514679"/>
                  <a:gd name="connsiteX1-527" fmla="*/ 556334 w 1589104"/>
                  <a:gd name="connsiteY1-528" fmla="*/ 318779 h 1514679"/>
                  <a:gd name="connsiteX2-529" fmla="*/ 850996 w 1589104"/>
                  <a:gd name="connsiteY2-530" fmla="*/ 59821 h 1514679"/>
                  <a:gd name="connsiteX3-531" fmla="*/ 1004876 w 1589104"/>
                  <a:gd name="connsiteY3-532" fmla="*/ 0 h 1514679"/>
                  <a:gd name="connsiteX4-533" fmla="*/ 1583185 w 1589104"/>
                  <a:gd name="connsiteY4-534" fmla="*/ 596945 h 1514679"/>
                  <a:gd name="connsiteX5-535" fmla="*/ 1589104 w 1589104"/>
                  <a:gd name="connsiteY5-536" fmla="*/ 948210 h 1514679"/>
                  <a:gd name="connsiteX6-537" fmla="*/ 1013753 w 1589104"/>
                  <a:gd name="connsiteY6-538" fmla="*/ 1514679 h 1514679"/>
                  <a:gd name="connsiteX7-539" fmla="*/ 853956 w 1589104"/>
                  <a:gd name="connsiteY7-540" fmla="*/ 1460778 h 1514679"/>
                  <a:gd name="connsiteX8-541" fmla="*/ 582967 w 1589104"/>
                  <a:gd name="connsiteY8-542" fmla="*/ 1233178 h 1514679"/>
                  <a:gd name="connsiteX9-543" fmla="*/ 0 w 1589104"/>
                  <a:gd name="connsiteY9-544" fmla="*/ 1232918 h 1514679"/>
                  <a:gd name="connsiteX10-545" fmla="*/ 266330 w 1589104"/>
                  <a:gd name="connsiteY10-546" fmla="*/ 955011 h 1514679"/>
                  <a:gd name="connsiteX11-547" fmla="*/ 281126 w 1589104"/>
                  <a:gd name="connsiteY11-548" fmla="*/ 620619 h 1514679"/>
                  <a:gd name="connsiteX12-549" fmla="*/ 0 w 1589104"/>
                  <a:gd name="connsiteY12-550" fmla="*/ 320232 h 1514679"/>
                  <a:gd name="connsiteX0-551" fmla="*/ 0 w 1589104"/>
                  <a:gd name="connsiteY0-552" fmla="*/ 320232 h 1514679"/>
                  <a:gd name="connsiteX1-553" fmla="*/ 556334 w 1589104"/>
                  <a:gd name="connsiteY1-554" fmla="*/ 318779 h 1514679"/>
                  <a:gd name="connsiteX2-555" fmla="*/ 850996 w 1589104"/>
                  <a:gd name="connsiteY2-556" fmla="*/ 59821 h 1514679"/>
                  <a:gd name="connsiteX3-557" fmla="*/ 1004876 w 1589104"/>
                  <a:gd name="connsiteY3-558" fmla="*/ 0 h 1514679"/>
                  <a:gd name="connsiteX4-559" fmla="*/ 1583185 w 1589104"/>
                  <a:gd name="connsiteY4-560" fmla="*/ 596945 h 1514679"/>
                  <a:gd name="connsiteX5-561" fmla="*/ 1589104 w 1589104"/>
                  <a:gd name="connsiteY5-562" fmla="*/ 948210 h 1514679"/>
                  <a:gd name="connsiteX6-563" fmla="*/ 1013753 w 1589104"/>
                  <a:gd name="connsiteY6-564" fmla="*/ 1514679 h 1514679"/>
                  <a:gd name="connsiteX7-565" fmla="*/ 853956 w 1589104"/>
                  <a:gd name="connsiteY7-566" fmla="*/ 1460778 h 1514679"/>
                  <a:gd name="connsiteX8-567" fmla="*/ 582967 w 1589104"/>
                  <a:gd name="connsiteY8-568" fmla="*/ 1233178 h 1514679"/>
                  <a:gd name="connsiteX9-569" fmla="*/ 0 w 1589104"/>
                  <a:gd name="connsiteY9-570" fmla="*/ 1232918 h 1514679"/>
                  <a:gd name="connsiteX10-571" fmla="*/ 266330 w 1589104"/>
                  <a:gd name="connsiteY10-572" fmla="*/ 955011 h 1514679"/>
                  <a:gd name="connsiteX11-573" fmla="*/ 287045 w 1589104"/>
                  <a:gd name="connsiteY11-574" fmla="*/ 611742 h 1514679"/>
                  <a:gd name="connsiteX12-575" fmla="*/ 0 w 1589104"/>
                  <a:gd name="connsiteY12-576" fmla="*/ 320232 h 1514679"/>
                  <a:gd name="connsiteX0-577" fmla="*/ 0 w 1589104"/>
                  <a:gd name="connsiteY0-578" fmla="*/ 320232 h 1514679"/>
                  <a:gd name="connsiteX1-579" fmla="*/ 556334 w 1589104"/>
                  <a:gd name="connsiteY1-580" fmla="*/ 318779 h 1514679"/>
                  <a:gd name="connsiteX2-581" fmla="*/ 850996 w 1589104"/>
                  <a:gd name="connsiteY2-582" fmla="*/ 59821 h 1514679"/>
                  <a:gd name="connsiteX3-583" fmla="*/ 1004876 w 1589104"/>
                  <a:gd name="connsiteY3-584" fmla="*/ 0 h 1514679"/>
                  <a:gd name="connsiteX4-585" fmla="*/ 1583185 w 1589104"/>
                  <a:gd name="connsiteY4-586" fmla="*/ 596945 h 1514679"/>
                  <a:gd name="connsiteX5-587" fmla="*/ 1589104 w 1589104"/>
                  <a:gd name="connsiteY5-588" fmla="*/ 948210 h 1514679"/>
                  <a:gd name="connsiteX6-589" fmla="*/ 1013753 w 1589104"/>
                  <a:gd name="connsiteY6-590" fmla="*/ 1514679 h 1514679"/>
                  <a:gd name="connsiteX7-591" fmla="*/ 853956 w 1589104"/>
                  <a:gd name="connsiteY7-592" fmla="*/ 1460778 h 1514679"/>
                  <a:gd name="connsiteX8-593" fmla="*/ 582967 w 1589104"/>
                  <a:gd name="connsiteY8-594" fmla="*/ 1233178 h 1514679"/>
                  <a:gd name="connsiteX9-595" fmla="*/ 0 w 1589104"/>
                  <a:gd name="connsiteY9-596" fmla="*/ 1232918 h 1514679"/>
                  <a:gd name="connsiteX10-597" fmla="*/ 266330 w 1589104"/>
                  <a:gd name="connsiteY10-598" fmla="*/ 955011 h 1514679"/>
                  <a:gd name="connsiteX11-599" fmla="*/ 287045 w 1589104"/>
                  <a:gd name="connsiteY11-600" fmla="*/ 611742 h 1514679"/>
                  <a:gd name="connsiteX12-601" fmla="*/ 0 w 1589104"/>
                  <a:gd name="connsiteY12-602" fmla="*/ 320232 h 1514679"/>
                  <a:gd name="connsiteX0-603" fmla="*/ 0 w 1589104"/>
                  <a:gd name="connsiteY0-604" fmla="*/ 320232 h 1514679"/>
                  <a:gd name="connsiteX1-605" fmla="*/ 556334 w 1589104"/>
                  <a:gd name="connsiteY1-606" fmla="*/ 318779 h 1514679"/>
                  <a:gd name="connsiteX2-607" fmla="*/ 850996 w 1589104"/>
                  <a:gd name="connsiteY2-608" fmla="*/ 59821 h 1514679"/>
                  <a:gd name="connsiteX3-609" fmla="*/ 1004876 w 1589104"/>
                  <a:gd name="connsiteY3-610" fmla="*/ 0 h 1514679"/>
                  <a:gd name="connsiteX4-611" fmla="*/ 1583185 w 1589104"/>
                  <a:gd name="connsiteY4-612" fmla="*/ 596945 h 1514679"/>
                  <a:gd name="connsiteX5-613" fmla="*/ 1589104 w 1589104"/>
                  <a:gd name="connsiteY5-614" fmla="*/ 948210 h 1514679"/>
                  <a:gd name="connsiteX6-615" fmla="*/ 1013753 w 1589104"/>
                  <a:gd name="connsiteY6-616" fmla="*/ 1514679 h 1514679"/>
                  <a:gd name="connsiteX7-617" fmla="*/ 853956 w 1589104"/>
                  <a:gd name="connsiteY7-618" fmla="*/ 1460778 h 1514679"/>
                  <a:gd name="connsiteX8-619" fmla="*/ 582967 w 1589104"/>
                  <a:gd name="connsiteY8-620" fmla="*/ 1233178 h 1514679"/>
                  <a:gd name="connsiteX9-621" fmla="*/ 0 w 1589104"/>
                  <a:gd name="connsiteY9-622" fmla="*/ 1232918 h 1514679"/>
                  <a:gd name="connsiteX10-623" fmla="*/ 266330 w 1589104"/>
                  <a:gd name="connsiteY10-624" fmla="*/ 955011 h 1514679"/>
                  <a:gd name="connsiteX11-625" fmla="*/ 287045 w 1589104"/>
                  <a:gd name="connsiteY11-626" fmla="*/ 611742 h 1514679"/>
                  <a:gd name="connsiteX12-627" fmla="*/ 0 w 1589104"/>
                  <a:gd name="connsiteY12-628" fmla="*/ 320232 h 1514679"/>
                  <a:gd name="connsiteX0-629" fmla="*/ 0 w 1589104"/>
                  <a:gd name="connsiteY0-630" fmla="*/ 320232 h 1514679"/>
                  <a:gd name="connsiteX1-631" fmla="*/ 556334 w 1589104"/>
                  <a:gd name="connsiteY1-632" fmla="*/ 318779 h 1514679"/>
                  <a:gd name="connsiteX2-633" fmla="*/ 850996 w 1589104"/>
                  <a:gd name="connsiteY2-634" fmla="*/ 59821 h 1514679"/>
                  <a:gd name="connsiteX3-635" fmla="*/ 1004876 w 1589104"/>
                  <a:gd name="connsiteY3-636" fmla="*/ 0 h 1514679"/>
                  <a:gd name="connsiteX4-637" fmla="*/ 1583185 w 1589104"/>
                  <a:gd name="connsiteY4-638" fmla="*/ 596945 h 1514679"/>
                  <a:gd name="connsiteX5-639" fmla="*/ 1589104 w 1589104"/>
                  <a:gd name="connsiteY5-640" fmla="*/ 948210 h 1514679"/>
                  <a:gd name="connsiteX6-641" fmla="*/ 1013753 w 1589104"/>
                  <a:gd name="connsiteY6-642" fmla="*/ 1514679 h 1514679"/>
                  <a:gd name="connsiteX7-643" fmla="*/ 853956 w 1589104"/>
                  <a:gd name="connsiteY7-644" fmla="*/ 1460778 h 1514679"/>
                  <a:gd name="connsiteX8-645" fmla="*/ 582967 w 1589104"/>
                  <a:gd name="connsiteY8-646" fmla="*/ 1233178 h 1514679"/>
                  <a:gd name="connsiteX9-647" fmla="*/ 0 w 1589104"/>
                  <a:gd name="connsiteY9-648" fmla="*/ 1232918 h 1514679"/>
                  <a:gd name="connsiteX10-649" fmla="*/ 266330 w 1589104"/>
                  <a:gd name="connsiteY10-650" fmla="*/ 955011 h 1514679"/>
                  <a:gd name="connsiteX11-651" fmla="*/ 287045 w 1589104"/>
                  <a:gd name="connsiteY11-652" fmla="*/ 611742 h 1514679"/>
                  <a:gd name="connsiteX12-653" fmla="*/ 0 w 1589104"/>
                  <a:gd name="connsiteY12-654" fmla="*/ 320232 h 1514679"/>
                  <a:gd name="connsiteX0-655" fmla="*/ 0 w 1589104"/>
                  <a:gd name="connsiteY0-656" fmla="*/ 320232 h 1514679"/>
                  <a:gd name="connsiteX1-657" fmla="*/ 556334 w 1589104"/>
                  <a:gd name="connsiteY1-658" fmla="*/ 318779 h 1514679"/>
                  <a:gd name="connsiteX2-659" fmla="*/ 850996 w 1589104"/>
                  <a:gd name="connsiteY2-660" fmla="*/ 59821 h 1514679"/>
                  <a:gd name="connsiteX3-661" fmla="*/ 1004876 w 1589104"/>
                  <a:gd name="connsiteY3-662" fmla="*/ 0 h 1514679"/>
                  <a:gd name="connsiteX4-663" fmla="*/ 1583185 w 1589104"/>
                  <a:gd name="connsiteY4-664" fmla="*/ 596945 h 1514679"/>
                  <a:gd name="connsiteX5-665" fmla="*/ 1589104 w 1589104"/>
                  <a:gd name="connsiteY5-666" fmla="*/ 948210 h 1514679"/>
                  <a:gd name="connsiteX6-667" fmla="*/ 1013753 w 1589104"/>
                  <a:gd name="connsiteY6-668" fmla="*/ 1514679 h 1514679"/>
                  <a:gd name="connsiteX7-669" fmla="*/ 853956 w 1589104"/>
                  <a:gd name="connsiteY7-670" fmla="*/ 1460778 h 1514679"/>
                  <a:gd name="connsiteX8-671" fmla="*/ 582967 w 1589104"/>
                  <a:gd name="connsiteY8-672" fmla="*/ 1233178 h 1514679"/>
                  <a:gd name="connsiteX9-673" fmla="*/ 0 w 1589104"/>
                  <a:gd name="connsiteY9-674" fmla="*/ 1232918 h 1514679"/>
                  <a:gd name="connsiteX10-675" fmla="*/ 266330 w 1589104"/>
                  <a:gd name="connsiteY10-676" fmla="*/ 955011 h 1514679"/>
                  <a:gd name="connsiteX11-677" fmla="*/ 287045 w 1589104"/>
                  <a:gd name="connsiteY11-678" fmla="*/ 611742 h 1514679"/>
                  <a:gd name="connsiteX12-679" fmla="*/ 0 w 1589104"/>
                  <a:gd name="connsiteY12-680" fmla="*/ 320232 h 1514679"/>
                  <a:gd name="connsiteX0-681" fmla="*/ 0 w 1589104"/>
                  <a:gd name="connsiteY0-682" fmla="*/ 320232 h 1514679"/>
                  <a:gd name="connsiteX1-683" fmla="*/ 556334 w 1589104"/>
                  <a:gd name="connsiteY1-684" fmla="*/ 318779 h 1514679"/>
                  <a:gd name="connsiteX2-685" fmla="*/ 850996 w 1589104"/>
                  <a:gd name="connsiteY2-686" fmla="*/ 59821 h 1514679"/>
                  <a:gd name="connsiteX3-687" fmla="*/ 1004876 w 1589104"/>
                  <a:gd name="connsiteY3-688" fmla="*/ 0 h 1514679"/>
                  <a:gd name="connsiteX4-689" fmla="*/ 1583185 w 1589104"/>
                  <a:gd name="connsiteY4-690" fmla="*/ 596945 h 1514679"/>
                  <a:gd name="connsiteX5-691" fmla="*/ 1589104 w 1589104"/>
                  <a:gd name="connsiteY5-692" fmla="*/ 948210 h 1514679"/>
                  <a:gd name="connsiteX6-693" fmla="*/ 1013753 w 1589104"/>
                  <a:gd name="connsiteY6-694" fmla="*/ 1514679 h 1514679"/>
                  <a:gd name="connsiteX7-695" fmla="*/ 853956 w 1589104"/>
                  <a:gd name="connsiteY7-696" fmla="*/ 1460778 h 1514679"/>
                  <a:gd name="connsiteX8-697" fmla="*/ 582967 w 1589104"/>
                  <a:gd name="connsiteY8-698" fmla="*/ 1233178 h 1514679"/>
                  <a:gd name="connsiteX9-699" fmla="*/ 0 w 1589104"/>
                  <a:gd name="connsiteY9-700" fmla="*/ 1232918 h 1514679"/>
                  <a:gd name="connsiteX10-701" fmla="*/ 266330 w 1589104"/>
                  <a:gd name="connsiteY10-702" fmla="*/ 955011 h 1514679"/>
                  <a:gd name="connsiteX11-703" fmla="*/ 287045 w 1589104"/>
                  <a:gd name="connsiteY11-704" fmla="*/ 611742 h 1514679"/>
                  <a:gd name="connsiteX12-705" fmla="*/ 0 w 1589104"/>
                  <a:gd name="connsiteY12-706" fmla="*/ 320232 h 1514679"/>
                  <a:gd name="connsiteX0-707" fmla="*/ 0 w 1589104"/>
                  <a:gd name="connsiteY0-708" fmla="*/ 320232 h 1514679"/>
                  <a:gd name="connsiteX1-709" fmla="*/ 556334 w 1589104"/>
                  <a:gd name="connsiteY1-710" fmla="*/ 318779 h 1514679"/>
                  <a:gd name="connsiteX2-711" fmla="*/ 850996 w 1589104"/>
                  <a:gd name="connsiteY2-712" fmla="*/ 59821 h 1514679"/>
                  <a:gd name="connsiteX3-713" fmla="*/ 1004876 w 1589104"/>
                  <a:gd name="connsiteY3-714" fmla="*/ 0 h 1514679"/>
                  <a:gd name="connsiteX4-715" fmla="*/ 1583185 w 1589104"/>
                  <a:gd name="connsiteY4-716" fmla="*/ 596945 h 1514679"/>
                  <a:gd name="connsiteX5-717" fmla="*/ 1589104 w 1589104"/>
                  <a:gd name="connsiteY5-718" fmla="*/ 948210 h 1514679"/>
                  <a:gd name="connsiteX6-719" fmla="*/ 1013753 w 1589104"/>
                  <a:gd name="connsiteY6-720" fmla="*/ 1514679 h 1514679"/>
                  <a:gd name="connsiteX7-721" fmla="*/ 853956 w 1589104"/>
                  <a:gd name="connsiteY7-722" fmla="*/ 1460778 h 1514679"/>
                  <a:gd name="connsiteX8-723" fmla="*/ 582967 w 1589104"/>
                  <a:gd name="connsiteY8-724" fmla="*/ 1233178 h 1514679"/>
                  <a:gd name="connsiteX9-725" fmla="*/ 0 w 1589104"/>
                  <a:gd name="connsiteY9-726" fmla="*/ 1232918 h 1514679"/>
                  <a:gd name="connsiteX10-727" fmla="*/ 266330 w 1589104"/>
                  <a:gd name="connsiteY10-728" fmla="*/ 955011 h 1514679"/>
                  <a:gd name="connsiteX11-729" fmla="*/ 287045 w 1589104"/>
                  <a:gd name="connsiteY11-730" fmla="*/ 611742 h 1514679"/>
                  <a:gd name="connsiteX12-731" fmla="*/ 0 w 1589104"/>
                  <a:gd name="connsiteY12-732" fmla="*/ 320232 h 1514679"/>
                  <a:gd name="connsiteX0-733" fmla="*/ 0 w 1589104"/>
                  <a:gd name="connsiteY0-734" fmla="*/ 320232 h 1514679"/>
                  <a:gd name="connsiteX1-735" fmla="*/ 556334 w 1589104"/>
                  <a:gd name="connsiteY1-736" fmla="*/ 318779 h 1514679"/>
                  <a:gd name="connsiteX2-737" fmla="*/ 850996 w 1589104"/>
                  <a:gd name="connsiteY2-738" fmla="*/ 59821 h 1514679"/>
                  <a:gd name="connsiteX3-739" fmla="*/ 1004876 w 1589104"/>
                  <a:gd name="connsiteY3-740" fmla="*/ 0 h 1514679"/>
                  <a:gd name="connsiteX4-741" fmla="*/ 1583185 w 1589104"/>
                  <a:gd name="connsiteY4-742" fmla="*/ 596945 h 1514679"/>
                  <a:gd name="connsiteX5-743" fmla="*/ 1589104 w 1589104"/>
                  <a:gd name="connsiteY5-744" fmla="*/ 948210 h 1514679"/>
                  <a:gd name="connsiteX6-745" fmla="*/ 1013753 w 1589104"/>
                  <a:gd name="connsiteY6-746" fmla="*/ 1514679 h 1514679"/>
                  <a:gd name="connsiteX7-747" fmla="*/ 853956 w 1589104"/>
                  <a:gd name="connsiteY7-748" fmla="*/ 1460778 h 1514679"/>
                  <a:gd name="connsiteX8-749" fmla="*/ 582967 w 1589104"/>
                  <a:gd name="connsiteY8-750" fmla="*/ 1233178 h 1514679"/>
                  <a:gd name="connsiteX9-751" fmla="*/ 0 w 1589104"/>
                  <a:gd name="connsiteY9-752" fmla="*/ 1232918 h 1514679"/>
                  <a:gd name="connsiteX10-753" fmla="*/ 266330 w 1589104"/>
                  <a:gd name="connsiteY10-754" fmla="*/ 955011 h 1514679"/>
                  <a:gd name="connsiteX11-755" fmla="*/ 287045 w 1589104"/>
                  <a:gd name="connsiteY11-756" fmla="*/ 611742 h 1514679"/>
                  <a:gd name="connsiteX12-757" fmla="*/ 0 w 1589104"/>
                  <a:gd name="connsiteY12-758" fmla="*/ 320232 h 1514679"/>
                  <a:gd name="connsiteX0-759" fmla="*/ 0 w 1589104"/>
                  <a:gd name="connsiteY0-760" fmla="*/ 320232 h 1514679"/>
                  <a:gd name="connsiteX1-761" fmla="*/ 556334 w 1589104"/>
                  <a:gd name="connsiteY1-762" fmla="*/ 318779 h 1514679"/>
                  <a:gd name="connsiteX2-763" fmla="*/ 850996 w 1589104"/>
                  <a:gd name="connsiteY2-764" fmla="*/ 59821 h 1514679"/>
                  <a:gd name="connsiteX3-765" fmla="*/ 1004876 w 1589104"/>
                  <a:gd name="connsiteY3-766" fmla="*/ 0 h 1514679"/>
                  <a:gd name="connsiteX4-767" fmla="*/ 1583185 w 1589104"/>
                  <a:gd name="connsiteY4-768" fmla="*/ 596945 h 1514679"/>
                  <a:gd name="connsiteX5-769" fmla="*/ 1589104 w 1589104"/>
                  <a:gd name="connsiteY5-770" fmla="*/ 948210 h 1514679"/>
                  <a:gd name="connsiteX6-771" fmla="*/ 1013753 w 1589104"/>
                  <a:gd name="connsiteY6-772" fmla="*/ 1514679 h 1514679"/>
                  <a:gd name="connsiteX7-773" fmla="*/ 853956 w 1589104"/>
                  <a:gd name="connsiteY7-774" fmla="*/ 1460778 h 1514679"/>
                  <a:gd name="connsiteX8-775" fmla="*/ 582967 w 1589104"/>
                  <a:gd name="connsiteY8-776" fmla="*/ 1233178 h 1514679"/>
                  <a:gd name="connsiteX9-777" fmla="*/ 0 w 1589104"/>
                  <a:gd name="connsiteY9-778" fmla="*/ 1232918 h 1514679"/>
                  <a:gd name="connsiteX10-779" fmla="*/ 266330 w 1589104"/>
                  <a:gd name="connsiteY10-780" fmla="*/ 955011 h 1514679"/>
                  <a:gd name="connsiteX11-781" fmla="*/ 287045 w 1589104"/>
                  <a:gd name="connsiteY11-782" fmla="*/ 611742 h 1514679"/>
                  <a:gd name="connsiteX12-783" fmla="*/ 0 w 1589104"/>
                  <a:gd name="connsiteY12-784" fmla="*/ 320232 h 1514679"/>
                  <a:gd name="connsiteX0-785" fmla="*/ 0 w 1589104"/>
                  <a:gd name="connsiteY0-786" fmla="*/ 320232 h 1532336"/>
                  <a:gd name="connsiteX1-787" fmla="*/ 556334 w 1589104"/>
                  <a:gd name="connsiteY1-788" fmla="*/ 318779 h 1532336"/>
                  <a:gd name="connsiteX2-789" fmla="*/ 850996 w 1589104"/>
                  <a:gd name="connsiteY2-790" fmla="*/ 59821 h 1532336"/>
                  <a:gd name="connsiteX3-791" fmla="*/ 1004876 w 1589104"/>
                  <a:gd name="connsiteY3-792" fmla="*/ 0 h 1532336"/>
                  <a:gd name="connsiteX4-793" fmla="*/ 1583185 w 1589104"/>
                  <a:gd name="connsiteY4-794" fmla="*/ 596945 h 1532336"/>
                  <a:gd name="connsiteX5-795" fmla="*/ 1589104 w 1589104"/>
                  <a:gd name="connsiteY5-796" fmla="*/ 948210 h 1532336"/>
                  <a:gd name="connsiteX6-797" fmla="*/ 1013753 w 1589104"/>
                  <a:gd name="connsiteY6-798" fmla="*/ 1514679 h 1532336"/>
                  <a:gd name="connsiteX7-799" fmla="*/ 853956 w 1589104"/>
                  <a:gd name="connsiteY7-800" fmla="*/ 1460778 h 1532336"/>
                  <a:gd name="connsiteX8-801" fmla="*/ 582967 w 1589104"/>
                  <a:gd name="connsiteY8-802" fmla="*/ 1233178 h 1532336"/>
                  <a:gd name="connsiteX9-803" fmla="*/ 0 w 1589104"/>
                  <a:gd name="connsiteY9-804" fmla="*/ 1232918 h 1532336"/>
                  <a:gd name="connsiteX10-805" fmla="*/ 266330 w 1589104"/>
                  <a:gd name="connsiteY10-806" fmla="*/ 955011 h 1532336"/>
                  <a:gd name="connsiteX11-807" fmla="*/ 287045 w 1589104"/>
                  <a:gd name="connsiteY11-808" fmla="*/ 611742 h 1532336"/>
                  <a:gd name="connsiteX12-809" fmla="*/ 0 w 1589104"/>
                  <a:gd name="connsiteY12-810" fmla="*/ 320232 h 1532336"/>
                  <a:gd name="connsiteX0-811" fmla="*/ 0 w 1589104"/>
                  <a:gd name="connsiteY0-812" fmla="*/ 320232 h 1575133"/>
                  <a:gd name="connsiteX1-813" fmla="*/ 556334 w 1589104"/>
                  <a:gd name="connsiteY1-814" fmla="*/ 318779 h 1575133"/>
                  <a:gd name="connsiteX2-815" fmla="*/ 850996 w 1589104"/>
                  <a:gd name="connsiteY2-816" fmla="*/ 59821 h 1575133"/>
                  <a:gd name="connsiteX3-817" fmla="*/ 1004876 w 1589104"/>
                  <a:gd name="connsiteY3-818" fmla="*/ 0 h 1575133"/>
                  <a:gd name="connsiteX4-819" fmla="*/ 1583185 w 1589104"/>
                  <a:gd name="connsiteY4-820" fmla="*/ 596945 h 1575133"/>
                  <a:gd name="connsiteX5-821" fmla="*/ 1589104 w 1589104"/>
                  <a:gd name="connsiteY5-822" fmla="*/ 948210 h 1575133"/>
                  <a:gd name="connsiteX6-823" fmla="*/ 1013753 w 1589104"/>
                  <a:gd name="connsiteY6-824" fmla="*/ 1514679 h 1575133"/>
                  <a:gd name="connsiteX7-825" fmla="*/ 853956 w 1589104"/>
                  <a:gd name="connsiteY7-826" fmla="*/ 1460778 h 1575133"/>
                  <a:gd name="connsiteX8-827" fmla="*/ 582967 w 1589104"/>
                  <a:gd name="connsiteY8-828" fmla="*/ 1233178 h 1575133"/>
                  <a:gd name="connsiteX9-829" fmla="*/ 0 w 1589104"/>
                  <a:gd name="connsiteY9-830" fmla="*/ 1232918 h 1575133"/>
                  <a:gd name="connsiteX10-831" fmla="*/ 266330 w 1589104"/>
                  <a:gd name="connsiteY10-832" fmla="*/ 955011 h 1575133"/>
                  <a:gd name="connsiteX11-833" fmla="*/ 287045 w 1589104"/>
                  <a:gd name="connsiteY11-834" fmla="*/ 611742 h 1575133"/>
                  <a:gd name="connsiteX12-835" fmla="*/ 0 w 1589104"/>
                  <a:gd name="connsiteY12-836" fmla="*/ 320232 h 1575133"/>
                  <a:gd name="connsiteX0-837" fmla="*/ 0 w 1589104"/>
                  <a:gd name="connsiteY0-838" fmla="*/ 320232 h 1575133"/>
                  <a:gd name="connsiteX1-839" fmla="*/ 556334 w 1589104"/>
                  <a:gd name="connsiteY1-840" fmla="*/ 318779 h 1575133"/>
                  <a:gd name="connsiteX2-841" fmla="*/ 850996 w 1589104"/>
                  <a:gd name="connsiteY2-842" fmla="*/ 59821 h 1575133"/>
                  <a:gd name="connsiteX3-843" fmla="*/ 1004876 w 1589104"/>
                  <a:gd name="connsiteY3-844" fmla="*/ 0 h 1575133"/>
                  <a:gd name="connsiteX4-845" fmla="*/ 1583185 w 1589104"/>
                  <a:gd name="connsiteY4-846" fmla="*/ 596945 h 1575133"/>
                  <a:gd name="connsiteX5-847" fmla="*/ 1589104 w 1589104"/>
                  <a:gd name="connsiteY5-848" fmla="*/ 948210 h 1575133"/>
                  <a:gd name="connsiteX6-849" fmla="*/ 1013753 w 1589104"/>
                  <a:gd name="connsiteY6-850" fmla="*/ 1514679 h 1575133"/>
                  <a:gd name="connsiteX7-851" fmla="*/ 853956 w 1589104"/>
                  <a:gd name="connsiteY7-852" fmla="*/ 1460778 h 1575133"/>
                  <a:gd name="connsiteX8-853" fmla="*/ 582967 w 1589104"/>
                  <a:gd name="connsiteY8-854" fmla="*/ 1233178 h 1575133"/>
                  <a:gd name="connsiteX9-855" fmla="*/ 0 w 1589104"/>
                  <a:gd name="connsiteY9-856" fmla="*/ 1232918 h 1575133"/>
                  <a:gd name="connsiteX10-857" fmla="*/ 266330 w 1589104"/>
                  <a:gd name="connsiteY10-858" fmla="*/ 955011 h 1575133"/>
                  <a:gd name="connsiteX11-859" fmla="*/ 287045 w 1589104"/>
                  <a:gd name="connsiteY11-860" fmla="*/ 611742 h 1575133"/>
                  <a:gd name="connsiteX12-861" fmla="*/ 0 w 1589104"/>
                  <a:gd name="connsiteY12-862" fmla="*/ 320232 h 1575133"/>
                  <a:gd name="connsiteX0-863" fmla="*/ 0 w 1589104"/>
                  <a:gd name="connsiteY0-864" fmla="*/ 320232 h 1575133"/>
                  <a:gd name="connsiteX1-865" fmla="*/ 556334 w 1589104"/>
                  <a:gd name="connsiteY1-866" fmla="*/ 318779 h 1575133"/>
                  <a:gd name="connsiteX2-867" fmla="*/ 850996 w 1589104"/>
                  <a:gd name="connsiteY2-868" fmla="*/ 59821 h 1575133"/>
                  <a:gd name="connsiteX3-869" fmla="*/ 1004876 w 1589104"/>
                  <a:gd name="connsiteY3-870" fmla="*/ 0 h 1575133"/>
                  <a:gd name="connsiteX4-871" fmla="*/ 1583185 w 1589104"/>
                  <a:gd name="connsiteY4-872" fmla="*/ 596945 h 1575133"/>
                  <a:gd name="connsiteX5-873" fmla="*/ 1589104 w 1589104"/>
                  <a:gd name="connsiteY5-874" fmla="*/ 948210 h 1575133"/>
                  <a:gd name="connsiteX6-875" fmla="*/ 1013753 w 1589104"/>
                  <a:gd name="connsiteY6-876" fmla="*/ 1514679 h 1575133"/>
                  <a:gd name="connsiteX7-877" fmla="*/ 853956 w 1589104"/>
                  <a:gd name="connsiteY7-878" fmla="*/ 1460778 h 1575133"/>
                  <a:gd name="connsiteX8-879" fmla="*/ 582967 w 1589104"/>
                  <a:gd name="connsiteY8-880" fmla="*/ 1233178 h 1575133"/>
                  <a:gd name="connsiteX9-881" fmla="*/ 0 w 1589104"/>
                  <a:gd name="connsiteY9-882" fmla="*/ 1232918 h 1575133"/>
                  <a:gd name="connsiteX10-883" fmla="*/ 266330 w 1589104"/>
                  <a:gd name="connsiteY10-884" fmla="*/ 955011 h 1575133"/>
                  <a:gd name="connsiteX11-885" fmla="*/ 287045 w 1589104"/>
                  <a:gd name="connsiteY11-886" fmla="*/ 611742 h 1575133"/>
                  <a:gd name="connsiteX12-887" fmla="*/ 0 w 1589104"/>
                  <a:gd name="connsiteY12-888" fmla="*/ 320232 h 1575133"/>
                  <a:gd name="connsiteX0-889" fmla="*/ 0 w 1589104"/>
                  <a:gd name="connsiteY0-890" fmla="*/ 320232 h 1575133"/>
                  <a:gd name="connsiteX1-891" fmla="*/ 556334 w 1589104"/>
                  <a:gd name="connsiteY1-892" fmla="*/ 318779 h 1575133"/>
                  <a:gd name="connsiteX2-893" fmla="*/ 850996 w 1589104"/>
                  <a:gd name="connsiteY2-894" fmla="*/ 59821 h 1575133"/>
                  <a:gd name="connsiteX3-895" fmla="*/ 1004876 w 1589104"/>
                  <a:gd name="connsiteY3-896" fmla="*/ 0 h 1575133"/>
                  <a:gd name="connsiteX4-897" fmla="*/ 1583185 w 1589104"/>
                  <a:gd name="connsiteY4-898" fmla="*/ 596945 h 1575133"/>
                  <a:gd name="connsiteX5-899" fmla="*/ 1589104 w 1589104"/>
                  <a:gd name="connsiteY5-900" fmla="*/ 948210 h 1575133"/>
                  <a:gd name="connsiteX6-901" fmla="*/ 1013753 w 1589104"/>
                  <a:gd name="connsiteY6-902" fmla="*/ 1514679 h 1575133"/>
                  <a:gd name="connsiteX7-903" fmla="*/ 853956 w 1589104"/>
                  <a:gd name="connsiteY7-904" fmla="*/ 1460778 h 1575133"/>
                  <a:gd name="connsiteX8-905" fmla="*/ 582967 w 1589104"/>
                  <a:gd name="connsiteY8-906" fmla="*/ 1233178 h 1575133"/>
                  <a:gd name="connsiteX9-907" fmla="*/ 0 w 1589104"/>
                  <a:gd name="connsiteY9-908" fmla="*/ 1232918 h 1575133"/>
                  <a:gd name="connsiteX10-909" fmla="*/ 266330 w 1589104"/>
                  <a:gd name="connsiteY10-910" fmla="*/ 955011 h 1575133"/>
                  <a:gd name="connsiteX11-911" fmla="*/ 287045 w 1589104"/>
                  <a:gd name="connsiteY11-912" fmla="*/ 611742 h 1575133"/>
                  <a:gd name="connsiteX12-913" fmla="*/ 0 w 1589104"/>
                  <a:gd name="connsiteY12-914" fmla="*/ 320232 h 1575133"/>
                  <a:gd name="connsiteX0-915" fmla="*/ 0 w 1589104"/>
                  <a:gd name="connsiteY0-916" fmla="*/ 354510 h 1609411"/>
                  <a:gd name="connsiteX1-917" fmla="*/ 556334 w 1589104"/>
                  <a:gd name="connsiteY1-918" fmla="*/ 353057 h 1609411"/>
                  <a:gd name="connsiteX2-919" fmla="*/ 850996 w 1589104"/>
                  <a:gd name="connsiteY2-920" fmla="*/ 94099 h 1609411"/>
                  <a:gd name="connsiteX3-921" fmla="*/ 1004876 w 1589104"/>
                  <a:gd name="connsiteY3-922" fmla="*/ 34278 h 1609411"/>
                  <a:gd name="connsiteX4-923" fmla="*/ 1583185 w 1589104"/>
                  <a:gd name="connsiteY4-924" fmla="*/ 631223 h 1609411"/>
                  <a:gd name="connsiteX5-925" fmla="*/ 1589104 w 1589104"/>
                  <a:gd name="connsiteY5-926" fmla="*/ 982488 h 1609411"/>
                  <a:gd name="connsiteX6-927" fmla="*/ 1013753 w 1589104"/>
                  <a:gd name="connsiteY6-928" fmla="*/ 1548957 h 1609411"/>
                  <a:gd name="connsiteX7-929" fmla="*/ 853956 w 1589104"/>
                  <a:gd name="connsiteY7-930" fmla="*/ 1495056 h 1609411"/>
                  <a:gd name="connsiteX8-931" fmla="*/ 582967 w 1589104"/>
                  <a:gd name="connsiteY8-932" fmla="*/ 1267456 h 1609411"/>
                  <a:gd name="connsiteX9-933" fmla="*/ 0 w 1589104"/>
                  <a:gd name="connsiteY9-934" fmla="*/ 1267196 h 1609411"/>
                  <a:gd name="connsiteX10-935" fmla="*/ 266330 w 1589104"/>
                  <a:gd name="connsiteY10-936" fmla="*/ 989289 h 1609411"/>
                  <a:gd name="connsiteX11-937" fmla="*/ 287045 w 1589104"/>
                  <a:gd name="connsiteY11-938" fmla="*/ 646020 h 1609411"/>
                  <a:gd name="connsiteX12-939" fmla="*/ 0 w 1589104"/>
                  <a:gd name="connsiteY12-940" fmla="*/ 354510 h 1609411"/>
                  <a:gd name="connsiteX0-941" fmla="*/ 0 w 1589104"/>
                  <a:gd name="connsiteY0-942" fmla="*/ 354510 h 1609411"/>
                  <a:gd name="connsiteX1-943" fmla="*/ 556334 w 1589104"/>
                  <a:gd name="connsiteY1-944" fmla="*/ 353057 h 1609411"/>
                  <a:gd name="connsiteX2-945" fmla="*/ 850996 w 1589104"/>
                  <a:gd name="connsiteY2-946" fmla="*/ 94099 h 1609411"/>
                  <a:gd name="connsiteX3-947" fmla="*/ 1004876 w 1589104"/>
                  <a:gd name="connsiteY3-948" fmla="*/ 34278 h 1609411"/>
                  <a:gd name="connsiteX4-949" fmla="*/ 1577267 w 1589104"/>
                  <a:gd name="connsiteY4-950" fmla="*/ 619386 h 1609411"/>
                  <a:gd name="connsiteX5-951" fmla="*/ 1589104 w 1589104"/>
                  <a:gd name="connsiteY5-952" fmla="*/ 982488 h 1609411"/>
                  <a:gd name="connsiteX6-953" fmla="*/ 1013753 w 1589104"/>
                  <a:gd name="connsiteY6-954" fmla="*/ 1548957 h 1609411"/>
                  <a:gd name="connsiteX7-955" fmla="*/ 853956 w 1589104"/>
                  <a:gd name="connsiteY7-956" fmla="*/ 1495056 h 1609411"/>
                  <a:gd name="connsiteX8-957" fmla="*/ 582967 w 1589104"/>
                  <a:gd name="connsiteY8-958" fmla="*/ 1267456 h 1609411"/>
                  <a:gd name="connsiteX9-959" fmla="*/ 0 w 1589104"/>
                  <a:gd name="connsiteY9-960" fmla="*/ 1267196 h 1609411"/>
                  <a:gd name="connsiteX10-961" fmla="*/ 266330 w 1589104"/>
                  <a:gd name="connsiteY10-962" fmla="*/ 989289 h 1609411"/>
                  <a:gd name="connsiteX11-963" fmla="*/ 287045 w 1589104"/>
                  <a:gd name="connsiteY11-964" fmla="*/ 646020 h 1609411"/>
                  <a:gd name="connsiteX12-965" fmla="*/ 0 w 1589104"/>
                  <a:gd name="connsiteY12-966" fmla="*/ 354510 h 1609411"/>
                  <a:gd name="connsiteX0-967" fmla="*/ 0 w 1643112"/>
                  <a:gd name="connsiteY0-968" fmla="*/ 354510 h 1609411"/>
                  <a:gd name="connsiteX1-969" fmla="*/ 556334 w 1643112"/>
                  <a:gd name="connsiteY1-970" fmla="*/ 353057 h 1609411"/>
                  <a:gd name="connsiteX2-971" fmla="*/ 850996 w 1643112"/>
                  <a:gd name="connsiteY2-972" fmla="*/ 94099 h 1609411"/>
                  <a:gd name="connsiteX3-973" fmla="*/ 1004876 w 1643112"/>
                  <a:gd name="connsiteY3-974" fmla="*/ 34278 h 1609411"/>
                  <a:gd name="connsiteX4-975" fmla="*/ 1577267 w 1643112"/>
                  <a:gd name="connsiteY4-976" fmla="*/ 619386 h 1609411"/>
                  <a:gd name="connsiteX5-977" fmla="*/ 1589104 w 1643112"/>
                  <a:gd name="connsiteY5-978" fmla="*/ 982488 h 1609411"/>
                  <a:gd name="connsiteX6-979" fmla="*/ 1013753 w 1643112"/>
                  <a:gd name="connsiteY6-980" fmla="*/ 1548957 h 1609411"/>
                  <a:gd name="connsiteX7-981" fmla="*/ 853956 w 1643112"/>
                  <a:gd name="connsiteY7-982" fmla="*/ 1495056 h 1609411"/>
                  <a:gd name="connsiteX8-983" fmla="*/ 582967 w 1643112"/>
                  <a:gd name="connsiteY8-984" fmla="*/ 1267456 h 1609411"/>
                  <a:gd name="connsiteX9-985" fmla="*/ 0 w 1643112"/>
                  <a:gd name="connsiteY9-986" fmla="*/ 1267196 h 1609411"/>
                  <a:gd name="connsiteX10-987" fmla="*/ 266330 w 1643112"/>
                  <a:gd name="connsiteY10-988" fmla="*/ 989289 h 1609411"/>
                  <a:gd name="connsiteX11-989" fmla="*/ 287045 w 1643112"/>
                  <a:gd name="connsiteY11-990" fmla="*/ 646020 h 1609411"/>
                  <a:gd name="connsiteX12-991" fmla="*/ 0 w 1643112"/>
                  <a:gd name="connsiteY12-992" fmla="*/ 354510 h 1609411"/>
                  <a:gd name="connsiteX0-993" fmla="*/ 0 w 1669115"/>
                  <a:gd name="connsiteY0-994" fmla="*/ 354510 h 1609411"/>
                  <a:gd name="connsiteX1-995" fmla="*/ 556334 w 1669115"/>
                  <a:gd name="connsiteY1-996" fmla="*/ 353057 h 1609411"/>
                  <a:gd name="connsiteX2-997" fmla="*/ 850996 w 1669115"/>
                  <a:gd name="connsiteY2-998" fmla="*/ 94099 h 1609411"/>
                  <a:gd name="connsiteX3-999" fmla="*/ 1004876 w 1669115"/>
                  <a:gd name="connsiteY3-1000" fmla="*/ 34278 h 1609411"/>
                  <a:gd name="connsiteX4-1001" fmla="*/ 1577267 w 1669115"/>
                  <a:gd name="connsiteY4-1002" fmla="*/ 619386 h 1609411"/>
                  <a:gd name="connsiteX5-1003" fmla="*/ 1589104 w 1669115"/>
                  <a:gd name="connsiteY5-1004" fmla="*/ 982488 h 1609411"/>
                  <a:gd name="connsiteX6-1005" fmla="*/ 1013753 w 1669115"/>
                  <a:gd name="connsiteY6-1006" fmla="*/ 1548957 h 1609411"/>
                  <a:gd name="connsiteX7-1007" fmla="*/ 853956 w 1669115"/>
                  <a:gd name="connsiteY7-1008" fmla="*/ 1495056 h 1609411"/>
                  <a:gd name="connsiteX8-1009" fmla="*/ 582967 w 1669115"/>
                  <a:gd name="connsiteY8-1010" fmla="*/ 1267456 h 1609411"/>
                  <a:gd name="connsiteX9-1011" fmla="*/ 0 w 1669115"/>
                  <a:gd name="connsiteY9-1012" fmla="*/ 1267196 h 1609411"/>
                  <a:gd name="connsiteX10-1013" fmla="*/ 266330 w 1669115"/>
                  <a:gd name="connsiteY10-1014" fmla="*/ 989289 h 1609411"/>
                  <a:gd name="connsiteX11-1015" fmla="*/ 287045 w 1669115"/>
                  <a:gd name="connsiteY11-1016" fmla="*/ 646020 h 1609411"/>
                  <a:gd name="connsiteX12-1017" fmla="*/ 0 w 1669115"/>
                  <a:gd name="connsiteY12-1018" fmla="*/ 354510 h 1609411"/>
                  <a:gd name="connsiteX0-1019" fmla="*/ 0 w 1671177"/>
                  <a:gd name="connsiteY0-1020" fmla="*/ 354510 h 1609411"/>
                  <a:gd name="connsiteX1-1021" fmla="*/ 556334 w 1671177"/>
                  <a:gd name="connsiteY1-1022" fmla="*/ 353057 h 1609411"/>
                  <a:gd name="connsiteX2-1023" fmla="*/ 850996 w 1671177"/>
                  <a:gd name="connsiteY2-1024" fmla="*/ 94099 h 1609411"/>
                  <a:gd name="connsiteX3-1025" fmla="*/ 1004876 w 1671177"/>
                  <a:gd name="connsiteY3-1026" fmla="*/ 34278 h 1609411"/>
                  <a:gd name="connsiteX4-1027" fmla="*/ 1577267 w 1671177"/>
                  <a:gd name="connsiteY4-1028" fmla="*/ 619386 h 1609411"/>
                  <a:gd name="connsiteX5-1029" fmla="*/ 1589104 w 1671177"/>
                  <a:gd name="connsiteY5-1030" fmla="*/ 982488 h 1609411"/>
                  <a:gd name="connsiteX6-1031" fmla="*/ 1013753 w 1671177"/>
                  <a:gd name="connsiteY6-1032" fmla="*/ 1548957 h 1609411"/>
                  <a:gd name="connsiteX7-1033" fmla="*/ 853956 w 1671177"/>
                  <a:gd name="connsiteY7-1034" fmla="*/ 1495056 h 1609411"/>
                  <a:gd name="connsiteX8-1035" fmla="*/ 582967 w 1671177"/>
                  <a:gd name="connsiteY8-1036" fmla="*/ 1267456 h 1609411"/>
                  <a:gd name="connsiteX9-1037" fmla="*/ 0 w 1671177"/>
                  <a:gd name="connsiteY9-1038" fmla="*/ 1267196 h 1609411"/>
                  <a:gd name="connsiteX10-1039" fmla="*/ 266330 w 1671177"/>
                  <a:gd name="connsiteY10-1040" fmla="*/ 989289 h 1609411"/>
                  <a:gd name="connsiteX11-1041" fmla="*/ 287045 w 1671177"/>
                  <a:gd name="connsiteY11-1042" fmla="*/ 646020 h 1609411"/>
                  <a:gd name="connsiteX12-1043" fmla="*/ 0 w 1671177"/>
                  <a:gd name="connsiteY12-1044" fmla="*/ 354510 h 160941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 ang="0">
                    <a:pos x="connsiteX9-125" y="connsiteY9-126"/>
                  </a:cxn>
                  <a:cxn ang="0">
                    <a:pos x="connsiteX10-327" y="connsiteY10-328"/>
                  </a:cxn>
                  <a:cxn ang="0">
                    <a:pos x="connsiteX11-373" y="connsiteY11-374"/>
                  </a:cxn>
                  <a:cxn ang="0">
                    <a:pos x="connsiteX12-471" y="connsiteY12-472"/>
                  </a:cxn>
                </a:cxnLst>
                <a:rect l="l" t="t"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solidFill>
                <a:srgbClr val="1C9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9" name="TextBox 45"/>
            <p:cNvSpPr txBox="1"/>
            <p:nvPr/>
          </p:nvSpPr>
          <p:spPr>
            <a:xfrm>
              <a:off x="1941183" y="2754805"/>
              <a:ext cx="513282" cy="523220"/>
            </a:xfrm>
            <a:prstGeom prst="rect">
              <a:avLst/>
            </a:prstGeom>
            <a:noFill/>
          </p:spPr>
          <p:txBody>
            <a:bodyPr wrap="none" rtlCol="0">
              <a:spAutoFit/>
            </a:bodyPr>
            <a:lstStyle/>
            <a:p>
              <a:r>
                <a:rPr lang="en-US" altLang="zh-CN" sz="2800" dirty="0">
                  <a:solidFill>
                    <a:prstClr val="white"/>
                  </a:solidFill>
                  <a:latin typeface="Impact" panose="020B0806030902050204" pitchFamily="34" charset="0"/>
                </a:rPr>
                <a:t>01</a:t>
              </a:r>
              <a:endParaRPr lang="zh-CN" altLang="en-US" sz="2800" dirty="0">
                <a:solidFill>
                  <a:prstClr val="white"/>
                </a:solidFill>
                <a:latin typeface="Impact" panose="020B0806030902050204" pitchFamily="34" charset="0"/>
              </a:endParaRPr>
            </a:p>
          </p:txBody>
        </p:sp>
      </p:grpSp>
      <p:cxnSp>
        <p:nvCxnSpPr>
          <p:cNvPr id="32" name="直接连接符 31"/>
          <p:cNvCxnSpPr/>
          <p:nvPr/>
        </p:nvCxnSpPr>
        <p:spPr>
          <a:xfrm flipV="1">
            <a:off x="1619953" y="1492236"/>
            <a:ext cx="0" cy="874812"/>
          </a:xfrm>
          <a:prstGeom prst="line">
            <a:avLst/>
          </a:prstGeom>
          <a:ln w="6350">
            <a:solidFill>
              <a:schemeClr val="tx2">
                <a:lumMod val="50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3" name="矩形 1"/>
          <p:cNvSpPr>
            <a:spLocks noChangeArrowheads="1"/>
          </p:cNvSpPr>
          <p:nvPr/>
        </p:nvSpPr>
        <p:spPr bwMode="auto">
          <a:xfrm>
            <a:off x="1730553" y="1432412"/>
            <a:ext cx="1894021"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defRPr/>
            </a:pPr>
            <a:r>
              <a:rPr lang="zh-CN" altLang="en-US" sz="10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随着计算机技术的发展及印刷技术进步，平面设计在视觉感观领域的表现也</a:t>
            </a:r>
          </a:p>
        </p:txBody>
      </p:sp>
      <p:cxnSp>
        <p:nvCxnSpPr>
          <p:cNvPr id="34" name="直接连接符 33"/>
          <p:cNvCxnSpPr/>
          <p:nvPr/>
        </p:nvCxnSpPr>
        <p:spPr>
          <a:xfrm flipV="1">
            <a:off x="2807532" y="3762307"/>
            <a:ext cx="0" cy="874812"/>
          </a:xfrm>
          <a:prstGeom prst="line">
            <a:avLst/>
          </a:prstGeom>
          <a:ln w="6350">
            <a:solidFill>
              <a:schemeClr val="tx2">
                <a:lumMod val="50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V="1">
            <a:off x="3870623" y="1492236"/>
            <a:ext cx="0" cy="874812"/>
          </a:xfrm>
          <a:prstGeom prst="line">
            <a:avLst/>
          </a:prstGeom>
          <a:ln w="6350">
            <a:solidFill>
              <a:schemeClr val="tx2">
                <a:lumMod val="50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6" name="矩形 1"/>
          <p:cNvSpPr>
            <a:spLocks noChangeArrowheads="1"/>
          </p:cNvSpPr>
          <p:nvPr/>
        </p:nvSpPr>
        <p:spPr bwMode="auto">
          <a:xfrm>
            <a:off x="3981222" y="1432412"/>
            <a:ext cx="1894021"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defRPr/>
            </a:pPr>
            <a:r>
              <a:rPr lang="zh-CN" altLang="en-US" sz="10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随着计算机技术的发展及印刷技术进步，平面设计在视觉感观领域的表现也</a:t>
            </a:r>
          </a:p>
        </p:txBody>
      </p:sp>
      <p:cxnSp>
        <p:nvCxnSpPr>
          <p:cNvPr id="37" name="直接连接符 36"/>
          <p:cNvCxnSpPr/>
          <p:nvPr/>
        </p:nvCxnSpPr>
        <p:spPr>
          <a:xfrm flipV="1">
            <a:off x="5052463" y="3762307"/>
            <a:ext cx="0" cy="874812"/>
          </a:xfrm>
          <a:prstGeom prst="line">
            <a:avLst/>
          </a:prstGeom>
          <a:ln w="6350">
            <a:solidFill>
              <a:schemeClr val="tx2">
                <a:lumMod val="50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8" name="矩形 1"/>
          <p:cNvSpPr>
            <a:spLocks noChangeArrowheads="1"/>
          </p:cNvSpPr>
          <p:nvPr/>
        </p:nvSpPr>
        <p:spPr bwMode="auto">
          <a:xfrm>
            <a:off x="5163062" y="4025150"/>
            <a:ext cx="1894021"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defRPr/>
            </a:pPr>
            <a:r>
              <a:rPr lang="zh-CN" altLang="en-US" sz="10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a:t>
            </a:r>
          </a:p>
        </p:txBody>
      </p:sp>
      <p:cxnSp>
        <p:nvCxnSpPr>
          <p:cNvPr id="39" name="直接连接符 38"/>
          <p:cNvCxnSpPr/>
          <p:nvPr/>
        </p:nvCxnSpPr>
        <p:spPr>
          <a:xfrm flipV="1">
            <a:off x="6196691" y="1492236"/>
            <a:ext cx="0" cy="874812"/>
          </a:xfrm>
          <a:prstGeom prst="line">
            <a:avLst/>
          </a:prstGeom>
          <a:ln w="6350">
            <a:solidFill>
              <a:schemeClr val="tx2">
                <a:lumMod val="50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0" name="矩形 1"/>
          <p:cNvSpPr>
            <a:spLocks noChangeArrowheads="1"/>
          </p:cNvSpPr>
          <p:nvPr/>
        </p:nvSpPr>
        <p:spPr bwMode="auto">
          <a:xfrm>
            <a:off x="6307290" y="1432412"/>
            <a:ext cx="1894021"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defRPr/>
            </a:pPr>
            <a:r>
              <a:rPr lang="zh-CN" altLang="en-US" sz="10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随着计算机技术的发展及印刷技术进步，平面设计在视觉感观领域的表现也</a:t>
            </a:r>
          </a:p>
        </p:txBody>
      </p:sp>
      <p:sp>
        <p:nvSpPr>
          <p:cNvPr id="2" name="标题 1"/>
          <p:cNvSpPr>
            <a:spLocks noGrp="1"/>
          </p:cNvSpPr>
          <p:nvPr>
            <p:ph type="title"/>
          </p:nvPr>
        </p:nvSpPr>
        <p:spPr/>
        <p:txBody>
          <a:bodyPr/>
          <a:lstStyle/>
          <a:p>
            <a:r>
              <a:rPr lang="zh-CN" altLang="en-US" dirty="0">
                <a:cs typeface="+mn-ea"/>
                <a:sym typeface="+mn-lt"/>
              </a:rPr>
              <a:t>在此输入标题内容</a:t>
            </a:r>
            <a:endParaRPr lang="zh-CN" altLang="en-US" dirty="0"/>
          </a:p>
        </p:txBody>
      </p:sp>
      <p:sp>
        <p:nvSpPr>
          <p:cNvPr id="3" name="灯片编号占位符 2"/>
          <p:cNvSpPr>
            <a:spLocks noGrp="1"/>
          </p:cNvSpPr>
          <p:nvPr>
            <p:ph type="sldNum" sz="quarter" idx="12"/>
          </p:nvPr>
        </p:nvSpPr>
        <p:spPr/>
        <p:txBody>
          <a:bodyPr/>
          <a:lstStyle/>
          <a:p>
            <a:fld id="{8C92ADDF-ABC6-4EEC-846D-A1AE2D410679}" type="slidenum">
              <a:rPr lang="zh-CN" altLang="en-US" smtClean="0"/>
              <a:t>22</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par>
                                    <p:cTn id="9" presetID="12" presetClass="entr" presetSubtype="8" fill="hold" nodeType="withEffect">
                                      <p:stCondLst>
                                        <p:cond delay="20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p:tgtEl>
                                              <p:spTgt spid="22"/>
                                            </p:tgtEl>
                                            <p:attrNameLst>
                                              <p:attrName>ppt_x</p:attrName>
                                            </p:attrNameLst>
                                          </p:cBhvr>
                                          <p:tavLst>
                                            <p:tav tm="0">
                                              <p:val>
                                                <p:strVal val="#ppt_x-#ppt_w*1.125000"/>
                                              </p:val>
                                            </p:tav>
                                            <p:tav tm="100000">
                                              <p:val>
                                                <p:strVal val="#ppt_x"/>
                                              </p:val>
                                            </p:tav>
                                          </p:tavLst>
                                        </p:anim>
                                        <p:animEffect transition="in" filter="wipe(right)">
                                          <p:cBhvr>
                                            <p:cTn id="12" dur="500"/>
                                            <p:tgtEl>
                                              <p:spTgt spid="22"/>
                                            </p:tgtEl>
                                          </p:cBhvr>
                                        </p:animEffect>
                                      </p:childTnLst>
                                    </p:cTn>
                                  </p:par>
                                  <p:par>
                                    <p:cTn id="13" presetID="12" presetClass="entr" presetSubtype="8" fill="hold" nodeType="withEffect">
                                      <p:stCondLst>
                                        <p:cond delay="40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p:tgtEl>
                                              <p:spTgt spid="17"/>
                                            </p:tgtEl>
                                            <p:attrNameLst>
                                              <p:attrName>ppt_x</p:attrName>
                                            </p:attrNameLst>
                                          </p:cBhvr>
                                          <p:tavLst>
                                            <p:tav tm="0">
                                              <p:val>
                                                <p:strVal val="#ppt_x-#ppt_w*1.125000"/>
                                              </p:val>
                                            </p:tav>
                                            <p:tav tm="100000">
                                              <p:val>
                                                <p:strVal val="#ppt_x"/>
                                              </p:val>
                                            </p:tav>
                                          </p:tavLst>
                                        </p:anim>
                                        <p:animEffect transition="in" filter="wipe(right)">
                                          <p:cBhvr>
                                            <p:cTn id="16" dur="500"/>
                                            <p:tgtEl>
                                              <p:spTgt spid="17"/>
                                            </p:tgtEl>
                                          </p:cBhvr>
                                        </p:animEffect>
                                      </p:childTnLst>
                                    </p:cTn>
                                  </p:par>
                                  <p:par>
                                    <p:cTn id="17" presetID="12" presetClass="entr" presetSubtype="8" fill="hold" nodeType="withEffect">
                                      <p:stCondLst>
                                        <p:cond delay="6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p:tgtEl>
                                              <p:spTgt spid="12"/>
                                            </p:tgtEl>
                                            <p:attrNameLst>
                                              <p:attrName>ppt_x</p:attrName>
                                            </p:attrNameLst>
                                          </p:cBhvr>
                                          <p:tavLst>
                                            <p:tav tm="0">
                                              <p:val>
                                                <p:strVal val="#ppt_x-#ppt_w*1.125000"/>
                                              </p:val>
                                            </p:tav>
                                            <p:tav tm="100000">
                                              <p:val>
                                                <p:strVal val="#ppt_x"/>
                                              </p:val>
                                            </p:tav>
                                          </p:tavLst>
                                        </p:anim>
                                        <p:animEffect transition="in" filter="wipe(right)">
                                          <p:cBhvr>
                                            <p:cTn id="20" dur="500"/>
                                            <p:tgtEl>
                                              <p:spTgt spid="12"/>
                                            </p:tgtEl>
                                          </p:cBhvr>
                                        </p:animEffect>
                                      </p:childTnLst>
                                    </p:cTn>
                                  </p:par>
                                  <p:par>
                                    <p:cTn id="21" presetID="12" presetClass="entr" presetSubtype="8" fill="hold" nodeType="withEffect">
                                      <p:stCondLst>
                                        <p:cond delay="8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p:tgtEl>
                                              <p:spTgt spid="9"/>
                                            </p:tgtEl>
                                            <p:attrNameLst>
                                              <p:attrName>ppt_x</p:attrName>
                                            </p:attrNameLst>
                                          </p:cBhvr>
                                          <p:tavLst>
                                            <p:tav tm="0">
                                              <p:val>
                                                <p:strVal val="#ppt_x-#ppt_w*1.125000"/>
                                              </p:val>
                                            </p:tav>
                                            <p:tav tm="100000">
                                              <p:val>
                                                <p:strVal val="#ppt_x"/>
                                              </p:val>
                                            </p:tav>
                                          </p:tavLst>
                                        </p:anim>
                                        <p:animEffect transition="in" filter="wipe(right)">
                                          <p:cBhvr>
                                            <p:cTn id="24" dur="500"/>
                                            <p:tgtEl>
                                              <p:spTgt spid="9"/>
                                            </p:tgtEl>
                                          </p:cBhvr>
                                        </p:animEffect>
                                      </p:childTnLst>
                                    </p:cTn>
                                  </p:par>
                                </p:childTnLst>
                              </p:cTn>
                            </p:par>
                            <p:par>
                              <p:cTn id="25" fill="hold">
                                <p:stCondLst>
                                  <p:cond delay="500"/>
                                </p:stCondLst>
                                <p:childTnLst>
                                  <p:par>
                                    <p:cTn id="26" presetID="22" presetClass="entr" presetSubtype="4" fill="hold"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ipe(down)">
                                          <p:cBhvr>
                                            <p:cTn id="28" dur="500"/>
                                            <p:tgtEl>
                                              <p:spTgt spid="32"/>
                                            </p:tgtEl>
                                          </p:cBhvr>
                                        </p:animEffect>
                                      </p:childTnLst>
                                    </p:cTn>
                                  </p:par>
                                </p:childTnLst>
                              </p:cTn>
                            </p:par>
                            <p:par>
                              <p:cTn id="29" fill="hold">
                                <p:stCondLst>
                                  <p:cond delay="1000"/>
                                </p:stCondLst>
                                <p:childTnLst>
                                  <p:par>
                                    <p:cTn id="30" presetID="2" presetClass="entr" presetSubtype="8" fill="hold" grpId="0" nodeType="afterEffect" p14:presetBounceEnd="50000">
                                      <p:stCondLst>
                                        <p:cond delay="0"/>
                                      </p:stCondLst>
                                      <p:childTnLst>
                                        <p:set>
                                          <p:cBhvr>
                                            <p:cTn id="31" dur="1" fill="hold">
                                              <p:stCondLst>
                                                <p:cond delay="0"/>
                                              </p:stCondLst>
                                            </p:cTn>
                                            <p:tgtEl>
                                              <p:spTgt spid="33"/>
                                            </p:tgtEl>
                                            <p:attrNameLst>
                                              <p:attrName>style.visibility</p:attrName>
                                            </p:attrNameLst>
                                          </p:cBhvr>
                                          <p:to>
                                            <p:strVal val="visible"/>
                                          </p:to>
                                        </p:set>
                                        <p:anim calcmode="lin" valueType="num" p14:bounceEnd="50000">
                                          <p:cBhvr additive="base">
                                            <p:cTn id="32" dur="300" fill="hold"/>
                                            <p:tgtEl>
                                              <p:spTgt spid="33"/>
                                            </p:tgtEl>
                                            <p:attrNameLst>
                                              <p:attrName>ppt_x</p:attrName>
                                            </p:attrNameLst>
                                          </p:cBhvr>
                                          <p:tavLst>
                                            <p:tav tm="0">
                                              <p:val>
                                                <p:strVal val="0-#ppt_w/2"/>
                                              </p:val>
                                            </p:tav>
                                            <p:tav tm="100000">
                                              <p:val>
                                                <p:strVal val="#ppt_x"/>
                                              </p:val>
                                            </p:tav>
                                          </p:tavLst>
                                        </p:anim>
                                        <p:anim calcmode="lin" valueType="num" p14:bounceEnd="50000">
                                          <p:cBhvr additive="base">
                                            <p:cTn id="33" dur="300" fill="hold"/>
                                            <p:tgtEl>
                                              <p:spTgt spid="33"/>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2" presetClass="entr" presetSubtype="4"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down)">
                                          <p:cBhvr>
                                            <p:cTn id="37" dur="500"/>
                                            <p:tgtEl>
                                              <p:spTgt spid="34"/>
                                            </p:tgtEl>
                                          </p:cBhvr>
                                        </p:animEffect>
                                      </p:childTnLst>
                                    </p:cTn>
                                  </p:par>
                                </p:childTnLst>
                              </p:cTn>
                            </p:par>
                            <p:par>
                              <p:cTn id="38" fill="hold">
                                <p:stCondLst>
                                  <p:cond delay="2000"/>
                                </p:stCondLst>
                                <p:childTnLst>
                                  <p:par>
                                    <p:cTn id="39" presetID="22" presetClass="entr" presetSubtype="4" fill="hold"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ipe(down)">
                                          <p:cBhvr>
                                            <p:cTn id="41" dur="500"/>
                                            <p:tgtEl>
                                              <p:spTgt spid="35"/>
                                            </p:tgtEl>
                                          </p:cBhvr>
                                        </p:animEffect>
                                      </p:childTnLst>
                                    </p:cTn>
                                  </p:par>
                                </p:childTnLst>
                              </p:cTn>
                            </p:par>
                            <p:par>
                              <p:cTn id="42" fill="hold">
                                <p:stCondLst>
                                  <p:cond delay="2500"/>
                                </p:stCondLst>
                                <p:childTnLst>
                                  <p:par>
                                    <p:cTn id="43" presetID="2" presetClass="entr" presetSubtype="8" fill="hold" grpId="0" nodeType="afterEffect" p14:presetBounceEnd="50000">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14:bounceEnd="50000">
                                          <p:cBhvr additive="base">
                                            <p:cTn id="45" dur="300" fill="hold"/>
                                            <p:tgtEl>
                                              <p:spTgt spid="36"/>
                                            </p:tgtEl>
                                            <p:attrNameLst>
                                              <p:attrName>ppt_x</p:attrName>
                                            </p:attrNameLst>
                                          </p:cBhvr>
                                          <p:tavLst>
                                            <p:tav tm="0">
                                              <p:val>
                                                <p:strVal val="0-#ppt_w/2"/>
                                              </p:val>
                                            </p:tav>
                                            <p:tav tm="100000">
                                              <p:val>
                                                <p:strVal val="#ppt_x"/>
                                              </p:val>
                                            </p:tav>
                                          </p:tavLst>
                                        </p:anim>
                                        <p:anim calcmode="lin" valueType="num" p14:bounceEnd="50000">
                                          <p:cBhvr additive="base">
                                            <p:cTn id="46" dur="300" fill="hold"/>
                                            <p:tgtEl>
                                              <p:spTgt spid="36"/>
                                            </p:tgtEl>
                                            <p:attrNameLst>
                                              <p:attrName>ppt_y</p:attrName>
                                            </p:attrNameLst>
                                          </p:cBhvr>
                                          <p:tavLst>
                                            <p:tav tm="0">
                                              <p:val>
                                                <p:strVal val="#ppt_y"/>
                                              </p:val>
                                            </p:tav>
                                            <p:tav tm="100000">
                                              <p:val>
                                                <p:strVal val="#ppt_y"/>
                                              </p:val>
                                            </p:tav>
                                          </p:tavLst>
                                        </p:anim>
                                      </p:childTnLst>
                                    </p:cTn>
                                  </p:par>
                                </p:childTnLst>
                              </p:cTn>
                            </p:par>
                            <p:par>
                              <p:cTn id="47" fill="hold">
                                <p:stCondLst>
                                  <p:cond delay="3000"/>
                                </p:stCondLst>
                                <p:childTnLst>
                                  <p:par>
                                    <p:cTn id="48" presetID="22" presetClass="entr" presetSubtype="4"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wipe(down)">
                                          <p:cBhvr>
                                            <p:cTn id="50" dur="500"/>
                                            <p:tgtEl>
                                              <p:spTgt spid="37"/>
                                            </p:tgtEl>
                                          </p:cBhvr>
                                        </p:animEffect>
                                      </p:childTnLst>
                                    </p:cTn>
                                  </p:par>
                                </p:childTnLst>
                              </p:cTn>
                            </p:par>
                            <p:par>
                              <p:cTn id="51" fill="hold">
                                <p:stCondLst>
                                  <p:cond delay="3500"/>
                                </p:stCondLst>
                                <p:childTnLst>
                                  <p:par>
                                    <p:cTn id="52" presetID="2" presetClass="entr" presetSubtype="8" fill="hold" grpId="0" nodeType="afterEffect" p14:presetBounceEnd="50000">
                                      <p:stCondLst>
                                        <p:cond delay="0"/>
                                      </p:stCondLst>
                                      <p:childTnLst>
                                        <p:set>
                                          <p:cBhvr>
                                            <p:cTn id="53" dur="1" fill="hold">
                                              <p:stCondLst>
                                                <p:cond delay="0"/>
                                              </p:stCondLst>
                                            </p:cTn>
                                            <p:tgtEl>
                                              <p:spTgt spid="38"/>
                                            </p:tgtEl>
                                            <p:attrNameLst>
                                              <p:attrName>style.visibility</p:attrName>
                                            </p:attrNameLst>
                                          </p:cBhvr>
                                          <p:to>
                                            <p:strVal val="visible"/>
                                          </p:to>
                                        </p:set>
                                        <p:anim calcmode="lin" valueType="num" p14:bounceEnd="50000">
                                          <p:cBhvr additive="base">
                                            <p:cTn id="54" dur="300" fill="hold"/>
                                            <p:tgtEl>
                                              <p:spTgt spid="38"/>
                                            </p:tgtEl>
                                            <p:attrNameLst>
                                              <p:attrName>ppt_x</p:attrName>
                                            </p:attrNameLst>
                                          </p:cBhvr>
                                          <p:tavLst>
                                            <p:tav tm="0">
                                              <p:val>
                                                <p:strVal val="0-#ppt_w/2"/>
                                              </p:val>
                                            </p:tav>
                                            <p:tav tm="100000">
                                              <p:val>
                                                <p:strVal val="#ppt_x"/>
                                              </p:val>
                                            </p:tav>
                                          </p:tavLst>
                                        </p:anim>
                                        <p:anim calcmode="lin" valueType="num" p14:bounceEnd="50000">
                                          <p:cBhvr additive="base">
                                            <p:cTn id="55" dur="300" fill="hold"/>
                                            <p:tgtEl>
                                              <p:spTgt spid="38"/>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Effect transition="in" filter="wipe(down)">
                                          <p:cBhvr>
                                            <p:cTn id="59" dur="500"/>
                                            <p:tgtEl>
                                              <p:spTgt spid="39"/>
                                            </p:tgtEl>
                                          </p:cBhvr>
                                        </p:animEffect>
                                      </p:childTnLst>
                                    </p:cTn>
                                  </p:par>
                                </p:childTnLst>
                              </p:cTn>
                            </p:par>
                            <p:par>
                              <p:cTn id="60" fill="hold">
                                <p:stCondLst>
                                  <p:cond delay="4500"/>
                                </p:stCondLst>
                                <p:childTnLst>
                                  <p:par>
                                    <p:cTn id="61" presetID="2" presetClass="entr" presetSubtype="8" fill="hold" grpId="0" nodeType="afterEffect" p14:presetBounceEnd="50000">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14:bounceEnd="50000">
                                          <p:cBhvr additive="base">
                                            <p:cTn id="63" dur="300" fill="hold"/>
                                            <p:tgtEl>
                                              <p:spTgt spid="40"/>
                                            </p:tgtEl>
                                            <p:attrNameLst>
                                              <p:attrName>ppt_x</p:attrName>
                                            </p:attrNameLst>
                                          </p:cBhvr>
                                          <p:tavLst>
                                            <p:tav tm="0">
                                              <p:val>
                                                <p:strVal val="0-#ppt_w/2"/>
                                              </p:val>
                                            </p:tav>
                                            <p:tav tm="100000">
                                              <p:val>
                                                <p:strVal val="#ppt_x"/>
                                              </p:val>
                                            </p:tav>
                                          </p:tavLst>
                                        </p:anim>
                                        <p:anim calcmode="lin" valueType="num" p14:bounceEnd="50000">
                                          <p:cBhvr additive="base">
                                            <p:cTn id="64" dur="3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6" grpId="0"/>
          <p:bldP spid="38" grpId="0"/>
          <p:bldP spid="4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par>
                                    <p:cTn id="9" presetID="12" presetClass="entr" presetSubtype="8" fill="hold" nodeType="withEffect">
                                      <p:stCondLst>
                                        <p:cond delay="20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p:tgtEl>
                                              <p:spTgt spid="22"/>
                                            </p:tgtEl>
                                            <p:attrNameLst>
                                              <p:attrName>ppt_x</p:attrName>
                                            </p:attrNameLst>
                                          </p:cBhvr>
                                          <p:tavLst>
                                            <p:tav tm="0">
                                              <p:val>
                                                <p:strVal val="#ppt_x-#ppt_w*1.125000"/>
                                              </p:val>
                                            </p:tav>
                                            <p:tav tm="100000">
                                              <p:val>
                                                <p:strVal val="#ppt_x"/>
                                              </p:val>
                                            </p:tav>
                                          </p:tavLst>
                                        </p:anim>
                                        <p:animEffect transition="in" filter="wipe(right)">
                                          <p:cBhvr>
                                            <p:cTn id="12" dur="500"/>
                                            <p:tgtEl>
                                              <p:spTgt spid="22"/>
                                            </p:tgtEl>
                                          </p:cBhvr>
                                        </p:animEffect>
                                      </p:childTnLst>
                                    </p:cTn>
                                  </p:par>
                                  <p:par>
                                    <p:cTn id="13" presetID="12" presetClass="entr" presetSubtype="8" fill="hold" nodeType="withEffect">
                                      <p:stCondLst>
                                        <p:cond delay="40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p:tgtEl>
                                              <p:spTgt spid="17"/>
                                            </p:tgtEl>
                                            <p:attrNameLst>
                                              <p:attrName>ppt_x</p:attrName>
                                            </p:attrNameLst>
                                          </p:cBhvr>
                                          <p:tavLst>
                                            <p:tav tm="0">
                                              <p:val>
                                                <p:strVal val="#ppt_x-#ppt_w*1.125000"/>
                                              </p:val>
                                            </p:tav>
                                            <p:tav tm="100000">
                                              <p:val>
                                                <p:strVal val="#ppt_x"/>
                                              </p:val>
                                            </p:tav>
                                          </p:tavLst>
                                        </p:anim>
                                        <p:animEffect transition="in" filter="wipe(right)">
                                          <p:cBhvr>
                                            <p:cTn id="16" dur="500"/>
                                            <p:tgtEl>
                                              <p:spTgt spid="17"/>
                                            </p:tgtEl>
                                          </p:cBhvr>
                                        </p:animEffect>
                                      </p:childTnLst>
                                    </p:cTn>
                                  </p:par>
                                  <p:par>
                                    <p:cTn id="17" presetID="12" presetClass="entr" presetSubtype="8" fill="hold" nodeType="withEffect">
                                      <p:stCondLst>
                                        <p:cond delay="6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p:tgtEl>
                                              <p:spTgt spid="12"/>
                                            </p:tgtEl>
                                            <p:attrNameLst>
                                              <p:attrName>ppt_x</p:attrName>
                                            </p:attrNameLst>
                                          </p:cBhvr>
                                          <p:tavLst>
                                            <p:tav tm="0">
                                              <p:val>
                                                <p:strVal val="#ppt_x-#ppt_w*1.125000"/>
                                              </p:val>
                                            </p:tav>
                                            <p:tav tm="100000">
                                              <p:val>
                                                <p:strVal val="#ppt_x"/>
                                              </p:val>
                                            </p:tav>
                                          </p:tavLst>
                                        </p:anim>
                                        <p:animEffect transition="in" filter="wipe(right)">
                                          <p:cBhvr>
                                            <p:cTn id="20" dur="500"/>
                                            <p:tgtEl>
                                              <p:spTgt spid="12"/>
                                            </p:tgtEl>
                                          </p:cBhvr>
                                        </p:animEffect>
                                      </p:childTnLst>
                                    </p:cTn>
                                  </p:par>
                                  <p:par>
                                    <p:cTn id="21" presetID="12" presetClass="entr" presetSubtype="8" fill="hold" nodeType="withEffect">
                                      <p:stCondLst>
                                        <p:cond delay="8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p:tgtEl>
                                              <p:spTgt spid="9"/>
                                            </p:tgtEl>
                                            <p:attrNameLst>
                                              <p:attrName>ppt_x</p:attrName>
                                            </p:attrNameLst>
                                          </p:cBhvr>
                                          <p:tavLst>
                                            <p:tav tm="0">
                                              <p:val>
                                                <p:strVal val="#ppt_x-#ppt_w*1.125000"/>
                                              </p:val>
                                            </p:tav>
                                            <p:tav tm="100000">
                                              <p:val>
                                                <p:strVal val="#ppt_x"/>
                                              </p:val>
                                            </p:tav>
                                          </p:tavLst>
                                        </p:anim>
                                        <p:animEffect transition="in" filter="wipe(right)">
                                          <p:cBhvr>
                                            <p:cTn id="24" dur="500"/>
                                            <p:tgtEl>
                                              <p:spTgt spid="9"/>
                                            </p:tgtEl>
                                          </p:cBhvr>
                                        </p:animEffect>
                                      </p:childTnLst>
                                    </p:cTn>
                                  </p:par>
                                </p:childTnLst>
                              </p:cTn>
                            </p:par>
                            <p:par>
                              <p:cTn id="25" fill="hold">
                                <p:stCondLst>
                                  <p:cond delay="500"/>
                                </p:stCondLst>
                                <p:childTnLst>
                                  <p:par>
                                    <p:cTn id="26" presetID="22" presetClass="entr" presetSubtype="4" fill="hold"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ipe(down)">
                                          <p:cBhvr>
                                            <p:cTn id="28" dur="500"/>
                                            <p:tgtEl>
                                              <p:spTgt spid="32"/>
                                            </p:tgtEl>
                                          </p:cBhvr>
                                        </p:animEffect>
                                      </p:childTnLst>
                                    </p:cTn>
                                  </p:par>
                                </p:childTnLst>
                              </p:cTn>
                            </p:par>
                            <p:par>
                              <p:cTn id="29" fill="hold">
                                <p:stCondLst>
                                  <p:cond delay="1000"/>
                                </p:stCondLst>
                                <p:childTnLst>
                                  <p:par>
                                    <p:cTn id="30" presetID="2" presetClass="entr" presetSubtype="8" fill="hold" grpId="0" nodeType="afterEffect">
                                      <p:stCondLst>
                                        <p:cond delay="0"/>
                                      </p:stCondLst>
                                      <p:childTnLst>
                                        <p:set>
                                          <p:cBhvr>
                                            <p:cTn id="31" dur="1" fill="hold">
                                              <p:stCondLst>
                                                <p:cond delay="0"/>
                                              </p:stCondLst>
                                            </p:cTn>
                                            <p:tgtEl>
                                              <p:spTgt spid="33"/>
                                            </p:tgtEl>
                                            <p:attrNameLst>
                                              <p:attrName>style.visibility</p:attrName>
                                            </p:attrNameLst>
                                          </p:cBhvr>
                                          <p:to>
                                            <p:strVal val="visible"/>
                                          </p:to>
                                        </p:set>
                                        <p:anim calcmode="lin" valueType="num">
                                          <p:cBhvr additive="base">
                                            <p:cTn id="32" dur="300" fill="hold"/>
                                            <p:tgtEl>
                                              <p:spTgt spid="33"/>
                                            </p:tgtEl>
                                            <p:attrNameLst>
                                              <p:attrName>ppt_x</p:attrName>
                                            </p:attrNameLst>
                                          </p:cBhvr>
                                          <p:tavLst>
                                            <p:tav tm="0">
                                              <p:val>
                                                <p:strVal val="0-#ppt_w/2"/>
                                              </p:val>
                                            </p:tav>
                                            <p:tav tm="100000">
                                              <p:val>
                                                <p:strVal val="#ppt_x"/>
                                              </p:val>
                                            </p:tav>
                                          </p:tavLst>
                                        </p:anim>
                                        <p:anim calcmode="lin" valueType="num">
                                          <p:cBhvr additive="base">
                                            <p:cTn id="33" dur="300" fill="hold"/>
                                            <p:tgtEl>
                                              <p:spTgt spid="33"/>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2" presetClass="entr" presetSubtype="4"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down)">
                                          <p:cBhvr>
                                            <p:cTn id="37" dur="500"/>
                                            <p:tgtEl>
                                              <p:spTgt spid="34"/>
                                            </p:tgtEl>
                                          </p:cBhvr>
                                        </p:animEffect>
                                      </p:childTnLst>
                                    </p:cTn>
                                  </p:par>
                                </p:childTnLst>
                              </p:cTn>
                            </p:par>
                            <p:par>
                              <p:cTn id="38" fill="hold">
                                <p:stCondLst>
                                  <p:cond delay="2000"/>
                                </p:stCondLst>
                                <p:childTnLst>
                                  <p:par>
                                    <p:cTn id="39" presetID="22" presetClass="entr" presetSubtype="4" fill="hold"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ipe(down)">
                                          <p:cBhvr>
                                            <p:cTn id="41" dur="500"/>
                                            <p:tgtEl>
                                              <p:spTgt spid="35"/>
                                            </p:tgtEl>
                                          </p:cBhvr>
                                        </p:animEffect>
                                      </p:childTnLst>
                                    </p:cTn>
                                  </p:par>
                                </p:childTnLst>
                              </p:cTn>
                            </p:par>
                            <p:par>
                              <p:cTn id="42" fill="hold">
                                <p:stCondLst>
                                  <p:cond delay="2500"/>
                                </p:stCondLst>
                                <p:childTnLst>
                                  <p:par>
                                    <p:cTn id="43" presetID="2" presetClass="entr" presetSubtype="8"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300" fill="hold"/>
                                            <p:tgtEl>
                                              <p:spTgt spid="36"/>
                                            </p:tgtEl>
                                            <p:attrNameLst>
                                              <p:attrName>ppt_x</p:attrName>
                                            </p:attrNameLst>
                                          </p:cBhvr>
                                          <p:tavLst>
                                            <p:tav tm="0">
                                              <p:val>
                                                <p:strVal val="0-#ppt_w/2"/>
                                              </p:val>
                                            </p:tav>
                                            <p:tav tm="100000">
                                              <p:val>
                                                <p:strVal val="#ppt_x"/>
                                              </p:val>
                                            </p:tav>
                                          </p:tavLst>
                                        </p:anim>
                                        <p:anim calcmode="lin" valueType="num">
                                          <p:cBhvr additive="base">
                                            <p:cTn id="46" dur="300" fill="hold"/>
                                            <p:tgtEl>
                                              <p:spTgt spid="36"/>
                                            </p:tgtEl>
                                            <p:attrNameLst>
                                              <p:attrName>ppt_y</p:attrName>
                                            </p:attrNameLst>
                                          </p:cBhvr>
                                          <p:tavLst>
                                            <p:tav tm="0">
                                              <p:val>
                                                <p:strVal val="#ppt_y"/>
                                              </p:val>
                                            </p:tav>
                                            <p:tav tm="100000">
                                              <p:val>
                                                <p:strVal val="#ppt_y"/>
                                              </p:val>
                                            </p:tav>
                                          </p:tavLst>
                                        </p:anim>
                                      </p:childTnLst>
                                    </p:cTn>
                                  </p:par>
                                </p:childTnLst>
                              </p:cTn>
                            </p:par>
                            <p:par>
                              <p:cTn id="47" fill="hold">
                                <p:stCondLst>
                                  <p:cond delay="3000"/>
                                </p:stCondLst>
                                <p:childTnLst>
                                  <p:par>
                                    <p:cTn id="48" presetID="22" presetClass="entr" presetSubtype="4"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wipe(down)">
                                          <p:cBhvr>
                                            <p:cTn id="50" dur="500"/>
                                            <p:tgtEl>
                                              <p:spTgt spid="37"/>
                                            </p:tgtEl>
                                          </p:cBhvr>
                                        </p:animEffect>
                                      </p:childTnLst>
                                    </p:cTn>
                                  </p:par>
                                </p:childTnLst>
                              </p:cTn>
                            </p:par>
                            <p:par>
                              <p:cTn id="51" fill="hold">
                                <p:stCondLst>
                                  <p:cond delay="3500"/>
                                </p:stCondLst>
                                <p:childTnLst>
                                  <p:par>
                                    <p:cTn id="52" presetID="2" presetClass="entr" presetSubtype="8"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 calcmode="lin" valueType="num">
                                          <p:cBhvr additive="base">
                                            <p:cTn id="54" dur="300" fill="hold"/>
                                            <p:tgtEl>
                                              <p:spTgt spid="38"/>
                                            </p:tgtEl>
                                            <p:attrNameLst>
                                              <p:attrName>ppt_x</p:attrName>
                                            </p:attrNameLst>
                                          </p:cBhvr>
                                          <p:tavLst>
                                            <p:tav tm="0">
                                              <p:val>
                                                <p:strVal val="0-#ppt_w/2"/>
                                              </p:val>
                                            </p:tav>
                                            <p:tav tm="100000">
                                              <p:val>
                                                <p:strVal val="#ppt_x"/>
                                              </p:val>
                                            </p:tav>
                                          </p:tavLst>
                                        </p:anim>
                                        <p:anim calcmode="lin" valueType="num">
                                          <p:cBhvr additive="base">
                                            <p:cTn id="55" dur="300" fill="hold"/>
                                            <p:tgtEl>
                                              <p:spTgt spid="38"/>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Effect transition="in" filter="wipe(down)">
                                          <p:cBhvr>
                                            <p:cTn id="59" dur="500"/>
                                            <p:tgtEl>
                                              <p:spTgt spid="39"/>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300" fill="hold"/>
                                            <p:tgtEl>
                                              <p:spTgt spid="40"/>
                                            </p:tgtEl>
                                            <p:attrNameLst>
                                              <p:attrName>ppt_x</p:attrName>
                                            </p:attrNameLst>
                                          </p:cBhvr>
                                          <p:tavLst>
                                            <p:tav tm="0">
                                              <p:val>
                                                <p:strVal val="0-#ppt_w/2"/>
                                              </p:val>
                                            </p:tav>
                                            <p:tav tm="100000">
                                              <p:val>
                                                <p:strVal val="#ppt_x"/>
                                              </p:val>
                                            </p:tav>
                                          </p:tavLst>
                                        </p:anim>
                                        <p:anim calcmode="lin" valueType="num">
                                          <p:cBhvr additive="base">
                                            <p:cTn id="64" dur="3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6" grpId="0"/>
          <p:bldP spid="38" grpId="0"/>
          <p:bldP spid="40"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4192500" y="1272661"/>
            <a:ext cx="1190064" cy="1418875"/>
            <a:chOff x="5589029" y="1674543"/>
            <a:chExt cx="1586476" cy="1891505"/>
          </a:xfrm>
        </p:grpSpPr>
        <p:sp>
          <p:nvSpPr>
            <p:cNvPr id="10" name="MH_Other_8"/>
            <p:cNvSpPr/>
            <p:nvPr>
              <p:custDataLst>
                <p:tags r:id="rId21"/>
              </p:custDataLst>
            </p:nvPr>
          </p:nvSpPr>
          <p:spPr bwMode="auto">
            <a:xfrm flipV="1">
              <a:off x="6068004" y="1674543"/>
              <a:ext cx="1107501" cy="1610678"/>
            </a:xfrm>
            <a:custGeom>
              <a:avLst/>
              <a:gdLst>
                <a:gd name="T0" fmla="*/ 557 w 865"/>
                <a:gd name="T1" fmla="*/ 1258 h 1258"/>
                <a:gd name="T2" fmla="*/ 250 w 865"/>
                <a:gd name="T3" fmla="*/ 933 h 1258"/>
                <a:gd name="T4" fmla="*/ 0 w 865"/>
                <a:gd name="T5" fmla="*/ 147 h 1258"/>
                <a:gd name="T6" fmla="*/ 865 w 865"/>
                <a:gd name="T7" fmla="*/ 0 h 1258"/>
                <a:gd name="T8" fmla="*/ 557 w 865"/>
                <a:gd name="T9" fmla="*/ 1258 h 1258"/>
              </a:gdLst>
              <a:ahLst/>
              <a:cxnLst>
                <a:cxn ang="0">
                  <a:pos x="T0" y="T1"/>
                </a:cxn>
                <a:cxn ang="0">
                  <a:pos x="T2" y="T3"/>
                </a:cxn>
                <a:cxn ang="0">
                  <a:pos x="T4" y="T5"/>
                </a:cxn>
                <a:cxn ang="0">
                  <a:pos x="T6" y="T7"/>
                </a:cxn>
                <a:cxn ang="0">
                  <a:pos x="T8" y="T9"/>
                </a:cxn>
              </a:cxnLst>
              <a:rect l="0" t="0" r="r" b="b"/>
              <a:pathLst>
                <a:path w="865" h="1258">
                  <a:moveTo>
                    <a:pt x="557" y="1258"/>
                  </a:moveTo>
                  <a:lnTo>
                    <a:pt x="250" y="933"/>
                  </a:lnTo>
                  <a:lnTo>
                    <a:pt x="0" y="147"/>
                  </a:lnTo>
                  <a:lnTo>
                    <a:pt x="865" y="0"/>
                  </a:lnTo>
                  <a:lnTo>
                    <a:pt x="557" y="1258"/>
                  </a:lnTo>
                  <a:close/>
                </a:path>
              </a:pathLst>
            </a:custGeom>
            <a:noFill/>
            <a:ln>
              <a:noFill/>
            </a:ln>
          </p:spPr>
          <p:txBody>
            <a:bodyPr lIns="51444" tIns="25722" rIns="51444" bIns="25722" anchor="ctr">
              <a:normAutofit/>
            </a:bodyPr>
            <a:lstStyle/>
            <a:p>
              <a:pPr>
                <a:defRPr/>
              </a:pPr>
              <a:endParaRPr lang="zh-CN" altLang="en-US" sz="1015" kern="0">
                <a:solidFill>
                  <a:prstClr val="black"/>
                </a:solidFill>
              </a:endParaRPr>
            </a:p>
          </p:txBody>
        </p:sp>
        <p:sp>
          <p:nvSpPr>
            <p:cNvPr id="11" name="MH_Other_9"/>
            <p:cNvSpPr/>
            <p:nvPr>
              <p:custDataLst>
                <p:tags r:id="rId22"/>
              </p:custDataLst>
            </p:nvPr>
          </p:nvSpPr>
          <p:spPr bwMode="auto">
            <a:xfrm rot="16200000" flipH="1">
              <a:off x="6437472" y="1715516"/>
              <a:ext cx="384105" cy="360204"/>
            </a:xfrm>
            <a:custGeom>
              <a:avLst/>
              <a:gdLst>
                <a:gd name="T0" fmla="*/ 137 w 137"/>
                <a:gd name="T1" fmla="*/ 0 h 128"/>
                <a:gd name="T2" fmla="*/ 1 w 137"/>
                <a:gd name="T3" fmla="*/ 128 h 128"/>
                <a:gd name="T4" fmla="*/ 30 w 137"/>
                <a:gd name="T5" fmla="*/ 48 h 128"/>
                <a:gd name="T6" fmla="*/ 30 w 137"/>
                <a:gd name="T7" fmla="*/ 48 h 128"/>
                <a:gd name="T8" fmla="*/ 30 w 137"/>
                <a:gd name="T9" fmla="*/ 48 h 128"/>
                <a:gd name="T10" fmla="*/ 47 w 137"/>
                <a:gd name="T11" fmla="*/ 31 h 128"/>
                <a:gd name="T12" fmla="*/ 114 w 137"/>
                <a:gd name="T13" fmla="*/ 2 h 128"/>
                <a:gd name="T14" fmla="*/ 137 w 137"/>
                <a:gd name="T15" fmla="*/ 0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28">
                  <a:moveTo>
                    <a:pt x="137" y="0"/>
                  </a:moveTo>
                  <a:cubicBezTo>
                    <a:pt x="1" y="128"/>
                    <a:pt x="1" y="128"/>
                    <a:pt x="1" y="128"/>
                  </a:cubicBezTo>
                  <a:cubicBezTo>
                    <a:pt x="1" y="128"/>
                    <a:pt x="0" y="84"/>
                    <a:pt x="30" y="48"/>
                  </a:cubicBezTo>
                  <a:cubicBezTo>
                    <a:pt x="30" y="48"/>
                    <a:pt x="30" y="48"/>
                    <a:pt x="30" y="48"/>
                  </a:cubicBezTo>
                  <a:cubicBezTo>
                    <a:pt x="30" y="48"/>
                    <a:pt x="30" y="48"/>
                    <a:pt x="30" y="48"/>
                  </a:cubicBezTo>
                  <a:cubicBezTo>
                    <a:pt x="35" y="42"/>
                    <a:pt x="40" y="36"/>
                    <a:pt x="47" y="31"/>
                  </a:cubicBezTo>
                  <a:cubicBezTo>
                    <a:pt x="63" y="18"/>
                    <a:pt x="85" y="7"/>
                    <a:pt x="114" y="2"/>
                  </a:cubicBezTo>
                  <a:cubicBezTo>
                    <a:pt x="121" y="1"/>
                    <a:pt x="129" y="0"/>
                    <a:pt x="137" y="0"/>
                  </a:cubicBezTo>
                  <a:close/>
                </a:path>
              </a:pathLst>
            </a:custGeom>
            <a:solidFill>
              <a:srgbClr val="1C9292"/>
            </a:solidFill>
            <a:ln>
              <a:noFill/>
            </a:ln>
          </p:spPr>
          <p:txBody>
            <a:bodyPr lIns="51444" tIns="25722" rIns="51444" bIns="25722" anchor="ctr">
              <a:normAutofit/>
            </a:bodyPr>
            <a:lstStyle/>
            <a:p>
              <a:pPr>
                <a:defRPr/>
              </a:pPr>
              <a:endParaRPr lang="zh-CN" altLang="en-US" sz="1015" kern="0">
                <a:solidFill>
                  <a:prstClr val="black"/>
                </a:solidFill>
              </a:endParaRPr>
            </a:p>
          </p:txBody>
        </p:sp>
        <p:sp>
          <p:nvSpPr>
            <p:cNvPr id="12" name="MH_Other_10"/>
            <p:cNvSpPr/>
            <p:nvPr>
              <p:custDataLst>
                <p:tags r:id="rId23"/>
              </p:custDataLst>
            </p:nvPr>
          </p:nvSpPr>
          <p:spPr bwMode="auto">
            <a:xfrm rot="16200000" flipH="1">
              <a:off x="5229678" y="2151689"/>
              <a:ext cx="1773710" cy="1055007"/>
            </a:xfrm>
            <a:custGeom>
              <a:avLst/>
              <a:gdLst>
                <a:gd name="T0" fmla="*/ 462 w 642"/>
                <a:gd name="T1" fmla="*/ 6 h 380"/>
                <a:gd name="T2" fmla="*/ 637 w 642"/>
                <a:gd name="T3" fmla="*/ 180 h 380"/>
                <a:gd name="T4" fmla="*/ 637 w 642"/>
                <a:gd name="T5" fmla="*/ 200 h 380"/>
                <a:gd name="T6" fmla="*/ 462 w 642"/>
                <a:gd name="T7" fmla="*/ 375 h 380"/>
                <a:gd name="T8" fmla="*/ 442 w 642"/>
                <a:gd name="T9" fmla="*/ 375 h 380"/>
                <a:gd name="T10" fmla="*/ 442 w 642"/>
                <a:gd name="T11" fmla="*/ 322 h 380"/>
                <a:gd name="T12" fmla="*/ 95 w 642"/>
                <a:gd name="T13" fmla="*/ 322 h 380"/>
                <a:gd name="T14" fmla="*/ 68 w 642"/>
                <a:gd name="T15" fmla="*/ 324 h 380"/>
                <a:gd name="T16" fmla="*/ 0 w 642"/>
                <a:gd name="T17" fmla="*/ 353 h 380"/>
                <a:gd name="T18" fmla="*/ 265 w 642"/>
                <a:gd name="T19" fmla="*/ 88 h 380"/>
                <a:gd name="T20" fmla="*/ 369 w 642"/>
                <a:gd name="T21" fmla="*/ 56 h 380"/>
                <a:gd name="T22" fmla="*/ 442 w 642"/>
                <a:gd name="T23" fmla="*/ 56 h 380"/>
                <a:gd name="T24" fmla="*/ 442 w 642"/>
                <a:gd name="T25" fmla="*/ 6 h 380"/>
                <a:gd name="T26" fmla="*/ 462 w 642"/>
                <a:gd name="T2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2" h="380">
                  <a:moveTo>
                    <a:pt x="462" y="6"/>
                  </a:moveTo>
                  <a:cubicBezTo>
                    <a:pt x="637" y="180"/>
                    <a:pt x="637" y="180"/>
                    <a:pt x="637" y="180"/>
                  </a:cubicBezTo>
                  <a:cubicBezTo>
                    <a:pt x="642" y="186"/>
                    <a:pt x="642" y="195"/>
                    <a:pt x="637" y="200"/>
                  </a:cubicBezTo>
                  <a:cubicBezTo>
                    <a:pt x="462" y="375"/>
                    <a:pt x="462" y="375"/>
                    <a:pt x="462" y="375"/>
                  </a:cubicBezTo>
                  <a:cubicBezTo>
                    <a:pt x="457" y="380"/>
                    <a:pt x="448" y="380"/>
                    <a:pt x="442" y="375"/>
                  </a:cubicBezTo>
                  <a:cubicBezTo>
                    <a:pt x="442" y="322"/>
                    <a:pt x="442" y="322"/>
                    <a:pt x="442" y="322"/>
                  </a:cubicBezTo>
                  <a:cubicBezTo>
                    <a:pt x="95" y="322"/>
                    <a:pt x="95" y="322"/>
                    <a:pt x="95" y="322"/>
                  </a:cubicBezTo>
                  <a:cubicBezTo>
                    <a:pt x="95" y="322"/>
                    <a:pt x="84" y="321"/>
                    <a:pt x="68" y="324"/>
                  </a:cubicBezTo>
                  <a:cubicBezTo>
                    <a:pt x="38" y="329"/>
                    <a:pt x="16" y="340"/>
                    <a:pt x="0" y="353"/>
                  </a:cubicBezTo>
                  <a:cubicBezTo>
                    <a:pt x="265" y="88"/>
                    <a:pt x="265" y="88"/>
                    <a:pt x="265" y="88"/>
                  </a:cubicBezTo>
                  <a:cubicBezTo>
                    <a:pt x="265" y="88"/>
                    <a:pt x="295" y="52"/>
                    <a:pt x="369" y="56"/>
                  </a:cubicBezTo>
                  <a:cubicBezTo>
                    <a:pt x="442" y="56"/>
                    <a:pt x="442" y="56"/>
                    <a:pt x="442" y="56"/>
                  </a:cubicBezTo>
                  <a:cubicBezTo>
                    <a:pt x="442" y="6"/>
                    <a:pt x="442" y="6"/>
                    <a:pt x="442" y="6"/>
                  </a:cubicBezTo>
                  <a:cubicBezTo>
                    <a:pt x="448" y="0"/>
                    <a:pt x="457" y="0"/>
                    <a:pt x="462" y="6"/>
                  </a:cubicBezTo>
                  <a:close/>
                </a:path>
              </a:pathLst>
            </a:custGeom>
            <a:solidFill>
              <a:srgbClr val="1C9292"/>
            </a:solidFill>
            <a:ln>
              <a:noFill/>
            </a:ln>
          </p:spPr>
          <p:txBody>
            <a:bodyPr lIns="51444" tIns="25722" rIns="51444" bIns="25722" anchor="ctr">
              <a:normAutofit/>
            </a:bodyPr>
            <a:lstStyle/>
            <a:p>
              <a:pPr>
                <a:defRPr/>
              </a:pPr>
              <a:endParaRPr lang="zh-CN" altLang="en-US" sz="1015" kern="0">
                <a:solidFill>
                  <a:prstClr val="black"/>
                </a:solidFill>
              </a:endParaRPr>
            </a:p>
          </p:txBody>
        </p:sp>
        <p:sp>
          <p:nvSpPr>
            <p:cNvPr id="13" name="MH_Other_13"/>
            <p:cNvSpPr txBox="1"/>
            <p:nvPr>
              <p:custDataLst>
                <p:tags r:id="rId24"/>
              </p:custDataLst>
            </p:nvPr>
          </p:nvSpPr>
          <p:spPr>
            <a:xfrm>
              <a:off x="5876607" y="2652030"/>
              <a:ext cx="612295" cy="595746"/>
            </a:xfrm>
            <a:prstGeom prst="rect">
              <a:avLst/>
            </a:prstGeom>
            <a:noFill/>
            <a:effectLst/>
          </p:spPr>
          <p:txBody>
            <a:bodyPr anchor="ctr">
              <a:normAutofit lnSpcReduction="10000"/>
            </a:bodyPr>
            <a:lstStyle>
              <a:defPPr>
                <a:defRPr lang="zh-CN"/>
              </a:defPPr>
              <a:lvl1pPr>
                <a:defRPr sz="5400">
                  <a:solidFill>
                    <a:schemeClr val="bg1"/>
                  </a:solidFill>
                  <a:effectLst>
                    <a:innerShdw blurRad="63500" dist="50800" dir="13500000">
                      <a:prstClr val="black">
                        <a:alpha val="50000"/>
                      </a:prstClr>
                    </a:innerShdw>
                  </a:effectLst>
                  <a:latin typeface="迷你简粗倩" panose="03000509000000000000" pitchFamily="65" charset="-122"/>
                  <a:ea typeface="迷你简粗倩" panose="03000509000000000000" pitchFamily="65" charset="-122"/>
                </a:defRPr>
              </a:lvl1pPr>
            </a:lstStyle>
            <a:p>
              <a:pPr>
                <a:defRPr/>
              </a:pPr>
              <a:r>
                <a:rPr lang="en-US" altLang="zh-CN" sz="2400" dirty="0">
                  <a:solidFill>
                    <a:prstClr val="white"/>
                  </a:solidFill>
                  <a:latin typeface="+mn-lt"/>
                  <a:ea typeface="+mn-ea"/>
                </a:rPr>
                <a:t>01</a:t>
              </a:r>
              <a:endParaRPr lang="zh-CN" altLang="en-US" sz="2400" dirty="0">
                <a:solidFill>
                  <a:prstClr val="white"/>
                </a:solidFill>
                <a:latin typeface="+mn-lt"/>
                <a:ea typeface="+mn-ea"/>
              </a:endParaRPr>
            </a:p>
          </p:txBody>
        </p:sp>
      </p:grpSp>
      <p:grpSp>
        <p:nvGrpSpPr>
          <p:cNvPr id="14" name="组合 13"/>
          <p:cNvGrpSpPr/>
          <p:nvPr/>
        </p:nvGrpSpPr>
        <p:grpSpPr>
          <a:xfrm>
            <a:off x="3757654" y="2979662"/>
            <a:ext cx="1228800" cy="1441923"/>
            <a:chOff x="5009334" y="3950150"/>
            <a:chExt cx="1638116" cy="1922231"/>
          </a:xfrm>
        </p:grpSpPr>
        <p:sp>
          <p:nvSpPr>
            <p:cNvPr id="15" name="MH_Other_2"/>
            <p:cNvSpPr/>
            <p:nvPr>
              <p:custDataLst>
                <p:tags r:id="rId17"/>
              </p:custDataLst>
            </p:nvPr>
          </p:nvSpPr>
          <p:spPr bwMode="auto">
            <a:xfrm rot="10800000" flipV="1">
              <a:off x="5009334" y="4261703"/>
              <a:ext cx="1107501" cy="1610678"/>
            </a:xfrm>
            <a:custGeom>
              <a:avLst/>
              <a:gdLst>
                <a:gd name="T0" fmla="*/ 557 w 865"/>
                <a:gd name="T1" fmla="*/ 1258 h 1258"/>
                <a:gd name="T2" fmla="*/ 250 w 865"/>
                <a:gd name="T3" fmla="*/ 933 h 1258"/>
                <a:gd name="T4" fmla="*/ 0 w 865"/>
                <a:gd name="T5" fmla="*/ 147 h 1258"/>
                <a:gd name="T6" fmla="*/ 865 w 865"/>
                <a:gd name="T7" fmla="*/ 0 h 1258"/>
                <a:gd name="T8" fmla="*/ 557 w 865"/>
                <a:gd name="T9" fmla="*/ 1258 h 1258"/>
              </a:gdLst>
              <a:ahLst/>
              <a:cxnLst>
                <a:cxn ang="0">
                  <a:pos x="T0" y="T1"/>
                </a:cxn>
                <a:cxn ang="0">
                  <a:pos x="T2" y="T3"/>
                </a:cxn>
                <a:cxn ang="0">
                  <a:pos x="T4" y="T5"/>
                </a:cxn>
                <a:cxn ang="0">
                  <a:pos x="T6" y="T7"/>
                </a:cxn>
                <a:cxn ang="0">
                  <a:pos x="T8" y="T9"/>
                </a:cxn>
              </a:cxnLst>
              <a:rect l="0" t="0" r="r" b="b"/>
              <a:pathLst>
                <a:path w="865" h="1258">
                  <a:moveTo>
                    <a:pt x="557" y="1258"/>
                  </a:moveTo>
                  <a:lnTo>
                    <a:pt x="250" y="933"/>
                  </a:lnTo>
                  <a:lnTo>
                    <a:pt x="0" y="147"/>
                  </a:lnTo>
                  <a:lnTo>
                    <a:pt x="865" y="0"/>
                  </a:lnTo>
                  <a:lnTo>
                    <a:pt x="557" y="1258"/>
                  </a:lnTo>
                  <a:close/>
                </a:path>
              </a:pathLst>
            </a:custGeom>
            <a:noFill/>
            <a:ln>
              <a:noFill/>
            </a:ln>
          </p:spPr>
          <p:txBody>
            <a:bodyPr lIns="51444" tIns="25722" rIns="51444" bIns="25722" anchor="ctr">
              <a:normAutofit/>
            </a:bodyPr>
            <a:lstStyle/>
            <a:p>
              <a:pPr>
                <a:defRPr/>
              </a:pPr>
              <a:endParaRPr lang="zh-CN" altLang="en-US" sz="1015" kern="0">
                <a:solidFill>
                  <a:prstClr val="black"/>
                </a:solidFill>
              </a:endParaRPr>
            </a:p>
          </p:txBody>
        </p:sp>
        <p:sp>
          <p:nvSpPr>
            <p:cNvPr id="16" name="MH_Other_11"/>
            <p:cNvSpPr/>
            <p:nvPr>
              <p:custDataLst>
                <p:tags r:id="rId18"/>
              </p:custDataLst>
            </p:nvPr>
          </p:nvSpPr>
          <p:spPr bwMode="auto">
            <a:xfrm rot="5400000" flipH="1">
              <a:off x="5379052" y="5486569"/>
              <a:ext cx="390932" cy="367033"/>
            </a:xfrm>
            <a:custGeom>
              <a:avLst/>
              <a:gdLst>
                <a:gd name="T0" fmla="*/ 137 w 137"/>
                <a:gd name="T1" fmla="*/ 0 h 128"/>
                <a:gd name="T2" fmla="*/ 1 w 137"/>
                <a:gd name="T3" fmla="*/ 128 h 128"/>
                <a:gd name="T4" fmla="*/ 30 w 137"/>
                <a:gd name="T5" fmla="*/ 48 h 128"/>
                <a:gd name="T6" fmla="*/ 30 w 137"/>
                <a:gd name="T7" fmla="*/ 48 h 128"/>
                <a:gd name="T8" fmla="*/ 30 w 137"/>
                <a:gd name="T9" fmla="*/ 48 h 128"/>
                <a:gd name="T10" fmla="*/ 47 w 137"/>
                <a:gd name="T11" fmla="*/ 31 h 128"/>
                <a:gd name="T12" fmla="*/ 114 w 137"/>
                <a:gd name="T13" fmla="*/ 2 h 128"/>
                <a:gd name="T14" fmla="*/ 137 w 137"/>
                <a:gd name="T15" fmla="*/ 0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28">
                  <a:moveTo>
                    <a:pt x="137" y="0"/>
                  </a:moveTo>
                  <a:cubicBezTo>
                    <a:pt x="1" y="128"/>
                    <a:pt x="1" y="128"/>
                    <a:pt x="1" y="128"/>
                  </a:cubicBezTo>
                  <a:cubicBezTo>
                    <a:pt x="1" y="128"/>
                    <a:pt x="0" y="84"/>
                    <a:pt x="30" y="48"/>
                  </a:cubicBezTo>
                  <a:cubicBezTo>
                    <a:pt x="30" y="48"/>
                    <a:pt x="30" y="48"/>
                    <a:pt x="30" y="48"/>
                  </a:cubicBezTo>
                  <a:cubicBezTo>
                    <a:pt x="30" y="48"/>
                    <a:pt x="30" y="48"/>
                    <a:pt x="30" y="48"/>
                  </a:cubicBezTo>
                  <a:cubicBezTo>
                    <a:pt x="35" y="42"/>
                    <a:pt x="40" y="36"/>
                    <a:pt x="47" y="31"/>
                  </a:cubicBezTo>
                  <a:cubicBezTo>
                    <a:pt x="63" y="18"/>
                    <a:pt x="85" y="7"/>
                    <a:pt x="114" y="2"/>
                  </a:cubicBezTo>
                  <a:cubicBezTo>
                    <a:pt x="121" y="1"/>
                    <a:pt x="129" y="0"/>
                    <a:pt x="137" y="0"/>
                  </a:cubicBezTo>
                  <a:close/>
                </a:path>
              </a:pathLst>
            </a:custGeom>
            <a:solidFill>
              <a:srgbClr val="1C9292"/>
            </a:solidFill>
            <a:ln>
              <a:noFill/>
            </a:ln>
          </p:spPr>
          <p:txBody>
            <a:bodyPr lIns="51444" tIns="25722" rIns="51444" bIns="25722" anchor="ctr">
              <a:normAutofit/>
            </a:bodyPr>
            <a:lstStyle/>
            <a:p>
              <a:pPr>
                <a:defRPr/>
              </a:pPr>
              <a:endParaRPr lang="zh-CN" altLang="en-US" sz="1015" kern="0">
                <a:solidFill>
                  <a:prstClr val="black"/>
                </a:solidFill>
              </a:endParaRPr>
            </a:p>
          </p:txBody>
        </p:sp>
        <p:sp>
          <p:nvSpPr>
            <p:cNvPr id="17" name="MH_Other_12"/>
            <p:cNvSpPr/>
            <p:nvPr>
              <p:custDataLst>
                <p:tags r:id="rId19"/>
              </p:custDataLst>
            </p:nvPr>
          </p:nvSpPr>
          <p:spPr bwMode="auto">
            <a:xfrm rot="5400000" flipH="1">
              <a:off x="5209192" y="4316330"/>
              <a:ext cx="1804438" cy="1072078"/>
            </a:xfrm>
            <a:custGeom>
              <a:avLst/>
              <a:gdLst>
                <a:gd name="T0" fmla="*/ 462 w 642"/>
                <a:gd name="T1" fmla="*/ 6 h 380"/>
                <a:gd name="T2" fmla="*/ 637 w 642"/>
                <a:gd name="T3" fmla="*/ 180 h 380"/>
                <a:gd name="T4" fmla="*/ 637 w 642"/>
                <a:gd name="T5" fmla="*/ 200 h 380"/>
                <a:gd name="T6" fmla="*/ 462 w 642"/>
                <a:gd name="T7" fmla="*/ 375 h 380"/>
                <a:gd name="T8" fmla="*/ 442 w 642"/>
                <a:gd name="T9" fmla="*/ 375 h 380"/>
                <a:gd name="T10" fmla="*/ 442 w 642"/>
                <a:gd name="T11" fmla="*/ 322 h 380"/>
                <a:gd name="T12" fmla="*/ 95 w 642"/>
                <a:gd name="T13" fmla="*/ 322 h 380"/>
                <a:gd name="T14" fmla="*/ 68 w 642"/>
                <a:gd name="T15" fmla="*/ 324 h 380"/>
                <a:gd name="T16" fmla="*/ 0 w 642"/>
                <a:gd name="T17" fmla="*/ 353 h 380"/>
                <a:gd name="T18" fmla="*/ 265 w 642"/>
                <a:gd name="T19" fmla="*/ 88 h 380"/>
                <a:gd name="T20" fmla="*/ 369 w 642"/>
                <a:gd name="T21" fmla="*/ 56 h 380"/>
                <a:gd name="T22" fmla="*/ 442 w 642"/>
                <a:gd name="T23" fmla="*/ 56 h 380"/>
                <a:gd name="T24" fmla="*/ 442 w 642"/>
                <a:gd name="T25" fmla="*/ 6 h 380"/>
                <a:gd name="T26" fmla="*/ 462 w 642"/>
                <a:gd name="T2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2" h="380">
                  <a:moveTo>
                    <a:pt x="462" y="6"/>
                  </a:moveTo>
                  <a:cubicBezTo>
                    <a:pt x="637" y="180"/>
                    <a:pt x="637" y="180"/>
                    <a:pt x="637" y="180"/>
                  </a:cubicBezTo>
                  <a:cubicBezTo>
                    <a:pt x="642" y="186"/>
                    <a:pt x="642" y="195"/>
                    <a:pt x="637" y="200"/>
                  </a:cubicBezTo>
                  <a:cubicBezTo>
                    <a:pt x="462" y="375"/>
                    <a:pt x="462" y="375"/>
                    <a:pt x="462" y="375"/>
                  </a:cubicBezTo>
                  <a:cubicBezTo>
                    <a:pt x="457" y="380"/>
                    <a:pt x="448" y="380"/>
                    <a:pt x="442" y="375"/>
                  </a:cubicBezTo>
                  <a:cubicBezTo>
                    <a:pt x="442" y="322"/>
                    <a:pt x="442" y="322"/>
                    <a:pt x="442" y="322"/>
                  </a:cubicBezTo>
                  <a:cubicBezTo>
                    <a:pt x="95" y="322"/>
                    <a:pt x="95" y="322"/>
                    <a:pt x="95" y="322"/>
                  </a:cubicBezTo>
                  <a:cubicBezTo>
                    <a:pt x="95" y="322"/>
                    <a:pt x="84" y="321"/>
                    <a:pt x="68" y="324"/>
                  </a:cubicBezTo>
                  <a:cubicBezTo>
                    <a:pt x="38" y="329"/>
                    <a:pt x="16" y="340"/>
                    <a:pt x="0" y="353"/>
                  </a:cubicBezTo>
                  <a:cubicBezTo>
                    <a:pt x="265" y="88"/>
                    <a:pt x="265" y="88"/>
                    <a:pt x="265" y="88"/>
                  </a:cubicBezTo>
                  <a:cubicBezTo>
                    <a:pt x="265" y="88"/>
                    <a:pt x="295" y="52"/>
                    <a:pt x="369" y="56"/>
                  </a:cubicBezTo>
                  <a:cubicBezTo>
                    <a:pt x="442" y="56"/>
                    <a:pt x="442" y="56"/>
                    <a:pt x="442" y="56"/>
                  </a:cubicBezTo>
                  <a:cubicBezTo>
                    <a:pt x="442" y="6"/>
                    <a:pt x="442" y="6"/>
                    <a:pt x="442" y="6"/>
                  </a:cubicBezTo>
                  <a:cubicBezTo>
                    <a:pt x="448" y="0"/>
                    <a:pt x="457" y="0"/>
                    <a:pt x="462" y="6"/>
                  </a:cubicBezTo>
                  <a:close/>
                </a:path>
              </a:pathLst>
            </a:custGeom>
            <a:solidFill>
              <a:srgbClr val="1C9292"/>
            </a:solidFill>
            <a:ln>
              <a:noFill/>
            </a:ln>
          </p:spPr>
          <p:txBody>
            <a:bodyPr lIns="51444" tIns="25722" rIns="51444" bIns="25722" anchor="ctr">
              <a:normAutofit/>
            </a:bodyPr>
            <a:lstStyle/>
            <a:p>
              <a:pPr>
                <a:defRPr/>
              </a:pPr>
              <a:endParaRPr lang="zh-CN" altLang="en-US" sz="1015" kern="0">
                <a:solidFill>
                  <a:prstClr val="black"/>
                </a:solidFill>
              </a:endParaRPr>
            </a:p>
          </p:txBody>
        </p:sp>
        <p:sp>
          <p:nvSpPr>
            <p:cNvPr id="18" name="MH_Other_14"/>
            <p:cNvSpPr txBox="1"/>
            <p:nvPr>
              <p:custDataLst>
                <p:tags r:id="rId20"/>
              </p:custDataLst>
            </p:nvPr>
          </p:nvSpPr>
          <p:spPr>
            <a:xfrm>
              <a:off x="5804208" y="4207353"/>
              <a:ext cx="757094" cy="769506"/>
            </a:xfrm>
            <a:prstGeom prst="rect">
              <a:avLst/>
            </a:prstGeom>
            <a:noFill/>
            <a:effectLst/>
          </p:spPr>
          <p:txBody>
            <a:bodyPr anchor="ctr">
              <a:normAutofit/>
            </a:bodyPr>
            <a:lstStyle>
              <a:defPPr>
                <a:defRPr lang="zh-CN"/>
              </a:defPPr>
              <a:lvl1pPr>
                <a:defRPr sz="5400">
                  <a:solidFill>
                    <a:schemeClr val="bg1"/>
                  </a:solidFill>
                  <a:effectLst>
                    <a:innerShdw blurRad="63500" dist="50800" dir="13500000">
                      <a:prstClr val="black">
                        <a:alpha val="50000"/>
                      </a:prstClr>
                    </a:innerShdw>
                  </a:effectLst>
                  <a:latin typeface="迷你简粗倩" panose="03000509000000000000" pitchFamily="65" charset="-122"/>
                  <a:ea typeface="迷你简粗倩" panose="03000509000000000000" pitchFamily="65" charset="-122"/>
                </a:defRPr>
              </a:lvl1pPr>
            </a:lstStyle>
            <a:p>
              <a:pPr>
                <a:defRPr/>
              </a:pPr>
              <a:r>
                <a:rPr lang="en-US" altLang="zh-CN" sz="2400" dirty="0">
                  <a:solidFill>
                    <a:prstClr val="white"/>
                  </a:solidFill>
                  <a:latin typeface="+mn-lt"/>
                  <a:ea typeface="+mn-ea"/>
                </a:rPr>
                <a:t>03</a:t>
              </a:r>
              <a:endParaRPr lang="zh-CN" altLang="en-US" sz="2400" dirty="0">
                <a:solidFill>
                  <a:prstClr val="white"/>
                </a:solidFill>
                <a:latin typeface="+mn-lt"/>
                <a:ea typeface="+mn-ea"/>
              </a:endParaRPr>
            </a:p>
          </p:txBody>
        </p:sp>
      </p:grpSp>
      <p:grpSp>
        <p:nvGrpSpPr>
          <p:cNvPr id="19" name="组合 18"/>
          <p:cNvGrpSpPr/>
          <p:nvPr/>
        </p:nvGrpSpPr>
        <p:grpSpPr>
          <a:xfrm>
            <a:off x="3032351" y="2015164"/>
            <a:ext cx="1463645" cy="1212930"/>
            <a:chOff x="4042432" y="2664376"/>
            <a:chExt cx="1951188" cy="1616958"/>
          </a:xfrm>
        </p:grpSpPr>
        <p:sp>
          <p:nvSpPr>
            <p:cNvPr id="20" name="MH_Other_3"/>
            <p:cNvSpPr/>
            <p:nvPr>
              <p:custDataLst>
                <p:tags r:id="rId13"/>
              </p:custDataLst>
            </p:nvPr>
          </p:nvSpPr>
          <p:spPr bwMode="auto">
            <a:xfrm rot="16200000" flipV="1">
              <a:off x="4294020" y="2412788"/>
              <a:ext cx="1107501" cy="1610678"/>
            </a:xfrm>
            <a:custGeom>
              <a:avLst/>
              <a:gdLst>
                <a:gd name="T0" fmla="*/ 557 w 865"/>
                <a:gd name="T1" fmla="*/ 1258 h 1258"/>
                <a:gd name="T2" fmla="*/ 250 w 865"/>
                <a:gd name="T3" fmla="*/ 933 h 1258"/>
                <a:gd name="T4" fmla="*/ 0 w 865"/>
                <a:gd name="T5" fmla="*/ 147 h 1258"/>
                <a:gd name="T6" fmla="*/ 865 w 865"/>
                <a:gd name="T7" fmla="*/ 0 h 1258"/>
                <a:gd name="T8" fmla="*/ 557 w 865"/>
                <a:gd name="T9" fmla="*/ 1258 h 1258"/>
              </a:gdLst>
              <a:ahLst/>
              <a:cxnLst>
                <a:cxn ang="0">
                  <a:pos x="T0" y="T1"/>
                </a:cxn>
                <a:cxn ang="0">
                  <a:pos x="T2" y="T3"/>
                </a:cxn>
                <a:cxn ang="0">
                  <a:pos x="T4" y="T5"/>
                </a:cxn>
                <a:cxn ang="0">
                  <a:pos x="T6" y="T7"/>
                </a:cxn>
                <a:cxn ang="0">
                  <a:pos x="T8" y="T9"/>
                </a:cxn>
              </a:cxnLst>
              <a:rect l="0" t="0" r="r" b="b"/>
              <a:pathLst>
                <a:path w="865" h="1258">
                  <a:moveTo>
                    <a:pt x="557" y="1258"/>
                  </a:moveTo>
                  <a:lnTo>
                    <a:pt x="250" y="933"/>
                  </a:lnTo>
                  <a:lnTo>
                    <a:pt x="0" y="147"/>
                  </a:lnTo>
                  <a:lnTo>
                    <a:pt x="865" y="0"/>
                  </a:lnTo>
                  <a:lnTo>
                    <a:pt x="557" y="1258"/>
                  </a:lnTo>
                  <a:close/>
                </a:path>
              </a:pathLst>
            </a:custGeom>
            <a:noFill/>
            <a:ln>
              <a:noFill/>
            </a:ln>
          </p:spPr>
          <p:txBody>
            <a:bodyPr lIns="51444" tIns="25722" rIns="51444" bIns="25722" anchor="ctr">
              <a:normAutofit/>
            </a:bodyPr>
            <a:lstStyle/>
            <a:p>
              <a:pPr>
                <a:defRPr/>
              </a:pPr>
              <a:endParaRPr lang="zh-CN" altLang="en-US" sz="1015" kern="0">
                <a:solidFill>
                  <a:prstClr val="black"/>
                </a:solidFill>
              </a:endParaRPr>
            </a:p>
          </p:txBody>
        </p:sp>
        <p:sp>
          <p:nvSpPr>
            <p:cNvPr id="21" name="MH_Other_4"/>
            <p:cNvSpPr/>
            <p:nvPr>
              <p:custDataLst>
                <p:tags r:id="rId14"/>
              </p:custDataLst>
            </p:nvPr>
          </p:nvSpPr>
          <p:spPr bwMode="auto">
            <a:xfrm flipV="1">
              <a:off x="4067987" y="3035119"/>
              <a:ext cx="397761" cy="373861"/>
            </a:xfrm>
            <a:custGeom>
              <a:avLst/>
              <a:gdLst>
                <a:gd name="T0" fmla="*/ 137 w 137"/>
                <a:gd name="T1" fmla="*/ 0 h 128"/>
                <a:gd name="T2" fmla="*/ 1 w 137"/>
                <a:gd name="T3" fmla="*/ 128 h 128"/>
                <a:gd name="T4" fmla="*/ 30 w 137"/>
                <a:gd name="T5" fmla="*/ 48 h 128"/>
                <a:gd name="T6" fmla="*/ 30 w 137"/>
                <a:gd name="T7" fmla="*/ 48 h 128"/>
                <a:gd name="T8" fmla="*/ 30 w 137"/>
                <a:gd name="T9" fmla="*/ 48 h 128"/>
                <a:gd name="T10" fmla="*/ 47 w 137"/>
                <a:gd name="T11" fmla="*/ 31 h 128"/>
                <a:gd name="T12" fmla="*/ 114 w 137"/>
                <a:gd name="T13" fmla="*/ 2 h 128"/>
                <a:gd name="T14" fmla="*/ 137 w 137"/>
                <a:gd name="T15" fmla="*/ 0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28">
                  <a:moveTo>
                    <a:pt x="137" y="0"/>
                  </a:moveTo>
                  <a:cubicBezTo>
                    <a:pt x="1" y="128"/>
                    <a:pt x="1" y="128"/>
                    <a:pt x="1" y="128"/>
                  </a:cubicBezTo>
                  <a:cubicBezTo>
                    <a:pt x="1" y="128"/>
                    <a:pt x="0" y="84"/>
                    <a:pt x="30" y="48"/>
                  </a:cubicBezTo>
                  <a:cubicBezTo>
                    <a:pt x="30" y="48"/>
                    <a:pt x="30" y="48"/>
                    <a:pt x="30" y="48"/>
                  </a:cubicBezTo>
                  <a:cubicBezTo>
                    <a:pt x="30" y="48"/>
                    <a:pt x="30" y="48"/>
                    <a:pt x="30" y="48"/>
                  </a:cubicBezTo>
                  <a:cubicBezTo>
                    <a:pt x="35" y="42"/>
                    <a:pt x="40" y="36"/>
                    <a:pt x="47" y="31"/>
                  </a:cubicBezTo>
                  <a:cubicBezTo>
                    <a:pt x="63" y="18"/>
                    <a:pt x="85" y="7"/>
                    <a:pt x="114" y="2"/>
                  </a:cubicBezTo>
                  <a:cubicBezTo>
                    <a:pt x="121" y="1"/>
                    <a:pt x="129" y="0"/>
                    <a:pt x="137" y="0"/>
                  </a:cubicBezTo>
                  <a:close/>
                </a:path>
              </a:pathLst>
            </a:custGeom>
            <a:solidFill>
              <a:srgbClr val="1C9292"/>
            </a:solidFill>
            <a:ln>
              <a:noFill/>
            </a:ln>
          </p:spPr>
          <p:txBody>
            <a:bodyPr lIns="51444" tIns="25722" rIns="51444" bIns="25722" anchor="ctr">
              <a:normAutofit/>
            </a:bodyPr>
            <a:lstStyle/>
            <a:p>
              <a:pPr>
                <a:defRPr/>
              </a:pPr>
              <a:endParaRPr lang="zh-CN" altLang="en-US" sz="1015" kern="0">
                <a:solidFill>
                  <a:prstClr val="black"/>
                </a:solidFill>
              </a:endParaRPr>
            </a:p>
          </p:txBody>
        </p:sp>
        <p:sp>
          <p:nvSpPr>
            <p:cNvPr id="22" name="MH_Other_5"/>
            <p:cNvSpPr/>
            <p:nvPr>
              <p:custDataLst>
                <p:tags r:id="rId15"/>
              </p:custDataLst>
            </p:nvPr>
          </p:nvSpPr>
          <p:spPr bwMode="auto">
            <a:xfrm flipV="1">
              <a:off x="4155040" y="3190478"/>
              <a:ext cx="1838580" cy="1090856"/>
            </a:xfrm>
            <a:custGeom>
              <a:avLst/>
              <a:gdLst>
                <a:gd name="T0" fmla="*/ 462 w 642"/>
                <a:gd name="T1" fmla="*/ 6 h 380"/>
                <a:gd name="T2" fmla="*/ 637 w 642"/>
                <a:gd name="T3" fmla="*/ 180 h 380"/>
                <a:gd name="T4" fmla="*/ 637 w 642"/>
                <a:gd name="T5" fmla="*/ 200 h 380"/>
                <a:gd name="T6" fmla="*/ 462 w 642"/>
                <a:gd name="T7" fmla="*/ 375 h 380"/>
                <a:gd name="T8" fmla="*/ 442 w 642"/>
                <a:gd name="T9" fmla="*/ 375 h 380"/>
                <a:gd name="T10" fmla="*/ 442 w 642"/>
                <a:gd name="T11" fmla="*/ 322 h 380"/>
                <a:gd name="T12" fmla="*/ 95 w 642"/>
                <a:gd name="T13" fmla="*/ 322 h 380"/>
                <a:gd name="T14" fmla="*/ 68 w 642"/>
                <a:gd name="T15" fmla="*/ 324 h 380"/>
                <a:gd name="T16" fmla="*/ 0 w 642"/>
                <a:gd name="T17" fmla="*/ 353 h 380"/>
                <a:gd name="T18" fmla="*/ 265 w 642"/>
                <a:gd name="T19" fmla="*/ 88 h 380"/>
                <a:gd name="T20" fmla="*/ 369 w 642"/>
                <a:gd name="T21" fmla="*/ 56 h 380"/>
                <a:gd name="T22" fmla="*/ 442 w 642"/>
                <a:gd name="T23" fmla="*/ 56 h 380"/>
                <a:gd name="T24" fmla="*/ 442 w 642"/>
                <a:gd name="T25" fmla="*/ 6 h 380"/>
                <a:gd name="T26" fmla="*/ 462 w 642"/>
                <a:gd name="T2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2" h="380">
                  <a:moveTo>
                    <a:pt x="462" y="6"/>
                  </a:moveTo>
                  <a:cubicBezTo>
                    <a:pt x="637" y="180"/>
                    <a:pt x="637" y="180"/>
                    <a:pt x="637" y="180"/>
                  </a:cubicBezTo>
                  <a:cubicBezTo>
                    <a:pt x="642" y="186"/>
                    <a:pt x="642" y="195"/>
                    <a:pt x="637" y="200"/>
                  </a:cubicBezTo>
                  <a:cubicBezTo>
                    <a:pt x="462" y="375"/>
                    <a:pt x="462" y="375"/>
                    <a:pt x="462" y="375"/>
                  </a:cubicBezTo>
                  <a:cubicBezTo>
                    <a:pt x="457" y="380"/>
                    <a:pt x="448" y="380"/>
                    <a:pt x="442" y="375"/>
                  </a:cubicBezTo>
                  <a:cubicBezTo>
                    <a:pt x="442" y="322"/>
                    <a:pt x="442" y="322"/>
                    <a:pt x="442" y="322"/>
                  </a:cubicBezTo>
                  <a:cubicBezTo>
                    <a:pt x="95" y="322"/>
                    <a:pt x="95" y="322"/>
                    <a:pt x="95" y="322"/>
                  </a:cubicBezTo>
                  <a:cubicBezTo>
                    <a:pt x="95" y="322"/>
                    <a:pt x="84" y="321"/>
                    <a:pt x="68" y="324"/>
                  </a:cubicBezTo>
                  <a:cubicBezTo>
                    <a:pt x="38" y="329"/>
                    <a:pt x="16" y="340"/>
                    <a:pt x="0" y="353"/>
                  </a:cubicBezTo>
                  <a:cubicBezTo>
                    <a:pt x="265" y="88"/>
                    <a:pt x="265" y="88"/>
                    <a:pt x="265" y="88"/>
                  </a:cubicBezTo>
                  <a:cubicBezTo>
                    <a:pt x="265" y="88"/>
                    <a:pt x="295" y="52"/>
                    <a:pt x="369" y="56"/>
                  </a:cubicBezTo>
                  <a:cubicBezTo>
                    <a:pt x="442" y="56"/>
                    <a:pt x="442" y="56"/>
                    <a:pt x="442" y="56"/>
                  </a:cubicBezTo>
                  <a:cubicBezTo>
                    <a:pt x="442" y="6"/>
                    <a:pt x="442" y="6"/>
                    <a:pt x="442" y="6"/>
                  </a:cubicBezTo>
                  <a:cubicBezTo>
                    <a:pt x="448" y="0"/>
                    <a:pt x="457" y="0"/>
                    <a:pt x="462" y="6"/>
                  </a:cubicBezTo>
                  <a:close/>
                </a:path>
              </a:pathLst>
            </a:custGeom>
            <a:solidFill>
              <a:srgbClr val="1C9292"/>
            </a:solidFill>
            <a:ln>
              <a:noFill/>
            </a:ln>
          </p:spPr>
          <p:txBody>
            <a:bodyPr lIns="51444" tIns="25722" rIns="51444" bIns="25722" anchor="ctr">
              <a:normAutofit/>
            </a:bodyPr>
            <a:lstStyle/>
            <a:p>
              <a:pPr>
                <a:defRPr/>
              </a:pPr>
              <a:endParaRPr lang="zh-CN" altLang="en-US" sz="1015" kern="0">
                <a:solidFill>
                  <a:prstClr val="black"/>
                </a:solidFill>
              </a:endParaRPr>
            </a:p>
          </p:txBody>
        </p:sp>
        <p:sp>
          <p:nvSpPr>
            <p:cNvPr id="23" name="MH_Other_15"/>
            <p:cNvSpPr txBox="1"/>
            <p:nvPr>
              <p:custDataLst>
                <p:tags r:id="rId16"/>
              </p:custDataLst>
            </p:nvPr>
          </p:nvSpPr>
          <p:spPr>
            <a:xfrm>
              <a:off x="4970986" y="3356828"/>
              <a:ext cx="757094" cy="769506"/>
            </a:xfrm>
            <a:prstGeom prst="rect">
              <a:avLst/>
            </a:prstGeom>
            <a:noFill/>
            <a:effectLst/>
          </p:spPr>
          <p:txBody>
            <a:bodyPr anchor="ctr">
              <a:normAutofit/>
            </a:bodyPr>
            <a:lstStyle>
              <a:defPPr>
                <a:defRPr lang="zh-CN"/>
              </a:defPPr>
              <a:lvl1pPr>
                <a:defRPr sz="5400">
                  <a:solidFill>
                    <a:schemeClr val="bg1"/>
                  </a:solidFill>
                  <a:effectLst>
                    <a:innerShdw blurRad="63500" dist="50800" dir="13500000">
                      <a:prstClr val="black">
                        <a:alpha val="50000"/>
                      </a:prstClr>
                    </a:innerShdw>
                  </a:effectLst>
                  <a:latin typeface="迷你简粗倩" panose="03000509000000000000" pitchFamily="65" charset="-122"/>
                  <a:ea typeface="迷你简粗倩" panose="03000509000000000000" pitchFamily="65" charset="-122"/>
                </a:defRPr>
              </a:lvl1pPr>
            </a:lstStyle>
            <a:p>
              <a:pPr>
                <a:defRPr/>
              </a:pPr>
              <a:r>
                <a:rPr lang="en-US" altLang="zh-CN" sz="2400" dirty="0">
                  <a:solidFill>
                    <a:prstClr val="white"/>
                  </a:solidFill>
                  <a:latin typeface="+mn-lt"/>
                  <a:ea typeface="+mn-ea"/>
                </a:rPr>
                <a:t>04</a:t>
              </a:r>
              <a:endParaRPr lang="zh-CN" altLang="en-US" sz="2400" dirty="0">
                <a:solidFill>
                  <a:prstClr val="white"/>
                </a:solidFill>
                <a:latin typeface="+mn-lt"/>
                <a:ea typeface="+mn-ea"/>
              </a:endParaRPr>
            </a:p>
          </p:txBody>
        </p:sp>
      </p:grpSp>
      <p:grpSp>
        <p:nvGrpSpPr>
          <p:cNvPr id="24" name="组合 23"/>
          <p:cNvGrpSpPr/>
          <p:nvPr/>
        </p:nvGrpSpPr>
        <p:grpSpPr>
          <a:xfrm>
            <a:off x="4636856" y="2435421"/>
            <a:ext cx="1438083" cy="1221469"/>
            <a:chOff x="6181402" y="3224621"/>
            <a:chExt cx="1917110" cy="1628342"/>
          </a:xfrm>
        </p:grpSpPr>
        <p:sp>
          <p:nvSpPr>
            <p:cNvPr id="25" name="MH_Other_1"/>
            <p:cNvSpPr/>
            <p:nvPr>
              <p:custDataLst>
                <p:tags r:id="rId9"/>
              </p:custDataLst>
            </p:nvPr>
          </p:nvSpPr>
          <p:spPr bwMode="auto">
            <a:xfrm rot="5400000" flipV="1">
              <a:off x="6739338" y="3493874"/>
              <a:ext cx="1107501" cy="1610678"/>
            </a:xfrm>
            <a:custGeom>
              <a:avLst/>
              <a:gdLst>
                <a:gd name="T0" fmla="*/ 557 w 865"/>
                <a:gd name="T1" fmla="*/ 1258 h 1258"/>
                <a:gd name="T2" fmla="*/ 250 w 865"/>
                <a:gd name="T3" fmla="*/ 933 h 1258"/>
                <a:gd name="T4" fmla="*/ 0 w 865"/>
                <a:gd name="T5" fmla="*/ 147 h 1258"/>
                <a:gd name="T6" fmla="*/ 865 w 865"/>
                <a:gd name="T7" fmla="*/ 0 h 1258"/>
                <a:gd name="T8" fmla="*/ 557 w 865"/>
                <a:gd name="T9" fmla="*/ 1258 h 1258"/>
              </a:gdLst>
              <a:ahLst/>
              <a:cxnLst>
                <a:cxn ang="0">
                  <a:pos x="T0" y="T1"/>
                </a:cxn>
                <a:cxn ang="0">
                  <a:pos x="T2" y="T3"/>
                </a:cxn>
                <a:cxn ang="0">
                  <a:pos x="T4" y="T5"/>
                </a:cxn>
                <a:cxn ang="0">
                  <a:pos x="T6" y="T7"/>
                </a:cxn>
                <a:cxn ang="0">
                  <a:pos x="T8" y="T9"/>
                </a:cxn>
              </a:cxnLst>
              <a:rect l="0" t="0" r="r" b="b"/>
              <a:pathLst>
                <a:path w="865" h="1258">
                  <a:moveTo>
                    <a:pt x="557" y="1258"/>
                  </a:moveTo>
                  <a:lnTo>
                    <a:pt x="250" y="933"/>
                  </a:lnTo>
                  <a:lnTo>
                    <a:pt x="0" y="147"/>
                  </a:lnTo>
                  <a:lnTo>
                    <a:pt x="865" y="0"/>
                  </a:lnTo>
                  <a:lnTo>
                    <a:pt x="557" y="1258"/>
                  </a:lnTo>
                  <a:close/>
                </a:path>
              </a:pathLst>
            </a:custGeom>
            <a:noFill/>
            <a:ln>
              <a:noFill/>
            </a:ln>
          </p:spPr>
          <p:txBody>
            <a:bodyPr lIns="51444" tIns="25722" rIns="51444" bIns="25722" anchor="ctr">
              <a:normAutofit/>
            </a:bodyPr>
            <a:lstStyle/>
            <a:p>
              <a:pPr>
                <a:defRPr/>
              </a:pPr>
              <a:endParaRPr lang="zh-CN" altLang="en-US" sz="1015" kern="0">
                <a:solidFill>
                  <a:prstClr val="black"/>
                </a:solidFill>
              </a:endParaRPr>
            </a:p>
          </p:txBody>
        </p:sp>
        <p:sp>
          <p:nvSpPr>
            <p:cNvPr id="26" name="MH_Other_6"/>
            <p:cNvSpPr/>
            <p:nvPr>
              <p:custDataLst>
                <p:tags r:id="rId10"/>
              </p:custDataLst>
            </p:nvPr>
          </p:nvSpPr>
          <p:spPr bwMode="auto">
            <a:xfrm flipH="1">
              <a:off x="6181402" y="3224621"/>
              <a:ext cx="1783952" cy="1060128"/>
            </a:xfrm>
            <a:custGeom>
              <a:avLst/>
              <a:gdLst>
                <a:gd name="T0" fmla="*/ 462 w 642"/>
                <a:gd name="T1" fmla="*/ 6 h 380"/>
                <a:gd name="T2" fmla="*/ 637 w 642"/>
                <a:gd name="T3" fmla="*/ 180 h 380"/>
                <a:gd name="T4" fmla="*/ 637 w 642"/>
                <a:gd name="T5" fmla="*/ 200 h 380"/>
                <a:gd name="T6" fmla="*/ 462 w 642"/>
                <a:gd name="T7" fmla="*/ 375 h 380"/>
                <a:gd name="T8" fmla="*/ 442 w 642"/>
                <a:gd name="T9" fmla="*/ 375 h 380"/>
                <a:gd name="T10" fmla="*/ 442 w 642"/>
                <a:gd name="T11" fmla="*/ 322 h 380"/>
                <a:gd name="T12" fmla="*/ 95 w 642"/>
                <a:gd name="T13" fmla="*/ 322 h 380"/>
                <a:gd name="T14" fmla="*/ 68 w 642"/>
                <a:gd name="T15" fmla="*/ 324 h 380"/>
                <a:gd name="T16" fmla="*/ 0 w 642"/>
                <a:gd name="T17" fmla="*/ 353 h 380"/>
                <a:gd name="T18" fmla="*/ 265 w 642"/>
                <a:gd name="T19" fmla="*/ 88 h 380"/>
                <a:gd name="T20" fmla="*/ 369 w 642"/>
                <a:gd name="T21" fmla="*/ 56 h 380"/>
                <a:gd name="T22" fmla="*/ 442 w 642"/>
                <a:gd name="T23" fmla="*/ 56 h 380"/>
                <a:gd name="T24" fmla="*/ 442 w 642"/>
                <a:gd name="T25" fmla="*/ 6 h 380"/>
                <a:gd name="T26" fmla="*/ 462 w 642"/>
                <a:gd name="T2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2" h="380">
                  <a:moveTo>
                    <a:pt x="462" y="6"/>
                  </a:moveTo>
                  <a:cubicBezTo>
                    <a:pt x="637" y="180"/>
                    <a:pt x="637" y="180"/>
                    <a:pt x="637" y="180"/>
                  </a:cubicBezTo>
                  <a:cubicBezTo>
                    <a:pt x="642" y="186"/>
                    <a:pt x="642" y="195"/>
                    <a:pt x="637" y="200"/>
                  </a:cubicBezTo>
                  <a:cubicBezTo>
                    <a:pt x="462" y="375"/>
                    <a:pt x="462" y="375"/>
                    <a:pt x="462" y="375"/>
                  </a:cubicBezTo>
                  <a:cubicBezTo>
                    <a:pt x="457" y="380"/>
                    <a:pt x="448" y="380"/>
                    <a:pt x="442" y="375"/>
                  </a:cubicBezTo>
                  <a:cubicBezTo>
                    <a:pt x="442" y="322"/>
                    <a:pt x="442" y="322"/>
                    <a:pt x="442" y="322"/>
                  </a:cubicBezTo>
                  <a:cubicBezTo>
                    <a:pt x="95" y="322"/>
                    <a:pt x="95" y="322"/>
                    <a:pt x="95" y="322"/>
                  </a:cubicBezTo>
                  <a:cubicBezTo>
                    <a:pt x="95" y="322"/>
                    <a:pt x="84" y="321"/>
                    <a:pt x="68" y="324"/>
                  </a:cubicBezTo>
                  <a:cubicBezTo>
                    <a:pt x="38" y="329"/>
                    <a:pt x="16" y="340"/>
                    <a:pt x="0" y="353"/>
                  </a:cubicBezTo>
                  <a:cubicBezTo>
                    <a:pt x="265" y="88"/>
                    <a:pt x="265" y="88"/>
                    <a:pt x="265" y="88"/>
                  </a:cubicBezTo>
                  <a:cubicBezTo>
                    <a:pt x="265" y="88"/>
                    <a:pt x="295" y="52"/>
                    <a:pt x="369" y="56"/>
                  </a:cubicBezTo>
                  <a:cubicBezTo>
                    <a:pt x="442" y="56"/>
                    <a:pt x="442" y="56"/>
                    <a:pt x="442" y="56"/>
                  </a:cubicBezTo>
                  <a:cubicBezTo>
                    <a:pt x="442" y="6"/>
                    <a:pt x="442" y="6"/>
                    <a:pt x="442" y="6"/>
                  </a:cubicBezTo>
                  <a:cubicBezTo>
                    <a:pt x="448" y="0"/>
                    <a:pt x="457" y="0"/>
                    <a:pt x="462" y="6"/>
                  </a:cubicBezTo>
                  <a:close/>
                </a:path>
              </a:pathLst>
            </a:custGeom>
            <a:solidFill>
              <a:srgbClr val="1C9292"/>
            </a:solidFill>
            <a:ln>
              <a:noFill/>
            </a:ln>
          </p:spPr>
          <p:txBody>
            <a:bodyPr lIns="51444" tIns="25722" rIns="51444" bIns="25722" anchor="ctr">
              <a:normAutofit/>
            </a:bodyPr>
            <a:lstStyle/>
            <a:p>
              <a:pPr>
                <a:defRPr/>
              </a:pPr>
              <a:endParaRPr lang="zh-CN" altLang="en-US" sz="1015" kern="0">
                <a:solidFill>
                  <a:prstClr val="black"/>
                </a:solidFill>
              </a:endParaRPr>
            </a:p>
          </p:txBody>
        </p:sp>
        <p:sp>
          <p:nvSpPr>
            <p:cNvPr id="27" name="MH_Other_7"/>
            <p:cNvSpPr/>
            <p:nvPr>
              <p:custDataLst>
                <p:tags r:id="rId11"/>
              </p:custDataLst>
            </p:nvPr>
          </p:nvSpPr>
          <p:spPr bwMode="auto">
            <a:xfrm flipH="1">
              <a:off x="7710993" y="4124278"/>
              <a:ext cx="387519" cy="363619"/>
            </a:xfrm>
            <a:custGeom>
              <a:avLst/>
              <a:gdLst>
                <a:gd name="T0" fmla="*/ 137 w 137"/>
                <a:gd name="T1" fmla="*/ 0 h 128"/>
                <a:gd name="T2" fmla="*/ 1 w 137"/>
                <a:gd name="T3" fmla="*/ 128 h 128"/>
                <a:gd name="T4" fmla="*/ 30 w 137"/>
                <a:gd name="T5" fmla="*/ 48 h 128"/>
                <a:gd name="T6" fmla="*/ 30 w 137"/>
                <a:gd name="T7" fmla="*/ 48 h 128"/>
                <a:gd name="T8" fmla="*/ 30 w 137"/>
                <a:gd name="T9" fmla="*/ 48 h 128"/>
                <a:gd name="T10" fmla="*/ 47 w 137"/>
                <a:gd name="T11" fmla="*/ 31 h 128"/>
                <a:gd name="T12" fmla="*/ 114 w 137"/>
                <a:gd name="T13" fmla="*/ 2 h 128"/>
                <a:gd name="T14" fmla="*/ 137 w 137"/>
                <a:gd name="T15" fmla="*/ 0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28">
                  <a:moveTo>
                    <a:pt x="137" y="0"/>
                  </a:moveTo>
                  <a:cubicBezTo>
                    <a:pt x="1" y="128"/>
                    <a:pt x="1" y="128"/>
                    <a:pt x="1" y="128"/>
                  </a:cubicBezTo>
                  <a:cubicBezTo>
                    <a:pt x="1" y="128"/>
                    <a:pt x="0" y="84"/>
                    <a:pt x="30" y="48"/>
                  </a:cubicBezTo>
                  <a:cubicBezTo>
                    <a:pt x="30" y="48"/>
                    <a:pt x="30" y="48"/>
                    <a:pt x="30" y="48"/>
                  </a:cubicBezTo>
                  <a:cubicBezTo>
                    <a:pt x="30" y="48"/>
                    <a:pt x="30" y="48"/>
                    <a:pt x="30" y="48"/>
                  </a:cubicBezTo>
                  <a:cubicBezTo>
                    <a:pt x="35" y="42"/>
                    <a:pt x="40" y="36"/>
                    <a:pt x="47" y="31"/>
                  </a:cubicBezTo>
                  <a:cubicBezTo>
                    <a:pt x="63" y="18"/>
                    <a:pt x="85" y="7"/>
                    <a:pt x="114" y="2"/>
                  </a:cubicBezTo>
                  <a:cubicBezTo>
                    <a:pt x="121" y="1"/>
                    <a:pt x="129" y="0"/>
                    <a:pt x="137" y="0"/>
                  </a:cubicBezTo>
                  <a:close/>
                </a:path>
              </a:pathLst>
            </a:custGeom>
            <a:solidFill>
              <a:srgbClr val="1C9292"/>
            </a:solidFill>
            <a:ln>
              <a:noFill/>
            </a:ln>
          </p:spPr>
          <p:txBody>
            <a:bodyPr lIns="51444" tIns="25722" rIns="51444" bIns="25722" anchor="ctr">
              <a:normAutofit/>
            </a:bodyPr>
            <a:lstStyle/>
            <a:p>
              <a:pPr>
                <a:defRPr/>
              </a:pPr>
              <a:endParaRPr lang="zh-CN" altLang="en-US" sz="1015" kern="0">
                <a:solidFill>
                  <a:prstClr val="black"/>
                </a:solidFill>
              </a:endParaRPr>
            </a:p>
          </p:txBody>
        </p:sp>
        <p:sp>
          <p:nvSpPr>
            <p:cNvPr id="28" name="MH_Other_16"/>
            <p:cNvSpPr txBox="1"/>
            <p:nvPr>
              <p:custDataLst>
                <p:tags r:id="rId12"/>
              </p:custDataLst>
            </p:nvPr>
          </p:nvSpPr>
          <p:spPr>
            <a:xfrm>
              <a:off x="6365445" y="3356828"/>
              <a:ext cx="757094" cy="769506"/>
            </a:xfrm>
            <a:prstGeom prst="rect">
              <a:avLst/>
            </a:prstGeom>
            <a:noFill/>
            <a:effectLst/>
          </p:spPr>
          <p:txBody>
            <a:bodyPr anchor="ctr">
              <a:normAutofit/>
            </a:bodyPr>
            <a:lstStyle>
              <a:defPPr>
                <a:defRPr lang="zh-CN"/>
              </a:defPPr>
              <a:lvl1pPr>
                <a:defRPr sz="5400">
                  <a:solidFill>
                    <a:schemeClr val="bg1"/>
                  </a:solidFill>
                  <a:effectLst>
                    <a:innerShdw blurRad="63500" dist="50800" dir="13500000">
                      <a:prstClr val="black">
                        <a:alpha val="50000"/>
                      </a:prstClr>
                    </a:innerShdw>
                  </a:effectLst>
                  <a:latin typeface="迷你简粗倩" panose="03000509000000000000" pitchFamily="65" charset="-122"/>
                  <a:ea typeface="迷你简粗倩" panose="03000509000000000000" pitchFamily="65" charset="-122"/>
                </a:defRPr>
              </a:lvl1pPr>
            </a:lstStyle>
            <a:p>
              <a:pPr>
                <a:defRPr/>
              </a:pPr>
              <a:r>
                <a:rPr lang="en-US" altLang="zh-CN" sz="2400" dirty="0">
                  <a:solidFill>
                    <a:prstClr val="white"/>
                  </a:solidFill>
                  <a:latin typeface="+mn-lt"/>
                  <a:ea typeface="+mn-ea"/>
                </a:rPr>
                <a:t>02</a:t>
              </a:r>
              <a:endParaRPr lang="zh-CN" altLang="en-US" sz="2400" dirty="0">
                <a:solidFill>
                  <a:prstClr val="white"/>
                </a:solidFill>
                <a:latin typeface="+mn-lt"/>
                <a:ea typeface="+mn-ea"/>
              </a:endParaRPr>
            </a:p>
          </p:txBody>
        </p:sp>
      </p:grpSp>
      <p:grpSp>
        <p:nvGrpSpPr>
          <p:cNvPr id="29" name="组合 28"/>
          <p:cNvGrpSpPr/>
          <p:nvPr/>
        </p:nvGrpSpPr>
        <p:grpSpPr>
          <a:xfrm>
            <a:off x="1399529" y="1131799"/>
            <a:ext cx="2353554" cy="1059786"/>
            <a:chOff x="1865715" y="1486761"/>
            <a:chExt cx="3137526" cy="1412803"/>
          </a:xfrm>
        </p:grpSpPr>
        <p:sp>
          <p:nvSpPr>
            <p:cNvPr id="30" name="MH_SubTitle_4"/>
            <p:cNvSpPr txBox="1">
              <a:spLocks noChangeArrowheads="1"/>
            </p:cNvSpPr>
            <p:nvPr>
              <p:custDataLst>
                <p:tags r:id="rId7"/>
              </p:custDataLst>
            </p:nvPr>
          </p:nvSpPr>
          <p:spPr bwMode="auto">
            <a:xfrm>
              <a:off x="1865715" y="1486761"/>
              <a:ext cx="3105271" cy="600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r"/>
              <a:r>
                <a:rPr lang="zh-CN" altLang="en-US" sz="1500" dirty="0">
                  <a:solidFill>
                    <a:schemeClr val="tx1">
                      <a:lumMod val="75000"/>
                      <a:lumOff val="25000"/>
                    </a:schemeClr>
                  </a:solidFill>
                  <a:latin typeface="微软雅黑" panose="020B0503020204020204" pitchFamily="34" charset="-122"/>
                </a:rPr>
                <a:t>添加标题</a:t>
              </a:r>
            </a:p>
          </p:txBody>
        </p:sp>
        <p:sp>
          <p:nvSpPr>
            <p:cNvPr id="31" name="MH_SubTitle_1"/>
            <p:cNvSpPr txBox="1">
              <a:spLocks noChangeArrowheads="1"/>
            </p:cNvSpPr>
            <p:nvPr>
              <p:custDataLst>
                <p:tags r:id="rId8"/>
              </p:custDataLst>
            </p:nvPr>
          </p:nvSpPr>
          <p:spPr bwMode="auto">
            <a:xfrm>
              <a:off x="1889137" y="1922537"/>
              <a:ext cx="3114104" cy="97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r">
                <a:lnSpc>
                  <a:spcPct val="150000"/>
                </a:lnSpc>
              </a:pPr>
              <a:r>
                <a:rPr lang="zh-CN" altLang="en-US" sz="1050" dirty="0">
                  <a:solidFill>
                    <a:schemeClr val="tx1">
                      <a:lumMod val="75000"/>
                      <a:lumOff val="25000"/>
                    </a:schemeClr>
                  </a:solidFill>
                  <a:latin typeface="微软雅黑" panose="020B0503020204020204" pitchFamily="34" charset="-122"/>
                </a:rPr>
                <a:t>此处添加详细文本描述，建议与标题相关并符合整体语言风格。</a:t>
              </a:r>
              <a:endParaRPr lang="en-US" altLang="zh-CN" sz="1050" dirty="0">
                <a:solidFill>
                  <a:schemeClr val="tx1">
                    <a:lumMod val="75000"/>
                    <a:lumOff val="25000"/>
                  </a:schemeClr>
                </a:solidFill>
                <a:latin typeface="微软雅黑" panose="020B0503020204020204" pitchFamily="34" charset="-122"/>
              </a:endParaRPr>
            </a:p>
          </p:txBody>
        </p:sp>
      </p:grpSp>
      <p:grpSp>
        <p:nvGrpSpPr>
          <p:cNvPr id="32" name="组合 31"/>
          <p:cNvGrpSpPr/>
          <p:nvPr/>
        </p:nvGrpSpPr>
        <p:grpSpPr>
          <a:xfrm>
            <a:off x="1471056" y="3249840"/>
            <a:ext cx="2377792" cy="1143320"/>
            <a:chOff x="1961067" y="4310326"/>
            <a:chExt cx="3169838" cy="1524162"/>
          </a:xfrm>
        </p:grpSpPr>
        <p:sp>
          <p:nvSpPr>
            <p:cNvPr id="33" name="MH_SubTitle_3"/>
            <p:cNvSpPr txBox="1">
              <a:spLocks noChangeArrowheads="1"/>
            </p:cNvSpPr>
            <p:nvPr>
              <p:custDataLst>
                <p:tags r:id="rId5"/>
              </p:custDataLst>
            </p:nvPr>
          </p:nvSpPr>
          <p:spPr bwMode="auto">
            <a:xfrm>
              <a:off x="2025634" y="4310326"/>
              <a:ext cx="3105271" cy="600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r"/>
              <a:r>
                <a:rPr lang="zh-CN" altLang="en-US" sz="1500" dirty="0">
                  <a:solidFill>
                    <a:schemeClr val="tx1">
                      <a:lumMod val="75000"/>
                      <a:lumOff val="25000"/>
                    </a:schemeClr>
                  </a:solidFill>
                  <a:latin typeface="微软雅黑" panose="020B0503020204020204" pitchFamily="34" charset="-122"/>
                </a:rPr>
                <a:t>添加标题</a:t>
              </a:r>
            </a:p>
          </p:txBody>
        </p:sp>
        <p:sp>
          <p:nvSpPr>
            <p:cNvPr id="34" name="MH_SubTitle_1"/>
            <p:cNvSpPr txBox="1">
              <a:spLocks noChangeArrowheads="1"/>
            </p:cNvSpPr>
            <p:nvPr>
              <p:custDataLst>
                <p:tags r:id="rId6"/>
              </p:custDataLst>
            </p:nvPr>
          </p:nvSpPr>
          <p:spPr bwMode="auto">
            <a:xfrm>
              <a:off x="1961067" y="4857461"/>
              <a:ext cx="3114104" cy="97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r">
                <a:lnSpc>
                  <a:spcPct val="150000"/>
                </a:lnSpc>
              </a:pPr>
              <a:r>
                <a:rPr lang="zh-CN" altLang="en-US" sz="1050" dirty="0">
                  <a:solidFill>
                    <a:schemeClr val="tx1">
                      <a:lumMod val="75000"/>
                      <a:lumOff val="25000"/>
                    </a:schemeClr>
                  </a:solidFill>
                  <a:latin typeface="微软雅黑" panose="020B0503020204020204" pitchFamily="34" charset="-122"/>
                </a:rPr>
                <a:t>此处添加详细文本描述，建议与标题相关并符合整体语言风格。</a:t>
              </a:r>
              <a:endParaRPr lang="en-US" altLang="zh-CN" sz="1050" dirty="0">
                <a:solidFill>
                  <a:schemeClr val="tx1">
                    <a:lumMod val="75000"/>
                    <a:lumOff val="25000"/>
                  </a:schemeClr>
                </a:solidFill>
                <a:latin typeface="微软雅黑" panose="020B0503020204020204" pitchFamily="34" charset="-122"/>
              </a:endParaRPr>
            </a:p>
          </p:txBody>
        </p:sp>
      </p:grpSp>
      <p:grpSp>
        <p:nvGrpSpPr>
          <p:cNvPr id="35" name="组合 34"/>
          <p:cNvGrpSpPr/>
          <p:nvPr/>
        </p:nvGrpSpPr>
        <p:grpSpPr>
          <a:xfrm>
            <a:off x="5382564" y="1264712"/>
            <a:ext cx="2360179" cy="1049199"/>
            <a:chOff x="7175505" y="1663946"/>
            <a:chExt cx="3146359" cy="1398689"/>
          </a:xfrm>
        </p:grpSpPr>
        <p:sp>
          <p:nvSpPr>
            <p:cNvPr id="36" name="MH_SubTitle_1"/>
            <p:cNvSpPr txBox="1">
              <a:spLocks noChangeArrowheads="1"/>
            </p:cNvSpPr>
            <p:nvPr>
              <p:custDataLst>
                <p:tags r:id="rId3"/>
              </p:custDataLst>
            </p:nvPr>
          </p:nvSpPr>
          <p:spPr bwMode="auto">
            <a:xfrm>
              <a:off x="7175505" y="1663946"/>
              <a:ext cx="3098442" cy="600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r>
                <a:rPr lang="zh-CN" altLang="en-US" sz="1500" dirty="0">
                  <a:solidFill>
                    <a:schemeClr val="tx1">
                      <a:lumMod val="75000"/>
                      <a:lumOff val="25000"/>
                    </a:schemeClr>
                  </a:solidFill>
                  <a:latin typeface="微软雅黑" panose="020B0503020204020204" pitchFamily="34" charset="-122"/>
                </a:rPr>
                <a:t>添加标题</a:t>
              </a:r>
            </a:p>
          </p:txBody>
        </p:sp>
        <p:sp>
          <p:nvSpPr>
            <p:cNvPr id="37" name="MH_SubTitle_1"/>
            <p:cNvSpPr txBox="1">
              <a:spLocks noChangeArrowheads="1"/>
            </p:cNvSpPr>
            <p:nvPr>
              <p:custDataLst>
                <p:tags r:id="rId4"/>
              </p:custDataLst>
            </p:nvPr>
          </p:nvSpPr>
          <p:spPr bwMode="auto">
            <a:xfrm>
              <a:off x="7207760" y="2085608"/>
              <a:ext cx="3114104" cy="97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nSpc>
                  <a:spcPct val="150000"/>
                </a:lnSpc>
              </a:pPr>
              <a:r>
                <a:rPr lang="zh-CN" altLang="en-US" sz="1050" dirty="0">
                  <a:solidFill>
                    <a:schemeClr val="tx1">
                      <a:lumMod val="75000"/>
                      <a:lumOff val="25000"/>
                    </a:schemeClr>
                  </a:solidFill>
                  <a:latin typeface="微软雅黑" panose="020B0503020204020204" pitchFamily="34" charset="-122"/>
                </a:rPr>
                <a:t>此处添加详细文本描述，建议与标题相关并符合整体语言风格。</a:t>
              </a:r>
              <a:endParaRPr lang="en-US" altLang="zh-CN" sz="1050" dirty="0">
                <a:solidFill>
                  <a:schemeClr val="tx1">
                    <a:lumMod val="75000"/>
                    <a:lumOff val="25000"/>
                  </a:schemeClr>
                </a:solidFill>
                <a:latin typeface="微软雅黑" panose="020B0503020204020204" pitchFamily="34" charset="-122"/>
              </a:endParaRPr>
            </a:p>
          </p:txBody>
        </p:sp>
      </p:grpSp>
      <p:grpSp>
        <p:nvGrpSpPr>
          <p:cNvPr id="38" name="组合 37"/>
          <p:cNvGrpSpPr/>
          <p:nvPr/>
        </p:nvGrpSpPr>
        <p:grpSpPr>
          <a:xfrm>
            <a:off x="5298362" y="3403348"/>
            <a:ext cx="2359488" cy="1115151"/>
            <a:chOff x="7063256" y="4514968"/>
            <a:chExt cx="3145437" cy="1486609"/>
          </a:xfrm>
        </p:grpSpPr>
        <p:sp>
          <p:nvSpPr>
            <p:cNvPr id="39" name="MH_SubTitle_2"/>
            <p:cNvSpPr txBox="1">
              <a:spLocks noChangeArrowheads="1"/>
            </p:cNvSpPr>
            <p:nvPr>
              <p:custDataLst>
                <p:tags r:id="rId1"/>
              </p:custDataLst>
            </p:nvPr>
          </p:nvSpPr>
          <p:spPr bwMode="auto">
            <a:xfrm>
              <a:off x="7063256" y="4514968"/>
              <a:ext cx="3098442" cy="600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r>
                <a:rPr lang="zh-CN" altLang="en-US" sz="1500" dirty="0">
                  <a:solidFill>
                    <a:schemeClr val="tx1">
                      <a:lumMod val="75000"/>
                      <a:lumOff val="25000"/>
                    </a:schemeClr>
                  </a:solidFill>
                  <a:latin typeface="微软雅黑" panose="020B0503020204020204" pitchFamily="34" charset="-122"/>
                </a:rPr>
                <a:t>添加标题</a:t>
              </a:r>
            </a:p>
          </p:txBody>
        </p:sp>
        <p:sp>
          <p:nvSpPr>
            <p:cNvPr id="40" name="MH_SubTitle_1"/>
            <p:cNvSpPr txBox="1">
              <a:spLocks noChangeArrowheads="1"/>
            </p:cNvSpPr>
            <p:nvPr>
              <p:custDataLst>
                <p:tags r:id="rId2"/>
              </p:custDataLst>
            </p:nvPr>
          </p:nvSpPr>
          <p:spPr bwMode="auto">
            <a:xfrm>
              <a:off x="7094589" y="5024550"/>
              <a:ext cx="3114104" cy="97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nSpc>
                  <a:spcPct val="150000"/>
                </a:lnSpc>
              </a:pPr>
              <a:r>
                <a:rPr lang="zh-CN" altLang="en-US" sz="1050" dirty="0">
                  <a:solidFill>
                    <a:schemeClr val="tx1">
                      <a:lumMod val="75000"/>
                      <a:lumOff val="25000"/>
                    </a:schemeClr>
                  </a:solidFill>
                  <a:latin typeface="微软雅黑" panose="020B0503020204020204" pitchFamily="34" charset="-122"/>
                </a:rPr>
                <a:t>此处添加详细文本描述，建议与标题相关并符合整体语言风格。</a:t>
              </a:r>
              <a:endParaRPr lang="en-US" altLang="zh-CN" sz="1050" dirty="0">
                <a:solidFill>
                  <a:schemeClr val="tx1">
                    <a:lumMod val="75000"/>
                    <a:lumOff val="25000"/>
                  </a:schemeClr>
                </a:solidFill>
                <a:latin typeface="微软雅黑" panose="020B0503020204020204" pitchFamily="34" charset="-122"/>
              </a:endParaRPr>
            </a:p>
          </p:txBody>
        </p:sp>
      </p:grpSp>
      <p:sp>
        <p:nvSpPr>
          <p:cNvPr id="2" name="标题 1"/>
          <p:cNvSpPr>
            <a:spLocks noGrp="1"/>
          </p:cNvSpPr>
          <p:nvPr>
            <p:ph type="title"/>
          </p:nvPr>
        </p:nvSpPr>
        <p:spPr/>
        <p:txBody>
          <a:bodyPr/>
          <a:lstStyle/>
          <a:p>
            <a:r>
              <a:rPr lang="zh-CN" altLang="en-US" dirty="0">
                <a:cs typeface="+mn-ea"/>
                <a:sym typeface="+mn-lt"/>
              </a:rPr>
              <a:t>在此输入标题内容</a:t>
            </a:r>
            <a:endParaRPr lang="zh-CN" altLang="en-US" dirty="0"/>
          </a:p>
        </p:txBody>
      </p:sp>
      <p:sp>
        <p:nvSpPr>
          <p:cNvPr id="3" name="灯片编号占位符 2"/>
          <p:cNvSpPr>
            <a:spLocks noGrp="1"/>
          </p:cNvSpPr>
          <p:nvPr>
            <p:ph type="sldNum" sz="quarter" idx="12"/>
          </p:nvPr>
        </p:nvSpPr>
        <p:spPr/>
        <p:txBody>
          <a:bodyPr/>
          <a:lstStyle/>
          <a:p>
            <a:fld id="{8C92ADDF-ABC6-4EEC-846D-A1AE2D410679}" type="slidenum">
              <a:rPr lang="zh-CN" altLang="en-US" smtClean="0"/>
              <a:t>23</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ppt_y</p:attrName>
                                        </p:attrNameLst>
                                      </p:cBhvr>
                                      <p:tavLst>
                                        <p:tav tm="0">
                                          <p:val>
                                            <p:strVal val="#ppt_y-#ppt_h*1.125000"/>
                                          </p:val>
                                        </p:tav>
                                        <p:tav tm="100000">
                                          <p:val>
                                            <p:strVal val="#ppt_y"/>
                                          </p:val>
                                        </p:tav>
                                      </p:tavLst>
                                    </p:anim>
                                    <p:animEffect transition="in" filter="wipe(down)">
                                      <p:cBhvr>
                                        <p:cTn id="8" dur="500"/>
                                        <p:tgtEl>
                                          <p:spTgt spid="9"/>
                                        </p:tgtEl>
                                      </p:cBhvr>
                                    </p:animEffect>
                                  </p:childTnLst>
                                </p:cTn>
                              </p:par>
                              <p:par>
                                <p:cTn id="9" presetID="12" presetClass="entr" presetSubtype="8"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p:tgtEl>
                                          <p:spTgt spid="19"/>
                                        </p:tgtEl>
                                        <p:attrNameLst>
                                          <p:attrName>ppt_x</p:attrName>
                                        </p:attrNameLst>
                                      </p:cBhvr>
                                      <p:tavLst>
                                        <p:tav tm="0">
                                          <p:val>
                                            <p:strVal val="#ppt_x-#ppt_w*1.125000"/>
                                          </p:val>
                                        </p:tav>
                                        <p:tav tm="100000">
                                          <p:val>
                                            <p:strVal val="#ppt_x"/>
                                          </p:val>
                                        </p:tav>
                                      </p:tavLst>
                                    </p:anim>
                                    <p:animEffect transition="in" filter="wipe(right)">
                                      <p:cBhvr>
                                        <p:cTn id="12" dur="500"/>
                                        <p:tgtEl>
                                          <p:spTgt spid="19"/>
                                        </p:tgtEl>
                                      </p:cBhvr>
                                    </p:animEffect>
                                  </p:childTnLst>
                                </p:cTn>
                              </p:par>
                              <p:par>
                                <p:cTn id="13" presetID="12" presetClass="entr" presetSubtype="2"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p:tgtEl>
                                          <p:spTgt spid="24"/>
                                        </p:tgtEl>
                                        <p:attrNameLst>
                                          <p:attrName>ppt_x</p:attrName>
                                        </p:attrNameLst>
                                      </p:cBhvr>
                                      <p:tavLst>
                                        <p:tav tm="0">
                                          <p:val>
                                            <p:strVal val="#ppt_x+#ppt_w*1.125000"/>
                                          </p:val>
                                        </p:tav>
                                        <p:tav tm="100000">
                                          <p:val>
                                            <p:strVal val="#ppt_x"/>
                                          </p:val>
                                        </p:tav>
                                      </p:tavLst>
                                    </p:anim>
                                    <p:animEffect transition="in" filter="wipe(left)">
                                      <p:cBhvr>
                                        <p:cTn id="16" dur="500"/>
                                        <p:tgtEl>
                                          <p:spTgt spid="24"/>
                                        </p:tgtEl>
                                      </p:cBhvr>
                                    </p:animEffect>
                                  </p:childTnLst>
                                </p:cTn>
                              </p:par>
                              <p:par>
                                <p:cTn id="17" presetID="1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p:tgtEl>
                                          <p:spTgt spid="14"/>
                                        </p:tgtEl>
                                        <p:attrNameLst>
                                          <p:attrName>ppt_y</p:attrName>
                                        </p:attrNameLst>
                                      </p:cBhvr>
                                      <p:tavLst>
                                        <p:tav tm="0">
                                          <p:val>
                                            <p:strVal val="#ppt_y+#ppt_h*1.125000"/>
                                          </p:val>
                                        </p:tav>
                                        <p:tav tm="100000">
                                          <p:val>
                                            <p:strVal val="#ppt_y"/>
                                          </p:val>
                                        </p:tav>
                                      </p:tavLst>
                                    </p:anim>
                                    <p:animEffect transition="in" filter="wipe(up)">
                                      <p:cBhvr>
                                        <p:cTn id="20" dur="500"/>
                                        <p:tgtEl>
                                          <p:spTgt spid="14"/>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wipe(left)">
                                      <p:cBhvr>
                                        <p:cTn id="24" dur="500"/>
                                        <p:tgtEl>
                                          <p:spTgt spid="35"/>
                                        </p:tgtEl>
                                      </p:cBhvr>
                                    </p:animEffect>
                                  </p:childTnLst>
                                </p:cTn>
                              </p:par>
                              <p:par>
                                <p:cTn id="25" presetID="22" presetClass="entr" presetSubtype="2"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right)">
                                      <p:cBhvr>
                                        <p:cTn id="27" dur="500"/>
                                        <p:tgtEl>
                                          <p:spTgt spid="29"/>
                                        </p:tgtEl>
                                      </p:cBhvr>
                                    </p:animEffect>
                                  </p:childTnLst>
                                </p:cTn>
                              </p:par>
                              <p:par>
                                <p:cTn id="28" presetID="22" presetClass="entr" presetSubtype="2" fill="hold" nodeType="with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right)">
                                      <p:cBhvr>
                                        <p:cTn id="30" dur="500"/>
                                        <p:tgtEl>
                                          <p:spTgt spid="32"/>
                                        </p:tgtEl>
                                      </p:cBhvr>
                                    </p:animEffect>
                                  </p:childTnLst>
                                </p:cTn>
                              </p:par>
                              <p:par>
                                <p:cTn id="31" presetID="22" presetClass="entr" presetSubtype="8" fill="hold" nodeType="with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wipe(left)">
                                      <p:cBhvr>
                                        <p:cTn id="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63"/>
          <p:cNvGrpSpPr/>
          <p:nvPr/>
        </p:nvGrpSpPr>
        <p:grpSpPr>
          <a:xfrm>
            <a:off x="3611123" y="1492237"/>
            <a:ext cx="1951532" cy="411430"/>
            <a:chOff x="1792812" y="1276468"/>
            <a:chExt cx="2779190" cy="518462"/>
          </a:xfrm>
          <a:solidFill>
            <a:schemeClr val="tx2"/>
          </a:solidFill>
        </p:grpSpPr>
        <p:sp>
          <p:nvSpPr>
            <p:cNvPr id="33" name="Pentagon 65"/>
            <p:cNvSpPr/>
            <p:nvPr/>
          </p:nvSpPr>
          <p:spPr>
            <a:xfrm>
              <a:off x="1792812" y="1276468"/>
              <a:ext cx="2779190" cy="518462"/>
            </a:xfrm>
            <a:prstGeom prst="homePlate">
              <a:avLst/>
            </a:prstGeom>
            <a:solidFill>
              <a:srgbClr val="1C9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4" name="TextBox 66"/>
            <p:cNvSpPr txBox="1"/>
            <p:nvPr/>
          </p:nvSpPr>
          <p:spPr>
            <a:xfrm>
              <a:off x="3728670" y="1399932"/>
              <a:ext cx="383584" cy="271538"/>
            </a:xfrm>
            <a:prstGeom prst="rect">
              <a:avLst/>
            </a:prstGeom>
            <a:noFill/>
          </p:spPr>
          <p:txBody>
            <a:bodyPr wrap="none" lIns="0" tIns="0" rIns="0" bIns="0" rtlCol="0" anchor="ctr">
              <a:spAutoFit/>
            </a:bodyPr>
            <a:lstStyle/>
            <a:p>
              <a:pPr algn="ctr" defTabSz="914400">
                <a:spcBef>
                  <a:spcPct val="20000"/>
                </a:spcBef>
                <a:defRPr/>
              </a:pPr>
              <a:r>
                <a:rPr lang="en-US" sz="1400" b="1" dirty="0">
                  <a:solidFill>
                    <a:schemeClr val="bg1"/>
                  </a:solidFill>
                </a:rPr>
                <a:t>80%</a:t>
              </a:r>
              <a:endParaRPr lang="en-US" sz="1400" dirty="0">
                <a:solidFill>
                  <a:schemeClr val="bg1"/>
                </a:solidFill>
              </a:endParaRPr>
            </a:p>
          </p:txBody>
        </p:sp>
      </p:grpSp>
      <p:grpSp>
        <p:nvGrpSpPr>
          <p:cNvPr id="35" name="Group 67"/>
          <p:cNvGrpSpPr/>
          <p:nvPr/>
        </p:nvGrpSpPr>
        <p:grpSpPr>
          <a:xfrm>
            <a:off x="3611195" y="2054869"/>
            <a:ext cx="1587397" cy="411430"/>
            <a:chOff x="1792915" y="2110893"/>
            <a:chExt cx="2260621" cy="518462"/>
          </a:xfrm>
          <a:solidFill>
            <a:schemeClr val="bg2"/>
          </a:solidFill>
        </p:grpSpPr>
        <p:sp>
          <p:nvSpPr>
            <p:cNvPr id="36" name="Pentagon 68"/>
            <p:cNvSpPr/>
            <p:nvPr/>
          </p:nvSpPr>
          <p:spPr>
            <a:xfrm>
              <a:off x="1792915" y="2110893"/>
              <a:ext cx="2260621" cy="518462"/>
            </a:xfrm>
            <a:prstGeom prst="homePlate">
              <a:avLst/>
            </a:prstGeom>
            <a:solidFill>
              <a:srgbClr val="1C9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43" name="TextBox 86"/>
            <p:cNvSpPr txBox="1"/>
            <p:nvPr/>
          </p:nvSpPr>
          <p:spPr>
            <a:xfrm>
              <a:off x="3221259" y="2237421"/>
              <a:ext cx="383584" cy="271538"/>
            </a:xfrm>
            <a:prstGeom prst="rect">
              <a:avLst/>
            </a:prstGeom>
            <a:noFill/>
          </p:spPr>
          <p:txBody>
            <a:bodyPr wrap="none" lIns="0" tIns="0" rIns="0" bIns="0" rtlCol="0" anchor="ctr">
              <a:spAutoFit/>
            </a:bodyPr>
            <a:lstStyle/>
            <a:p>
              <a:pPr algn="ctr" defTabSz="914400">
                <a:spcBef>
                  <a:spcPct val="20000"/>
                </a:spcBef>
                <a:defRPr/>
              </a:pPr>
              <a:r>
                <a:rPr lang="en-US" sz="1400" b="1" dirty="0">
                  <a:solidFill>
                    <a:schemeClr val="bg1"/>
                  </a:solidFill>
                </a:rPr>
                <a:t>70%</a:t>
              </a:r>
              <a:endParaRPr lang="en-US" sz="1400" dirty="0">
                <a:solidFill>
                  <a:schemeClr val="bg1"/>
                </a:solidFill>
              </a:endParaRPr>
            </a:p>
          </p:txBody>
        </p:sp>
      </p:grpSp>
      <p:grpSp>
        <p:nvGrpSpPr>
          <p:cNvPr id="44" name="Group 87"/>
          <p:cNvGrpSpPr/>
          <p:nvPr/>
        </p:nvGrpSpPr>
        <p:grpSpPr>
          <a:xfrm>
            <a:off x="3612400" y="2617501"/>
            <a:ext cx="1222130" cy="411430"/>
            <a:chOff x="1794633" y="2975000"/>
            <a:chExt cx="1740443" cy="518462"/>
          </a:xfrm>
          <a:solidFill>
            <a:schemeClr val="accent1"/>
          </a:solidFill>
        </p:grpSpPr>
        <p:sp>
          <p:nvSpPr>
            <p:cNvPr id="50" name="Pentagon 88"/>
            <p:cNvSpPr/>
            <p:nvPr/>
          </p:nvSpPr>
          <p:spPr>
            <a:xfrm>
              <a:off x="1794633" y="2975000"/>
              <a:ext cx="1740443" cy="518462"/>
            </a:xfrm>
            <a:prstGeom prst="homePlate">
              <a:avLst/>
            </a:prstGeom>
            <a:solidFill>
              <a:srgbClr val="1C9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51" name="TextBox 89"/>
            <p:cNvSpPr txBox="1"/>
            <p:nvPr/>
          </p:nvSpPr>
          <p:spPr>
            <a:xfrm>
              <a:off x="2848596" y="3104727"/>
              <a:ext cx="383584" cy="271538"/>
            </a:xfrm>
            <a:prstGeom prst="rect">
              <a:avLst/>
            </a:prstGeom>
            <a:noFill/>
          </p:spPr>
          <p:txBody>
            <a:bodyPr wrap="none" lIns="0" tIns="0" rIns="0" bIns="0" rtlCol="0" anchor="ctr">
              <a:spAutoFit/>
            </a:bodyPr>
            <a:lstStyle/>
            <a:p>
              <a:pPr algn="ctr" defTabSz="914400">
                <a:spcBef>
                  <a:spcPct val="20000"/>
                </a:spcBef>
                <a:defRPr/>
              </a:pPr>
              <a:r>
                <a:rPr lang="en-US" sz="1400" b="1" dirty="0">
                  <a:solidFill>
                    <a:schemeClr val="bg1"/>
                  </a:solidFill>
                </a:rPr>
                <a:t>60%</a:t>
              </a:r>
              <a:endParaRPr lang="en-US" sz="1400" dirty="0">
                <a:solidFill>
                  <a:schemeClr val="bg1"/>
                </a:solidFill>
              </a:endParaRPr>
            </a:p>
          </p:txBody>
        </p:sp>
      </p:grpSp>
      <p:grpSp>
        <p:nvGrpSpPr>
          <p:cNvPr id="52" name="Group 90"/>
          <p:cNvGrpSpPr/>
          <p:nvPr/>
        </p:nvGrpSpPr>
        <p:grpSpPr>
          <a:xfrm>
            <a:off x="3609233" y="3180133"/>
            <a:ext cx="777166" cy="411430"/>
            <a:chOff x="1794632" y="3851318"/>
            <a:chExt cx="1106766" cy="518462"/>
          </a:xfrm>
          <a:solidFill>
            <a:schemeClr val="accent3"/>
          </a:solidFill>
        </p:grpSpPr>
        <p:sp>
          <p:nvSpPr>
            <p:cNvPr id="53" name="Pentagon 91"/>
            <p:cNvSpPr/>
            <p:nvPr/>
          </p:nvSpPr>
          <p:spPr>
            <a:xfrm>
              <a:off x="1794632" y="3851318"/>
              <a:ext cx="1106766" cy="518462"/>
            </a:xfrm>
            <a:prstGeom prst="homePlate">
              <a:avLst/>
            </a:prstGeom>
            <a:solidFill>
              <a:srgbClr val="1C9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54" name="TextBox 92"/>
            <p:cNvSpPr txBox="1"/>
            <p:nvPr/>
          </p:nvSpPr>
          <p:spPr>
            <a:xfrm>
              <a:off x="2241940" y="3964336"/>
              <a:ext cx="383584" cy="271538"/>
            </a:xfrm>
            <a:prstGeom prst="rect">
              <a:avLst/>
            </a:prstGeom>
            <a:noFill/>
          </p:spPr>
          <p:txBody>
            <a:bodyPr wrap="none" lIns="0" tIns="0" rIns="0" bIns="0" rtlCol="0" anchor="ctr">
              <a:spAutoFit/>
            </a:bodyPr>
            <a:lstStyle/>
            <a:p>
              <a:pPr algn="ctr" defTabSz="914400">
                <a:spcBef>
                  <a:spcPct val="20000"/>
                </a:spcBef>
                <a:defRPr/>
              </a:pPr>
              <a:r>
                <a:rPr lang="en-US" sz="1400" b="1" dirty="0">
                  <a:solidFill>
                    <a:schemeClr val="bg1"/>
                  </a:solidFill>
                </a:rPr>
                <a:t>40%</a:t>
              </a:r>
              <a:endParaRPr lang="en-US" sz="1400" dirty="0">
                <a:solidFill>
                  <a:schemeClr val="bg1"/>
                </a:solidFill>
              </a:endParaRPr>
            </a:p>
          </p:txBody>
        </p:sp>
      </p:grpSp>
      <p:grpSp>
        <p:nvGrpSpPr>
          <p:cNvPr id="55" name="Group 4"/>
          <p:cNvGrpSpPr>
            <a:grpSpLocks noChangeAspect="1"/>
          </p:cNvGrpSpPr>
          <p:nvPr/>
        </p:nvGrpSpPr>
        <p:grpSpPr bwMode="auto">
          <a:xfrm>
            <a:off x="-1002895" y="1177527"/>
            <a:ext cx="5286297" cy="3285589"/>
            <a:chOff x="376" y="1148"/>
            <a:chExt cx="2053" cy="1276"/>
          </a:xfrm>
        </p:grpSpPr>
        <p:sp>
          <p:nvSpPr>
            <p:cNvPr id="56" name="AutoShape 3"/>
            <p:cNvSpPr>
              <a:spLocks noChangeAspect="1" noChangeArrowheads="1" noTextEdit="1"/>
            </p:cNvSpPr>
            <p:nvPr/>
          </p:nvSpPr>
          <p:spPr bwMode="auto">
            <a:xfrm>
              <a:off x="376" y="1148"/>
              <a:ext cx="2053" cy="1276"/>
            </a:xfrm>
            <a:prstGeom prst="rect">
              <a:avLst/>
            </a:prstGeom>
            <a:noFill/>
            <a:ln w="9525">
              <a:noFill/>
              <a:miter lim="800000"/>
            </a:ln>
          </p:spPr>
          <p:txBody>
            <a:bodyPr vert="horz" wrap="square" lIns="91456" tIns="45728" rIns="91456" bIns="45728" numCol="1" anchor="t" anchorCtr="0" compatLnSpc="1"/>
            <a:lstStyle/>
            <a:p>
              <a:endParaRPr lang="en-US" sz="2670"/>
            </a:p>
          </p:txBody>
        </p:sp>
        <p:sp>
          <p:nvSpPr>
            <p:cNvPr id="57" name="Freeform 5"/>
            <p:cNvSpPr/>
            <p:nvPr/>
          </p:nvSpPr>
          <p:spPr bwMode="auto">
            <a:xfrm>
              <a:off x="640" y="1150"/>
              <a:ext cx="1525" cy="1002"/>
            </a:xfrm>
            <a:custGeom>
              <a:avLst/>
              <a:gdLst/>
              <a:ahLst/>
              <a:cxnLst>
                <a:cxn ang="0">
                  <a:pos x="33" y="0"/>
                </a:cxn>
                <a:cxn ang="0">
                  <a:pos x="925" y="0"/>
                </a:cxn>
                <a:cxn ang="0">
                  <a:pos x="958" y="33"/>
                </a:cxn>
                <a:cxn ang="0">
                  <a:pos x="958" y="596"/>
                </a:cxn>
                <a:cxn ang="0">
                  <a:pos x="925" y="629"/>
                </a:cxn>
                <a:cxn ang="0">
                  <a:pos x="33" y="629"/>
                </a:cxn>
                <a:cxn ang="0">
                  <a:pos x="0" y="596"/>
                </a:cxn>
                <a:cxn ang="0">
                  <a:pos x="0" y="33"/>
                </a:cxn>
                <a:cxn ang="0">
                  <a:pos x="33" y="0"/>
                </a:cxn>
              </a:cxnLst>
              <a:rect l="0" t="0" r="r" b="b"/>
              <a:pathLst>
                <a:path w="958" h="629">
                  <a:moveTo>
                    <a:pt x="33" y="0"/>
                  </a:moveTo>
                  <a:cubicBezTo>
                    <a:pt x="925" y="0"/>
                    <a:pt x="925" y="0"/>
                    <a:pt x="925" y="0"/>
                  </a:cubicBezTo>
                  <a:cubicBezTo>
                    <a:pt x="943" y="0"/>
                    <a:pt x="958" y="15"/>
                    <a:pt x="958" y="33"/>
                  </a:cubicBezTo>
                  <a:cubicBezTo>
                    <a:pt x="958" y="596"/>
                    <a:pt x="958" y="596"/>
                    <a:pt x="958" y="596"/>
                  </a:cubicBezTo>
                  <a:cubicBezTo>
                    <a:pt x="958" y="614"/>
                    <a:pt x="943" y="629"/>
                    <a:pt x="925" y="629"/>
                  </a:cubicBezTo>
                  <a:cubicBezTo>
                    <a:pt x="33" y="629"/>
                    <a:pt x="33" y="629"/>
                    <a:pt x="33" y="629"/>
                  </a:cubicBezTo>
                  <a:cubicBezTo>
                    <a:pt x="15" y="629"/>
                    <a:pt x="0" y="614"/>
                    <a:pt x="0" y="596"/>
                  </a:cubicBezTo>
                  <a:cubicBezTo>
                    <a:pt x="0" y="33"/>
                    <a:pt x="0" y="33"/>
                    <a:pt x="0" y="33"/>
                  </a:cubicBezTo>
                  <a:cubicBezTo>
                    <a:pt x="0" y="15"/>
                    <a:pt x="15" y="0"/>
                    <a:pt x="33" y="0"/>
                  </a:cubicBezTo>
                  <a:close/>
                </a:path>
              </a:pathLst>
            </a:custGeom>
            <a:solidFill>
              <a:schemeClr val="tx1">
                <a:lumMod val="65000"/>
                <a:lumOff val="35000"/>
              </a:schemeClr>
            </a:solidFill>
            <a:ln w="9525">
              <a:noFill/>
              <a:round/>
            </a:ln>
          </p:spPr>
          <p:txBody>
            <a:bodyPr vert="horz" wrap="square" lIns="91456" tIns="45728" rIns="91456" bIns="45728" numCol="1" anchor="t" anchorCtr="0" compatLnSpc="1"/>
            <a:lstStyle/>
            <a:p>
              <a:endParaRPr lang="en-US" sz="2670"/>
            </a:p>
          </p:txBody>
        </p:sp>
        <p:sp>
          <p:nvSpPr>
            <p:cNvPr id="58" name="Rectangle 6"/>
            <p:cNvSpPr>
              <a:spLocks noChangeArrowheads="1"/>
            </p:cNvSpPr>
            <p:nvPr/>
          </p:nvSpPr>
          <p:spPr bwMode="auto">
            <a:xfrm>
              <a:off x="720" y="1255"/>
              <a:ext cx="1365" cy="732"/>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w="9525">
              <a:noFill/>
              <a:miter lim="800000"/>
            </a:ln>
          </p:spPr>
          <p:txBody>
            <a:bodyPr vert="horz" wrap="square" lIns="91456" tIns="45728" rIns="91456" bIns="45728" numCol="1" anchor="t" anchorCtr="0" compatLnSpc="1"/>
            <a:lstStyle/>
            <a:p>
              <a:endParaRPr lang="en-US" sz="2670"/>
            </a:p>
          </p:txBody>
        </p:sp>
        <p:sp>
          <p:nvSpPr>
            <p:cNvPr id="59" name="Oval 7"/>
            <p:cNvSpPr>
              <a:spLocks noChangeArrowheads="1"/>
            </p:cNvSpPr>
            <p:nvPr/>
          </p:nvSpPr>
          <p:spPr bwMode="auto">
            <a:xfrm>
              <a:off x="1383" y="1185"/>
              <a:ext cx="39" cy="38"/>
            </a:xfrm>
            <a:prstGeom prst="ellipse">
              <a:avLst/>
            </a:prstGeom>
            <a:solidFill>
              <a:schemeClr val="bg1">
                <a:lumMod val="85000"/>
              </a:schemeClr>
            </a:solidFill>
            <a:ln w="9525">
              <a:noFill/>
              <a:round/>
            </a:ln>
          </p:spPr>
          <p:txBody>
            <a:bodyPr vert="horz" wrap="square" lIns="91456" tIns="45728" rIns="91456" bIns="45728" numCol="1" anchor="t" anchorCtr="0" compatLnSpc="1"/>
            <a:lstStyle/>
            <a:p>
              <a:endParaRPr lang="en-US" sz="2670"/>
            </a:p>
          </p:txBody>
        </p:sp>
        <p:sp>
          <p:nvSpPr>
            <p:cNvPr id="60" name="Rectangle 8"/>
            <p:cNvSpPr>
              <a:spLocks noChangeArrowheads="1"/>
            </p:cNvSpPr>
            <p:nvPr/>
          </p:nvSpPr>
          <p:spPr bwMode="auto">
            <a:xfrm>
              <a:off x="1371" y="2034"/>
              <a:ext cx="63" cy="65"/>
            </a:xfrm>
            <a:prstGeom prst="ellipse">
              <a:avLst/>
            </a:prstGeom>
            <a:solidFill>
              <a:schemeClr val="bg1">
                <a:lumMod val="85000"/>
              </a:schemeClr>
            </a:solidFill>
            <a:ln w="9525">
              <a:noFill/>
              <a:miter lim="800000"/>
            </a:ln>
          </p:spPr>
          <p:txBody>
            <a:bodyPr vert="horz" wrap="square" lIns="91456" tIns="45728" rIns="91456" bIns="45728" numCol="1" anchor="t" anchorCtr="0" compatLnSpc="1"/>
            <a:lstStyle/>
            <a:p>
              <a:endParaRPr lang="en-US" sz="2670"/>
            </a:p>
          </p:txBody>
        </p:sp>
        <p:sp>
          <p:nvSpPr>
            <p:cNvPr id="61" name="Freeform 9"/>
            <p:cNvSpPr/>
            <p:nvPr/>
          </p:nvSpPr>
          <p:spPr bwMode="auto">
            <a:xfrm>
              <a:off x="376" y="2152"/>
              <a:ext cx="2053" cy="173"/>
            </a:xfrm>
            <a:custGeom>
              <a:avLst/>
              <a:gdLst/>
              <a:ahLst/>
              <a:cxnLst>
                <a:cxn ang="0">
                  <a:pos x="264" y="0"/>
                </a:cxn>
                <a:cxn ang="0">
                  <a:pos x="1789" y="0"/>
                </a:cxn>
                <a:cxn ang="0">
                  <a:pos x="2053" y="173"/>
                </a:cxn>
                <a:cxn ang="0">
                  <a:pos x="0" y="173"/>
                </a:cxn>
                <a:cxn ang="0">
                  <a:pos x="264" y="0"/>
                </a:cxn>
              </a:cxnLst>
              <a:rect l="0" t="0" r="r" b="b"/>
              <a:pathLst>
                <a:path w="2053" h="173">
                  <a:moveTo>
                    <a:pt x="264" y="0"/>
                  </a:moveTo>
                  <a:lnTo>
                    <a:pt x="1789" y="0"/>
                  </a:lnTo>
                  <a:lnTo>
                    <a:pt x="2053" y="173"/>
                  </a:lnTo>
                  <a:lnTo>
                    <a:pt x="0" y="173"/>
                  </a:lnTo>
                  <a:lnTo>
                    <a:pt x="264" y="0"/>
                  </a:lnTo>
                  <a:close/>
                </a:path>
              </a:pathLst>
            </a:custGeom>
            <a:solidFill>
              <a:schemeClr val="tx1">
                <a:lumMod val="75000"/>
                <a:lumOff val="25000"/>
              </a:schemeClr>
            </a:solidFill>
            <a:ln w="9525">
              <a:noFill/>
              <a:round/>
            </a:ln>
          </p:spPr>
          <p:txBody>
            <a:bodyPr vert="horz" wrap="square" lIns="91456" tIns="45728" rIns="91456" bIns="45728" numCol="1" anchor="t" anchorCtr="0" compatLnSpc="1"/>
            <a:lstStyle/>
            <a:p>
              <a:endParaRPr lang="en-US" sz="2670"/>
            </a:p>
          </p:txBody>
        </p:sp>
        <p:sp>
          <p:nvSpPr>
            <p:cNvPr id="62" name="Freeform 10"/>
            <p:cNvSpPr/>
            <p:nvPr/>
          </p:nvSpPr>
          <p:spPr bwMode="auto">
            <a:xfrm>
              <a:off x="376" y="2325"/>
              <a:ext cx="2053" cy="97"/>
            </a:xfrm>
            <a:custGeom>
              <a:avLst/>
              <a:gdLst/>
              <a:ahLst/>
              <a:cxnLst>
                <a:cxn ang="0">
                  <a:pos x="0" y="0"/>
                </a:cxn>
                <a:cxn ang="0">
                  <a:pos x="1290" y="0"/>
                </a:cxn>
                <a:cxn ang="0">
                  <a:pos x="1290" y="38"/>
                </a:cxn>
                <a:cxn ang="0">
                  <a:pos x="1266" y="61"/>
                </a:cxn>
                <a:cxn ang="0">
                  <a:pos x="24" y="61"/>
                </a:cxn>
                <a:cxn ang="0">
                  <a:pos x="0" y="38"/>
                </a:cxn>
                <a:cxn ang="0">
                  <a:pos x="0" y="0"/>
                </a:cxn>
              </a:cxnLst>
              <a:rect l="0" t="0" r="r" b="b"/>
              <a:pathLst>
                <a:path w="1290" h="61">
                  <a:moveTo>
                    <a:pt x="0" y="0"/>
                  </a:moveTo>
                  <a:cubicBezTo>
                    <a:pt x="1290" y="0"/>
                    <a:pt x="1290" y="0"/>
                    <a:pt x="1290" y="0"/>
                  </a:cubicBezTo>
                  <a:cubicBezTo>
                    <a:pt x="1290" y="38"/>
                    <a:pt x="1290" y="38"/>
                    <a:pt x="1290" y="38"/>
                  </a:cubicBezTo>
                  <a:cubicBezTo>
                    <a:pt x="1290" y="51"/>
                    <a:pt x="1280" y="61"/>
                    <a:pt x="1266" y="61"/>
                  </a:cubicBezTo>
                  <a:cubicBezTo>
                    <a:pt x="24" y="61"/>
                    <a:pt x="24" y="61"/>
                    <a:pt x="24" y="61"/>
                  </a:cubicBezTo>
                  <a:cubicBezTo>
                    <a:pt x="11" y="61"/>
                    <a:pt x="0" y="51"/>
                    <a:pt x="0" y="38"/>
                  </a:cubicBezTo>
                  <a:lnTo>
                    <a:pt x="0" y="0"/>
                  </a:lnTo>
                  <a:close/>
                </a:path>
              </a:pathLst>
            </a:custGeom>
            <a:solidFill>
              <a:schemeClr val="tx1">
                <a:lumMod val="75000"/>
                <a:lumOff val="25000"/>
              </a:schemeClr>
            </a:solidFill>
            <a:ln w="9525">
              <a:noFill/>
              <a:round/>
            </a:ln>
          </p:spPr>
          <p:txBody>
            <a:bodyPr vert="horz" wrap="square" lIns="91456" tIns="45728" rIns="91456" bIns="45728" numCol="1" anchor="t" anchorCtr="0" compatLnSpc="1"/>
            <a:lstStyle/>
            <a:p>
              <a:endParaRPr lang="en-US" sz="2670"/>
            </a:p>
          </p:txBody>
        </p:sp>
        <p:sp>
          <p:nvSpPr>
            <p:cNvPr id="63" name="Rectangle 11"/>
            <p:cNvSpPr>
              <a:spLocks noChangeArrowheads="1"/>
            </p:cNvSpPr>
            <p:nvPr/>
          </p:nvSpPr>
          <p:spPr bwMode="auto">
            <a:xfrm>
              <a:off x="1196" y="2376"/>
              <a:ext cx="413" cy="27"/>
            </a:xfrm>
            <a:prstGeom prst="roundRect">
              <a:avLst/>
            </a:prstGeom>
            <a:solidFill>
              <a:srgbClr val="707071"/>
            </a:solidFill>
            <a:ln w="9525">
              <a:noFill/>
              <a:miter lim="800000"/>
            </a:ln>
          </p:spPr>
          <p:txBody>
            <a:bodyPr vert="horz" wrap="square" lIns="91456" tIns="45728" rIns="91456" bIns="45728" numCol="1" anchor="t" anchorCtr="0" compatLnSpc="1"/>
            <a:lstStyle/>
            <a:p>
              <a:endParaRPr lang="en-US" sz="2670"/>
            </a:p>
          </p:txBody>
        </p:sp>
        <p:sp>
          <p:nvSpPr>
            <p:cNvPr id="64" name="Rectangle 12"/>
            <p:cNvSpPr>
              <a:spLocks noChangeArrowheads="1"/>
            </p:cNvSpPr>
            <p:nvPr/>
          </p:nvSpPr>
          <p:spPr bwMode="auto">
            <a:xfrm>
              <a:off x="376" y="2325"/>
              <a:ext cx="2053" cy="30"/>
            </a:xfrm>
            <a:prstGeom prst="rect">
              <a:avLst/>
            </a:prstGeom>
            <a:solidFill>
              <a:schemeClr val="bg1">
                <a:lumMod val="85000"/>
              </a:schemeClr>
            </a:solidFill>
            <a:ln w="9525">
              <a:noFill/>
              <a:miter lim="800000"/>
            </a:ln>
          </p:spPr>
          <p:txBody>
            <a:bodyPr vert="horz" wrap="square" lIns="91456" tIns="45728" rIns="91456" bIns="45728" numCol="1" anchor="t" anchorCtr="0" compatLnSpc="1"/>
            <a:lstStyle/>
            <a:p>
              <a:endParaRPr lang="en-US" sz="2670"/>
            </a:p>
          </p:txBody>
        </p:sp>
      </p:grpSp>
      <p:grpSp>
        <p:nvGrpSpPr>
          <p:cNvPr id="75" name="Group 281"/>
          <p:cNvGrpSpPr/>
          <p:nvPr/>
        </p:nvGrpSpPr>
        <p:grpSpPr>
          <a:xfrm>
            <a:off x="10571" y="1574857"/>
            <a:ext cx="3325622" cy="1654859"/>
            <a:chOff x="538789" y="1131575"/>
            <a:chExt cx="5819028" cy="2895601"/>
          </a:xfrm>
          <a:solidFill>
            <a:schemeClr val="bg1">
              <a:lumMod val="65000"/>
            </a:schemeClr>
          </a:solidFill>
        </p:grpSpPr>
        <p:grpSp>
          <p:nvGrpSpPr>
            <p:cNvPr id="76" name="Group 106"/>
            <p:cNvGrpSpPr/>
            <p:nvPr/>
          </p:nvGrpSpPr>
          <p:grpSpPr>
            <a:xfrm>
              <a:off x="2984512" y="2355983"/>
              <a:ext cx="1110006" cy="1241414"/>
              <a:chOff x="4097338" y="2217738"/>
              <a:chExt cx="1139825" cy="1274763"/>
            </a:xfrm>
            <a:grpFill/>
          </p:grpSpPr>
          <p:sp>
            <p:nvSpPr>
              <p:cNvPr id="268" name="Freeform 5"/>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9525">
                <a:noFill/>
                <a:round/>
              </a:ln>
            </p:spPr>
            <p:txBody>
              <a:bodyPr vert="horz" wrap="square" lIns="91456" tIns="45728" rIns="91456" bIns="45728" numCol="1" anchor="t" anchorCtr="0" compatLnSpc="1"/>
              <a:lstStyle/>
              <a:p>
                <a:endParaRPr lang="en-US" sz="2670"/>
              </a:p>
            </p:txBody>
          </p:sp>
          <p:sp>
            <p:nvSpPr>
              <p:cNvPr id="269" name="Freeform 6"/>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9525">
                <a:noFill/>
                <a:round/>
              </a:ln>
            </p:spPr>
            <p:txBody>
              <a:bodyPr vert="horz" wrap="square" lIns="91456" tIns="45728" rIns="91456" bIns="45728" numCol="1" anchor="t" anchorCtr="0" compatLnSpc="1"/>
              <a:lstStyle/>
              <a:p>
                <a:endParaRPr lang="en-US" sz="2670"/>
              </a:p>
            </p:txBody>
          </p:sp>
        </p:grpSp>
        <p:grpSp>
          <p:nvGrpSpPr>
            <p:cNvPr id="77" name="Group 109"/>
            <p:cNvGrpSpPr/>
            <p:nvPr/>
          </p:nvGrpSpPr>
          <p:grpSpPr>
            <a:xfrm>
              <a:off x="1945621" y="2801222"/>
              <a:ext cx="759071" cy="1225954"/>
              <a:chOff x="3030538" y="2674938"/>
              <a:chExt cx="779463" cy="1258888"/>
            </a:xfrm>
            <a:grpFill/>
          </p:grpSpPr>
          <p:sp>
            <p:nvSpPr>
              <p:cNvPr id="266" name="Freeform 22"/>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9525">
                <a:noFill/>
                <a:round/>
              </a:ln>
            </p:spPr>
            <p:txBody>
              <a:bodyPr vert="horz" wrap="square" lIns="91456" tIns="45728" rIns="91456" bIns="45728" numCol="1" anchor="t" anchorCtr="0" compatLnSpc="1"/>
              <a:lstStyle/>
              <a:p>
                <a:endParaRPr lang="en-US" sz="2670"/>
              </a:p>
            </p:txBody>
          </p:sp>
          <p:sp>
            <p:nvSpPr>
              <p:cNvPr id="267" name="Freeform 23"/>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9525">
                <a:noFill/>
                <a:round/>
              </a:ln>
            </p:spPr>
            <p:txBody>
              <a:bodyPr vert="horz" wrap="square" lIns="91456" tIns="45728" rIns="91456" bIns="45728" numCol="1" anchor="t" anchorCtr="0" compatLnSpc="1"/>
              <a:lstStyle/>
              <a:p>
                <a:endParaRPr lang="en-US" sz="2670"/>
              </a:p>
            </p:txBody>
          </p:sp>
        </p:grpSp>
        <p:sp>
          <p:nvSpPr>
            <p:cNvPr id="78" name="Freeform 30"/>
            <p:cNvSpPr/>
            <p:nvPr/>
          </p:nvSpPr>
          <p:spPr bwMode="auto">
            <a:xfrm>
              <a:off x="3188580" y="2011231"/>
              <a:ext cx="6184" cy="7730"/>
            </a:xfrm>
            <a:custGeom>
              <a:avLst/>
              <a:gdLst/>
              <a:ahLst/>
              <a:cxnLst>
                <a:cxn ang="0">
                  <a:pos x="3" y="0"/>
                </a:cxn>
                <a:cxn ang="0">
                  <a:pos x="0" y="6"/>
                </a:cxn>
                <a:cxn ang="0">
                  <a:pos x="4" y="6"/>
                </a:cxn>
                <a:cxn ang="0">
                  <a:pos x="5" y="0"/>
                </a:cxn>
                <a:cxn ang="0">
                  <a:pos x="3" y="0"/>
                </a:cxn>
              </a:cxnLst>
              <a:rect l="0" t="0" r="r" b="b"/>
              <a:pathLst>
                <a:path w="5" h="6">
                  <a:moveTo>
                    <a:pt x="3" y="0"/>
                  </a:moveTo>
                  <a:cubicBezTo>
                    <a:pt x="0" y="2"/>
                    <a:pt x="0" y="3"/>
                    <a:pt x="0" y="6"/>
                  </a:cubicBezTo>
                  <a:cubicBezTo>
                    <a:pt x="2" y="6"/>
                    <a:pt x="4" y="6"/>
                    <a:pt x="4" y="6"/>
                  </a:cubicBezTo>
                  <a:cubicBezTo>
                    <a:pt x="4" y="3"/>
                    <a:pt x="5" y="2"/>
                    <a:pt x="5" y="0"/>
                  </a:cubicBezTo>
                  <a:cubicBezTo>
                    <a:pt x="4" y="0"/>
                    <a:pt x="3" y="0"/>
                    <a:pt x="3" y="0"/>
                  </a:cubicBezTo>
                  <a:close/>
                </a:path>
              </a:pathLst>
            </a:custGeom>
            <a:grpFill/>
            <a:ln w="9525">
              <a:noFill/>
              <a:round/>
            </a:ln>
          </p:spPr>
          <p:txBody>
            <a:bodyPr vert="horz" wrap="square" lIns="91456" tIns="45728" rIns="91456" bIns="45728" numCol="1" anchor="t" anchorCtr="0" compatLnSpc="1"/>
            <a:lstStyle/>
            <a:p>
              <a:endParaRPr lang="en-US" sz="2670"/>
            </a:p>
          </p:txBody>
        </p:sp>
        <p:sp>
          <p:nvSpPr>
            <p:cNvPr id="79" name="Freeform 163"/>
            <p:cNvSpPr/>
            <p:nvPr/>
          </p:nvSpPr>
          <p:spPr bwMode="auto">
            <a:xfrm>
              <a:off x="3426659" y="1318637"/>
              <a:ext cx="27827" cy="24736"/>
            </a:xfrm>
            <a:custGeom>
              <a:avLst/>
              <a:gdLst/>
              <a:ahLst/>
              <a:cxnLst>
                <a:cxn ang="0">
                  <a:pos x="7" y="0"/>
                </a:cxn>
                <a:cxn ang="0">
                  <a:pos x="22" y="19"/>
                </a:cxn>
                <a:cxn ang="0">
                  <a:pos x="8" y="0"/>
                </a:cxn>
                <a:cxn ang="0">
                  <a:pos x="8" y="1"/>
                </a:cxn>
                <a:cxn ang="0">
                  <a:pos x="7" y="0"/>
                </a:cxn>
              </a:cxnLst>
              <a:rect l="0" t="0" r="r" b="b"/>
              <a:pathLst>
                <a:path w="22" h="19">
                  <a:moveTo>
                    <a:pt x="7" y="0"/>
                  </a:moveTo>
                  <a:cubicBezTo>
                    <a:pt x="13" y="7"/>
                    <a:pt x="19" y="9"/>
                    <a:pt x="22" y="19"/>
                  </a:cubicBezTo>
                  <a:cubicBezTo>
                    <a:pt x="13" y="17"/>
                    <a:pt x="0" y="3"/>
                    <a:pt x="8" y="0"/>
                  </a:cubicBezTo>
                  <a:cubicBezTo>
                    <a:pt x="8" y="1"/>
                    <a:pt x="8" y="1"/>
                    <a:pt x="8" y="1"/>
                  </a:cubicBezTo>
                  <a:lnTo>
                    <a:pt x="7" y="0"/>
                  </a:lnTo>
                  <a:close/>
                </a:path>
              </a:pathLst>
            </a:custGeom>
            <a:grpFill/>
            <a:ln w="9525">
              <a:noFill/>
              <a:round/>
            </a:ln>
          </p:spPr>
          <p:txBody>
            <a:bodyPr vert="horz" wrap="square" lIns="91456" tIns="45728" rIns="91456" bIns="45728" numCol="1" anchor="t" anchorCtr="0" compatLnSpc="1"/>
            <a:lstStyle/>
            <a:p>
              <a:endParaRPr lang="en-US" sz="2670"/>
            </a:p>
          </p:txBody>
        </p:sp>
        <p:grpSp>
          <p:nvGrpSpPr>
            <p:cNvPr id="80" name="Group 114"/>
            <p:cNvGrpSpPr/>
            <p:nvPr/>
          </p:nvGrpSpPr>
          <p:grpSpPr>
            <a:xfrm>
              <a:off x="538789" y="1131575"/>
              <a:ext cx="2523022" cy="1757767"/>
              <a:chOff x="1585913" y="960438"/>
              <a:chExt cx="2590800" cy="1804987"/>
            </a:xfrm>
            <a:grpFill/>
          </p:grpSpPr>
          <p:sp>
            <p:nvSpPr>
              <p:cNvPr id="203" name="Freeform 21"/>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9525">
                <a:noFill/>
                <a:round/>
              </a:ln>
            </p:spPr>
            <p:txBody>
              <a:bodyPr vert="horz" wrap="square" lIns="91456" tIns="45728" rIns="91456" bIns="45728" numCol="1" anchor="t" anchorCtr="0" compatLnSpc="1"/>
              <a:lstStyle/>
              <a:p>
                <a:endParaRPr lang="en-US" sz="2670"/>
              </a:p>
            </p:txBody>
          </p:sp>
          <p:sp>
            <p:nvSpPr>
              <p:cNvPr id="204" name="Freeform 39"/>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9525">
                <a:noFill/>
                <a:round/>
              </a:ln>
            </p:spPr>
            <p:txBody>
              <a:bodyPr vert="horz" wrap="square" lIns="91456" tIns="45728" rIns="91456" bIns="45728" numCol="1" anchor="t" anchorCtr="0" compatLnSpc="1"/>
              <a:lstStyle/>
              <a:p>
                <a:endParaRPr lang="en-US" sz="2670"/>
              </a:p>
            </p:txBody>
          </p:sp>
          <p:sp>
            <p:nvSpPr>
              <p:cNvPr id="205" name="Freeform 40"/>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9525">
                <a:noFill/>
                <a:round/>
              </a:ln>
            </p:spPr>
            <p:txBody>
              <a:bodyPr vert="horz" wrap="square" lIns="91456" tIns="45728" rIns="91456" bIns="45728" numCol="1" anchor="t" anchorCtr="0" compatLnSpc="1"/>
              <a:lstStyle/>
              <a:p>
                <a:endParaRPr lang="en-US" sz="2670"/>
              </a:p>
            </p:txBody>
          </p:sp>
          <p:sp>
            <p:nvSpPr>
              <p:cNvPr id="206" name="Freeform 41"/>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9525">
                <a:noFill/>
                <a:round/>
              </a:ln>
            </p:spPr>
            <p:txBody>
              <a:bodyPr vert="horz" wrap="square" lIns="91456" tIns="45728" rIns="91456" bIns="45728" numCol="1" anchor="t" anchorCtr="0" compatLnSpc="1"/>
              <a:lstStyle/>
              <a:p>
                <a:endParaRPr lang="en-US" sz="2670"/>
              </a:p>
            </p:txBody>
          </p:sp>
          <p:sp>
            <p:nvSpPr>
              <p:cNvPr id="207" name="Freeform 42"/>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9525">
                <a:noFill/>
                <a:round/>
              </a:ln>
            </p:spPr>
            <p:txBody>
              <a:bodyPr vert="horz" wrap="square" lIns="91456" tIns="45728" rIns="91456" bIns="45728" numCol="1" anchor="t" anchorCtr="0" compatLnSpc="1"/>
              <a:lstStyle/>
              <a:p>
                <a:endParaRPr lang="en-US" sz="2670"/>
              </a:p>
            </p:txBody>
          </p:sp>
          <p:sp>
            <p:nvSpPr>
              <p:cNvPr id="208" name="Freeform 43"/>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9525">
                <a:noFill/>
                <a:round/>
              </a:ln>
            </p:spPr>
            <p:txBody>
              <a:bodyPr vert="horz" wrap="square" lIns="91456" tIns="45728" rIns="91456" bIns="45728" numCol="1" anchor="t" anchorCtr="0" compatLnSpc="1"/>
              <a:lstStyle/>
              <a:p>
                <a:endParaRPr lang="en-US" sz="2670"/>
              </a:p>
            </p:txBody>
          </p:sp>
          <p:sp>
            <p:nvSpPr>
              <p:cNvPr id="209" name="Freeform 44"/>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9525">
                <a:noFill/>
                <a:round/>
              </a:ln>
            </p:spPr>
            <p:txBody>
              <a:bodyPr vert="horz" wrap="square" lIns="91456" tIns="45728" rIns="91456" bIns="45728" numCol="1" anchor="t" anchorCtr="0" compatLnSpc="1"/>
              <a:lstStyle/>
              <a:p>
                <a:endParaRPr lang="en-US" sz="2670"/>
              </a:p>
            </p:txBody>
          </p:sp>
          <p:sp>
            <p:nvSpPr>
              <p:cNvPr id="210" name="Freeform 45"/>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9525">
                <a:noFill/>
                <a:round/>
              </a:ln>
            </p:spPr>
            <p:txBody>
              <a:bodyPr vert="horz" wrap="square" lIns="91456" tIns="45728" rIns="91456" bIns="45728" numCol="1" anchor="t" anchorCtr="0" compatLnSpc="1"/>
              <a:lstStyle/>
              <a:p>
                <a:endParaRPr lang="en-US" sz="2670"/>
              </a:p>
            </p:txBody>
          </p:sp>
          <p:sp>
            <p:nvSpPr>
              <p:cNvPr id="211" name="Freeform 46"/>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9525">
                <a:noFill/>
                <a:round/>
              </a:ln>
            </p:spPr>
            <p:txBody>
              <a:bodyPr vert="horz" wrap="square" lIns="91456" tIns="45728" rIns="91456" bIns="45728" numCol="1" anchor="t" anchorCtr="0" compatLnSpc="1"/>
              <a:lstStyle/>
              <a:p>
                <a:endParaRPr lang="en-US" sz="2670"/>
              </a:p>
            </p:txBody>
          </p:sp>
          <p:sp>
            <p:nvSpPr>
              <p:cNvPr id="212" name="Freeform 47"/>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9525">
                <a:noFill/>
                <a:round/>
              </a:ln>
            </p:spPr>
            <p:txBody>
              <a:bodyPr vert="horz" wrap="square" lIns="91456" tIns="45728" rIns="91456" bIns="45728" numCol="1" anchor="t" anchorCtr="0" compatLnSpc="1"/>
              <a:lstStyle/>
              <a:p>
                <a:endParaRPr lang="en-US" sz="2670"/>
              </a:p>
            </p:txBody>
          </p:sp>
          <p:sp>
            <p:nvSpPr>
              <p:cNvPr id="213" name="Freeform 48"/>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9525">
                <a:noFill/>
                <a:round/>
              </a:ln>
            </p:spPr>
            <p:txBody>
              <a:bodyPr vert="horz" wrap="square" lIns="91456" tIns="45728" rIns="91456" bIns="45728" numCol="1" anchor="t" anchorCtr="0" compatLnSpc="1"/>
              <a:lstStyle/>
              <a:p>
                <a:endParaRPr lang="en-US" sz="2670"/>
              </a:p>
            </p:txBody>
          </p:sp>
          <p:sp>
            <p:nvSpPr>
              <p:cNvPr id="214" name="Freeform 49"/>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1C9292"/>
              </a:solidFill>
              <a:ln w="9525">
                <a:noFill/>
                <a:round/>
              </a:ln>
            </p:spPr>
            <p:txBody>
              <a:bodyPr vert="horz" wrap="square" lIns="91456" tIns="45728" rIns="91456" bIns="45728" numCol="1" anchor="t" anchorCtr="0" compatLnSpc="1"/>
              <a:lstStyle/>
              <a:p>
                <a:endParaRPr lang="en-US" sz="2670"/>
              </a:p>
            </p:txBody>
          </p:sp>
          <p:sp>
            <p:nvSpPr>
              <p:cNvPr id="215" name="Freeform 50"/>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9525">
                <a:noFill/>
                <a:round/>
              </a:ln>
            </p:spPr>
            <p:txBody>
              <a:bodyPr vert="horz" wrap="square" lIns="91456" tIns="45728" rIns="91456" bIns="45728" numCol="1" anchor="t" anchorCtr="0" compatLnSpc="1"/>
              <a:lstStyle/>
              <a:p>
                <a:endParaRPr lang="en-US" sz="2670"/>
              </a:p>
            </p:txBody>
          </p:sp>
          <p:sp>
            <p:nvSpPr>
              <p:cNvPr id="216" name="Freeform 51"/>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9525">
                <a:noFill/>
                <a:round/>
              </a:ln>
            </p:spPr>
            <p:txBody>
              <a:bodyPr vert="horz" wrap="square" lIns="91456" tIns="45728" rIns="91456" bIns="45728" numCol="1" anchor="t" anchorCtr="0" compatLnSpc="1"/>
              <a:lstStyle/>
              <a:p>
                <a:endParaRPr lang="en-US" sz="2670"/>
              </a:p>
            </p:txBody>
          </p:sp>
          <p:sp>
            <p:nvSpPr>
              <p:cNvPr id="217" name="Freeform 52"/>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9525">
                <a:noFill/>
                <a:round/>
              </a:ln>
            </p:spPr>
            <p:txBody>
              <a:bodyPr vert="horz" wrap="square" lIns="91456" tIns="45728" rIns="91456" bIns="45728" numCol="1" anchor="t" anchorCtr="0" compatLnSpc="1"/>
              <a:lstStyle/>
              <a:p>
                <a:endParaRPr lang="en-US" sz="2670"/>
              </a:p>
            </p:txBody>
          </p:sp>
          <p:sp>
            <p:nvSpPr>
              <p:cNvPr id="218" name="Freeform 53"/>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9525">
                <a:noFill/>
                <a:round/>
              </a:ln>
            </p:spPr>
            <p:txBody>
              <a:bodyPr vert="horz" wrap="square" lIns="91456" tIns="45728" rIns="91456" bIns="45728" numCol="1" anchor="t" anchorCtr="0" compatLnSpc="1"/>
              <a:lstStyle/>
              <a:p>
                <a:endParaRPr lang="en-US" sz="2670"/>
              </a:p>
            </p:txBody>
          </p:sp>
          <p:sp>
            <p:nvSpPr>
              <p:cNvPr id="219" name="Freeform 54"/>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9525">
                <a:noFill/>
                <a:round/>
              </a:ln>
            </p:spPr>
            <p:txBody>
              <a:bodyPr vert="horz" wrap="square" lIns="91456" tIns="45728" rIns="91456" bIns="45728" numCol="1" anchor="t" anchorCtr="0" compatLnSpc="1"/>
              <a:lstStyle/>
              <a:p>
                <a:endParaRPr lang="en-US" sz="2670"/>
              </a:p>
            </p:txBody>
          </p:sp>
          <p:sp>
            <p:nvSpPr>
              <p:cNvPr id="220" name="Freeform 55"/>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9525">
                <a:noFill/>
                <a:round/>
              </a:ln>
            </p:spPr>
            <p:txBody>
              <a:bodyPr vert="horz" wrap="square" lIns="91456" tIns="45728" rIns="91456" bIns="45728" numCol="1" anchor="t" anchorCtr="0" compatLnSpc="1"/>
              <a:lstStyle/>
              <a:p>
                <a:endParaRPr lang="en-US" sz="2670"/>
              </a:p>
            </p:txBody>
          </p:sp>
          <p:sp>
            <p:nvSpPr>
              <p:cNvPr id="221" name="Freeform 56"/>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9525">
                <a:noFill/>
                <a:round/>
              </a:ln>
            </p:spPr>
            <p:txBody>
              <a:bodyPr vert="horz" wrap="square" lIns="91456" tIns="45728" rIns="91456" bIns="45728" numCol="1" anchor="t" anchorCtr="0" compatLnSpc="1"/>
              <a:lstStyle/>
              <a:p>
                <a:endParaRPr lang="en-US" sz="2670"/>
              </a:p>
            </p:txBody>
          </p:sp>
          <p:sp>
            <p:nvSpPr>
              <p:cNvPr id="222" name="Freeform 57"/>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9525">
                <a:noFill/>
                <a:round/>
              </a:ln>
            </p:spPr>
            <p:txBody>
              <a:bodyPr vert="horz" wrap="square" lIns="91456" tIns="45728" rIns="91456" bIns="45728" numCol="1" anchor="t" anchorCtr="0" compatLnSpc="1"/>
              <a:lstStyle/>
              <a:p>
                <a:endParaRPr lang="en-US" sz="2670"/>
              </a:p>
            </p:txBody>
          </p:sp>
          <p:sp>
            <p:nvSpPr>
              <p:cNvPr id="223" name="Freeform 58"/>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9525">
                <a:noFill/>
                <a:round/>
              </a:ln>
            </p:spPr>
            <p:txBody>
              <a:bodyPr vert="horz" wrap="square" lIns="91456" tIns="45728" rIns="91456" bIns="45728" numCol="1" anchor="t" anchorCtr="0" compatLnSpc="1"/>
              <a:lstStyle/>
              <a:p>
                <a:endParaRPr lang="en-US" sz="2670"/>
              </a:p>
            </p:txBody>
          </p:sp>
          <p:sp>
            <p:nvSpPr>
              <p:cNvPr id="224" name="Freeform 59"/>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9525">
                <a:noFill/>
                <a:round/>
              </a:ln>
            </p:spPr>
            <p:txBody>
              <a:bodyPr vert="horz" wrap="square" lIns="91456" tIns="45728" rIns="91456" bIns="45728" numCol="1" anchor="t" anchorCtr="0" compatLnSpc="1"/>
              <a:lstStyle/>
              <a:p>
                <a:endParaRPr lang="en-US" sz="2670"/>
              </a:p>
            </p:txBody>
          </p:sp>
          <p:sp>
            <p:nvSpPr>
              <p:cNvPr id="225" name="Freeform 60"/>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9525">
                <a:noFill/>
                <a:round/>
              </a:ln>
            </p:spPr>
            <p:txBody>
              <a:bodyPr vert="horz" wrap="square" lIns="91456" tIns="45728" rIns="91456" bIns="45728" numCol="1" anchor="t" anchorCtr="0" compatLnSpc="1"/>
              <a:lstStyle/>
              <a:p>
                <a:endParaRPr lang="en-US" sz="2670"/>
              </a:p>
            </p:txBody>
          </p:sp>
          <p:sp>
            <p:nvSpPr>
              <p:cNvPr id="226" name="Freeform 61"/>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9525">
                <a:noFill/>
                <a:round/>
              </a:ln>
            </p:spPr>
            <p:txBody>
              <a:bodyPr vert="horz" wrap="square" lIns="91456" tIns="45728" rIns="91456" bIns="45728" numCol="1" anchor="t" anchorCtr="0" compatLnSpc="1"/>
              <a:lstStyle/>
              <a:p>
                <a:endParaRPr lang="en-US" sz="2670"/>
              </a:p>
            </p:txBody>
          </p:sp>
          <p:sp>
            <p:nvSpPr>
              <p:cNvPr id="227" name="Freeform 62"/>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9525">
                <a:noFill/>
                <a:round/>
              </a:ln>
            </p:spPr>
            <p:txBody>
              <a:bodyPr vert="horz" wrap="square" lIns="91456" tIns="45728" rIns="91456" bIns="45728" numCol="1" anchor="t" anchorCtr="0" compatLnSpc="1"/>
              <a:lstStyle/>
              <a:p>
                <a:endParaRPr lang="en-US" sz="2670"/>
              </a:p>
            </p:txBody>
          </p:sp>
          <p:sp>
            <p:nvSpPr>
              <p:cNvPr id="228" name="Freeform 63"/>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9525">
                <a:noFill/>
                <a:round/>
              </a:ln>
            </p:spPr>
            <p:txBody>
              <a:bodyPr vert="horz" wrap="square" lIns="91456" tIns="45728" rIns="91456" bIns="45728" numCol="1" anchor="t" anchorCtr="0" compatLnSpc="1"/>
              <a:lstStyle/>
              <a:p>
                <a:endParaRPr lang="en-US" sz="2670"/>
              </a:p>
            </p:txBody>
          </p:sp>
          <p:sp>
            <p:nvSpPr>
              <p:cNvPr id="229" name="Freeform 64"/>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9525">
                <a:noFill/>
                <a:round/>
              </a:ln>
            </p:spPr>
            <p:txBody>
              <a:bodyPr vert="horz" wrap="square" lIns="91456" tIns="45728" rIns="91456" bIns="45728" numCol="1" anchor="t" anchorCtr="0" compatLnSpc="1"/>
              <a:lstStyle/>
              <a:p>
                <a:endParaRPr lang="en-US" sz="2670"/>
              </a:p>
            </p:txBody>
          </p:sp>
          <p:sp>
            <p:nvSpPr>
              <p:cNvPr id="230" name="Freeform 65"/>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9525">
                <a:noFill/>
                <a:round/>
              </a:ln>
            </p:spPr>
            <p:txBody>
              <a:bodyPr vert="horz" wrap="square" lIns="91456" tIns="45728" rIns="91456" bIns="45728" numCol="1" anchor="t" anchorCtr="0" compatLnSpc="1"/>
              <a:lstStyle/>
              <a:p>
                <a:endParaRPr lang="en-US" sz="2670"/>
              </a:p>
            </p:txBody>
          </p:sp>
          <p:sp>
            <p:nvSpPr>
              <p:cNvPr id="231" name="Freeform 66"/>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9525">
                <a:noFill/>
                <a:round/>
              </a:ln>
            </p:spPr>
            <p:txBody>
              <a:bodyPr vert="horz" wrap="square" lIns="91456" tIns="45728" rIns="91456" bIns="45728" numCol="1" anchor="t" anchorCtr="0" compatLnSpc="1"/>
              <a:lstStyle/>
              <a:p>
                <a:endParaRPr lang="en-US" sz="2670"/>
              </a:p>
            </p:txBody>
          </p:sp>
          <p:sp>
            <p:nvSpPr>
              <p:cNvPr id="232" name="Freeform 67"/>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9525">
                <a:noFill/>
                <a:round/>
              </a:ln>
            </p:spPr>
            <p:txBody>
              <a:bodyPr vert="horz" wrap="square" lIns="91456" tIns="45728" rIns="91456" bIns="45728" numCol="1" anchor="t" anchorCtr="0" compatLnSpc="1"/>
              <a:lstStyle/>
              <a:p>
                <a:endParaRPr lang="en-US" sz="2670"/>
              </a:p>
            </p:txBody>
          </p:sp>
          <p:sp>
            <p:nvSpPr>
              <p:cNvPr id="233" name="Freeform 68"/>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9525">
                <a:noFill/>
                <a:round/>
              </a:ln>
            </p:spPr>
            <p:txBody>
              <a:bodyPr vert="horz" wrap="square" lIns="91456" tIns="45728" rIns="91456" bIns="45728" numCol="1" anchor="t" anchorCtr="0" compatLnSpc="1"/>
              <a:lstStyle/>
              <a:p>
                <a:endParaRPr lang="en-US" sz="2670"/>
              </a:p>
            </p:txBody>
          </p:sp>
          <p:sp>
            <p:nvSpPr>
              <p:cNvPr id="234" name="Freeform 69"/>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9525">
                <a:noFill/>
                <a:round/>
              </a:ln>
            </p:spPr>
            <p:txBody>
              <a:bodyPr vert="horz" wrap="square" lIns="91456" tIns="45728" rIns="91456" bIns="45728" numCol="1" anchor="t" anchorCtr="0" compatLnSpc="1"/>
              <a:lstStyle/>
              <a:p>
                <a:endParaRPr lang="en-US" sz="2670"/>
              </a:p>
            </p:txBody>
          </p:sp>
          <p:sp>
            <p:nvSpPr>
              <p:cNvPr id="235" name="Freeform 70"/>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9525">
                <a:noFill/>
                <a:round/>
              </a:ln>
            </p:spPr>
            <p:txBody>
              <a:bodyPr vert="horz" wrap="square" lIns="91456" tIns="45728" rIns="91456" bIns="45728" numCol="1" anchor="t" anchorCtr="0" compatLnSpc="1"/>
              <a:lstStyle/>
              <a:p>
                <a:endParaRPr lang="en-US" sz="2670"/>
              </a:p>
            </p:txBody>
          </p:sp>
          <p:sp>
            <p:nvSpPr>
              <p:cNvPr id="236" name="Freeform 71"/>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9525">
                <a:noFill/>
                <a:round/>
              </a:ln>
            </p:spPr>
            <p:txBody>
              <a:bodyPr vert="horz" wrap="square" lIns="91456" tIns="45728" rIns="91456" bIns="45728" numCol="1" anchor="t" anchorCtr="0" compatLnSpc="1"/>
              <a:lstStyle/>
              <a:p>
                <a:endParaRPr lang="en-US" sz="2670"/>
              </a:p>
            </p:txBody>
          </p:sp>
          <p:sp>
            <p:nvSpPr>
              <p:cNvPr id="237" name="Freeform 72"/>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9525">
                <a:noFill/>
                <a:round/>
              </a:ln>
            </p:spPr>
            <p:txBody>
              <a:bodyPr vert="horz" wrap="square" lIns="91456" tIns="45728" rIns="91456" bIns="45728" numCol="1" anchor="t" anchorCtr="0" compatLnSpc="1"/>
              <a:lstStyle/>
              <a:p>
                <a:endParaRPr lang="en-US" sz="2670"/>
              </a:p>
            </p:txBody>
          </p:sp>
          <p:sp>
            <p:nvSpPr>
              <p:cNvPr id="238" name="Freeform 73"/>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9525">
                <a:noFill/>
                <a:round/>
              </a:ln>
            </p:spPr>
            <p:txBody>
              <a:bodyPr vert="horz" wrap="square" lIns="91456" tIns="45728" rIns="91456" bIns="45728" numCol="1" anchor="t" anchorCtr="0" compatLnSpc="1"/>
              <a:lstStyle/>
              <a:p>
                <a:endParaRPr lang="en-US" sz="2670"/>
              </a:p>
            </p:txBody>
          </p:sp>
          <p:sp>
            <p:nvSpPr>
              <p:cNvPr id="239" name="Freeform 74"/>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9525">
                <a:noFill/>
                <a:round/>
              </a:ln>
            </p:spPr>
            <p:txBody>
              <a:bodyPr vert="horz" wrap="square" lIns="91456" tIns="45728" rIns="91456" bIns="45728" numCol="1" anchor="t" anchorCtr="0" compatLnSpc="1"/>
              <a:lstStyle/>
              <a:p>
                <a:endParaRPr lang="en-US" sz="2670"/>
              </a:p>
            </p:txBody>
          </p:sp>
          <p:sp>
            <p:nvSpPr>
              <p:cNvPr id="240" name="Freeform 75"/>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9525">
                <a:noFill/>
                <a:round/>
              </a:ln>
            </p:spPr>
            <p:txBody>
              <a:bodyPr vert="horz" wrap="square" lIns="91456" tIns="45728" rIns="91456" bIns="45728" numCol="1" anchor="t" anchorCtr="0" compatLnSpc="1"/>
              <a:lstStyle/>
              <a:p>
                <a:endParaRPr lang="en-US" sz="2670"/>
              </a:p>
            </p:txBody>
          </p:sp>
          <p:sp>
            <p:nvSpPr>
              <p:cNvPr id="241" name="Freeform 76"/>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9525">
                <a:noFill/>
                <a:round/>
              </a:ln>
            </p:spPr>
            <p:txBody>
              <a:bodyPr vert="horz" wrap="square" lIns="91456" tIns="45728" rIns="91456" bIns="45728" numCol="1" anchor="t" anchorCtr="0" compatLnSpc="1"/>
              <a:lstStyle/>
              <a:p>
                <a:endParaRPr lang="en-US" sz="2670"/>
              </a:p>
            </p:txBody>
          </p:sp>
          <p:sp>
            <p:nvSpPr>
              <p:cNvPr id="242" name="Freeform 77"/>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9525">
                <a:noFill/>
                <a:round/>
              </a:ln>
            </p:spPr>
            <p:txBody>
              <a:bodyPr vert="horz" wrap="square" lIns="91456" tIns="45728" rIns="91456" bIns="45728" numCol="1" anchor="t" anchorCtr="0" compatLnSpc="1"/>
              <a:lstStyle/>
              <a:p>
                <a:endParaRPr lang="en-US" sz="2670"/>
              </a:p>
            </p:txBody>
          </p:sp>
          <p:sp>
            <p:nvSpPr>
              <p:cNvPr id="243" name="Freeform 78"/>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9525">
                <a:noFill/>
                <a:round/>
              </a:ln>
            </p:spPr>
            <p:txBody>
              <a:bodyPr vert="horz" wrap="square" lIns="91456" tIns="45728" rIns="91456" bIns="45728" numCol="1" anchor="t" anchorCtr="0" compatLnSpc="1"/>
              <a:lstStyle/>
              <a:p>
                <a:endParaRPr lang="en-US" sz="2670"/>
              </a:p>
            </p:txBody>
          </p:sp>
          <p:sp>
            <p:nvSpPr>
              <p:cNvPr id="244" name="Freeform 79"/>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9525">
                <a:noFill/>
                <a:round/>
              </a:ln>
            </p:spPr>
            <p:txBody>
              <a:bodyPr vert="horz" wrap="square" lIns="91456" tIns="45728" rIns="91456" bIns="45728" numCol="1" anchor="t" anchorCtr="0" compatLnSpc="1"/>
              <a:lstStyle/>
              <a:p>
                <a:endParaRPr lang="en-US" sz="2670"/>
              </a:p>
            </p:txBody>
          </p:sp>
          <p:sp>
            <p:nvSpPr>
              <p:cNvPr id="245" name="Freeform 80"/>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9525">
                <a:noFill/>
                <a:round/>
              </a:ln>
            </p:spPr>
            <p:txBody>
              <a:bodyPr vert="horz" wrap="square" lIns="91456" tIns="45728" rIns="91456" bIns="45728" numCol="1" anchor="t" anchorCtr="0" compatLnSpc="1"/>
              <a:lstStyle/>
              <a:p>
                <a:endParaRPr lang="en-US" sz="2670"/>
              </a:p>
            </p:txBody>
          </p:sp>
          <p:sp>
            <p:nvSpPr>
              <p:cNvPr id="246" name="Freeform 81"/>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9525">
                <a:noFill/>
                <a:round/>
              </a:ln>
            </p:spPr>
            <p:txBody>
              <a:bodyPr vert="horz" wrap="square" lIns="91456" tIns="45728" rIns="91456" bIns="45728" numCol="1" anchor="t" anchorCtr="0" compatLnSpc="1"/>
              <a:lstStyle/>
              <a:p>
                <a:endParaRPr lang="en-US" sz="2670"/>
              </a:p>
            </p:txBody>
          </p:sp>
          <p:sp>
            <p:nvSpPr>
              <p:cNvPr id="247" name="Freeform 82"/>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9525">
                <a:noFill/>
                <a:round/>
              </a:ln>
            </p:spPr>
            <p:txBody>
              <a:bodyPr vert="horz" wrap="square" lIns="91456" tIns="45728" rIns="91456" bIns="45728" numCol="1" anchor="t" anchorCtr="0" compatLnSpc="1"/>
              <a:lstStyle/>
              <a:p>
                <a:endParaRPr lang="en-US" sz="2670"/>
              </a:p>
            </p:txBody>
          </p:sp>
          <p:sp>
            <p:nvSpPr>
              <p:cNvPr id="248" name="Freeform 83"/>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9525">
                <a:noFill/>
                <a:round/>
              </a:ln>
            </p:spPr>
            <p:txBody>
              <a:bodyPr vert="horz" wrap="square" lIns="91456" tIns="45728" rIns="91456" bIns="45728" numCol="1" anchor="t" anchorCtr="0" compatLnSpc="1"/>
              <a:lstStyle/>
              <a:p>
                <a:endParaRPr lang="en-US" sz="2670"/>
              </a:p>
            </p:txBody>
          </p:sp>
          <p:sp>
            <p:nvSpPr>
              <p:cNvPr id="249" name="Freeform 84"/>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9525">
                <a:noFill/>
                <a:round/>
              </a:ln>
            </p:spPr>
            <p:txBody>
              <a:bodyPr vert="horz" wrap="square" lIns="91456" tIns="45728" rIns="91456" bIns="45728" numCol="1" anchor="t" anchorCtr="0" compatLnSpc="1"/>
              <a:lstStyle/>
              <a:p>
                <a:endParaRPr lang="en-US" sz="2670"/>
              </a:p>
            </p:txBody>
          </p:sp>
          <p:sp>
            <p:nvSpPr>
              <p:cNvPr id="250" name="Freeform 85"/>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9525">
                <a:noFill/>
                <a:round/>
              </a:ln>
            </p:spPr>
            <p:txBody>
              <a:bodyPr vert="horz" wrap="square" lIns="91456" tIns="45728" rIns="91456" bIns="45728" numCol="1" anchor="t" anchorCtr="0" compatLnSpc="1"/>
              <a:lstStyle/>
              <a:p>
                <a:endParaRPr lang="en-US" sz="2670"/>
              </a:p>
            </p:txBody>
          </p:sp>
          <p:sp>
            <p:nvSpPr>
              <p:cNvPr id="251" name="Freeform 86"/>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9525">
                <a:noFill/>
                <a:round/>
              </a:ln>
            </p:spPr>
            <p:txBody>
              <a:bodyPr vert="horz" wrap="square" lIns="91456" tIns="45728" rIns="91456" bIns="45728" numCol="1" anchor="t" anchorCtr="0" compatLnSpc="1"/>
              <a:lstStyle/>
              <a:p>
                <a:endParaRPr lang="en-US" sz="2670"/>
              </a:p>
            </p:txBody>
          </p:sp>
          <p:sp>
            <p:nvSpPr>
              <p:cNvPr id="252" name="Freeform 87"/>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9525">
                <a:noFill/>
                <a:round/>
              </a:ln>
            </p:spPr>
            <p:txBody>
              <a:bodyPr vert="horz" wrap="square" lIns="91456" tIns="45728" rIns="91456" bIns="45728" numCol="1" anchor="t" anchorCtr="0" compatLnSpc="1"/>
              <a:lstStyle/>
              <a:p>
                <a:endParaRPr lang="en-US" sz="2670"/>
              </a:p>
            </p:txBody>
          </p:sp>
          <p:sp>
            <p:nvSpPr>
              <p:cNvPr id="253" name="Freeform 88"/>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9525">
                <a:noFill/>
                <a:round/>
              </a:ln>
            </p:spPr>
            <p:txBody>
              <a:bodyPr vert="horz" wrap="square" lIns="91456" tIns="45728" rIns="91456" bIns="45728" numCol="1" anchor="t" anchorCtr="0" compatLnSpc="1"/>
              <a:lstStyle/>
              <a:p>
                <a:endParaRPr lang="en-US" sz="2670"/>
              </a:p>
            </p:txBody>
          </p:sp>
          <p:sp>
            <p:nvSpPr>
              <p:cNvPr id="254" name="Freeform 89"/>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9525">
                <a:noFill/>
                <a:round/>
              </a:ln>
            </p:spPr>
            <p:txBody>
              <a:bodyPr vert="horz" wrap="square" lIns="91456" tIns="45728" rIns="91456" bIns="45728" numCol="1" anchor="t" anchorCtr="0" compatLnSpc="1"/>
              <a:lstStyle/>
              <a:p>
                <a:endParaRPr lang="en-US" sz="2670"/>
              </a:p>
            </p:txBody>
          </p:sp>
          <p:sp>
            <p:nvSpPr>
              <p:cNvPr id="255" name="Freeform 90"/>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9525">
                <a:noFill/>
                <a:round/>
              </a:ln>
            </p:spPr>
            <p:txBody>
              <a:bodyPr vert="horz" wrap="square" lIns="91456" tIns="45728" rIns="91456" bIns="45728" numCol="1" anchor="t" anchorCtr="0" compatLnSpc="1"/>
              <a:lstStyle/>
              <a:p>
                <a:endParaRPr lang="en-US" sz="2670"/>
              </a:p>
            </p:txBody>
          </p:sp>
          <p:sp>
            <p:nvSpPr>
              <p:cNvPr id="256" name="Freeform 91"/>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9525">
                <a:noFill/>
                <a:round/>
              </a:ln>
            </p:spPr>
            <p:txBody>
              <a:bodyPr vert="horz" wrap="square" lIns="91456" tIns="45728" rIns="91456" bIns="45728" numCol="1" anchor="t" anchorCtr="0" compatLnSpc="1"/>
              <a:lstStyle/>
              <a:p>
                <a:endParaRPr lang="en-US" sz="2670"/>
              </a:p>
            </p:txBody>
          </p:sp>
          <p:sp>
            <p:nvSpPr>
              <p:cNvPr id="257" name="Freeform 92"/>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9525">
                <a:noFill/>
                <a:round/>
              </a:ln>
            </p:spPr>
            <p:txBody>
              <a:bodyPr vert="horz" wrap="square" lIns="91456" tIns="45728" rIns="91456" bIns="45728" numCol="1" anchor="t" anchorCtr="0" compatLnSpc="1"/>
              <a:lstStyle/>
              <a:p>
                <a:endParaRPr lang="en-US" sz="2670"/>
              </a:p>
            </p:txBody>
          </p:sp>
          <p:sp>
            <p:nvSpPr>
              <p:cNvPr id="258" name="Freeform 93"/>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9525">
                <a:noFill/>
                <a:round/>
              </a:ln>
            </p:spPr>
            <p:txBody>
              <a:bodyPr vert="horz" wrap="square" lIns="91456" tIns="45728" rIns="91456" bIns="45728" numCol="1" anchor="t" anchorCtr="0" compatLnSpc="1"/>
              <a:lstStyle/>
              <a:p>
                <a:endParaRPr lang="en-US" sz="2670"/>
              </a:p>
            </p:txBody>
          </p:sp>
          <p:sp>
            <p:nvSpPr>
              <p:cNvPr id="259" name="Freeform 94"/>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9525">
                <a:noFill/>
                <a:round/>
              </a:ln>
            </p:spPr>
            <p:txBody>
              <a:bodyPr vert="horz" wrap="square" lIns="91456" tIns="45728" rIns="91456" bIns="45728" numCol="1" anchor="t" anchorCtr="0" compatLnSpc="1"/>
              <a:lstStyle/>
              <a:p>
                <a:endParaRPr lang="en-US" sz="2670"/>
              </a:p>
            </p:txBody>
          </p:sp>
          <p:sp>
            <p:nvSpPr>
              <p:cNvPr id="260" name="Freeform 95"/>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9525">
                <a:noFill/>
                <a:round/>
              </a:ln>
            </p:spPr>
            <p:txBody>
              <a:bodyPr vert="horz" wrap="square" lIns="91456" tIns="45728" rIns="91456" bIns="45728" numCol="1" anchor="t" anchorCtr="0" compatLnSpc="1"/>
              <a:lstStyle/>
              <a:p>
                <a:endParaRPr lang="en-US" sz="2670"/>
              </a:p>
            </p:txBody>
          </p:sp>
          <p:sp>
            <p:nvSpPr>
              <p:cNvPr id="261" name="Freeform 96"/>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9525">
                <a:noFill/>
                <a:round/>
              </a:ln>
            </p:spPr>
            <p:txBody>
              <a:bodyPr vert="horz" wrap="square" lIns="91456" tIns="45728" rIns="91456" bIns="45728" numCol="1" anchor="t" anchorCtr="0" compatLnSpc="1"/>
              <a:lstStyle/>
              <a:p>
                <a:endParaRPr lang="en-US" sz="2670"/>
              </a:p>
            </p:txBody>
          </p:sp>
          <p:sp>
            <p:nvSpPr>
              <p:cNvPr id="262" name="Freeform 97"/>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9525">
                <a:noFill/>
                <a:round/>
              </a:ln>
            </p:spPr>
            <p:txBody>
              <a:bodyPr vert="horz" wrap="square" lIns="91456" tIns="45728" rIns="91456" bIns="45728" numCol="1" anchor="t" anchorCtr="0" compatLnSpc="1"/>
              <a:lstStyle/>
              <a:p>
                <a:endParaRPr lang="en-US" sz="2670"/>
              </a:p>
            </p:txBody>
          </p:sp>
          <p:sp>
            <p:nvSpPr>
              <p:cNvPr id="263" name="Freeform 98"/>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9525">
                <a:noFill/>
                <a:round/>
              </a:ln>
            </p:spPr>
            <p:txBody>
              <a:bodyPr vert="horz" wrap="square" lIns="91456" tIns="45728" rIns="91456" bIns="45728" numCol="1" anchor="t" anchorCtr="0" compatLnSpc="1"/>
              <a:lstStyle/>
              <a:p>
                <a:endParaRPr lang="en-US" sz="2670"/>
              </a:p>
            </p:txBody>
          </p:sp>
          <p:sp>
            <p:nvSpPr>
              <p:cNvPr id="264" name="Freeform 99"/>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9525">
                <a:noFill/>
                <a:round/>
              </a:ln>
            </p:spPr>
            <p:txBody>
              <a:bodyPr vert="horz" wrap="square" lIns="91456" tIns="45728" rIns="91456" bIns="45728" numCol="1" anchor="t" anchorCtr="0" compatLnSpc="1"/>
              <a:lstStyle/>
              <a:p>
                <a:endParaRPr lang="en-US" sz="2670"/>
              </a:p>
            </p:txBody>
          </p:sp>
          <p:sp>
            <p:nvSpPr>
              <p:cNvPr id="265" name="Freeform 100"/>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9525">
                <a:noFill/>
                <a:round/>
              </a:ln>
            </p:spPr>
            <p:txBody>
              <a:bodyPr vert="horz" wrap="square" lIns="91456" tIns="45728" rIns="91456" bIns="45728" numCol="1" anchor="t" anchorCtr="0" compatLnSpc="1"/>
              <a:lstStyle/>
              <a:p>
                <a:endParaRPr lang="en-US" sz="2670"/>
              </a:p>
            </p:txBody>
          </p:sp>
        </p:grpSp>
        <p:grpSp>
          <p:nvGrpSpPr>
            <p:cNvPr id="98" name="Group 178"/>
            <p:cNvGrpSpPr/>
            <p:nvPr/>
          </p:nvGrpSpPr>
          <p:grpSpPr>
            <a:xfrm>
              <a:off x="3103551" y="1256798"/>
              <a:ext cx="669405" cy="1125467"/>
              <a:chOff x="4219575" y="1089025"/>
              <a:chExt cx="687388" cy="1155701"/>
            </a:xfrm>
            <a:grpFill/>
          </p:grpSpPr>
          <p:sp>
            <p:nvSpPr>
              <p:cNvPr id="188" name="Freeform 36"/>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9525">
                <a:noFill/>
                <a:round/>
              </a:ln>
            </p:spPr>
            <p:txBody>
              <a:bodyPr vert="horz" wrap="square" lIns="91456" tIns="45728" rIns="91456" bIns="45728" numCol="1" anchor="t" anchorCtr="0" compatLnSpc="1"/>
              <a:lstStyle/>
              <a:p>
                <a:endParaRPr lang="en-US" sz="2670"/>
              </a:p>
            </p:txBody>
          </p:sp>
          <p:grpSp>
            <p:nvGrpSpPr>
              <p:cNvPr id="189" name="Group 343"/>
              <p:cNvGrpSpPr/>
              <p:nvPr/>
            </p:nvGrpSpPr>
            <p:grpSpPr>
              <a:xfrm>
                <a:off x="4219575" y="1089025"/>
                <a:ext cx="687388" cy="1155701"/>
                <a:chOff x="4219575" y="1089025"/>
                <a:chExt cx="687388" cy="1155701"/>
              </a:xfrm>
              <a:grpFill/>
            </p:grpSpPr>
            <p:sp>
              <p:nvSpPr>
                <p:cNvPr id="190" name="Freeform 24"/>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solidFill>
                  <a:srgbClr val="1C9292"/>
                </a:solidFill>
                <a:ln w="9525">
                  <a:noFill/>
                  <a:round/>
                </a:ln>
              </p:spPr>
              <p:txBody>
                <a:bodyPr vert="horz" wrap="square" lIns="91456" tIns="45728" rIns="91456" bIns="45728" numCol="1" anchor="t" anchorCtr="0" compatLnSpc="1"/>
                <a:lstStyle/>
                <a:p>
                  <a:endParaRPr lang="en-US" sz="2670"/>
                </a:p>
              </p:txBody>
            </p:sp>
            <p:sp>
              <p:nvSpPr>
                <p:cNvPr id="191" name="Freeform 25"/>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9525">
                  <a:noFill/>
                  <a:round/>
                </a:ln>
              </p:spPr>
              <p:txBody>
                <a:bodyPr vert="horz" wrap="square" lIns="91456" tIns="45728" rIns="91456" bIns="45728" numCol="1" anchor="t" anchorCtr="0" compatLnSpc="1"/>
                <a:lstStyle/>
                <a:p>
                  <a:endParaRPr lang="en-US" sz="2670"/>
                </a:p>
              </p:txBody>
            </p:sp>
            <p:sp>
              <p:nvSpPr>
                <p:cNvPr id="192" name="Freeform 26"/>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9525">
                  <a:noFill/>
                  <a:round/>
                </a:ln>
              </p:spPr>
              <p:txBody>
                <a:bodyPr vert="horz" wrap="square" lIns="91456" tIns="45728" rIns="91456" bIns="45728" numCol="1" anchor="t" anchorCtr="0" compatLnSpc="1"/>
                <a:lstStyle/>
                <a:p>
                  <a:endParaRPr lang="en-US" sz="2670"/>
                </a:p>
              </p:txBody>
            </p:sp>
            <p:sp>
              <p:nvSpPr>
                <p:cNvPr id="193" name="Freeform 27"/>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9525">
                  <a:noFill/>
                  <a:round/>
                </a:ln>
              </p:spPr>
              <p:txBody>
                <a:bodyPr vert="horz" wrap="square" lIns="91456" tIns="45728" rIns="91456" bIns="45728" numCol="1" anchor="t" anchorCtr="0" compatLnSpc="1"/>
                <a:lstStyle/>
                <a:p>
                  <a:endParaRPr lang="en-US" sz="2670"/>
                </a:p>
              </p:txBody>
            </p:sp>
            <p:sp>
              <p:nvSpPr>
                <p:cNvPr id="194" name="Freeform 28"/>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9525">
                  <a:noFill/>
                  <a:round/>
                </a:ln>
              </p:spPr>
              <p:txBody>
                <a:bodyPr vert="horz" wrap="square" lIns="91456" tIns="45728" rIns="91456" bIns="45728" numCol="1" anchor="t" anchorCtr="0" compatLnSpc="1"/>
                <a:lstStyle/>
                <a:p>
                  <a:endParaRPr lang="en-US" sz="2670"/>
                </a:p>
              </p:txBody>
            </p:sp>
            <p:sp>
              <p:nvSpPr>
                <p:cNvPr id="195" name="Freeform 29"/>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9525">
                  <a:noFill/>
                  <a:round/>
                </a:ln>
              </p:spPr>
              <p:txBody>
                <a:bodyPr vert="horz" wrap="square" lIns="91456" tIns="45728" rIns="91456" bIns="45728" numCol="1" anchor="t" anchorCtr="0" compatLnSpc="1"/>
                <a:lstStyle/>
                <a:p>
                  <a:endParaRPr lang="en-US" sz="2670"/>
                </a:p>
              </p:txBody>
            </p:sp>
            <p:sp>
              <p:nvSpPr>
                <p:cNvPr id="196" name="Freeform 31"/>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9525">
                  <a:noFill/>
                  <a:round/>
                </a:ln>
              </p:spPr>
              <p:txBody>
                <a:bodyPr vert="horz" wrap="square" lIns="91456" tIns="45728" rIns="91456" bIns="45728" numCol="1" anchor="t" anchorCtr="0" compatLnSpc="1"/>
                <a:lstStyle/>
                <a:p>
                  <a:endParaRPr lang="en-US" sz="2670"/>
                </a:p>
              </p:txBody>
            </p:sp>
            <p:sp>
              <p:nvSpPr>
                <p:cNvPr id="197" name="Freeform 32"/>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9525">
                  <a:noFill/>
                  <a:round/>
                </a:ln>
              </p:spPr>
              <p:txBody>
                <a:bodyPr vert="horz" wrap="square" lIns="91456" tIns="45728" rIns="91456" bIns="45728" numCol="1" anchor="t" anchorCtr="0" compatLnSpc="1"/>
                <a:lstStyle/>
                <a:p>
                  <a:endParaRPr lang="en-US" sz="2670"/>
                </a:p>
              </p:txBody>
            </p:sp>
            <p:sp>
              <p:nvSpPr>
                <p:cNvPr id="198" name="Freeform 33"/>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9525">
                  <a:noFill/>
                  <a:round/>
                </a:ln>
              </p:spPr>
              <p:txBody>
                <a:bodyPr vert="horz" wrap="square" lIns="91456" tIns="45728" rIns="91456" bIns="45728" numCol="1" anchor="t" anchorCtr="0" compatLnSpc="1"/>
                <a:lstStyle/>
                <a:p>
                  <a:endParaRPr lang="en-US" sz="2670"/>
                </a:p>
              </p:txBody>
            </p:sp>
            <p:sp>
              <p:nvSpPr>
                <p:cNvPr id="199" name="Freeform 34"/>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9525">
                  <a:noFill/>
                  <a:round/>
                </a:ln>
              </p:spPr>
              <p:txBody>
                <a:bodyPr vert="horz" wrap="square" lIns="91456" tIns="45728" rIns="91456" bIns="45728" numCol="1" anchor="t" anchorCtr="0" compatLnSpc="1"/>
                <a:lstStyle/>
                <a:p>
                  <a:endParaRPr lang="en-US" sz="2670"/>
                </a:p>
              </p:txBody>
            </p:sp>
            <p:sp>
              <p:nvSpPr>
                <p:cNvPr id="200" name="Freeform 35"/>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9525">
                  <a:noFill/>
                  <a:round/>
                </a:ln>
              </p:spPr>
              <p:txBody>
                <a:bodyPr vert="horz" wrap="square" lIns="91456" tIns="45728" rIns="91456" bIns="45728" numCol="1" anchor="t" anchorCtr="0" compatLnSpc="1"/>
                <a:lstStyle/>
                <a:p>
                  <a:endParaRPr lang="en-US" sz="2670"/>
                </a:p>
              </p:txBody>
            </p:sp>
            <p:sp>
              <p:nvSpPr>
                <p:cNvPr id="201" name="Freeform 37"/>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9525">
                  <a:noFill/>
                  <a:round/>
                </a:ln>
              </p:spPr>
              <p:txBody>
                <a:bodyPr vert="horz" wrap="square" lIns="91456" tIns="45728" rIns="91456" bIns="45728" numCol="1" anchor="t" anchorCtr="0" compatLnSpc="1"/>
                <a:lstStyle/>
                <a:p>
                  <a:endParaRPr lang="en-US" sz="2670"/>
                </a:p>
              </p:txBody>
            </p:sp>
            <p:sp>
              <p:nvSpPr>
                <p:cNvPr id="202" name="Freeform 38"/>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9525">
                  <a:noFill/>
                  <a:round/>
                </a:ln>
              </p:spPr>
              <p:txBody>
                <a:bodyPr vert="horz" wrap="square" lIns="91456" tIns="45728" rIns="91456" bIns="45728" numCol="1" anchor="t" anchorCtr="0" compatLnSpc="1"/>
                <a:lstStyle/>
                <a:p>
                  <a:endParaRPr lang="en-US" sz="2670"/>
                </a:p>
              </p:txBody>
            </p:sp>
          </p:grpSp>
        </p:grpSp>
        <p:grpSp>
          <p:nvGrpSpPr>
            <p:cNvPr id="99" name="Group 194"/>
            <p:cNvGrpSpPr/>
            <p:nvPr/>
          </p:nvGrpSpPr>
          <p:grpSpPr>
            <a:xfrm>
              <a:off x="5105582" y="3000651"/>
              <a:ext cx="941496" cy="822457"/>
              <a:chOff x="6275388" y="2879725"/>
              <a:chExt cx="966788" cy="844551"/>
            </a:xfrm>
            <a:grpFill/>
          </p:grpSpPr>
          <p:sp>
            <p:nvSpPr>
              <p:cNvPr id="170" name="Freeform 9"/>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9525">
                <a:noFill/>
                <a:round/>
              </a:ln>
            </p:spPr>
            <p:txBody>
              <a:bodyPr vert="horz" wrap="square" lIns="91456" tIns="45728" rIns="91456" bIns="45728" numCol="1" anchor="t" anchorCtr="0" compatLnSpc="1"/>
              <a:lstStyle/>
              <a:p>
                <a:endParaRPr lang="en-US" sz="2670"/>
              </a:p>
            </p:txBody>
          </p:sp>
          <p:grpSp>
            <p:nvGrpSpPr>
              <p:cNvPr id="171" name="Group 361"/>
              <p:cNvGrpSpPr/>
              <p:nvPr/>
            </p:nvGrpSpPr>
            <p:grpSpPr>
              <a:xfrm>
                <a:off x="6275388" y="2917825"/>
                <a:ext cx="966788" cy="806451"/>
                <a:chOff x="6275388" y="2917825"/>
                <a:chExt cx="966788" cy="806451"/>
              </a:xfrm>
              <a:grpFill/>
            </p:grpSpPr>
            <p:sp>
              <p:nvSpPr>
                <p:cNvPr id="172" name="Freeform 7"/>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9525">
                  <a:noFill/>
                  <a:round/>
                </a:ln>
              </p:spPr>
              <p:txBody>
                <a:bodyPr vert="horz" wrap="square" lIns="91456" tIns="45728" rIns="91456" bIns="45728" numCol="1" anchor="t" anchorCtr="0" compatLnSpc="1"/>
                <a:lstStyle/>
                <a:p>
                  <a:endParaRPr lang="en-US" sz="2670"/>
                </a:p>
              </p:txBody>
            </p:sp>
            <p:sp>
              <p:nvSpPr>
                <p:cNvPr id="173" name="Freeform 8"/>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9525">
                  <a:noFill/>
                  <a:round/>
                </a:ln>
              </p:spPr>
              <p:txBody>
                <a:bodyPr vert="horz" wrap="square" lIns="91456" tIns="45728" rIns="91456" bIns="45728" numCol="1" anchor="t" anchorCtr="0" compatLnSpc="1"/>
                <a:lstStyle/>
                <a:p>
                  <a:endParaRPr lang="en-US" sz="2670"/>
                </a:p>
              </p:txBody>
            </p:sp>
            <p:sp>
              <p:nvSpPr>
                <p:cNvPr id="174" name="Freeform 10"/>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9525">
                  <a:noFill/>
                  <a:round/>
                </a:ln>
              </p:spPr>
              <p:txBody>
                <a:bodyPr vert="horz" wrap="square" lIns="91456" tIns="45728" rIns="91456" bIns="45728" numCol="1" anchor="t" anchorCtr="0" compatLnSpc="1"/>
                <a:lstStyle/>
                <a:p>
                  <a:endParaRPr lang="en-US" sz="2670"/>
                </a:p>
              </p:txBody>
            </p:sp>
            <p:sp>
              <p:nvSpPr>
                <p:cNvPr id="175" name="Freeform 11"/>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9525">
                  <a:noFill/>
                  <a:round/>
                </a:ln>
              </p:spPr>
              <p:txBody>
                <a:bodyPr vert="horz" wrap="square" lIns="91456" tIns="45728" rIns="91456" bIns="45728" numCol="1" anchor="t" anchorCtr="0" compatLnSpc="1"/>
                <a:lstStyle/>
                <a:p>
                  <a:endParaRPr lang="en-US" sz="2670"/>
                </a:p>
              </p:txBody>
            </p:sp>
            <p:sp>
              <p:nvSpPr>
                <p:cNvPr id="176" name="Freeform 12"/>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9525">
                  <a:noFill/>
                  <a:round/>
                </a:ln>
              </p:spPr>
              <p:txBody>
                <a:bodyPr vert="horz" wrap="square" lIns="91456" tIns="45728" rIns="91456" bIns="45728" numCol="1" anchor="t" anchorCtr="0" compatLnSpc="1"/>
                <a:lstStyle/>
                <a:p>
                  <a:endParaRPr lang="en-US" sz="2670"/>
                </a:p>
              </p:txBody>
            </p:sp>
            <p:sp>
              <p:nvSpPr>
                <p:cNvPr id="177" name="Freeform 13"/>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9525">
                  <a:noFill/>
                  <a:round/>
                </a:ln>
              </p:spPr>
              <p:txBody>
                <a:bodyPr vert="horz" wrap="square" lIns="91456" tIns="45728" rIns="91456" bIns="45728" numCol="1" anchor="t" anchorCtr="0" compatLnSpc="1"/>
                <a:lstStyle/>
                <a:p>
                  <a:endParaRPr lang="en-US" sz="2670"/>
                </a:p>
              </p:txBody>
            </p:sp>
            <p:sp>
              <p:nvSpPr>
                <p:cNvPr id="178" name="Freeform 14"/>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9525">
                  <a:noFill/>
                  <a:round/>
                </a:ln>
              </p:spPr>
              <p:txBody>
                <a:bodyPr vert="horz" wrap="square" lIns="91456" tIns="45728" rIns="91456" bIns="45728" numCol="1" anchor="t" anchorCtr="0" compatLnSpc="1"/>
                <a:lstStyle/>
                <a:p>
                  <a:endParaRPr lang="en-US" sz="2670"/>
                </a:p>
              </p:txBody>
            </p:sp>
            <p:sp>
              <p:nvSpPr>
                <p:cNvPr id="179" name="Freeform 15"/>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9525">
                  <a:noFill/>
                  <a:round/>
                </a:ln>
              </p:spPr>
              <p:txBody>
                <a:bodyPr vert="horz" wrap="square" lIns="91456" tIns="45728" rIns="91456" bIns="45728" numCol="1" anchor="t" anchorCtr="0" compatLnSpc="1"/>
                <a:lstStyle/>
                <a:p>
                  <a:endParaRPr lang="en-US" sz="2670"/>
                </a:p>
              </p:txBody>
            </p:sp>
            <p:sp>
              <p:nvSpPr>
                <p:cNvPr id="180" name="Freeform 16"/>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9525">
                  <a:noFill/>
                  <a:round/>
                </a:ln>
              </p:spPr>
              <p:txBody>
                <a:bodyPr vert="horz" wrap="square" lIns="91456" tIns="45728" rIns="91456" bIns="45728" numCol="1" anchor="t" anchorCtr="0" compatLnSpc="1"/>
                <a:lstStyle/>
                <a:p>
                  <a:endParaRPr lang="en-US" sz="2670"/>
                </a:p>
              </p:txBody>
            </p:sp>
            <p:sp>
              <p:nvSpPr>
                <p:cNvPr id="181" name="Freeform 17"/>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9525">
                  <a:noFill/>
                  <a:round/>
                </a:ln>
              </p:spPr>
              <p:txBody>
                <a:bodyPr vert="horz" wrap="square" lIns="91456" tIns="45728" rIns="91456" bIns="45728" numCol="1" anchor="t" anchorCtr="0" compatLnSpc="1"/>
                <a:lstStyle/>
                <a:p>
                  <a:endParaRPr lang="en-US" sz="2670"/>
                </a:p>
              </p:txBody>
            </p:sp>
            <p:sp>
              <p:nvSpPr>
                <p:cNvPr id="182" name="Freeform 18"/>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solidFill>
                  <a:srgbClr val="1C9292"/>
                </a:solidFill>
                <a:ln w="9525">
                  <a:noFill/>
                  <a:round/>
                </a:ln>
              </p:spPr>
              <p:txBody>
                <a:bodyPr vert="horz" wrap="square" lIns="91456" tIns="45728" rIns="91456" bIns="45728" numCol="1" anchor="t" anchorCtr="0" compatLnSpc="1"/>
                <a:lstStyle/>
                <a:p>
                  <a:endParaRPr lang="en-US" sz="2670"/>
                </a:p>
              </p:txBody>
            </p:sp>
            <p:sp>
              <p:nvSpPr>
                <p:cNvPr id="183" name="Freeform 19"/>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9525">
                  <a:noFill/>
                  <a:round/>
                </a:ln>
              </p:spPr>
              <p:txBody>
                <a:bodyPr vert="horz" wrap="square" lIns="91456" tIns="45728" rIns="91456" bIns="45728" numCol="1" anchor="t" anchorCtr="0" compatLnSpc="1"/>
                <a:lstStyle/>
                <a:p>
                  <a:endParaRPr lang="en-US" sz="2670"/>
                </a:p>
              </p:txBody>
            </p:sp>
            <p:sp>
              <p:nvSpPr>
                <p:cNvPr id="184" name="Freeform 20"/>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9525">
                  <a:noFill/>
                  <a:round/>
                </a:ln>
              </p:spPr>
              <p:txBody>
                <a:bodyPr vert="horz" wrap="square" lIns="91456" tIns="45728" rIns="91456" bIns="45728" numCol="1" anchor="t" anchorCtr="0" compatLnSpc="1"/>
                <a:lstStyle/>
                <a:p>
                  <a:endParaRPr lang="en-US" sz="2670"/>
                </a:p>
              </p:txBody>
            </p:sp>
            <p:sp>
              <p:nvSpPr>
                <p:cNvPr id="185" name="Freeform 116"/>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9525">
                  <a:noFill/>
                  <a:round/>
                </a:ln>
              </p:spPr>
              <p:txBody>
                <a:bodyPr vert="horz" wrap="square" lIns="91456" tIns="45728" rIns="91456" bIns="45728" numCol="1" anchor="t" anchorCtr="0" compatLnSpc="1"/>
                <a:lstStyle/>
                <a:p>
                  <a:endParaRPr lang="en-US" sz="2670"/>
                </a:p>
              </p:txBody>
            </p:sp>
            <p:sp>
              <p:nvSpPr>
                <p:cNvPr id="186" name="Freeform 117"/>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9525">
                  <a:noFill/>
                  <a:round/>
                </a:ln>
              </p:spPr>
              <p:txBody>
                <a:bodyPr vert="horz" wrap="square" lIns="91456" tIns="45728" rIns="91456" bIns="45728" numCol="1" anchor="t" anchorCtr="0" compatLnSpc="1"/>
                <a:lstStyle/>
                <a:p>
                  <a:endParaRPr lang="en-US" sz="2670"/>
                </a:p>
              </p:txBody>
            </p:sp>
            <p:sp>
              <p:nvSpPr>
                <p:cNvPr id="187" name="Freeform 118"/>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9525">
                  <a:noFill/>
                  <a:round/>
                </a:ln>
              </p:spPr>
              <p:txBody>
                <a:bodyPr vert="horz" wrap="square" lIns="91456" tIns="45728" rIns="91456" bIns="45728" numCol="1" anchor="t" anchorCtr="0" compatLnSpc="1"/>
                <a:lstStyle/>
                <a:p>
                  <a:endParaRPr lang="en-US" sz="2670"/>
                </a:p>
              </p:txBody>
            </p:sp>
          </p:grpSp>
        </p:grpSp>
        <p:grpSp>
          <p:nvGrpSpPr>
            <p:cNvPr id="100" name="Group 213"/>
            <p:cNvGrpSpPr/>
            <p:nvPr/>
          </p:nvGrpSpPr>
          <p:grpSpPr>
            <a:xfrm>
              <a:off x="3584348" y="1207327"/>
              <a:ext cx="2773469" cy="1960289"/>
              <a:chOff x="4713288" y="1038225"/>
              <a:chExt cx="2847975" cy="2012950"/>
            </a:xfrm>
            <a:grpFill/>
          </p:grpSpPr>
          <p:sp>
            <p:nvSpPr>
              <p:cNvPr id="101" name="Freeform 101"/>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9525">
                <a:noFill/>
                <a:round/>
              </a:ln>
            </p:spPr>
            <p:txBody>
              <a:bodyPr vert="horz" wrap="square" lIns="91456" tIns="45728" rIns="91456" bIns="45728" numCol="1" anchor="t" anchorCtr="0" compatLnSpc="1"/>
              <a:lstStyle/>
              <a:p>
                <a:endParaRPr lang="en-US" sz="2670"/>
              </a:p>
            </p:txBody>
          </p:sp>
          <p:sp>
            <p:nvSpPr>
              <p:cNvPr id="104" name="Freeform 102"/>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9525">
                <a:noFill/>
                <a:round/>
              </a:ln>
            </p:spPr>
            <p:txBody>
              <a:bodyPr vert="horz" wrap="square" lIns="91456" tIns="45728" rIns="91456" bIns="45728" numCol="1" anchor="t" anchorCtr="0" compatLnSpc="1"/>
              <a:lstStyle/>
              <a:p>
                <a:endParaRPr lang="en-US" sz="2670"/>
              </a:p>
            </p:txBody>
          </p:sp>
          <p:sp>
            <p:nvSpPr>
              <p:cNvPr id="105" name="Freeform 103"/>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9525">
                <a:noFill/>
                <a:round/>
              </a:ln>
            </p:spPr>
            <p:txBody>
              <a:bodyPr vert="horz" wrap="square" lIns="91456" tIns="45728" rIns="91456" bIns="45728" numCol="1" anchor="t" anchorCtr="0" compatLnSpc="1"/>
              <a:lstStyle/>
              <a:p>
                <a:endParaRPr lang="en-US" sz="2670"/>
              </a:p>
            </p:txBody>
          </p:sp>
          <p:sp>
            <p:nvSpPr>
              <p:cNvPr id="106" name="Freeform 104"/>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9525">
                <a:noFill/>
                <a:round/>
              </a:ln>
            </p:spPr>
            <p:txBody>
              <a:bodyPr vert="horz" wrap="square" lIns="91456" tIns="45728" rIns="91456" bIns="45728" numCol="1" anchor="t" anchorCtr="0" compatLnSpc="1"/>
              <a:lstStyle/>
              <a:p>
                <a:endParaRPr lang="en-US" sz="2670"/>
              </a:p>
            </p:txBody>
          </p:sp>
          <p:sp>
            <p:nvSpPr>
              <p:cNvPr id="107" name="Freeform 105"/>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9525">
                <a:noFill/>
                <a:round/>
              </a:ln>
            </p:spPr>
            <p:txBody>
              <a:bodyPr vert="horz" wrap="square" lIns="91456" tIns="45728" rIns="91456" bIns="45728" numCol="1" anchor="t" anchorCtr="0" compatLnSpc="1"/>
              <a:lstStyle/>
              <a:p>
                <a:endParaRPr lang="en-US" sz="2670"/>
              </a:p>
            </p:txBody>
          </p:sp>
          <p:sp>
            <p:nvSpPr>
              <p:cNvPr id="108" name="Freeform 106"/>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9525">
                <a:noFill/>
                <a:round/>
              </a:ln>
            </p:spPr>
            <p:txBody>
              <a:bodyPr vert="horz" wrap="square" lIns="91456" tIns="45728" rIns="91456" bIns="45728" numCol="1" anchor="t" anchorCtr="0" compatLnSpc="1"/>
              <a:lstStyle/>
              <a:p>
                <a:endParaRPr lang="en-US" sz="2670"/>
              </a:p>
            </p:txBody>
          </p:sp>
          <p:sp>
            <p:nvSpPr>
              <p:cNvPr id="109" name="Freeform 107"/>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9525">
                <a:noFill/>
                <a:round/>
              </a:ln>
            </p:spPr>
            <p:txBody>
              <a:bodyPr vert="horz" wrap="square" lIns="91456" tIns="45728" rIns="91456" bIns="45728" numCol="1" anchor="t" anchorCtr="0" compatLnSpc="1"/>
              <a:lstStyle/>
              <a:p>
                <a:endParaRPr lang="en-US" sz="2670"/>
              </a:p>
            </p:txBody>
          </p:sp>
          <p:sp>
            <p:nvSpPr>
              <p:cNvPr id="110" name="Freeform 108"/>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9525">
                <a:noFill/>
                <a:round/>
              </a:ln>
            </p:spPr>
            <p:txBody>
              <a:bodyPr vert="horz" wrap="square" lIns="91456" tIns="45728" rIns="91456" bIns="45728" numCol="1" anchor="t" anchorCtr="0" compatLnSpc="1"/>
              <a:lstStyle/>
              <a:p>
                <a:endParaRPr lang="en-US" sz="2670"/>
              </a:p>
            </p:txBody>
          </p:sp>
          <p:sp>
            <p:nvSpPr>
              <p:cNvPr id="111" name="Freeform 109"/>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9525">
                <a:noFill/>
                <a:round/>
              </a:ln>
            </p:spPr>
            <p:txBody>
              <a:bodyPr vert="horz" wrap="square" lIns="91456" tIns="45728" rIns="91456" bIns="45728" numCol="1" anchor="t" anchorCtr="0" compatLnSpc="1"/>
              <a:lstStyle/>
              <a:p>
                <a:endParaRPr lang="en-US" sz="2670"/>
              </a:p>
            </p:txBody>
          </p:sp>
          <p:sp>
            <p:nvSpPr>
              <p:cNvPr id="112" name="Freeform 110"/>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9525">
                <a:noFill/>
                <a:round/>
              </a:ln>
            </p:spPr>
            <p:txBody>
              <a:bodyPr vert="horz" wrap="square" lIns="91456" tIns="45728" rIns="91456" bIns="45728" numCol="1" anchor="t" anchorCtr="0" compatLnSpc="1"/>
              <a:lstStyle/>
              <a:p>
                <a:endParaRPr lang="en-US" sz="2670"/>
              </a:p>
            </p:txBody>
          </p:sp>
          <p:sp>
            <p:nvSpPr>
              <p:cNvPr id="113" name="Freeform 111"/>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9525">
                <a:noFill/>
                <a:round/>
              </a:ln>
            </p:spPr>
            <p:txBody>
              <a:bodyPr vert="horz" wrap="square" lIns="91456" tIns="45728" rIns="91456" bIns="45728" numCol="1" anchor="t" anchorCtr="0" compatLnSpc="1"/>
              <a:lstStyle/>
              <a:p>
                <a:endParaRPr lang="en-US" sz="2670"/>
              </a:p>
            </p:txBody>
          </p:sp>
          <p:sp>
            <p:nvSpPr>
              <p:cNvPr id="114" name="Freeform 112"/>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9525">
                <a:noFill/>
                <a:round/>
              </a:ln>
            </p:spPr>
            <p:txBody>
              <a:bodyPr vert="horz" wrap="square" lIns="91456" tIns="45728" rIns="91456" bIns="45728" numCol="1" anchor="t" anchorCtr="0" compatLnSpc="1"/>
              <a:lstStyle/>
              <a:p>
                <a:endParaRPr lang="en-US" sz="2670"/>
              </a:p>
            </p:txBody>
          </p:sp>
          <p:sp>
            <p:nvSpPr>
              <p:cNvPr id="115" name="Freeform 113"/>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9525">
                <a:noFill/>
                <a:round/>
              </a:ln>
            </p:spPr>
            <p:txBody>
              <a:bodyPr vert="horz" wrap="square" lIns="91456" tIns="45728" rIns="91456" bIns="45728" numCol="1" anchor="t" anchorCtr="0" compatLnSpc="1"/>
              <a:lstStyle/>
              <a:p>
                <a:endParaRPr lang="en-US" sz="2670"/>
              </a:p>
            </p:txBody>
          </p:sp>
          <p:sp>
            <p:nvSpPr>
              <p:cNvPr id="116" name="Freeform 114"/>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9525">
                <a:noFill/>
                <a:round/>
              </a:ln>
            </p:spPr>
            <p:txBody>
              <a:bodyPr vert="horz" wrap="square" lIns="91456" tIns="45728" rIns="91456" bIns="45728" numCol="1" anchor="t" anchorCtr="0" compatLnSpc="1"/>
              <a:lstStyle/>
              <a:p>
                <a:endParaRPr lang="en-US" sz="2670"/>
              </a:p>
            </p:txBody>
          </p:sp>
          <p:sp>
            <p:nvSpPr>
              <p:cNvPr id="117" name="Freeform 115"/>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9525">
                <a:noFill/>
                <a:round/>
              </a:ln>
            </p:spPr>
            <p:txBody>
              <a:bodyPr vert="horz" wrap="square" lIns="91456" tIns="45728" rIns="91456" bIns="45728" numCol="1" anchor="t" anchorCtr="0" compatLnSpc="1"/>
              <a:lstStyle/>
              <a:p>
                <a:endParaRPr lang="en-US" sz="2670"/>
              </a:p>
            </p:txBody>
          </p:sp>
          <p:sp>
            <p:nvSpPr>
              <p:cNvPr id="118" name="Freeform 119"/>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9525">
                <a:noFill/>
                <a:round/>
              </a:ln>
            </p:spPr>
            <p:txBody>
              <a:bodyPr vert="horz" wrap="square" lIns="91456" tIns="45728" rIns="91456" bIns="45728" numCol="1" anchor="t" anchorCtr="0" compatLnSpc="1"/>
              <a:lstStyle/>
              <a:p>
                <a:endParaRPr lang="en-US" sz="2670"/>
              </a:p>
            </p:txBody>
          </p:sp>
          <p:sp>
            <p:nvSpPr>
              <p:cNvPr id="119" name="Freeform 120"/>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9525">
                <a:noFill/>
                <a:round/>
              </a:ln>
            </p:spPr>
            <p:txBody>
              <a:bodyPr vert="horz" wrap="square" lIns="91456" tIns="45728" rIns="91456" bIns="45728" numCol="1" anchor="t" anchorCtr="0" compatLnSpc="1"/>
              <a:lstStyle/>
              <a:p>
                <a:endParaRPr lang="en-US" sz="2670"/>
              </a:p>
            </p:txBody>
          </p:sp>
          <p:sp>
            <p:nvSpPr>
              <p:cNvPr id="120" name="Freeform 121"/>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9525">
                <a:noFill/>
                <a:round/>
              </a:ln>
            </p:spPr>
            <p:txBody>
              <a:bodyPr vert="horz" wrap="square" lIns="91456" tIns="45728" rIns="91456" bIns="45728" numCol="1" anchor="t" anchorCtr="0" compatLnSpc="1"/>
              <a:lstStyle/>
              <a:p>
                <a:endParaRPr lang="en-US" sz="2670"/>
              </a:p>
            </p:txBody>
          </p:sp>
          <p:sp>
            <p:nvSpPr>
              <p:cNvPr id="121" name="Freeform 122"/>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9525">
                <a:noFill/>
                <a:round/>
              </a:ln>
            </p:spPr>
            <p:txBody>
              <a:bodyPr vert="horz" wrap="square" lIns="91456" tIns="45728" rIns="91456" bIns="45728" numCol="1" anchor="t" anchorCtr="0" compatLnSpc="1"/>
              <a:lstStyle/>
              <a:p>
                <a:endParaRPr lang="en-US" sz="2670"/>
              </a:p>
            </p:txBody>
          </p:sp>
          <p:sp>
            <p:nvSpPr>
              <p:cNvPr id="122" name="Freeform 123"/>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9525">
                <a:noFill/>
                <a:round/>
              </a:ln>
            </p:spPr>
            <p:txBody>
              <a:bodyPr vert="horz" wrap="square" lIns="91456" tIns="45728" rIns="91456" bIns="45728" numCol="1" anchor="t" anchorCtr="0" compatLnSpc="1"/>
              <a:lstStyle/>
              <a:p>
                <a:endParaRPr lang="en-US" sz="2670"/>
              </a:p>
            </p:txBody>
          </p:sp>
          <p:sp>
            <p:nvSpPr>
              <p:cNvPr id="123" name="Freeform 124"/>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9525">
                <a:noFill/>
                <a:round/>
              </a:ln>
            </p:spPr>
            <p:txBody>
              <a:bodyPr vert="horz" wrap="square" lIns="91456" tIns="45728" rIns="91456" bIns="45728" numCol="1" anchor="t" anchorCtr="0" compatLnSpc="1"/>
              <a:lstStyle/>
              <a:p>
                <a:endParaRPr lang="en-US" sz="2670"/>
              </a:p>
            </p:txBody>
          </p:sp>
          <p:sp>
            <p:nvSpPr>
              <p:cNvPr id="124" name="Freeform 125"/>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9525">
                <a:noFill/>
                <a:round/>
              </a:ln>
            </p:spPr>
            <p:txBody>
              <a:bodyPr vert="horz" wrap="square" lIns="91456" tIns="45728" rIns="91456" bIns="45728" numCol="1" anchor="t" anchorCtr="0" compatLnSpc="1"/>
              <a:lstStyle/>
              <a:p>
                <a:endParaRPr lang="en-US" sz="2670"/>
              </a:p>
            </p:txBody>
          </p:sp>
          <p:sp>
            <p:nvSpPr>
              <p:cNvPr id="125" name="Freeform 126"/>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9525">
                <a:noFill/>
                <a:round/>
              </a:ln>
            </p:spPr>
            <p:txBody>
              <a:bodyPr vert="horz" wrap="square" lIns="91456" tIns="45728" rIns="91456" bIns="45728" numCol="1" anchor="t" anchorCtr="0" compatLnSpc="1"/>
              <a:lstStyle/>
              <a:p>
                <a:endParaRPr lang="en-US" sz="2670"/>
              </a:p>
            </p:txBody>
          </p:sp>
          <p:sp>
            <p:nvSpPr>
              <p:cNvPr id="126" name="Freeform 127"/>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9525">
                <a:noFill/>
                <a:round/>
              </a:ln>
            </p:spPr>
            <p:txBody>
              <a:bodyPr vert="horz" wrap="square" lIns="91456" tIns="45728" rIns="91456" bIns="45728" numCol="1" anchor="t" anchorCtr="0" compatLnSpc="1"/>
              <a:lstStyle/>
              <a:p>
                <a:endParaRPr lang="en-US" sz="2670"/>
              </a:p>
            </p:txBody>
          </p:sp>
          <p:sp>
            <p:nvSpPr>
              <p:cNvPr id="127" name="Freeform 128"/>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9525">
                <a:noFill/>
                <a:round/>
              </a:ln>
            </p:spPr>
            <p:txBody>
              <a:bodyPr vert="horz" wrap="square" lIns="91456" tIns="45728" rIns="91456" bIns="45728" numCol="1" anchor="t" anchorCtr="0" compatLnSpc="1"/>
              <a:lstStyle/>
              <a:p>
                <a:endParaRPr lang="en-US" sz="2670"/>
              </a:p>
            </p:txBody>
          </p:sp>
          <p:sp>
            <p:nvSpPr>
              <p:cNvPr id="128" name="Freeform 129"/>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9525">
                <a:noFill/>
                <a:round/>
              </a:ln>
            </p:spPr>
            <p:txBody>
              <a:bodyPr vert="horz" wrap="square" lIns="91456" tIns="45728" rIns="91456" bIns="45728" numCol="1" anchor="t" anchorCtr="0" compatLnSpc="1"/>
              <a:lstStyle/>
              <a:p>
                <a:endParaRPr lang="en-US" sz="2670"/>
              </a:p>
            </p:txBody>
          </p:sp>
          <p:sp>
            <p:nvSpPr>
              <p:cNvPr id="129" name="Freeform 130"/>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9525">
                <a:noFill/>
                <a:round/>
              </a:ln>
            </p:spPr>
            <p:txBody>
              <a:bodyPr vert="horz" wrap="square" lIns="91456" tIns="45728" rIns="91456" bIns="45728" numCol="1" anchor="t" anchorCtr="0" compatLnSpc="1"/>
              <a:lstStyle/>
              <a:p>
                <a:endParaRPr lang="en-US" sz="2670"/>
              </a:p>
            </p:txBody>
          </p:sp>
          <p:sp>
            <p:nvSpPr>
              <p:cNvPr id="130" name="Freeform 131"/>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9525">
                <a:noFill/>
                <a:round/>
              </a:ln>
            </p:spPr>
            <p:txBody>
              <a:bodyPr vert="horz" wrap="square" lIns="91456" tIns="45728" rIns="91456" bIns="45728" numCol="1" anchor="t" anchorCtr="0" compatLnSpc="1"/>
              <a:lstStyle/>
              <a:p>
                <a:endParaRPr lang="en-US" sz="2670"/>
              </a:p>
            </p:txBody>
          </p:sp>
          <p:sp>
            <p:nvSpPr>
              <p:cNvPr id="131" name="Freeform 132"/>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9525">
                <a:noFill/>
                <a:round/>
              </a:ln>
            </p:spPr>
            <p:txBody>
              <a:bodyPr vert="horz" wrap="square" lIns="91456" tIns="45728" rIns="91456" bIns="45728" numCol="1" anchor="t" anchorCtr="0" compatLnSpc="1"/>
              <a:lstStyle/>
              <a:p>
                <a:endParaRPr lang="en-US" sz="2670"/>
              </a:p>
            </p:txBody>
          </p:sp>
          <p:sp>
            <p:nvSpPr>
              <p:cNvPr id="132" name="Freeform 133"/>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9525">
                <a:noFill/>
                <a:round/>
              </a:ln>
            </p:spPr>
            <p:txBody>
              <a:bodyPr vert="horz" wrap="square" lIns="91456" tIns="45728" rIns="91456" bIns="45728" numCol="1" anchor="t" anchorCtr="0" compatLnSpc="1"/>
              <a:lstStyle/>
              <a:p>
                <a:endParaRPr lang="en-US" sz="2670"/>
              </a:p>
            </p:txBody>
          </p:sp>
          <p:sp>
            <p:nvSpPr>
              <p:cNvPr id="133" name="Freeform 134"/>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9525">
                <a:noFill/>
                <a:round/>
              </a:ln>
            </p:spPr>
            <p:txBody>
              <a:bodyPr vert="horz" wrap="square" lIns="91456" tIns="45728" rIns="91456" bIns="45728" numCol="1" anchor="t" anchorCtr="0" compatLnSpc="1"/>
              <a:lstStyle/>
              <a:p>
                <a:endParaRPr lang="en-US" sz="2670"/>
              </a:p>
            </p:txBody>
          </p:sp>
          <p:sp>
            <p:nvSpPr>
              <p:cNvPr id="134" name="Freeform 135"/>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9525">
                <a:noFill/>
                <a:round/>
              </a:ln>
            </p:spPr>
            <p:txBody>
              <a:bodyPr vert="horz" wrap="square" lIns="91456" tIns="45728" rIns="91456" bIns="45728" numCol="1" anchor="t" anchorCtr="0" compatLnSpc="1"/>
              <a:lstStyle/>
              <a:p>
                <a:endParaRPr lang="en-US" sz="2670"/>
              </a:p>
            </p:txBody>
          </p:sp>
          <p:sp>
            <p:nvSpPr>
              <p:cNvPr id="135" name="Freeform 136"/>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9525">
                <a:noFill/>
                <a:round/>
              </a:ln>
            </p:spPr>
            <p:txBody>
              <a:bodyPr vert="horz" wrap="square" lIns="91456" tIns="45728" rIns="91456" bIns="45728" numCol="1" anchor="t" anchorCtr="0" compatLnSpc="1"/>
              <a:lstStyle/>
              <a:p>
                <a:endParaRPr lang="en-US" sz="2670"/>
              </a:p>
            </p:txBody>
          </p:sp>
          <p:sp>
            <p:nvSpPr>
              <p:cNvPr id="136" name="Freeform 137"/>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9525">
                <a:noFill/>
                <a:round/>
              </a:ln>
            </p:spPr>
            <p:txBody>
              <a:bodyPr vert="horz" wrap="square" lIns="91456" tIns="45728" rIns="91456" bIns="45728" numCol="1" anchor="t" anchorCtr="0" compatLnSpc="1"/>
              <a:lstStyle/>
              <a:p>
                <a:endParaRPr lang="en-US" sz="2670"/>
              </a:p>
            </p:txBody>
          </p:sp>
          <p:sp>
            <p:nvSpPr>
              <p:cNvPr id="137" name="Freeform 138"/>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9525">
                <a:noFill/>
                <a:round/>
              </a:ln>
            </p:spPr>
            <p:txBody>
              <a:bodyPr vert="horz" wrap="square" lIns="91456" tIns="45728" rIns="91456" bIns="45728" numCol="1" anchor="t" anchorCtr="0" compatLnSpc="1"/>
              <a:lstStyle/>
              <a:p>
                <a:endParaRPr lang="en-US" sz="2670"/>
              </a:p>
            </p:txBody>
          </p:sp>
          <p:sp>
            <p:nvSpPr>
              <p:cNvPr id="138" name="Freeform 139"/>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9525">
                <a:noFill/>
                <a:round/>
              </a:ln>
            </p:spPr>
            <p:txBody>
              <a:bodyPr vert="horz" wrap="square" lIns="91456" tIns="45728" rIns="91456" bIns="45728" numCol="1" anchor="t" anchorCtr="0" compatLnSpc="1"/>
              <a:lstStyle/>
              <a:p>
                <a:endParaRPr lang="en-US" sz="2670"/>
              </a:p>
            </p:txBody>
          </p:sp>
          <p:sp>
            <p:nvSpPr>
              <p:cNvPr id="139" name="Freeform 140"/>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9525">
                <a:noFill/>
                <a:round/>
              </a:ln>
            </p:spPr>
            <p:txBody>
              <a:bodyPr vert="horz" wrap="square" lIns="91456" tIns="45728" rIns="91456" bIns="45728" numCol="1" anchor="t" anchorCtr="0" compatLnSpc="1"/>
              <a:lstStyle/>
              <a:p>
                <a:endParaRPr lang="en-US" sz="2670"/>
              </a:p>
            </p:txBody>
          </p:sp>
          <p:sp>
            <p:nvSpPr>
              <p:cNvPr id="140" name="Freeform 141"/>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9525">
                <a:noFill/>
                <a:round/>
              </a:ln>
            </p:spPr>
            <p:txBody>
              <a:bodyPr vert="horz" wrap="square" lIns="91456" tIns="45728" rIns="91456" bIns="45728" numCol="1" anchor="t" anchorCtr="0" compatLnSpc="1"/>
              <a:lstStyle/>
              <a:p>
                <a:endParaRPr lang="en-US" sz="2670"/>
              </a:p>
            </p:txBody>
          </p:sp>
          <p:sp>
            <p:nvSpPr>
              <p:cNvPr id="141" name="Freeform 142"/>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9525">
                <a:noFill/>
                <a:round/>
              </a:ln>
            </p:spPr>
            <p:txBody>
              <a:bodyPr vert="horz" wrap="square" lIns="91456" tIns="45728" rIns="91456" bIns="45728" numCol="1" anchor="t" anchorCtr="0" compatLnSpc="1"/>
              <a:lstStyle/>
              <a:p>
                <a:endParaRPr lang="en-US" sz="2670"/>
              </a:p>
            </p:txBody>
          </p:sp>
          <p:sp>
            <p:nvSpPr>
              <p:cNvPr id="142" name="Freeform 143"/>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9525">
                <a:noFill/>
                <a:round/>
              </a:ln>
            </p:spPr>
            <p:txBody>
              <a:bodyPr vert="horz" wrap="square" lIns="91456" tIns="45728" rIns="91456" bIns="45728" numCol="1" anchor="t" anchorCtr="0" compatLnSpc="1"/>
              <a:lstStyle/>
              <a:p>
                <a:endParaRPr lang="en-US" sz="2670"/>
              </a:p>
            </p:txBody>
          </p:sp>
          <p:sp>
            <p:nvSpPr>
              <p:cNvPr id="143" name="Freeform 144"/>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9525">
                <a:noFill/>
                <a:round/>
              </a:ln>
            </p:spPr>
            <p:txBody>
              <a:bodyPr vert="horz" wrap="square" lIns="91456" tIns="45728" rIns="91456" bIns="45728" numCol="1" anchor="t" anchorCtr="0" compatLnSpc="1"/>
              <a:lstStyle/>
              <a:p>
                <a:endParaRPr lang="en-US" sz="2670"/>
              </a:p>
            </p:txBody>
          </p:sp>
          <p:sp>
            <p:nvSpPr>
              <p:cNvPr id="144" name="Freeform 145"/>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9525">
                <a:noFill/>
                <a:round/>
              </a:ln>
            </p:spPr>
            <p:txBody>
              <a:bodyPr vert="horz" wrap="square" lIns="91456" tIns="45728" rIns="91456" bIns="45728" numCol="1" anchor="t" anchorCtr="0" compatLnSpc="1"/>
              <a:lstStyle/>
              <a:p>
                <a:endParaRPr lang="en-US" sz="2670"/>
              </a:p>
            </p:txBody>
          </p:sp>
          <p:sp>
            <p:nvSpPr>
              <p:cNvPr id="145" name="Freeform 146"/>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9525">
                <a:noFill/>
                <a:round/>
              </a:ln>
            </p:spPr>
            <p:txBody>
              <a:bodyPr vert="horz" wrap="square" lIns="91456" tIns="45728" rIns="91456" bIns="45728" numCol="1" anchor="t" anchorCtr="0" compatLnSpc="1"/>
              <a:lstStyle/>
              <a:p>
                <a:endParaRPr lang="en-US" sz="2670"/>
              </a:p>
            </p:txBody>
          </p:sp>
          <p:sp>
            <p:nvSpPr>
              <p:cNvPr id="146" name="Freeform 147"/>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solidFill>
                <a:srgbClr val="1C9292"/>
              </a:solidFill>
              <a:ln w="9525">
                <a:noFill/>
                <a:round/>
              </a:ln>
            </p:spPr>
            <p:txBody>
              <a:bodyPr vert="horz" wrap="square" lIns="91456" tIns="45728" rIns="91456" bIns="45728" numCol="1" anchor="t" anchorCtr="0" compatLnSpc="1"/>
              <a:lstStyle/>
              <a:p>
                <a:endParaRPr lang="en-US" sz="2670">
                  <a:solidFill>
                    <a:srgbClr val="FA8170"/>
                  </a:solidFill>
                </a:endParaRPr>
              </a:p>
            </p:txBody>
          </p:sp>
          <p:sp>
            <p:nvSpPr>
              <p:cNvPr id="147" name="Freeform 148"/>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9525">
                <a:noFill/>
                <a:round/>
              </a:ln>
            </p:spPr>
            <p:txBody>
              <a:bodyPr vert="horz" wrap="square" lIns="91456" tIns="45728" rIns="91456" bIns="45728" numCol="1" anchor="t" anchorCtr="0" compatLnSpc="1"/>
              <a:lstStyle/>
              <a:p>
                <a:endParaRPr lang="en-US" sz="2670"/>
              </a:p>
            </p:txBody>
          </p:sp>
          <p:sp>
            <p:nvSpPr>
              <p:cNvPr id="148" name="Freeform 149"/>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9525">
                <a:noFill/>
                <a:round/>
              </a:ln>
            </p:spPr>
            <p:txBody>
              <a:bodyPr vert="horz" wrap="square" lIns="91456" tIns="45728" rIns="91456" bIns="45728" numCol="1" anchor="t" anchorCtr="0" compatLnSpc="1"/>
              <a:lstStyle/>
              <a:p>
                <a:endParaRPr lang="en-US" sz="2670"/>
              </a:p>
            </p:txBody>
          </p:sp>
          <p:sp>
            <p:nvSpPr>
              <p:cNvPr id="149" name="Freeform 150"/>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9525">
                <a:noFill/>
                <a:round/>
              </a:ln>
            </p:spPr>
            <p:txBody>
              <a:bodyPr vert="horz" wrap="square" lIns="91456" tIns="45728" rIns="91456" bIns="45728" numCol="1" anchor="t" anchorCtr="0" compatLnSpc="1"/>
              <a:lstStyle/>
              <a:p>
                <a:endParaRPr lang="en-US" sz="2670"/>
              </a:p>
            </p:txBody>
          </p:sp>
          <p:sp>
            <p:nvSpPr>
              <p:cNvPr id="150" name="Freeform 151"/>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9525">
                <a:noFill/>
                <a:round/>
              </a:ln>
            </p:spPr>
            <p:txBody>
              <a:bodyPr vert="horz" wrap="square" lIns="91456" tIns="45728" rIns="91456" bIns="45728" numCol="1" anchor="t" anchorCtr="0" compatLnSpc="1"/>
              <a:lstStyle/>
              <a:p>
                <a:endParaRPr lang="en-US" sz="2670"/>
              </a:p>
            </p:txBody>
          </p:sp>
          <p:sp>
            <p:nvSpPr>
              <p:cNvPr id="151" name="Freeform 152"/>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9525">
                <a:noFill/>
                <a:round/>
              </a:ln>
            </p:spPr>
            <p:txBody>
              <a:bodyPr vert="horz" wrap="square" lIns="91456" tIns="45728" rIns="91456" bIns="45728" numCol="1" anchor="t" anchorCtr="0" compatLnSpc="1"/>
              <a:lstStyle/>
              <a:p>
                <a:endParaRPr lang="en-US" sz="2670"/>
              </a:p>
            </p:txBody>
          </p:sp>
          <p:sp>
            <p:nvSpPr>
              <p:cNvPr id="152" name="Freeform 153"/>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9525">
                <a:noFill/>
                <a:round/>
              </a:ln>
            </p:spPr>
            <p:txBody>
              <a:bodyPr vert="horz" wrap="square" lIns="91456" tIns="45728" rIns="91456" bIns="45728" numCol="1" anchor="t" anchorCtr="0" compatLnSpc="1"/>
              <a:lstStyle/>
              <a:p>
                <a:endParaRPr lang="en-US" sz="2670"/>
              </a:p>
            </p:txBody>
          </p:sp>
          <p:sp>
            <p:nvSpPr>
              <p:cNvPr id="153" name="Freeform 154"/>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9525">
                <a:noFill/>
                <a:round/>
              </a:ln>
            </p:spPr>
            <p:txBody>
              <a:bodyPr vert="horz" wrap="square" lIns="91456" tIns="45728" rIns="91456" bIns="45728" numCol="1" anchor="t" anchorCtr="0" compatLnSpc="1"/>
              <a:lstStyle/>
              <a:p>
                <a:endParaRPr lang="en-US" sz="2670"/>
              </a:p>
            </p:txBody>
          </p:sp>
          <p:sp>
            <p:nvSpPr>
              <p:cNvPr id="154" name="Freeform 155"/>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9525">
                <a:noFill/>
                <a:round/>
              </a:ln>
            </p:spPr>
            <p:txBody>
              <a:bodyPr vert="horz" wrap="square" lIns="91456" tIns="45728" rIns="91456" bIns="45728" numCol="1" anchor="t" anchorCtr="0" compatLnSpc="1"/>
              <a:lstStyle/>
              <a:p>
                <a:endParaRPr lang="en-US" sz="2670"/>
              </a:p>
            </p:txBody>
          </p:sp>
          <p:sp>
            <p:nvSpPr>
              <p:cNvPr id="155" name="Freeform 156"/>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9525">
                <a:noFill/>
                <a:round/>
              </a:ln>
            </p:spPr>
            <p:txBody>
              <a:bodyPr vert="horz" wrap="square" lIns="91456" tIns="45728" rIns="91456" bIns="45728" numCol="1" anchor="t" anchorCtr="0" compatLnSpc="1"/>
              <a:lstStyle/>
              <a:p>
                <a:endParaRPr lang="en-US" sz="2670"/>
              </a:p>
            </p:txBody>
          </p:sp>
          <p:sp>
            <p:nvSpPr>
              <p:cNvPr id="156" name="Freeform 157"/>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9525">
                <a:noFill/>
                <a:round/>
              </a:ln>
            </p:spPr>
            <p:txBody>
              <a:bodyPr vert="horz" wrap="square" lIns="91456" tIns="45728" rIns="91456" bIns="45728" numCol="1" anchor="t" anchorCtr="0" compatLnSpc="1"/>
              <a:lstStyle/>
              <a:p>
                <a:endParaRPr lang="en-US" sz="2670"/>
              </a:p>
            </p:txBody>
          </p:sp>
          <p:sp>
            <p:nvSpPr>
              <p:cNvPr id="157" name="Freeform 158"/>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9525">
                <a:noFill/>
                <a:round/>
              </a:ln>
            </p:spPr>
            <p:txBody>
              <a:bodyPr vert="horz" wrap="square" lIns="91456" tIns="45728" rIns="91456" bIns="45728" numCol="1" anchor="t" anchorCtr="0" compatLnSpc="1"/>
              <a:lstStyle/>
              <a:p>
                <a:endParaRPr lang="en-US" sz="2670"/>
              </a:p>
            </p:txBody>
          </p:sp>
          <p:sp>
            <p:nvSpPr>
              <p:cNvPr id="158" name="Freeform 159"/>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9525">
                <a:noFill/>
                <a:round/>
              </a:ln>
            </p:spPr>
            <p:txBody>
              <a:bodyPr vert="horz" wrap="square" lIns="91456" tIns="45728" rIns="91456" bIns="45728" numCol="1" anchor="t" anchorCtr="0" compatLnSpc="1"/>
              <a:lstStyle/>
              <a:p>
                <a:endParaRPr lang="en-US" sz="2670"/>
              </a:p>
            </p:txBody>
          </p:sp>
          <p:sp>
            <p:nvSpPr>
              <p:cNvPr id="159" name="Freeform 160"/>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9525">
                <a:noFill/>
                <a:round/>
              </a:ln>
            </p:spPr>
            <p:txBody>
              <a:bodyPr vert="horz" wrap="square" lIns="91456" tIns="45728" rIns="91456" bIns="45728" numCol="1" anchor="t" anchorCtr="0" compatLnSpc="1"/>
              <a:lstStyle/>
              <a:p>
                <a:endParaRPr lang="en-US" sz="2670"/>
              </a:p>
            </p:txBody>
          </p:sp>
          <p:sp>
            <p:nvSpPr>
              <p:cNvPr id="160" name="Freeform 161"/>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9525">
                <a:noFill/>
                <a:round/>
              </a:ln>
            </p:spPr>
            <p:txBody>
              <a:bodyPr vert="horz" wrap="square" lIns="91456" tIns="45728" rIns="91456" bIns="45728" numCol="1" anchor="t" anchorCtr="0" compatLnSpc="1"/>
              <a:lstStyle/>
              <a:p>
                <a:endParaRPr lang="en-US" sz="2670"/>
              </a:p>
            </p:txBody>
          </p:sp>
          <p:sp>
            <p:nvSpPr>
              <p:cNvPr id="161" name="Freeform 162"/>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9525">
                <a:noFill/>
                <a:round/>
              </a:ln>
            </p:spPr>
            <p:txBody>
              <a:bodyPr vert="horz" wrap="square" lIns="91456" tIns="45728" rIns="91456" bIns="45728" numCol="1" anchor="t" anchorCtr="0" compatLnSpc="1"/>
              <a:lstStyle/>
              <a:p>
                <a:endParaRPr lang="en-US" sz="2670"/>
              </a:p>
            </p:txBody>
          </p:sp>
          <p:sp>
            <p:nvSpPr>
              <p:cNvPr id="162" name="Freeform 164"/>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9525">
                <a:noFill/>
                <a:round/>
              </a:ln>
            </p:spPr>
            <p:txBody>
              <a:bodyPr vert="horz" wrap="square" lIns="91456" tIns="45728" rIns="91456" bIns="45728" numCol="1" anchor="t" anchorCtr="0" compatLnSpc="1"/>
              <a:lstStyle/>
              <a:p>
                <a:endParaRPr lang="en-US" sz="2670"/>
              </a:p>
            </p:txBody>
          </p:sp>
          <p:sp>
            <p:nvSpPr>
              <p:cNvPr id="163" name="Freeform 165"/>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9525">
                <a:noFill/>
                <a:round/>
              </a:ln>
            </p:spPr>
            <p:txBody>
              <a:bodyPr vert="horz" wrap="square" lIns="91456" tIns="45728" rIns="91456" bIns="45728" numCol="1" anchor="t" anchorCtr="0" compatLnSpc="1"/>
              <a:lstStyle/>
              <a:p>
                <a:endParaRPr lang="en-US" sz="2670"/>
              </a:p>
            </p:txBody>
          </p:sp>
          <p:sp>
            <p:nvSpPr>
              <p:cNvPr id="164" name="Freeform 166"/>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9525">
                <a:noFill/>
                <a:round/>
              </a:ln>
            </p:spPr>
            <p:txBody>
              <a:bodyPr vert="horz" wrap="square" lIns="91456" tIns="45728" rIns="91456" bIns="45728" numCol="1" anchor="t" anchorCtr="0" compatLnSpc="1"/>
              <a:lstStyle/>
              <a:p>
                <a:endParaRPr lang="en-US" sz="2670"/>
              </a:p>
            </p:txBody>
          </p:sp>
          <p:sp>
            <p:nvSpPr>
              <p:cNvPr id="165" name="Freeform 167"/>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9525">
                <a:noFill/>
                <a:round/>
              </a:ln>
            </p:spPr>
            <p:txBody>
              <a:bodyPr vert="horz" wrap="square" lIns="91456" tIns="45728" rIns="91456" bIns="45728" numCol="1" anchor="t" anchorCtr="0" compatLnSpc="1"/>
              <a:lstStyle/>
              <a:p>
                <a:endParaRPr lang="en-US" sz="2670"/>
              </a:p>
            </p:txBody>
          </p:sp>
          <p:sp>
            <p:nvSpPr>
              <p:cNvPr id="166" name="Freeform 168"/>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9525">
                <a:noFill/>
                <a:round/>
              </a:ln>
            </p:spPr>
            <p:txBody>
              <a:bodyPr vert="horz" wrap="square" lIns="91456" tIns="45728" rIns="91456" bIns="45728" numCol="1" anchor="t" anchorCtr="0" compatLnSpc="1"/>
              <a:lstStyle/>
              <a:p>
                <a:endParaRPr lang="en-US" sz="2670"/>
              </a:p>
            </p:txBody>
          </p:sp>
          <p:sp>
            <p:nvSpPr>
              <p:cNvPr id="167" name="Freeform 169"/>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9525">
                <a:noFill/>
                <a:round/>
              </a:ln>
            </p:spPr>
            <p:txBody>
              <a:bodyPr vert="horz" wrap="square" lIns="91456" tIns="45728" rIns="91456" bIns="45728" numCol="1" anchor="t" anchorCtr="0" compatLnSpc="1"/>
              <a:lstStyle/>
              <a:p>
                <a:endParaRPr lang="en-US" sz="2670"/>
              </a:p>
            </p:txBody>
          </p:sp>
          <p:sp>
            <p:nvSpPr>
              <p:cNvPr id="168" name="Freeform 170"/>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9525">
                <a:noFill/>
                <a:round/>
              </a:ln>
            </p:spPr>
            <p:txBody>
              <a:bodyPr vert="horz" wrap="square" lIns="91456" tIns="45728" rIns="91456" bIns="45728" numCol="1" anchor="t" anchorCtr="0" compatLnSpc="1"/>
              <a:lstStyle/>
              <a:p>
                <a:endParaRPr lang="en-US" sz="2670"/>
              </a:p>
            </p:txBody>
          </p:sp>
          <p:sp>
            <p:nvSpPr>
              <p:cNvPr id="169" name="Freeform 171"/>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9525">
                <a:noFill/>
                <a:round/>
              </a:ln>
            </p:spPr>
            <p:txBody>
              <a:bodyPr vert="horz" wrap="square" lIns="91456" tIns="45728" rIns="91456" bIns="45728" numCol="1" anchor="t" anchorCtr="0" compatLnSpc="1"/>
              <a:lstStyle/>
              <a:p>
                <a:endParaRPr lang="en-US" sz="2670"/>
              </a:p>
            </p:txBody>
          </p:sp>
        </p:grpSp>
      </p:grpSp>
      <p:sp>
        <p:nvSpPr>
          <p:cNvPr id="271" name="矩形 270"/>
          <p:cNvSpPr>
            <a:spLocks noChangeArrowheads="1"/>
          </p:cNvSpPr>
          <p:nvPr/>
        </p:nvSpPr>
        <p:spPr bwMode="auto">
          <a:xfrm>
            <a:off x="6318632" y="1502457"/>
            <a:ext cx="2647413" cy="399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5" tIns="34293" rIns="68585" bIns="34293">
            <a:spAutoFit/>
          </a:bodyPr>
          <a:lstStyle/>
          <a:p>
            <a:pPr>
              <a:lnSpc>
                <a:spcPct val="110000"/>
              </a:lnSpc>
            </a:pPr>
            <a:r>
              <a:rPr lang="zh-CN" altLang="en-US" sz="975"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a:t>
            </a:r>
            <a:endParaRPr lang="zh-CN" altLang="en-US" sz="975" dirty="0">
              <a:solidFill>
                <a:schemeClr val="tx1">
                  <a:lumMod val="50000"/>
                  <a:lumOff val="50000"/>
                </a:schemeClr>
              </a:solidFill>
            </a:endParaRPr>
          </a:p>
        </p:txBody>
      </p:sp>
      <p:grpSp>
        <p:nvGrpSpPr>
          <p:cNvPr id="3" name="组合 2"/>
          <p:cNvGrpSpPr/>
          <p:nvPr/>
        </p:nvGrpSpPr>
        <p:grpSpPr>
          <a:xfrm>
            <a:off x="5362886" y="2031493"/>
            <a:ext cx="513089" cy="513089"/>
            <a:chOff x="7381295" y="2358084"/>
            <a:chExt cx="647999" cy="648000"/>
          </a:xfrm>
        </p:grpSpPr>
        <p:sp>
          <p:nvSpPr>
            <p:cNvPr id="66" name="Oval 58"/>
            <p:cNvSpPr>
              <a:spLocks noChangeAspect="1"/>
            </p:cNvSpPr>
            <p:nvPr/>
          </p:nvSpPr>
          <p:spPr>
            <a:xfrm>
              <a:off x="7381295" y="2358084"/>
              <a:ext cx="647999" cy="648000"/>
            </a:xfrm>
            <a:prstGeom prst="ellipse">
              <a:avLst/>
            </a:prstGeom>
            <a:solidFill>
              <a:srgbClr val="1C9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5" name="Freeform 173"/>
            <p:cNvSpPr>
              <a:spLocks noChangeAspect="1" noEditPoints="1"/>
            </p:cNvSpPr>
            <p:nvPr/>
          </p:nvSpPr>
          <p:spPr bwMode="auto">
            <a:xfrm>
              <a:off x="7561057" y="2510281"/>
              <a:ext cx="305892" cy="326189"/>
            </a:xfrm>
            <a:custGeom>
              <a:avLst/>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bg1">
                <a:lumMod val="95000"/>
              </a:schemeClr>
            </a:solidFill>
            <a:ln>
              <a:noFill/>
            </a:ln>
          </p:spPr>
          <p:txBody>
            <a:bodyPr vert="horz" wrap="square" lIns="91456" tIns="45728" rIns="91456" bIns="45728" numCol="1" anchor="t" anchorCtr="0" compatLnSpc="1"/>
            <a:lstStyle/>
            <a:p>
              <a:endParaRPr lang="zh-CN" altLang="en-US" sz="1865"/>
            </a:p>
          </p:txBody>
        </p:sp>
      </p:grpSp>
      <p:grpSp>
        <p:nvGrpSpPr>
          <p:cNvPr id="5" name="组合 4"/>
          <p:cNvGrpSpPr/>
          <p:nvPr/>
        </p:nvGrpSpPr>
        <p:grpSpPr>
          <a:xfrm>
            <a:off x="4574311" y="3194523"/>
            <a:ext cx="513089" cy="513089"/>
            <a:chOff x="6361541" y="3481431"/>
            <a:chExt cx="647999" cy="648000"/>
          </a:xfrm>
        </p:grpSpPr>
        <p:sp>
          <p:nvSpPr>
            <p:cNvPr id="68" name="Oval 61"/>
            <p:cNvSpPr>
              <a:spLocks noChangeAspect="1"/>
            </p:cNvSpPr>
            <p:nvPr/>
          </p:nvSpPr>
          <p:spPr>
            <a:xfrm>
              <a:off x="6361541" y="3481431"/>
              <a:ext cx="647999" cy="648000"/>
            </a:xfrm>
            <a:prstGeom prst="ellipse">
              <a:avLst/>
            </a:prstGeom>
            <a:solidFill>
              <a:srgbClr val="1C9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8" name="Freeform 122"/>
            <p:cNvSpPr>
              <a:spLocks noChangeAspect="1" noEditPoints="1"/>
            </p:cNvSpPr>
            <p:nvPr/>
          </p:nvSpPr>
          <p:spPr bwMode="auto">
            <a:xfrm>
              <a:off x="6579369" y="3642337"/>
              <a:ext cx="212342" cy="326189"/>
            </a:xfrm>
            <a:custGeom>
              <a:avLst/>
              <a:gdLst>
                <a:gd name="T0" fmla="*/ 31 w 70"/>
                <a:gd name="T1" fmla="*/ 20 h 108"/>
                <a:gd name="T2" fmla="*/ 36 w 70"/>
                <a:gd name="T3" fmla="*/ 20 h 108"/>
                <a:gd name="T4" fmla="*/ 51 w 70"/>
                <a:gd name="T5" fmla="*/ 32 h 108"/>
                <a:gd name="T6" fmla="*/ 62 w 70"/>
                <a:gd name="T7" fmla="*/ 51 h 108"/>
                <a:gd name="T8" fmla="*/ 64 w 70"/>
                <a:gd name="T9" fmla="*/ 69 h 108"/>
                <a:gd name="T10" fmla="*/ 63 w 70"/>
                <a:gd name="T11" fmla="*/ 74 h 108"/>
                <a:gd name="T12" fmla="*/ 54 w 70"/>
                <a:gd name="T13" fmla="*/ 60 h 108"/>
                <a:gd name="T14" fmla="*/ 49 w 70"/>
                <a:gd name="T15" fmla="*/ 55 h 108"/>
                <a:gd name="T16" fmla="*/ 41 w 70"/>
                <a:gd name="T17" fmla="*/ 42 h 108"/>
                <a:gd name="T18" fmla="*/ 40 w 70"/>
                <a:gd name="T19" fmla="*/ 34 h 108"/>
                <a:gd name="T20" fmla="*/ 31 w 70"/>
                <a:gd name="T21" fmla="*/ 20 h 108"/>
                <a:gd name="T22" fmla="*/ 39 w 70"/>
                <a:gd name="T23" fmla="*/ 60 h 108"/>
                <a:gd name="T24" fmla="*/ 36 w 70"/>
                <a:gd name="T25" fmla="*/ 70 h 108"/>
                <a:gd name="T26" fmla="*/ 54 w 70"/>
                <a:gd name="T27" fmla="*/ 103 h 108"/>
                <a:gd name="T28" fmla="*/ 65 w 70"/>
                <a:gd name="T29" fmla="*/ 106 h 108"/>
                <a:gd name="T30" fmla="*/ 65 w 70"/>
                <a:gd name="T31" fmla="*/ 106 h 108"/>
                <a:gd name="T32" fmla="*/ 68 w 70"/>
                <a:gd name="T33" fmla="*/ 95 h 108"/>
                <a:gd name="T34" fmla="*/ 49 w 70"/>
                <a:gd name="T35" fmla="*/ 63 h 108"/>
                <a:gd name="T36" fmla="*/ 39 w 70"/>
                <a:gd name="T37" fmla="*/ 60 h 108"/>
                <a:gd name="T38" fmla="*/ 39 w 70"/>
                <a:gd name="T39" fmla="*/ 60 h 108"/>
                <a:gd name="T40" fmla="*/ 5 w 70"/>
                <a:gd name="T41" fmla="*/ 2 h 108"/>
                <a:gd name="T42" fmla="*/ 2 w 70"/>
                <a:gd name="T43" fmla="*/ 13 h 108"/>
                <a:gd name="T44" fmla="*/ 21 w 70"/>
                <a:gd name="T45" fmla="*/ 45 h 108"/>
                <a:gd name="T46" fmla="*/ 32 w 70"/>
                <a:gd name="T47" fmla="*/ 48 h 108"/>
                <a:gd name="T48" fmla="*/ 32 w 70"/>
                <a:gd name="T49" fmla="*/ 48 h 108"/>
                <a:gd name="T50" fmla="*/ 35 w 70"/>
                <a:gd name="T51" fmla="*/ 37 h 108"/>
                <a:gd name="T52" fmla="*/ 16 w 70"/>
                <a:gd name="T53" fmla="*/ 5 h 108"/>
                <a:gd name="T54" fmla="*/ 5 w 70"/>
                <a:gd name="T55" fmla="*/ 2 h 108"/>
                <a:gd name="T56" fmla="*/ 5 w 70"/>
                <a:gd name="T57" fmla="*/ 2 h 108"/>
                <a:gd name="T58" fmla="*/ 39 w 70"/>
                <a:gd name="T59" fmla="*/ 88 h 108"/>
                <a:gd name="T60" fmla="*/ 31 w 70"/>
                <a:gd name="T61" fmla="*/ 73 h 108"/>
                <a:gd name="T62" fmla="*/ 29 w 70"/>
                <a:gd name="T63" fmla="*/ 66 h 108"/>
                <a:gd name="T64" fmla="*/ 22 w 70"/>
                <a:gd name="T65" fmla="*/ 53 h 108"/>
                <a:gd name="T66" fmla="*/ 16 w 70"/>
                <a:gd name="T67" fmla="*/ 48 h 108"/>
                <a:gd name="T68" fmla="*/ 8 w 70"/>
                <a:gd name="T69" fmla="*/ 33 h 108"/>
                <a:gd name="T70" fmla="*/ 6 w 70"/>
                <a:gd name="T71" fmla="*/ 38 h 108"/>
                <a:gd name="T72" fmla="*/ 8 w 70"/>
                <a:gd name="T73" fmla="*/ 57 h 108"/>
                <a:gd name="T74" fmla="*/ 19 w 70"/>
                <a:gd name="T75" fmla="*/ 75 h 108"/>
                <a:gd name="T76" fmla="*/ 34 w 70"/>
                <a:gd name="T77" fmla="*/ 87 h 108"/>
                <a:gd name="T78" fmla="*/ 39 w 70"/>
                <a:gd name="T79"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0" h="108">
                  <a:moveTo>
                    <a:pt x="31" y="20"/>
                  </a:moveTo>
                  <a:cubicBezTo>
                    <a:pt x="33" y="20"/>
                    <a:pt x="34" y="20"/>
                    <a:pt x="36" y="20"/>
                  </a:cubicBezTo>
                  <a:cubicBezTo>
                    <a:pt x="42" y="22"/>
                    <a:pt x="48" y="26"/>
                    <a:pt x="51" y="32"/>
                  </a:cubicBezTo>
                  <a:cubicBezTo>
                    <a:pt x="62" y="51"/>
                    <a:pt x="62" y="51"/>
                    <a:pt x="62" y="51"/>
                  </a:cubicBezTo>
                  <a:cubicBezTo>
                    <a:pt x="65" y="56"/>
                    <a:pt x="66" y="63"/>
                    <a:pt x="64" y="69"/>
                  </a:cubicBezTo>
                  <a:cubicBezTo>
                    <a:pt x="64" y="71"/>
                    <a:pt x="63" y="73"/>
                    <a:pt x="63" y="74"/>
                  </a:cubicBezTo>
                  <a:cubicBezTo>
                    <a:pt x="54" y="60"/>
                    <a:pt x="54" y="60"/>
                    <a:pt x="54" y="60"/>
                  </a:cubicBezTo>
                  <a:cubicBezTo>
                    <a:pt x="53" y="58"/>
                    <a:pt x="51" y="56"/>
                    <a:pt x="49" y="55"/>
                  </a:cubicBezTo>
                  <a:cubicBezTo>
                    <a:pt x="41" y="42"/>
                    <a:pt x="41" y="42"/>
                    <a:pt x="41" y="42"/>
                  </a:cubicBezTo>
                  <a:cubicBezTo>
                    <a:pt x="41" y="39"/>
                    <a:pt x="41" y="37"/>
                    <a:pt x="40" y="34"/>
                  </a:cubicBezTo>
                  <a:cubicBezTo>
                    <a:pt x="31" y="20"/>
                    <a:pt x="31" y="20"/>
                    <a:pt x="31" y="20"/>
                  </a:cubicBezTo>
                  <a:close/>
                  <a:moveTo>
                    <a:pt x="39" y="60"/>
                  </a:moveTo>
                  <a:cubicBezTo>
                    <a:pt x="35" y="62"/>
                    <a:pt x="34" y="67"/>
                    <a:pt x="36" y="70"/>
                  </a:cubicBezTo>
                  <a:cubicBezTo>
                    <a:pt x="54" y="103"/>
                    <a:pt x="54" y="103"/>
                    <a:pt x="54" y="103"/>
                  </a:cubicBezTo>
                  <a:cubicBezTo>
                    <a:pt x="57" y="107"/>
                    <a:pt x="61" y="108"/>
                    <a:pt x="65" y="106"/>
                  </a:cubicBezTo>
                  <a:cubicBezTo>
                    <a:pt x="65" y="106"/>
                    <a:pt x="65" y="106"/>
                    <a:pt x="65" y="106"/>
                  </a:cubicBezTo>
                  <a:cubicBezTo>
                    <a:pt x="69" y="104"/>
                    <a:pt x="70" y="99"/>
                    <a:pt x="68" y="95"/>
                  </a:cubicBezTo>
                  <a:cubicBezTo>
                    <a:pt x="49" y="63"/>
                    <a:pt x="49" y="63"/>
                    <a:pt x="49" y="63"/>
                  </a:cubicBezTo>
                  <a:cubicBezTo>
                    <a:pt x="47" y="59"/>
                    <a:pt x="42" y="57"/>
                    <a:pt x="39" y="60"/>
                  </a:cubicBezTo>
                  <a:cubicBezTo>
                    <a:pt x="39" y="60"/>
                    <a:pt x="39" y="60"/>
                    <a:pt x="39" y="60"/>
                  </a:cubicBezTo>
                  <a:close/>
                  <a:moveTo>
                    <a:pt x="5" y="2"/>
                  </a:moveTo>
                  <a:cubicBezTo>
                    <a:pt x="2" y="4"/>
                    <a:pt x="0" y="9"/>
                    <a:pt x="2" y="13"/>
                  </a:cubicBezTo>
                  <a:cubicBezTo>
                    <a:pt x="21" y="45"/>
                    <a:pt x="21" y="45"/>
                    <a:pt x="21" y="45"/>
                  </a:cubicBezTo>
                  <a:cubicBezTo>
                    <a:pt x="23" y="49"/>
                    <a:pt x="28" y="50"/>
                    <a:pt x="32" y="48"/>
                  </a:cubicBezTo>
                  <a:cubicBezTo>
                    <a:pt x="32" y="48"/>
                    <a:pt x="32" y="48"/>
                    <a:pt x="32" y="48"/>
                  </a:cubicBezTo>
                  <a:cubicBezTo>
                    <a:pt x="36" y="46"/>
                    <a:pt x="37" y="41"/>
                    <a:pt x="35" y="37"/>
                  </a:cubicBezTo>
                  <a:cubicBezTo>
                    <a:pt x="16" y="5"/>
                    <a:pt x="16" y="5"/>
                    <a:pt x="16" y="5"/>
                  </a:cubicBezTo>
                  <a:cubicBezTo>
                    <a:pt x="14" y="1"/>
                    <a:pt x="9" y="0"/>
                    <a:pt x="5" y="2"/>
                  </a:cubicBezTo>
                  <a:cubicBezTo>
                    <a:pt x="5" y="2"/>
                    <a:pt x="5" y="2"/>
                    <a:pt x="5" y="2"/>
                  </a:cubicBezTo>
                  <a:close/>
                  <a:moveTo>
                    <a:pt x="39" y="88"/>
                  </a:moveTo>
                  <a:cubicBezTo>
                    <a:pt x="31" y="73"/>
                    <a:pt x="31" y="73"/>
                    <a:pt x="31" y="73"/>
                  </a:cubicBezTo>
                  <a:cubicBezTo>
                    <a:pt x="30" y="71"/>
                    <a:pt x="29" y="69"/>
                    <a:pt x="29" y="66"/>
                  </a:cubicBezTo>
                  <a:cubicBezTo>
                    <a:pt x="22" y="53"/>
                    <a:pt x="22" y="53"/>
                    <a:pt x="22" y="53"/>
                  </a:cubicBezTo>
                  <a:cubicBezTo>
                    <a:pt x="19" y="52"/>
                    <a:pt x="18" y="50"/>
                    <a:pt x="16" y="48"/>
                  </a:cubicBezTo>
                  <a:cubicBezTo>
                    <a:pt x="8" y="33"/>
                    <a:pt x="8" y="33"/>
                    <a:pt x="8" y="33"/>
                  </a:cubicBezTo>
                  <a:cubicBezTo>
                    <a:pt x="7" y="34"/>
                    <a:pt x="6" y="36"/>
                    <a:pt x="6" y="38"/>
                  </a:cubicBezTo>
                  <a:cubicBezTo>
                    <a:pt x="4" y="44"/>
                    <a:pt x="5" y="51"/>
                    <a:pt x="8" y="57"/>
                  </a:cubicBezTo>
                  <a:cubicBezTo>
                    <a:pt x="19" y="75"/>
                    <a:pt x="19" y="75"/>
                    <a:pt x="19" y="75"/>
                  </a:cubicBezTo>
                  <a:cubicBezTo>
                    <a:pt x="22" y="81"/>
                    <a:pt x="28" y="85"/>
                    <a:pt x="34" y="87"/>
                  </a:cubicBezTo>
                  <a:cubicBezTo>
                    <a:pt x="36" y="87"/>
                    <a:pt x="38" y="88"/>
                    <a:pt x="39" y="88"/>
                  </a:cubicBezTo>
                  <a:close/>
                </a:path>
              </a:pathLst>
            </a:custGeom>
            <a:solidFill>
              <a:schemeClr val="bg1">
                <a:lumMod val="95000"/>
              </a:schemeClr>
            </a:solidFill>
            <a:ln>
              <a:noFill/>
            </a:ln>
          </p:spPr>
          <p:txBody>
            <a:bodyPr vert="horz" wrap="square" lIns="91456" tIns="45728" rIns="91456" bIns="45728" numCol="1" anchor="t" anchorCtr="0" compatLnSpc="1"/>
            <a:lstStyle/>
            <a:p>
              <a:endParaRPr lang="zh-CN" altLang="en-US" sz="1865"/>
            </a:p>
          </p:txBody>
        </p:sp>
      </p:grpSp>
      <p:grpSp>
        <p:nvGrpSpPr>
          <p:cNvPr id="2" name="组合 1"/>
          <p:cNvGrpSpPr/>
          <p:nvPr/>
        </p:nvGrpSpPr>
        <p:grpSpPr>
          <a:xfrm>
            <a:off x="5739416" y="1424961"/>
            <a:ext cx="513089" cy="513089"/>
            <a:chOff x="7869756" y="1796411"/>
            <a:chExt cx="647999" cy="648000"/>
          </a:xfrm>
        </p:grpSpPr>
        <p:sp>
          <p:nvSpPr>
            <p:cNvPr id="65" name="Oval 51"/>
            <p:cNvSpPr>
              <a:spLocks noChangeAspect="1"/>
            </p:cNvSpPr>
            <p:nvPr/>
          </p:nvSpPr>
          <p:spPr>
            <a:xfrm>
              <a:off x="7869756" y="1796411"/>
              <a:ext cx="647999" cy="648000"/>
            </a:xfrm>
            <a:prstGeom prst="ellipse">
              <a:avLst/>
            </a:prstGeom>
            <a:solidFill>
              <a:srgbClr val="1C9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1" name="Freeform 357"/>
            <p:cNvSpPr>
              <a:spLocks noChangeAspect="1" noEditPoints="1"/>
            </p:cNvSpPr>
            <p:nvPr/>
          </p:nvSpPr>
          <p:spPr bwMode="auto">
            <a:xfrm>
              <a:off x="8001693" y="1984331"/>
              <a:ext cx="384125" cy="272160"/>
            </a:xfrm>
            <a:custGeom>
              <a:avLst/>
              <a:gdLst>
                <a:gd name="T0" fmla="*/ 47 w 94"/>
                <a:gd name="T1" fmla="*/ 17 h 67"/>
                <a:gd name="T2" fmla="*/ 31 w 94"/>
                <a:gd name="T3" fmla="*/ 33 h 67"/>
                <a:gd name="T4" fmla="*/ 47 w 94"/>
                <a:gd name="T5" fmla="*/ 49 h 67"/>
                <a:gd name="T6" fmla="*/ 63 w 94"/>
                <a:gd name="T7" fmla="*/ 33 h 67"/>
                <a:gd name="T8" fmla="*/ 47 w 94"/>
                <a:gd name="T9" fmla="*/ 17 h 67"/>
                <a:gd name="T10" fmla="*/ 71 w 94"/>
                <a:gd name="T11" fmla="*/ 10 h 67"/>
                <a:gd name="T12" fmla="*/ 65 w 94"/>
                <a:gd name="T13" fmla="*/ 15 h 67"/>
                <a:gd name="T14" fmla="*/ 72 w 94"/>
                <a:gd name="T15" fmla="*/ 33 h 67"/>
                <a:gd name="T16" fmla="*/ 65 w 94"/>
                <a:gd name="T17" fmla="*/ 51 h 67"/>
                <a:gd name="T18" fmla="*/ 71 w 94"/>
                <a:gd name="T19" fmla="*/ 57 h 67"/>
                <a:gd name="T20" fmla="*/ 80 w 94"/>
                <a:gd name="T21" fmla="*/ 33 h 67"/>
                <a:gd name="T22" fmla="*/ 71 w 94"/>
                <a:gd name="T23" fmla="*/ 10 h 67"/>
                <a:gd name="T24" fmla="*/ 81 w 94"/>
                <a:gd name="T25" fmla="*/ 0 h 67"/>
                <a:gd name="T26" fmla="*/ 75 w 94"/>
                <a:gd name="T27" fmla="*/ 5 h 67"/>
                <a:gd name="T28" fmla="*/ 86 w 94"/>
                <a:gd name="T29" fmla="*/ 33 h 67"/>
                <a:gd name="T30" fmla="*/ 75 w 94"/>
                <a:gd name="T31" fmla="*/ 61 h 67"/>
                <a:gd name="T32" fmla="*/ 81 w 94"/>
                <a:gd name="T33" fmla="*/ 67 h 67"/>
                <a:gd name="T34" fmla="*/ 94 w 94"/>
                <a:gd name="T35" fmla="*/ 33 h 67"/>
                <a:gd name="T36" fmla="*/ 81 w 94"/>
                <a:gd name="T37" fmla="*/ 0 h 67"/>
                <a:gd name="T38" fmla="*/ 24 w 94"/>
                <a:gd name="T39" fmla="*/ 10 h 67"/>
                <a:gd name="T40" fmla="*/ 14 w 94"/>
                <a:gd name="T41" fmla="*/ 33 h 67"/>
                <a:gd name="T42" fmla="*/ 24 w 94"/>
                <a:gd name="T43" fmla="*/ 57 h 67"/>
                <a:gd name="T44" fmla="*/ 30 w 94"/>
                <a:gd name="T45" fmla="*/ 51 h 67"/>
                <a:gd name="T46" fmla="*/ 22 w 94"/>
                <a:gd name="T47" fmla="*/ 33 h 67"/>
                <a:gd name="T48" fmla="*/ 30 w 94"/>
                <a:gd name="T49" fmla="*/ 15 h 67"/>
                <a:gd name="T50" fmla="*/ 24 w 94"/>
                <a:gd name="T51" fmla="*/ 10 h 67"/>
                <a:gd name="T52" fmla="*/ 19 w 94"/>
                <a:gd name="T53" fmla="*/ 5 h 67"/>
                <a:gd name="T54" fmla="*/ 14 w 94"/>
                <a:gd name="T55" fmla="*/ 0 h 67"/>
                <a:gd name="T56" fmla="*/ 0 w 94"/>
                <a:gd name="T57" fmla="*/ 33 h 67"/>
                <a:gd name="T58" fmla="*/ 14 w 94"/>
                <a:gd name="T59" fmla="*/ 67 h 67"/>
                <a:gd name="T60" fmla="*/ 19 w 94"/>
                <a:gd name="T61" fmla="*/ 61 h 67"/>
                <a:gd name="T62" fmla="*/ 8 w 94"/>
                <a:gd name="T63" fmla="*/ 33 h 67"/>
                <a:gd name="T64" fmla="*/ 19 w 94"/>
                <a:gd name="T65" fmla="*/ 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4" h="67">
                  <a:moveTo>
                    <a:pt x="47" y="17"/>
                  </a:moveTo>
                  <a:cubicBezTo>
                    <a:pt x="38" y="17"/>
                    <a:pt x="31" y="24"/>
                    <a:pt x="31" y="33"/>
                  </a:cubicBezTo>
                  <a:cubicBezTo>
                    <a:pt x="31" y="42"/>
                    <a:pt x="38" y="49"/>
                    <a:pt x="47" y="49"/>
                  </a:cubicBezTo>
                  <a:cubicBezTo>
                    <a:pt x="56" y="49"/>
                    <a:pt x="63" y="42"/>
                    <a:pt x="63" y="33"/>
                  </a:cubicBezTo>
                  <a:cubicBezTo>
                    <a:pt x="63" y="24"/>
                    <a:pt x="56" y="17"/>
                    <a:pt x="47" y="17"/>
                  </a:cubicBezTo>
                  <a:close/>
                  <a:moveTo>
                    <a:pt x="71" y="10"/>
                  </a:moveTo>
                  <a:cubicBezTo>
                    <a:pt x="65" y="15"/>
                    <a:pt x="65" y="15"/>
                    <a:pt x="65" y="15"/>
                  </a:cubicBezTo>
                  <a:cubicBezTo>
                    <a:pt x="69" y="20"/>
                    <a:pt x="72" y="26"/>
                    <a:pt x="72" y="33"/>
                  </a:cubicBezTo>
                  <a:cubicBezTo>
                    <a:pt x="72" y="40"/>
                    <a:pt x="69" y="46"/>
                    <a:pt x="65" y="51"/>
                  </a:cubicBezTo>
                  <a:cubicBezTo>
                    <a:pt x="71" y="57"/>
                    <a:pt x="71" y="57"/>
                    <a:pt x="71" y="57"/>
                  </a:cubicBezTo>
                  <a:cubicBezTo>
                    <a:pt x="77" y="50"/>
                    <a:pt x="80" y="42"/>
                    <a:pt x="80" y="33"/>
                  </a:cubicBezTo>
                  <a:cubicBezTo>
                    <a:pt x="80" y="24"/>
                    <a:pt x="77" y="16"/>
                    <a:pt x="71" y="10"/>
                  </a:cubicBezTo>
                  <a:close/>
                  <a:moveTo>
                    <a:pt x="81" y="0"/>
                  </a:moveTo>
                  <a:cubicBezTo>
                    <a:pt x="75" y="5"/>
                    <a:pt x="75" y="5"/>
                    <a:pt x="75" y="5"/>
                  </a:cubicBezTo>
                  <a:cubicBezTo>
                    <a:pt x="82" y="13"/>
                    <a:pt x="86" y="22"/>
                    <a:pt x="86" y="33"/>
                  </a:cubicBezTo>
                  <a:cubicBezTo>
                    <a:pt x="86" y="44"/>
                    <a:pt x="82" y="54"/>
                    <a:pt x="75" y="61"/>
                  </a:cubicBezTo>
                  <a:cubicBezTo>
                    <a:pt x="81" y="67"/>
                    <a:pt x="81" y="67"/>
                    <a:pt x="81" y="67"/>
                  </a:cubicBezTo>
                  <a:cubicBezTo>
                    <a:pt x="89" y="58"/>
                    <a:pt x="94" y="46"/>
                    <a:pt x="94" y="33"/>
                  </a:cubicBezTo>
                  <a:cubicBezTo>
                    <a:pt x="94" y="20"/>
                    <a:pt x="89" y="8"/>
                    <a:pt x="81" y="0"/>
                  </a:cubicBezTo>
                  <a:close/>
                  <a:moveTo>
                    <a:pt x="24" y="10"/>
                  </a:moveTo>
                  <a:cubicBezTo>
                    <a:pt x="18" y="16"/>
                    <a:pt x="14" y="24"/>
                    <a:pt x="14" y="33"/>
                  </a:cubicBezTo>
                  <a:cubicBezTo>
                    <a:pt x="14" y="42"/>
                    <a:pt x="18" y="50"/>
                    <a:pt x="24" y="57"/>
                  </a:cubicBezTo>
                  <a:cubicBezTo>
                    <a:pt x="30" y="51"/>
                    <a:pt x="30" y="51"/>
                    <a:pt x="30" y="51"/>
                  </a:cubicBezTo>
                  <a:cubicBezTo>
                    <a:pt x="25" y="46"/>
                    <a:pt x="22" y="40"/>
                    <a:pt x="22" y="33"/>
                  </a:cubicBezTo>
                  <a:cubicBezTo>
                    <a:pt x="22" y="26"/>
                    <a:pt x="25" y="20"/>
                    <a:pt x="30" y="15"/>
                  </a:cubicBezTo>
                  <a:lnTo>
                    <a:pt x="24" y="10"/>
                  </a:lnTo>
                  <a:close/>
                  <a:moveTo>
                    <a:pt x="19" y="5"/>
                  </a:moveTo>
                  <a:cubicBezTo>
                    <a:pt x="14" y="0"/>
                    <a:pt x="14" y="0"/>
                    <a:pt x="14" y="0"/>
                  </a:cubicBezTo>
                  <a:cubicBezTo>
                    <a:pt x="5" y="8"/>
                    <a:pt x="0" y="20"/>
                    <a:pt x="0" y="33"/>
                  </a:cubicBezTo>
                  <a:cubicBezTo>
                    <a:pt x="0" y="46"/>
                    <a:pt x="5" y="58"/>
                    <a:pt x="14" y="67"/>
                  </a:cubicBezTo>
                  <a:cubicBezTo>
                    <a:pt x="19" y="61"/>
                    <a:pt x="19" y="61"/>
                    <a:pt x="19" y="61"/>
                  </a:cubicBezTo>
                  <a:cubicBezTo>
                    <a:pt x="12" y="54"/>
                    <a:pt x="8" y="44"/>
                    <a:pt x="8" y="33"/>
                  </a:cubicBezTo>
                  <a:cubicBezTo>
                    <a:pt x="8" y="22"/>
                    <a:pt x="12" y="12"/>
                    <a:pt x="19" y="5"/>
                  </a:cubicBezTo>
                  <a:close/>
                </a:path>
              </a:pathLst>
            </a:custGeom>
            <a:solidFill>
              <a:schemeClr val="bg1">
                <a:lumMod val="95000"/>
              </a:schemeClr>
            </a:solidFill>
            <a:ln>
              <a:noFill/>
            </a:ln>
          </p:spPr>
          <p:txBody>
            <a:bodyPr vert="horz" wrap="square" lIns="91456" tIns="45728" rIns="91456" bIns="45728" numCol="1" anchor="t" anchorCtr="0" compatLnSpc="1"/>
            <a:lstStyle/>
            <a:p>
              <a:endParaRPr lang="zh-CN" altLang="en-US" sz="1865"/>
            </a:p>
          </p:txBody>
        </p:sp>
      </p:grpSp>
      <p:grpSp>
        <p:nvGrpSpPr>
          <p:cNvPr id="4" name="组合 3"/>
          <p:cNvGrpSpPr/>
          <p:nvPr/>
        </p:nvGrpSpPr>
        <p:grpSpPr>
          <a:xfrm>
            <a:off x="4984997" y="2574830"/>
            <a:ext cx="513089" cy="513089"/>
            <a:chOff x="6920225" y="2919757"/>
            <a:chExt cx="647999" cy="648000"/>
          </a:xfrm>
        </p:grpSpPr>
        <p:sp>
          <p:nvSpPr>
            <p:cNvPr id="67" name="Oval 60"/>
            <p:cNvSpPr>
              <a:spLocks noChangeAspect="1"/>
            </p:cNvSpPr>
            <p:nvPr/>
          </p:nvSpPr>
          <p:spPr>
            <a:xfrm>
              <a:off x="6920225" y="2919757"/>
              <a:ext cx="647999" cy="648000"/>
            </a:xfrm>
            <a:prstGeom prst="ellipse">
              <a:avLst/>
            </a:prstGeom>
            <a:solidFill>
              <a:srgbClr val="1C9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4" name="Freeform 359"/>
            <p:cNvSpPr>
              <a:spLocks noChangeAspect="1" noEditPoints="1"/>
            </p:cNvSpPr>
            <p:nvPr/>
          </p:nvSpPr>
          <p:spPr bwMode="auto">
            <a:xfrm>
              <a:off x="7114190" y="3071954"/>
              <a:ext cx="260069" cy="326189"/>
            </a:xfrm>
            <a:custGeom>
              <a:avLst/>
              <a:gdLst>
                <a:gd name="T0" fmla="*/ 144 w 177"/>
                <a:gd name="T1" fmla="*/ 61 h 222"/>
                <a:gd name="T2" fmla="*/ 144 w 177"/>
                <a:gd name="T3" fmla="*/ 222 h 222"/>
                <a:gd name="T4" fmla="*/ 177 w 177"/>
                <a:gd name="T5" fmla="*/ 222 h 222"/>
                <a:gd name="T6" fmla="*/ 177 w 177"/>
                <a:gd name="T7" fmla="*/ 61 h 222"/>
                <a:gd name="T8" fmla="*/ 144 w 177"/>
                <a:gd name="T9" fmla="*/ 61 h 222"/>
                <a:gd name="T10" fmla="*/ 96 w 177"/>
                <a:gd name="T11" fmla="*/ 222 h 222"/>
                <a:gd name="T12" fmla="*/ 130 w 177"/>
                <a:gd name="T13" fmla="*/ 222 h 222"/>
                <a:gd name="T14" fmla="*/ 130 w 177"/>
                <a:gd name="T15" fmla="*/ 90 h 222"/>
                <a:gd name="T16" fmla="*/ 96 w 177"/>
                <a:gd name="T17" fmla="*/ 90 h 222"/>
                <a:gd name="T18" fmla="*/ 96 w 177"/>
                <a:gd name="T19" fmla="*/ 222 h 222"/>
                <a:gd name="T20" fmla="*/ 47 w 177"/>
                <a:gd name="T21" fmla="*/ 222 h 222"/>
                <a:gd name="T22" fmla="*/ 80 w 177"/>
                <a:gd name="T23" fmla="*/ 222 h 222"/>
                <a:gd name="T24" fmla="*/ 80 w 177"/>
                <a:gd name="T25" fmla="*/ 0 h 222"/>
                <a:gd name="T26" fmla="*/ 47 w 177"/>
                <a:gd name="T27" fmla="*/ 0 h 222"/>
                <a:gd name="T28" fmla="*/ 47 w 177"/>
                <a:gd name="T29" fmla="*/ 222 h 222"/>
                <a:gd name="T30" fmla="*/ 0 w 177"/>
                <a:gd name="T31" fmla="*/ 222 h 222"/>
                <a:gd name="T32" fmla="*/ 33 w 177"/>
                <a:gd name="T33" fmla="*/ 222 h 222"/>
                <a:gd name="T34" fmla="*/ 33 w 177"/>
                <a:gd name="T35" fmla="*/ 139 h 222"/>
                <a:gd name="T36" fmla="*/ 0 w 177"/>
                <a:gd name="T37" fmla="*/ 139 h 222"/>
                <a:gd name="T38" fmla="*/ 0 w 177"/>
                <a:gd name="T39" fmla="*/ 22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7" h="222">
                  <a:moveTo>
                    <a:pt x="144" y="61"/>
                  </a:moveTo>
                  <a:lnTo>
                    <a:pt x="144" y="222"/>
                  </a:lnTo>
                  <a:lnTo>
                    <a:pt x="177" y="222"/>
                  </a:lnTo>
                  <a:lnTo>
                    <a:pt x="177" y="61"/>
                  </a:lnTo>
                  <a:lnTo>
                    <a:pt x="144" y="61"/>
                  </a:lnTo>
                  <a:close/>
                  <a:moveTo>
                    <a:pt x="96" y="222"/>
                  </a:moveTo>
                  <a:lnTo>
                    <a:pt x="130" y="222"/>
                  </a:lnTo>
                  <a:lnTo>
                    <a:pt x="130" y="90"/>
                  </a:lnTo>
                  <a:lnTo>
                    <a:pt x="96" y="90"/>
                  </a:lnTo>
                  <a:lnTo>
                    <a:pt x="96" y="222"/>
                  </a:lnTo>
                  <a:close/>
                  <a:moveTo>
                    <a:pt x="47" y="222"/>
                  </a:moveTo>
                  <a:lnTo>
                    <a:pt x="80" y="222"/>
                  </a:lnTo>
                  <a:lnTo>
                    <a:pt x="80" y="0"/>
                  </a:lnTo>
                  <a:lnTo>
                    <a:pt x="47" y="0"/>
                  </a:lnTo>
                  <a:lnTo>
                    <a:pt x="47" y="222"/>
                  </a:lnTo>
                  <a:close/>
                  <a:moveTo>
                    <a:pt x="0" y="222"/>
                  </a:moveTo>
                  <a:lnTo>
                    <a:pt x="33" y="222"/>
                  </a:lnTo>
                  <a:lnTo>
                    <a:pt x="33" y="139"/>
                  </a:lnTo>
                  <a:lnTo>
                    <a:pt x="0" y="139"/>
                  </a:lnTo>
                  <a:lnTo>
                    <a:pt x="0" y="222"/>
                  </a:lnTo>
                  <a:close/>
                </a:path>
              </a:pathLst>
            </a:custGeom>
            <a:solidFill>
              <a:schemeClr val="bg1">
                <a:lumMod val="95000"/>
              </a:schemeClr>
            </a:solidFill>
            <a:ln>
              <a:noFill/>
            </a:ln>
          </p:spPr>
          <p:txBody>
            <a:bodyPr vert="horz" wrap="square" lIns="91456" tIns="45728" rIns="91456" bIns="45728" numCol="1" anchor="t" anchorCtr="0" compatLnSpc="1"/>
            <a:lstStyle/>
            <a:p>
              <a:endParaRPr lang="zh-CN" altLang="en-US" sz="1865"/>
            </a:p>
          </p:txBody>
        </p:sp>
      </p:grpSp>
      <p:sp>
        <p:nvSpPr>
          <p:cNvPr id="285" name="矩形 284"/>
          <p:cNvSpPr>
            <a:spLocks noChangeArrowheads="1"/>
          </p:cNvSpPr>
          <p:nvPr/>
        </p:nvSpPr>
        <p:spPr bwMode="auto">
          <a:xfrm>
            <a:off x="5941324" y="2109263"/>
            <a:ext cx="2647413" cy="399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5" tIns="34293" rIns="68585" bIns="34293">
            <a:spAutoFit/>
          </a:bodyPr>
          <a:lstStyle/>
          <a:p>
            <a:pPr>
              <a:lnSpc>
                <a:spcPct val="110000"/>
              </a:lnSpc>
            </a:pPr>
            <a:r>
              <a:rPr lang="zh-CN" altLang="en-US" sz="975"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a:t>
            </a:r>
            <a:endParaRPr lang="zh-CN" altLang="en-US" sz="975" dirty="0">
              <a:solidFill>
                <a:schemeClr val="tx1">
                  <a:lumMod val="50000"/>
                  <a:lumOff val="50000"/>
                </a:schemeClr>
              </a:solidFill>
            </a:endParaRPr>
          </a:p>
        </p:txBody>
      </p:sp>
      <p:sp>
        <p:nvSpPr>
          <p:cNvPr id="286" name="矩形 285"/>
          <p:cNvSpPr>
            <a:spLocks noChangeArrowheads="1"/>
          </p:cNvSpPr>
          <p:nvPr/>
        </p:nvSpPr>
        <p:spPr bwMode="auto">
          <a:xfrm>
            <a:off x="5562655" y="2652873"/>
            <a:ext cx="2647413" cy="399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5" tIns="34293" rIns="68585" bIns="34293">
            <a:spAutoFit/>
          </a:bodyPr>
          <a:lstStyle/>
          <a:p>
            <a:pPr>
              <a:lnSpc>
                <a:spcPct val="110000"/>
              </a:lnSpc>
            </a:pPr>
            <a:r>
              <a:rPr lang="zh-CN" altLang="en-US" sz="975"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a:t>
            </a:r>
            <a:endParaRPr lang="zh-CN" altLang="en-US" sz="975" dirty="0">
              <a:solidFill>
                <a:schemeClr val="tx1">
                  <a:lumMod val="50000"/>
                  <a:lumOff val="50000"/>
                </a:schemeClr>
              </a:solidFill>
            </a:endParaRPr>
          </a:p>
        </p:txBody>
      </p:sp>
      <p:sp>
        <p:nvSpPr>
          <p:cNvPr id="287" name="矩形 286"/>
          <p:cNvSpPr>
            <a:spLocks noChangeArrowheads="1"/>
          </p:cNvSpPr>
          <p:nvPr/>
        </p:nvSpPr>
        <p:spPr bwMode="auto">
          <a:xfrm>
            <a:off x="5151189" y="3272840"/>
            <a:ext cx="2647413" cy="399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5" tIns="34293" rIns="68585" bIns="34293">
            <a:spAutoFit/>
          </a:bodyPr>
          <a:lstStyle/>
          <a:p>
            <a:pPr>
              <a:lnSpc>
                <a:spcPct val="110000"/>
              </a:lnSpc>
            </a:pPr>
            <a:r>
              <a:rPr lang="zh-CN" altLang="en-US" sz="975"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a:t>
            </a:r>
            <a:endParaRPr lang="zh-CN" altLang="en-US" sz="975" dirty="0">
              <a:solidFill>
                <a:schemeClr val="tx1">
                  <a:lumMod val="50000"/>
                  <a:lumOff val="50000"/>
                </a:schemeClr>
              </a:solidFill>
            </a:endParaRPr>
          </a:p>
        </p:txBody>
      </p:sp>
      <p:sp>
        <p:nvSpPr>
          <p:cNvPr id="7" name="标题 6"/>
          <p:cNvSpPr>
            <a:spLocks noGrp="1"/>
          </p:cNvSpPr>
          <p:nvPr>
            <p:ph type="title"/>
          </p:nvPr>
        </p:nvSpPr>
        <p:spPr/>
        <p:txBody>
          <a:bodyPr/>
          <a:lstStyle/>
          <a:p>
            <a:r>
              <a:rPr lang="zh-CN" altLang="en-US" dirty="0">
                <a:cs typeface="+mn-ea"/>
                <a:sym typeface="+mn-lt"/>
              </a:rPr>
              <a:t>在此输入标题内容</a:t>
            </a:r>
            <a:endParaRPr lang="zh-CN" altLang="en-US" dirty="0"/>
          </a:p>
        </p:txBody>
      </p:sp>
      <p:sp>
        <p:nvSpPr>
          <p:cNvPr id="274" name="灯片编号占位符 4"/>
          <p:cNvSpPr>
            <a:spLocks noGrp="1"/>
          </p:cNvSpPr>
          <p:nvPr>
            <p:ph type="sldNum" sz="quarter" idx="12"/>
          </p:nvPr>
        </p:nvSpPr>
        <p:spPr/>
        <p:txBody>
          <a:bodyPr/>
          <a:lstStyle/>
          <a:p>
            <a:r>
              <a:rPr lang="en-US" altLang="zh-CN" dirty="0"/>
              <a:t>34</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p:cTn id="7" dur="500" fill="hold"/>
                                            <p:tgtEl>
                                              <p:spTgt spid="55"/>
                                            </p:tgtEl>
                                            <p:attrNameLst>
                                              <p:attrName>ppt_w</p:attrName>
                                            </p:attrNameLst>
                                          </p:cBhvr>
                                          <p:tavLst>
                                            <p:tav tm="0">
                                              <p:val>
                                                <p:fltVal val="0"/>
                                              </p:val>
                                            </p:tav>
                                            <p:tav tm="100000">
                                              <p:val>
                                                <p:strVal val="#ppt_w"/>
                                              </p:val>
                                            </p:tav>
                                          </p:tavLst>
                                        </p:anim>
                                        <p:anim calcmode="lin" valueType="num">
                                          <p:cBhvr>
                                            <p:cTn id="8" dur="500" fill="hold"/>
                                            <p:tgtEl>
                                              <p:spTgt spid="5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75"/>
                                            </p:tgtEl>
                                            <p:attrNameLst>
                                              <p:attrName>style.visibility</p:attrName>
                                            </p:attrNameLst>
                                          </p:cBhvr>
                                          <p:to>
                                            <p:strVal val="visible"/>
                                          </p:to>
                                        </p:set>
                                        <p:anim calcmode="lin" valueType="num">
                                          <p:cBhvr>
                                            <p:cTn id="12" dur="500" fill="hold"/>
                                            <p:tgtEl>
                                              <p:spTgt spid="75"/>
                                            </p:tgtEl>
                                            <p:attrNameLst>
                                              <p:attrName>ppt_w</p:attrName>
                                            </p:attrNameLst>
                                          </p:cBhvr>
                                          <p:tavLst>
                                            <p:tav tm="0">
                                              <p:val>
                                                <p:fltVal val="0"/>
                                              </p:val>
                                            </p:tav>
                                            <p:tav tm="100000">
                                              <p:val>
                                                <p:strVal val="#ppt_w"/>
                                              </p:val>
                                            </p:tav>
                                          </p:tavLst>
                                        </p:anim>
                                        <p:anim calcmode="lin" valueType="num">
                                          <p:cBhvr>
                                            <p:cTn id="13" dur="500" fill="hold"/>
                                            <p:tgtEl>
                                              <p:spTgt spid="75"/>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12" presetClass="entr" presetSubtype="8" fill="hold"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slide(fromLeft)">
                                          <p:cBhvr>
                                            <p:cTn id="17" dur="500"/>
                                            <p:tgtEl>
                                              <p:spTgt spid="32"/>
                                            </p:tgtEl>
                                          </p:cBhvr>
                                        </p:animEffect>
                                      </p:childTnLst>
                                    </p:cTn>
                                  </p:par>
                                </p:childTnLst>
                              </p:cTn>
                            </p:par>
                            <p:par>
                              <p:cTn id="18" fill="hold">
                                <p:stCondLst>
                                  <p:cond delay="1500"/>
                                </p:stCondLst>
                                <p:childTnLst>
                                  <p:par>
                                    <p:cTn id="19" presetID="1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slide(fromLeft)">
                                          <p:cBhvr>
                                            <p:cTn id="21" dur="500"/>
                                            <p:tgtEl>
                                              <p:spTgt spid="35"/>
                                            </p:tgtEl>
                                          </p:cBhvr>
                                        </p:animEffect>
                                      </p:childTnLst>
                                    </p:cTn>
                                  </p:par>
                                </p:childTnLst>
                              </p:cTn>
                            </p:par>
                            <p:par>
                              <p:cTn id="22" fill="hold">
                                <p:stCondLst>
                                  <p:cond delay="2000"/>
                                </p:stCondLst>
                                <p:childTnLst>
                                  <p:par>
                                    <p:cTn id="23" presetID="12" presetClass="entr" presetSubtype="8"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slide(fromLeft)">
                                          <p:cBhvr>
                                            <p:cTn id="25" dur="500"/>
                                            <p:tgtEl>
                                              <p:spTgt spid="44"/>
                                            </p:tgtEl>
                                          </p:cBhvr>
                                        </p:animEffect>
                                      </p:childTnLst>
                                    </p:cTn>
                                  </p:par>
                                </p:childTnLst>
                              </p:cTn>
                            </p:par>
                            <p:par>
                              <p:cTn id="26" fill="hold">
                                <p:stCondLst>
                                  <p:cond delay="2500"/>
                                </p:stCondLst>
                                <p:childTnLst>
                                  <p:par>
                                    <p:cTn id="27" presetID="12" presetClass="entr" presetSubtype="8"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slide(fromLeft)">
                                          <p:cBhvr>
                                            <p:cTn id="29" dur="500"/>
                                            <p:tgtEl>
                                              <p:spTgt spid="52"/>
                                            </p:tgtEl>
                                          </p:cBhvr>
                                        </p:animEffect>
                                      </p:childTnLst>
                                    </p:cTn>
                                  </p:par>
                                </p:childTnLst>
                              </p:cTn>
                            </p:par>
                            <p:par>
                              <p:cTn id="30" fill="hold">
                                <p:stCondLst>
                                  <p:cond delay="3000"/>
                                </p:stCondLst>
                                <p:childTnLst>
                                  <p:par>
                                    <p:cTn id="31" presetID="55" presetClass="entr" presetSubtype="0"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400" fill="hold"/>
                                            <p:tgtEl>
                                              <p:spTgt spid="2"/>
                                            </p:tgtEl>
                                            <p:attrNameLst>
                                              <p:attrName>ppt_w</p:attrName>
                                            </p:attrNameLst>
                                          </p:cBhvr>
                                          <p:tavLst>
                                            <p:tav tm="0">
                                              <p:val>
                                                <p:strVal val="#ppt_w*0.70"/>
                                              </p:val>
                                            </p:tav>
                                            <p:tav tm="100000">
                                              <p:val>
                                                <p:strVal val="#ppt_w"/>
                                              </p:val>
                                            </p:tav>
                                          </p:tavLst>
                                        </p:anim>
                                        <p:anim calcmode="lin" valueType="num">
                                          <p:cBhvr>
                                            <p:cTn id="34" dur="400" fill="hold"/>
                                            <p:tgtEl>
                                              <p:spTgt spid="2"/>
                                            </p:tgtEl>
                                            <p:attrNameLst>
                                              <p:attrName>ppt_h</p:attrName>
                                            </p:attrNameLst>
                                          </p:cBhvr>
                                          <p:tavLst>
                                            <p:tav tm="0">
                                              <p:val>
                                                <p:strVal val="#ppt_h"/>
                                              </p:val>
                                            </p:tav>
                                            <p:tav tm="100000">
                                              <p:val>
                                                <p:strVal val="#ppt_h"/>
                                              </p:val>
                                            </p:tav>
                                          </p:tavLst>
                                        </p:anim>
                                        <p:animEffect transition="in" filter="fade">
                                          <p:cBhvr>
                                            <p:cTn id="35" dur="400"/>
                                            <p:tgtEl>
                                              <p:spTgt spid="2"/>
                                            </p:tgtEl>
                                          </p:cBhvr>
                                        </p:animEffect>
                                      </p:childTnLst>
                                    </p:cTn>
                                  </p:par>
                                  <p:par>
                                    <p:cTn id="36" presetID="2" presetClass="entr" presetSubtype="2" fill="hold" grpId="0" nodeType="withEffect" p14:presetBounceEnd="34000">
                                      <p:stCondLst>
                                        <p:cond delay="250"/>
                                      </p:stCondLst>
                                      <p:childTnLst>
                                        <p:set>
                                          <p:cBhvr>
                                            <p:cTn id="37" dur="1" fill="hold">
                                              <p:stCondLst>
                                                <p:cond delay="0"/>
                                              </p:stCondLst>
                                            </p:cTn>
                                            <p:tgtEl>
                                              <p:spTgt spid="271"/>
                                            </p:tgtEl>
                                            <p:attrNameLst>
                                              <p:attrName>style.visibility</p:attrName>
                                            </p:attrNameLst>
                                          </p:cBhvr>
                                          <p:to>
                                            <p:strVal val="visible"/>
                                          </p:to>
                                        </p:set>
                                        <p:anim calcmode="lin" valueType="num" p14:bounceEnd="34000">
                                          <p:cBhvr additive="base">
                                            <p:cTn id="38" dur="350" fill="hold"/>
                                            <p:tgtEl>
                                              <p:spTgt spid="271"/>
                                            </p:tgtEl>
                                            <p:attrNameLst>
                                              <p:attrName>ppt_x</p:attrName>
                                            </p:attrNameLst>
                                          </p:cBhvr>
                                          <p:tavLst>
                                            <p:tav tm="0">
                                              <p:val>
                                                <p:strVal val="1+#ppt_w/2"/>
                                              </p:val>
                                            </p:tav>
                                            <p:tav tm="100000">
                                              <p:val>
                                                <p:strVal val="#ppt_x"/>
                                              </p:val>
                                            </p:tav>
                                          </p:tavLst>
                                        </p:anim>
                                        <p:anim calcmode="lin" valueType="num" p14:bounceEnd="34000">
                                          <p:cBhvr additive="base">
                                            <p:cTn id="39" dur="350" fill="hold"/>
                                            <p:tgtEl>
                                              <p:spTgt spid="271"/>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55" presetClass="entr" presetSubtype="0"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400" fill="hold"/>
                                            <p:tgtEl>
                                              <p:spTgt spid="3"/>
                                            </p:tgtEl>
                                            <p:attrNameLst>
                                              <p:attrName>ppt_w</p:attrName>
                                            </p:attrNameLst>
                                          </p:cBhvr>
                                          <p:tavLst>
                                            <p:tav tm="0">
                                              <p:val>
                                                <p:strVal val="#ppt_w*0.70"/>
                                              </p:val>
                                            </p:tav>
                                            <p:tav tm="100000">
                                              <p:val>
                                                <p:strVal val="#ppt_w"/>
                                              </p:val>
                                            </p:tav>
                                          </p:tavLst>
                                        </p:anim>
                                        <p:anim calcmode="lin" valueType="num">
                                          <p:cBhvr>
                                            <p:cTn id="44" dur="400" fill="hold"/>
                                            <p:tgtEl>
                                              <p:spTgt spid="3"/>
                                            </p:tgtEl>
                                            <p:attrNameLst>
                                              <p:attrName>ppt_h</p:attrName>
                                            </p:attrNameLst>
                                          </p:cBhvr>
                                          <p:tavLst>
                                            <p:tav tm="0">
                                              <p:val>
                                                <p:strVal val="#ppt_h"/>
                                              </p:val>
                                            </p:tav>
                                            <p:tav tm="100000">
                                              <p:val>
                                                <p:strVal val="#ppt_h"/>
                                              </p:val>
                                            </p:tav>
                                          </p:tavLst>
                                        </p:anim>
                                        <p:animEffect transition="in" filter="fade">
                                          <p:cBhvr>
                                            <p:cTn id="45" dur="400"/>
                                            <p:tgtEl>
                                              <p:spTgt spid="3"/>
                                            </p:tgtEl>
                                          </p:cBhvr>
                                        </p:animEffect>
                                      </p:childTnLst>
                                    </p:cTn>
                                  </p:par>
                                  <p:par>
                                    <p:cTn id="46" presetID="2" presetClass="entr" presetSubtype="2" fill="hold" grpId="0" nodeType="withEffect" p14:presetBounceEnd="34000">
                                      <p:stCondLst>
                                        <p:cond delay="250"/>
                                      </p:stCondLst>
                                      <p:childTnLst>
                                        <p:set>
                                          <p:cBhvr>
                                            <p:cTn id="47" dur="1" fill="hold">
                                              <p:stCondLst>
                                                <p:cond delay="0"/>
                                              </p:stCondLst>
                                            </p:cTn>
                                            <p:tgtEl>
                                              <p:spTgt spid="285"/>
                                            </p:tgtEl>
                                            <p:attrNameLst>
                                              <p:attrName>style.visibility</p:attrName>
                                            </p:attrNameLst>
                                          </p:cBhvr>
                                          <p:to>
                                            <p:strVal val="visible"/>
                                          </p:to>
                                        </p:set>
                                        <p:anim calcmode="lin" valueType="num" p14:bounceEnd="34000">
                                          <p:cBhvr additive="base">
                                            <p:cTn id="48" dur="350" fill="hold"/>
                                            <p:tgtEl>
                                              <p:spTgt spid="285"/>
                                            </p:tgtEl>
                                            <p:attrNameLst>
                                              <p:attrName>ppt_x</p:attrName>
                                            </p:attrNameLst>
                                          </p:cBhvr>
                                          <p:tavLst>
                                            <p:tav tm="0">
                                              <p:val>
                                                <p:strVal val="1+#ppt_w/2"/>
                                              </p:val>
                                            </p:tav>
                                            <p:tav tm="100000">
                                              <p:val>
                                                <p:strVal val="#ppt_x"/>
                                              </p:val>
                                            </p:tav>
                                          </p:tavLst>
                                        </p:anim>
                                        <p:anim calcmode="lin" valueType="num" p14:bounceEnd="34000">
                                          <p:cBhvr additive="base">
                                            <p:cTn id="49" dur="350" fill="hold"/>
                                            <p:tgtEl>
                                              <p:spTgt spid="285"/>
                                            </p:tgtEl>
                                            <p:attrNameLst>
                                              <p:attrName>ppt_y</p:attrName>
                                            </p:attrNameLst>
                                          </p:cBhvr>
                                          <p:tavLst>
                                            <p:tav tm="0">
                                              <p:val>
                                                <p:strVal val="#ppt_y"/>
                                              </p:val>
                                            </p:tav>
                                            <p:tav tm="100000">
                                              <p:val>
                                                <p:strVal val="#ppt_y"/>
                                              </p:val>
                                            </p:tav>
                                          </p:tavLst>
                                        </p:anim>
                                      </p:childTnLst>
                                    </p:cTn>
                                  </p:par>
                                </p:childTnLst>
                              </p:cTn>
                            </p:par>
                            <p:par>
                              <p:cTn id="50" fill="hold">
                                <p:stCondLst>
                                  <p:cond delay="4000"/>
                                </p:stCondLst>
                                <p:childTnLst>
                                  <p:par>
                                    <p:cTn id="51" presetID="55" presetClass="entr" presetSubtype="0" fill="hold" nodeType="afterEffect">
                                      <p:stCondLst>
                                        <p:cond delay="0"/>
                                      </p:stCondLst>
                                      <p:childTnLst>
                                        <p:set>
                                          <p:cBhvr>
                                            <p:cTn id="52" dur="1" fill="hold">
                                              <p:stCondLst>
                                                <p:cond delay="0"/>
                                              </p:stCondLst>
                                            </p:cTn>
                                            <p:tgtEl>
                                              <p:spTgt spid="4"/>
                                            </p:tgtEl>
                                            <p:attrNameLst>
                                              <p:attrName>style.visibility</p:attrName>
                                            </p:attrNameLst>
                                          </p:cBhvr>
                                          <p:to>
                                            <p:strVal val="visible"/>
                                          </p:to>
                                        </p:set>
                                        <p:anim calcmode="lin" valueType="num">
                                          <p:cBhvr>
                                            <p:cTn id="53" dur="400" fill="hold"/>
                                            <p:tgtEl>
                                              <p:spTgt spid="4"/>
                                            </p:tgtEl>
                                            <p:attrNameLst>
                                              <p:attrName>ppt_w</p:attrName>
                                            </p:attrNameLst>
                                          </p:cBhvr>
                                          <p:tavLst>
                                            <p:tav tm="0">
                                              <p:val>
                                                <p:strVal val="#ppt_w*0.70"/>
                                              </p:val>
                                            </p:tav>
                                            <p:tav tm="100000">
                                              <p:val>
                                                <p:strVal val="#ppt_w"/>
                                              </p:val>
                                            </p:tav>
                                          </p:tavLst>
                                        </p:anim>
                                        <p:anim calcmode="lin" valueType="num">
                                          <p:cBhvr>
                                            <p:cTn id="54" dur="400" fill="hold"/>
                                            <p:tgtEl>
                                              <p:spTgt spid="4"/>
                                            </p:tgtEl>
                                            <p:attrNameLst>
                                              <p:attrName>ppt_h</p:attrName>
                                            </p:attrNameLst>
                                          </p:cBhvr>
                                          <p:tavLst>
                                            <p:tav tm="0">
                                              <p:val>
                                                <p:strVal val="#ppt_h"/>
                                              </p:val>
                                            </p:tav>
                                            <p:tav tm="100000">
                                              <p:val>
                                                <p:strVal val="#ppt_h"/>
                                              </p:val>
                                            </p:tav>
                                          </p:tavLst>
                                        </p:anim>
                                        <p:animEffect transition="in" filter="fade">
                                          <p:cBhvr>
                                            <p:cTn id="55" dur="400"/>
                                            <p:tgtEl>
                                              <p:spTgt spid="4"/>
                                            </p:tgtEl>
                                          </p:cBhvr>
                                        </p:animEffect>
                                      </p:childTnLst>
                                    </p:cTn>
                                  </p:par>
                                  <p:par>
                                    <p:cTn id="56" presetID="2" presetClass="entr" presetSubtype="2" fill="hold" grpId="0" nodeType="withEffect" p14:presetBounceEnd="34000">
                                      <p:stCondLst>
                                        <p:cond delay="250"/>
                                      </p:stCondLst>
                                      <p:childTnLst>
                                        <p:set>
                                          <p:cBhvr>
                                            <p:cTn id="57" dur="1" fill="hold">
                                              <p:stCondLst>
                                                <p:cond delay="0"/>
                                              </p:stCondLst>
                                            </p:cTn>
                                            <p:tgtEl>
                                              <p:spTgt spid="286"/>
                                            </p:tgtEl>
                                            <p:attrNameLst>
                                              <p:attrName>style.visibility</p:attrName>
                                            </p:attrNameLst>
                                          </p:cBhvr>
                                          <p:to>
                                            <p:strVal val="visible"/>
                                          </p:to>
                                        </p:set>
                                        <p:anim calcmode="lin" valueType="num" p14:bounceEnd="34000">
                                          <p:cBhvr additive="base">
                                            <p:cTn id="58" dur="350" fill="hold"/>
                                            <p:tgtEl>
                                              <p:spTgt spid="286"/>
                                            </p:tgtEl>
                                            <p:attrNameLst>
                                              <p:attrName>ppt_x</p:attrName>
                                            </p:attrNameLst>
                                          </p:cBhvr>
                                          <p:tavLst>
                                            <p:tav tm="0">
                                              <p:val>
                                                <p:strVal val="1+#ppt_w/2"/>
                                              </p:val>
                                            </p:tav>
                                            <p:tav tm="100000">
                                              <p:val>
                                                <p:strVal val="#ppt_x"/>
                                              </p:val>
                                            </p:tav>
                                          </p:tavLst>
                                        </p:anim>
                                        <p:anim calcmode="lin" valueType="num" p14:bounceEnd="34000">
                                          <p:cBhvr additive="base">
                                            <p:cTn id="59" dur="350" fill="hold"/>
                                            <p:tgtEl>
                                              <p:spTgt spid="286"/>
                                            </p:tgtEl>
                                            <p:attrNameLst>
                                              <p:attrName>ppt_y</p:attrName>
                                            </p:attrNameLst>
                                          </p:cBhvr>
                                          <p:tavLst>
                                            <p:tav tm="0">
                                              <p:val>
                                                <p:strVal val="#ppt_y"/>
                                              </p:val>
                                            </p:tav>
                                            <p:tav tm="100000">
                                              <p:val>
                                                <p:strVal val="#ppt_y"/>
                                              </p:val>
                                            </p:tav>
                                          </p:tavLst>
                                        </p:anim>
                                      </p:childTnLst>
                                    </p:cTn>
                                  </p:par>
                                </p:childTnLst>
                              </p:cTn>
                            </p:par>
                            <p:par>
                              <p:cTn id="60" fill="hold">
                                <p:stCondLst>
                                  <p:cond delay="4500"/>
                                </p:stCondLst>
                                <p:childTnLst>
                                  <p:par>
                                    <p:cTn id="61" presetID="55" presetClass="entr" presetSubtype="0" fill="hold"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400" fill="hold"/>
                                            <p:tgtEl>
                                              <p:spTgt spid="5"/>
                                            </p:tgtEl>
                                            <p:attrNameLst>
                                              <p:attrName>ppt_w</p:attrName>
                                            </p:attrNameLst>
                                          </p:cBhvr>
                                          <p:tavLst>
                                            <p:tav tm="0">
                                              <p:val>
                                                <p:strVal val="#ppt_w*0.70"/>
                                              </p:val>
                                            </p:tav>
                                            <p:tav tm="100000">
                                              <p:val>
                                                <p:strVal val="#ppt_w"/>
                                              </p:val>
                                            </p:tav>
                                          </p:tavLst>
                                        </p:anim>
                                        <p:anim calcmode="lin" valueType="num">
                                          <p:cBhvr>
                                            <p:cTn id="64" dur="400" fill="hold"/>
                                            <p:tgtEl>
                                              <p:spTgt spid="5"/>
                                            </p:tgtEl>
                                            <p:attrNameLst>
                                              <p:attrName>ppt_h</p:attrName>
                                            </p:attrNameLst>
                                          </p:cBhvr>
                                          <p:tavLst>
                                            <p:tav tm="0">
                                              <p:val>
                                                <p:strVal val="#ppt_h"/>
                                              </p:val>
                                            </p:tav>
                                            <p:tav tm="100000">
                                              <p:val>
                                                <p:strVal val="#ppt_h"/>
                                              </p:val>
                                            </p:tav>
                                          </p:tavLst>
                                        </p:anim>
                                        <p:animEffect transition="in" filter="fade">
                                          <p:cBhvr>
                                            <p:cTn id="65" dur="400"/>
                                            <p:tgtEl>
                                              <p:spTgt spid="5"/>
                                            </p:tgtEl>
                                          </p:cBhvr>
                                        </p:animEffect>
                                      </p:childTnLst>
                                    </p:cTn>
                                  </p:par>
                                  <p:par>
                                    <p:cTn id="66" presetID="2" presetClass="entr" presetSubtype="2" fill="hold" grpId="0" nodeType="withEffect" p14:presetBounceEnd="34000">
                                      <p:stCondLst>
                                        <p:cond delay="250"/>
                                      </p:stCondLst>
                                      <p:childTnLst>
                                        <p:set>
                                          <p:cBhvr>
                                            <p:cTn id="67" dur="1" fill="hold">
                                              <p:stCondLst>
                                                <p:cond delay="0"/>
                                              </p:stCondLst>
                                            </p:cTn>
                                            <p:tgtEl>
                                              <p:spTgt spid="287"/>
                                            </p:tgtEl>
                                            <p:attrNameLst>
                                              <p:attrName>style.visibility</p:attrName>
                                            </p:attrNameLst>
                                          </p:cBhvr>
                                          <p:to>
                                            <p:strVal val="visible"/>
                                          </p:to>
                                        </p:set>
                                        <p:anim calcmode="lin" valueType="num" p14:bounceEnd="34000">
                                          <p:cBhvr additive="base">
                                            <p:cTn id="68" dur="350" fill="hold"/>
                                            <p:tgtEl>
                                              <p:spTgt spid="287"/>
                                            </p:tgtEl>
                                            <p:attrNameLst>
                                              <p:attrName>ppt_x</p:attrName>
                                            </p:attrNameLst>
                                          </p:cBhvr>
                                          <p:tavLst>
                                            <p:tav tm="0">
                                              <p:val>
                                                <p:strVal val="1+#ppt_w/2"/>
                                              </p:val>
                                            </p:tav>
                                            <p:tav tm="100000">
                                              <p:val>
                                                <p:strVal val="#ppt_x"/>
                                              </p:val>
                                            </p:tav>
                                          </p:tavLst>
                                        </p:anim>
                                        <p:anim calcmode="lin" valueType="num" p14:bounceEnd="34000">
                                          <p:cBhvr additive="base">
                                            <p:cTn id="69" dur="350" fill="hold"/>
                                            <p:tgtEl>
                                              <p:spTgt spid="2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 grpId="0"/>
          <p:bldP spid="285" grpId="0"/>
          <p:bldP spid="286" grpId="0"/>
          <p:bldP spid="28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p:cTn id="7" dur="500" fill="hold"/>
                                            <p:tgtEl>
                                              <p:spTgt spid="55"/>
                                            </p:tgtEl>
                                            <p:attrNameLst>
                                              <p:attrName>ppt_w</p:attrName>
                                            </p:attrNameLst>
                                          </p:cBhvr>
                                          <p:tavLst>
                                            <p:tav tm="0">
                                              <p:val>
                                                <p:fltVal val="0"/>
                                              </p:val>
                                            </p:tav>
                                            <p:tav tm="100000">
                                              <p:val>
                                                <p:strVal val="#ppt_w"/>
                                              </p:val>
                                            </p:tav>
                                          </p:tavLst>
                                        </p:anim>
                                        <p:anim calcmode="lin" valueType="num">
                                          <p:cBhvr>
                                            <p:cTn id="8" dur="500" fill="hold"/>
                                            <p:tgtEl>
                                              <p:spTgt spid="5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75"/>
                                            </p:tgtEl>
                                            <p:attrNameLst>
                                              <p:attrName>style.visibility</p:attrName>
                                            </p:attrNameLst>
                                          </p:cBhvr>
                                          <p:to>
                                            <p:strVal val="visible"/>
                                          </p:to>
                                        </p:set>
                                        <p:anim calcmode="lin" valueType="num">
                                          <p:cBhvr>
                                            <p:cTn id="12" dur="500" fill="hold"/>
                                            <p:tgtEl>
                                              <p:spTgt spid="75"/>
                                            </p:tgtEl>
                                            <p:attrNameLst>
                                              <p:attrName>ppt_w</p:attrName>
                                            </p:attrNameLst>
                                          </p:cBhvr>
                                          <p:tavLst>
                                            <p:tav tm="0">
                                              <p:val>
                                                <p:fltVal val="0"/>
                                              </p:val>
                                            </p:tav>
                                            <p:tav tm="100000">
                                              <p:val>
                                                <p:strVal val="#ppt_w"/>
                                              </p:val>
                                            </p:tav>
                                          </p:tavLst>
                                        </p:anim>
                                        <p:anim calcmode="lin" valueType="num">
                                          <p:cBhvr>
                                            <p:cTn id="13" dur="500" fill="hold"/>
                                            <p:tgtEl>
                                              <p:spTgt spid="75"/>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12" presetClass="entr" presetSubtype="8" fill="hold"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slide(fromLeft)">
                                          <p:cBhvr>
                                            <p:cTn id="17" dur="500"/>
                                            <p:tgtEl>
                                              <p:spTgt spid="32"/>
                                            </p:tgtEl>
                                          </p:cBhvr>
                                        </p:animEffect>
                                      </p:childTnLst>
                                    </p:cTn>
                                  </p:par>
                                </p:childTnLst>
                              </p:cTn>
                            </p:par>
                            <p:par>
                              <p:cTn id="18" fill="hold">
                                <p:stCondLst>
                                  <p:cond delay="1500"/>
                                </p:stCondLst>
                                <p:childTnLst>
                                  <p:par>
                                    <p:cTn id="19" presetID="1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slide(fromLeft)">
                                          <p:cBhvr>
                                            <p:cTn id="21" dur="500"/>
                                            <p:tgtEl>
                                              <p:spTgt spid="35"/>
                                            </p:tgtEl>
                                          </p:cBhvr>
                                        </p:animEffect>
                                      </p:childTnLst>
                                    </p:cTn>
                                  </p:par>
                                </p:childTnLst>
                              </p:cTn>
                            </p:par>
                            <p:par>
                              <p:cTn id="22" fill="hold">
                                <p:stCondLst>
                                  <p:cond delay="2000"/>
                                </p:stCondLst>
                                <p:childTnLst>
                                  <p:par>
                                    <p:cTn id="23" presetID="12" presetClass="entr" presetSubtype="8"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slide(fromLeft)">
                                          <p:cBhvr>
                                            <p:cTn id="25" dur="500"/>
                                            <p:tgtEl>
                                              <p:spTgt spid="44"/>
                                            </p:tgtEl>
                                          </p:cBhvr>
                                        </p:animEffect>
                                      </p:childTnLst>
                                    </p:cTn>
                                  </p:par>
                                </p:childTnLst>
                              </p:cTn>
                            </p:par>
                            <p:par>
                              <p:cTn id="26" fill="hold">
                                <p:stCondLst>
                                  <p:cond delay="2500"/>
                                </p:stCondLst>
                                <p:childTnLst>
                                  <p:par>
                                    <p:cTn id="27" presetID="12" presetClass="entr" presetSubtype="8"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slide(fromLeft)">
                                          <p:cBhvr>
                                            <p:cTn id="29" dur="500"/>
                                            <p:tgtEl>
                                              <p:spTgt spid="52"/>
                                            </p:tgtEl>
                                          </p:cBhvr>
                                        </p:animEffect>
                                      </p:childTnLst>
                                    </p:cTn>
                                  </p:par>
                                </p:childTnLst>
                              </p:cTn>
                            </p:par>
                            <p:par>
                              <p:cTn id="30" fill="hold">
                                <p:stCondLst>
                                  <p:cond delay="3000"/>
                                </p:stCondLst>
                                <p:childTnLst>
                                  <p:par>
                                    <p:cTn id="31" presetID="55" presetClass="entr" presetSubtype="0"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400" fill="hold"/>
                                            <p:tgtEl>
                                              <p:spTgt spid="2"/>
                                            </p:tgtEl>
                                            <p:attrNameLst>
                                              <p:attrName>ppt_w</p:attrName>
                                            </p:attrNameLst>
                                          </p:cBhvr>
                                          <p:tavLst>
                                            <p:tav tm="0">
                                              <p:val>
                                                <p:strVal val="#ppt_w*0.70"/>
                                              </p:val>
                                            </p:tav>
                                            <p:tav tm="100000">
                                              <p:val>
                                                <p:strVal val="#ppt_w"/>
                                              </p:val>
                                            </p:tav>
                                          </p:tavLst>
                                        </p:anim>
                                        <p:anim calcmode="lin" valueType="num">
                                          <p:cBhvr>
                                            <p:cTn id="34" dur="400" fill="hold"/>
                                            <p:tgtEl>
                                              <p:spTgt spid="2"/>
                                            </p:tgtEl>
                                            <p:attrNameLst>
                                              <p:attrName>ppt_h</p:attrName>
                                            </p:attrNameLst>
                                          </p:cBhvr>
                                          <p:tavLst>
                                            <p:tav tm="0">
                                              <p:val>
                                                <p:strVal val="#ppt_h"/>
                                              </p:val>
                                            </p:tav>
                                            <p:tav tm="100000">
                                              <p:val>
                                                <p:strVal val="#ppt_h"/>
                                              </p:val>
                                            </p:tav>
                                          </p:tavLst>
                                        </p:anim>
                                        <p:animEffect transition="in" filter="fade">
                                          <p:cBhvr>
                                            <p:cTn id="35" dur="400"/>
                                            <p:tgtEl>
                                              <p:spTgt spid="2"/>
                                            </p:tgtEl>
                                          </p:cBhvr>
                                        </p:animEffect>
                                      </p:childTnLst>
                                    </p:cTn>
                                  </p:par>
                                  <p:par>
                                    <p:cTn id="36" presetID="2" presetClass="entr" presetSubtype="2" fill="hold" grpId="0" nodeType="withEffect">
                                      <p:stCondLst>
                                        <p:cond delay="250"/>
                                      </p:stCondLst>
                                      <p:childTnLst>
                                        <p:set>
                                          <p:cBhvr>
                                            <p:cTn id="37" dur="1" fill="hold">
                                              <p:stCondLst>
                                                <p:cond delay="0"/>
                                              </p:stCondLst>
                                            </p:cTn>
                                            <p:tgtEl>
                                              <p:spTgt spid="271"/>
                                            </p:tgtEl>
                                            <p:attrNameLst>
                                              <p:attrName>style.visibility</p:attrName>
                                            </p:attrNameLst>
                                          </p:cBhvr>
                                          <p:to>
                                            <p:strVal val="visible"/>
                                          </p:to>
                                        </p:set>
                                        <p:anim calcmode="lin" valueType="num">
                                          <p:cBhvr additive="base">
                                            <p:cTn id="38" dur="350" fill="hold"/>
                                            <p:tgtEl>
                                              <p:spTgt spid="271"/>
                                            </p:tgtEl>
                                            <p:attrNameLst>
                                              <p:attrName>ppt_x</p:attrName>
                                            </p:attrNameLst>
                                          </p:cBhvr>
                                          <p:tavLst>
                                            <p:tav tm="0">
                                              <p:val>
                                                <p:strVal val="1+#ppt_w/2"/>
                                              </p:val>
                                            </p:tav>
                                            <p:tav tm="100000">
                                              <p:val>
                                                <p:strVal val="#ppt_x"/>
                                              </p:val>
                                            </p:tav>
                                          </p:tavLst>
                                        </p:anim>
                                        <p:anim calcmode="lin" valueType="num">
                                          <p:cBhvr additive="base">
                                            <p:cTn id="39" dur="350" fill="hold"/>
                                            <p:tgtEl>
                                              <p:spTgt spid="271"/>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55" presetClass="entr" presetSubtype="0"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400" fill="hold"/>
                                            <p:tgtEl>
                                              <p:spTgt spid="3"/>
                                            </p:tgtEl>
                                            <p:attrNameLst>
                                              <p:attrName>ppt_w</p:attrName>
                                            </p:attrNameLst>
                                          </p:cBhvr>
                                          <p:tavLst>
                                            <p:tav tm="0">
                                              <p:val>
                                                <p:strVal val="#ppt_w*0.70"/>
                                              </p:val>
                                            </p:tav>
                                            <p:tav tm="100000">
                                              <p:val>
                                                <p:strVal val="#ppt_w"/>
                                              </p:val>
                                            </p:tav>
                                          </p:tavLst>
                                        </p:anim>
                                        <p:anim calcmode="lin" valueType="num">
                                          <p:cBhvr>
                                            <p:cTn id="44" dur="400" fill="hold"/>
                                            <p:tgtEl>
                                              <p:spTgt spid="3"/>
                                            </p:tgtEl>
                                            <p:attrNameLst>
                                              <p:attrName>ppt_h</p:attrName>
                                            </p:attrNameLst>
                                          </p:cBhvr>
                                          <p:tavLst>
                                            <p:tav tm="0">
                                              <p:val>
                                                <p:strVal val="#ppt_h"/>
                                              </p:val>
                                            </p:tav>
                                            <p:tav tm="100000">
                                              <p:val>
                                                <p:strVal val="#ppt_h"/>
                                              </p:val>
                                            </p:tav>
                                          </p:tavLst>
                                        </p:anim>
                                        <p:animEffect transition="in" filter="fade">
                                          <p:cBhvr>
                                            <p:cTn id="45" dur="400"/>
                                            <p:tgtEl>
                                              <p:spTgt spid="3"/>
                                            </p:tgtEl>
                                          </p:cBhvr>
                                        </p:animEffect>
                                      </p:childTnLst>
                                    </p:cTn>
                                  </p:par>
                                  <p:par>
                                    <p:cTn id="46" presetID="2" presetClass="entr" presetSubtype="2" fill="hold" grpId="0" nodeType="withEffect">
                                      <p:stCondLst>
                                        <p:cond delay="250"/>
                                      </p:stCondLst>
                                      <p:childTnLst>
                                        <p:set>
                                          <p:cBhvr>
                                            <p:cTn id="47" dur="1" fill="hold">
                                              <p:stCondLst>
                                                <p:cond delay="0"/>
                                              </p:stCondLst>
                                            </p:cTn>
                                            <p:tgtEl>
                                              <p:spTgt spid="285"/>
                                            </p:tgtEl>
                                            <p:attrNameLst>
                                              <p:attrName>style.visibility</p:attrName>
                                            </p:attrNameLst>
                                          </p:cBhvr>
                                          <p:to>
                                            <p:strVal val="visible"/>
                                          </p:to>
                                        </p:set>
                                        <p:anim calcmode="lin" valueType="num">
                                          <p:cBhvr additive="base">
                                            <p:cTn id="48" dur="350" fill="hold"/>
                                            <p:tgtEl>
                                              <p:spTgt spid="285"/>
                                            </p:tgtEl>
                                            <p:attrNameLst>
                                              <p:attrName>ppt_x</p:attrName>
                                            </p:attrNameLst>
                                          </p:cBhvr>
                                          <p:tavLst>
                                            <p:tav tm="0">
                                              <p:val>
                                                <p:strVal val="1+#ppt_w/2"/>
                                              </p:val>
                                            </p:tav>
                                            <p:tav tm="100000">
                                              <p:val>
                                                <p:strVal val="#ppt_x"/>
                                              </p:val>
                                            </p:tav>
                                          </p:tavLst>
                                        </p:anim>
                                        <p:anim calcmode="lin" valueType="num">
                                          <p:cBhvr additive="base">
                                            <p:cTn id="49" dur="350" fill="hold"/>
                                            <p:tgtEl>
                                              <p:spTgt spid="285"/>
                                            </p:tgtEl>
                                            <p:attrNameLst>
                                              <p:attrName>ppt_y</p:attrName>
                                            </p:attrNameLst>
                                          </p:cBhvr>
                                          <p:tavLst>
                                            <p:tav tm="0">
                                              <p:val>
                                                <p:strVal val="#ppt_y"/>
                                              </p:val>
                                            </p:tav>
                                            <p:tav tm="100000">
                                              <p:val>
                                                <p:strVal val="#ppt_y"/>
                                              </p:val>
                                            </p:tav>
                                          </p:tavLst>
                                        </p:anim>
                                      </p:childTnLst>
                                    </p:cTn>
                                  </p:par>
                                </p:childTnLst>
                              </p:cTn>
                            </p:par>
                            <p:par>
                              <p:cTn id="50" fill="hold">
                                <p:stCondLst>
                                  <p:cond delay="4000"/>
                                </p:stCondLst>
                                <p:childTnLst>
                                  <p:par>
                                    <p:cTn id="51" presetID="55" presetClass="entr" presetSubtype="0" fill="hold" nodeType="afterEffect">
                                      <p:stCondLst>
                                        <p:cond delay="0"/>
                                      </p:stCondLst>
                                      <p:childTnLst>
                                        <p:set>
                                          <p:cBhvr>
                                            <p:cTn id="52" dur="1" fill="hold">
                                              <p:stCondLst>
                                                <p:cond delay="0"/>
                                              </p:stCondLst>
                                            </p:cTn>
                                            <p:tgtEl>
                                              <p:spTgt spid="4"/>
                                            </p:tgtEl>
                                            <p:attrNameLst>
                                              <p:attrName>style.visibility</p:attrName>
                                            </p:attrNameLst>
                                          </p:cBhvr>
                                          <p:to>
                                            <p:strVal val="visible"/>
                                          </p:to>
                                        </p:set>
                                        <p:anim calcmode="lin" valueType="num">
                                          <p:cBhvr>
                                            <p:cTn id="53" dur="400" fill="hold"/>
                                            <p:tgtEl>
                                              <p:spTgt spid="4"/>
                                            </p:tgtEl>
                                            <p:attrNameLst>
                                              <p:attrName>ppt_w</p:attrName>
                                            </p:attrNameLst>
                                          </p:cBhvr>
                                          <p:tavLst>
                                            <p:tav tm="0">
                                              <p:val>
                                                <p:strVal val="#ppt_w*0.70"/>
                                              </p:val>
                                            </p:tav>
                                            <p:tav tm="100000">
                                              <p:val>
                                                <p:strVal val="#ppt_w"/>
                                              </p:val>
                                            </p:tav>
                                          </p:tavLst>
                                        </p:anim>
                                        <p:anim calcmode="lin" valueType="num">
                                          <p:cBhvr>
                                            <p:cTn id="54" dur="400" fill="hold"/>
                                            <p:tgtEl>
                                              <p:spTgt spid="4"/>
                                            </p:tgtEl>
                                            <p:attrNameLst>
                                              <p:attrName>ppt_h</p:attrName>
                                            </p:attrNameLst>
                                          </p:cBhvr>
                                          <p:tavLst>
                                            <p:tav tm="0">
                                              <p:val>
                                                <p:strVal val="#ppt_h"/>
                                              </p:val>
                                            </p:tav>
                                            <p:tav tm="100000">
                                              <p:val>
                                                <p:strVal val="#ppt_h"/>
                                              </p:val>
                                            </p:tav>
                                          </p:tavLst>
                                        </p:anim>
                                        <p:animEffect transition="in" filter="fade">
                                          <p:cBhvr>
                                            <p:cTn id="55" dur="400"/>
                                            <p:tgtEl>
                                              <p:spTgt spid="4"/>
                                            </p:tgtEl>
                                          </p:cBhvr>
                                        </p:animEffect>
                                      </p:childTnLst>
                                    </p:cTn>
                                  </p:par>
                                  <p:par>
                                    <p:cTn id="56" presetID="2" presetClass="entr" presetSubtype="2" fill="hold" grpId="0" nodeType="withEffect">
                                      <p:stCondLst>
                                        <p:cond delay="250"/>
                                      </p:stCondLst>
                                      <p:childTnLst>
                                        <p:set>
                                          <p:cBhvr>
                                            <p:cTn id="57" dur="1" fill="hold">
                                              <p:stCondLst>
                                                <p:cond delay="0"/>
                                              </p:stCondLst>
                                            </p:cTn>
                                            <p:tgtEl>
                                              <p:spTgt spid="286"/>
                                            </p:tgtEl>
                                            <p:attrNameLst>
                                              <p:attrName>style.visibility</p:attrName>
                                            </p:attrNameLst>
                                          </p:cBhvr>
                                          <p:to>
                                            <p:strVal val="visible"/>
                                          </p:to>
                                        </p:set>
                                        <p:anim calcmode="lin" valueType="num">
                                          <p:cBhvr additive="base">
                                            <p:cTn id="58" dur="350" fill="hold"/>
                                            <p:tgtEl>
                                              <p:spTgt spid="286"/>
                                            </p:tgtEl>
                                            <p:attrNameLst>
                                              <p:attrName>ppt_x</p:attrName>
                                            </p:attrNameLst>
                                          </p:cBhvr>
                                          <p:tavLst>
                                            <p:tav tm="0">
                                              <p:val>
                                                <p:strVal val="1+#ppt_w/2"/>
                                              </p:val>
                                            </p:tav>
                                            <p:tav tm="100000">
                                              <p:val>
                                                <p:strVal val="#ppt_x"/>
                                              </p:val>
                                            </p:tav>
                                          </p:tavLst>
                                        </p:anim>
                                        <p:anim calcmode="lin" valueType="num">
                                          <p:cBhvr additive="base">
                                            <p:cTn id="59" dur="350" fill="hold"/>
                                            <p:tgtEl>
                                              <p:spTgt spid="286"/>
                                            </p:tgtEl>
                                            <p:attrNameLst>
                                              <p:attrName>ppt_y</p:attrName>
                                            </p:attrNameLst>
                                          </p:cBhvr>
                                          <p:tavLst>
                                            <p:tav tm="0">
                                              <p:val>
                                                <p:strVal val="#ppt_y"/>
                                              </p:val>
                                            </p:tav>
                                            <p:tav tm="100000">
                                              <p:val>
                                                <p:strVal val="#ppt_y"/>
                                              </p:val>
                                            </p:tav>
                                          </p:tavLst>
                                        </p:anim>
                                      </p:childTnLst>
                                    </p:cTn>
                                  </p:par>
                                </p:childTnLst>
                              </p:cTn>
                            </p:par>
                            <p:par>
                              <p:cTn id="60" fill="hold">
                                <p:stCondLst>
                                  <p:cond delay="4500"/>
                                </p:stCondLst>
                                <p:childTnLst>
                                  <p:par>
                                    <p:cTn id="61" presetID="55" presetClass="entr" presetSubtype="0" fill="hold"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400" fill="hold"/>
                                            <p:tgtEl>
                                              <p:spTgt spid="5"/>
                                            </p:tgtEl>
                                            <p:attrNameLst>
                                              <p:attrName>ppt_w</p:attrName>
                                            </p:attrNameLst>
                                          </p:cBhvr>
                                          <p:tavLst>
                                            <p:tav tm="0">
                                              <p:val>
                                                <p:strVal val="#ppt_w*0.70"/>
                                              </p:val>
                                            </p:tav>
                                            <p:tav tm="100000">
                                              <p:val>
                                                <p:strVal val="#ppt_w"/>
                                              </p:val>
                                            </p:tav>
                                          </p:tavLst>
                                        </p:anim>
                                        <p:anim calcmode="lin" valueType="num">
                                          <p:cBhvr>
                                            <p:cTn id="64" dur="400" fill="hold"/>
                                            <p:tgtEl>
                                              <p:spTgt spid="5"/>
                                            </p:tgtEl>
                                            <p:attrNameLst>
                                              <p:attrName>ppt_h</p:attrName>
                                            </p:attrNameLst>
                                          </p:cBhvr>
                                          <p:tavLst>
                                            <p:tav tm="0">
                                              <p:val>
                                                <p:strVal val="#ppt_h"/>
                                              </p:val>
                                            </p:tav>
                                            <p:tav tm="100000">
                                              <p:val>
                                                <p:strVal val="#ppt_h"/>
                                              </p:val>
                                            </p:tav>
                                          </p:tavLst>
                                        </p:anim>
                                        <p:animEffect transition="in" filter="fade">
                                          <p:cBhvr>
                                            <p:cTn id="65" dur="400"/>
                                            <p:tgtEl>
                                              <p:spTgt spid="5"/>
                                            </p:tgtEl>
                                          </p:cBhvr>
                                        </p:animEffect>
                                      </p:childTnLst>
                                    </p:cTn>
                                  </p:par>
                                  <p:par>
                                    <p:cTn id="66" presetID="2" presetClass="entr" presetSubtype="2" fill="hold" grpId="0" nodeType="withEffect">
                                      <p:stCondLst>
                                        <p:cond delay="250"/>
                                      </p:stCondLst>
                                      <p:childTnLst>
                                        <p:set>
                                          <p:cBhvr>
                                            <p:cTn id="67" dur="1" fill="hold">
                                              <p:stCondLst>
                                                <p:cond delay="0"/>
                                              </p:stCondLst>
                                            </p:cTn>
                                            <p:tgtEl>
                                              <p:spTgt spid="287"/>
                                            </p:tgtEl>
                                            <p:attrNameLst>
                                              <p:attrName>style.visibility</p:attrName>
                                            </p:attrNameLst>
                                          </p:cBhvr>
                                          <p:to>
                                            <p:strVal val="visible"/>
                                          </p:to>
                                        </p:set>
                                        <p:anim calcmode="lin" valueType="num">
                                          <p:cBhvr additive="base">
                                            <p:cTn id="68" dur="350" fill="hold"/>
                                            <p:tgtEl>
                                              <p:spTgt spid="287"/>
                                            </p:tgtEl>
                                            <p:attrNameLst>
                                              <p:attrName>ppt_x</p:attrName>
                                            </p:attrNameLst>
                                          </p:cBhvr>
                                          <p:tavLst>
                                            <p:tav tm="0">
                                              <p:val>
                                                <p:strVal val="1+#ppt_w/2"/>
                                              </p:val>
                                            </p:tav>
                                            <p:tav tm="100000">
                                              <p:val>
                                                <p:strVal val="#ppt_x"/>
                                              </p:val>
                                            </p:tav>
                                          </p:tavLst>
                                        </p:anim>
                                        <p:anim calcmode="lin" valueType="num">
                                          <p:cBhvr additive="base">
                                            <p:cTn id="69" dur="350" fill="hold"/>
                                            <p:tgtEl>
                                              <p:spTgt spid="2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 grpId="0"/>
          <p:bldP spid="285" grpId="0"/>
          <p:bldP spid="286" grpId="0"/>
          <p:bldP spid="287"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bwMode="auto">
          <a:xfrm>
            <a:off x="3178331" y="1461499"/>
            <a:ext cx="2634120" cy="2622211"/>
            <a:chOff x="4277618" y="1813081"/>
            <a:chExt cx="3512584" cy="3496242"/>
          </a:xfrm>
          <a:solidFill>
            <a:srgbClr val="197519"/>
          </a:solidFill>
        </p:grpSpPr>
        <p:grpSp>
          <p:nvGrpSpPr>
            <p:cNvPr id="10" name="组合 12"/>
            <p:cNvGrpSpPr/>
            <p:nvPr/>
          </p:nvGrpSpPr>
          <p:grpSpPr bwMode="auto">
            <a:xfrm>
              <a:off x="4277618" y="3489753"/>
              <a:ext cx="1677196" cy="1819570"/>
              <a:chOff x="4277618" y="3489753"/>
              <a:chExt cx="1677196" cy="1819570"/>
            </a:xfrm>
            <a:grpFill/>
          </p:grpSpPr>
          <p:sp>
            <p:nvSpPr>
              <p:cNvPr id="20" name="等腰三角形 51"/>
              <p:cNvSpPr>
                <a:spLocks noChangeArrowheads="1"/>
              </p:cNvSpPr>
              <p:nvPr/>
            </p:nvSpPr>
            <p:spPr bwMode="auto">
              <a:xfrm>
                <a:off x="4277618" y="3489753"/>
                <a:ext cx="1676894" cy="1819570"/>
              </a:xfrm>
              <a:custGeom>
                <a:avLst/>
                <a:gdLst>
                  <a:gd name="T0" fmla="*/ 0 w 1260000"/>
                  <a:gd name="T1" fmla="*/ 0 h 1367762"/>
                  <a:gd name="T2" fmla="*/ 1260000 w 1260000"/>
                  <a:gd name="T3" fmla="*/ 1367762 h 1367762"/>
                </a:gdLst>
                <a:ahLst/>
                <a:cxnLst/>
                <a:rect l="T0" t="T1" r="T2" b="T3"/>
                <a:pathLst>
                  <a:path w="1260000" h="1367762">
                    <a:moveTo>
                      <a:pt x="216016" y="0"/>
                    </a:moveTo>
                    <a:lnTo>
                      <a:pt x="287857" y="107762"/>
                    </a:lnTo>
                    <a:lnTo>
                      <a:pt x="852738" y="107762"/>
                    </a:lnTo>
                    <a:cubicBezTo>
                      <a:pt x="874619" y="323286"/>
                      <a:pt x="1044854" y="494352"/>
                      <a:pt x="1260000" y="517549"/>
                    </a:cubicBezTo>
                    <a:lnTo>
                      <a:pt x="1260000" y="1043866"/>
                    </a:lnTo>
                    <a:lnTo>
                      <a:pt x="1152000" y="1115866"/>
                    </a:lnTo>
                    <a:lnTo>
                      <a:pt x="1260000" y="1187866"/>
                    </a:lnTo>
                    <a:lnTo>
                      <a:pt x="1260000" y="1367762"/>
                    </a:lnTo>
                    <a:lnTo>
                      <a:pt x="0" y="1367762"/>
                    </a:lnTo>
                    <a:lnTo>
                      <a:pt x="0" y="107762"/>
                    </a:lnTo>
                    <a:lnTo>
                      <a:pt x="144175" y="107762"/>
                    </a:lnTo>
                    <a:close/>
                  </a:path>
                </a:pathLst>
              </a:custGeom>
              <a:solidFill>
                <a:srgbClr val="1C9292"/>
              </a:solidFill>
              <a:ln>
                <a:noFill/>
              </a:ln>
            </p:spPr>
            <p:txBody>
              <a:bodyPr anchor="ctr"/>
              <a:lstStyle/>
              <a:p>
                <a:pPr algn="ctr">
                  <a:defRPr/>
                </a:pPr>
                <a:endParaRPr lang="zh-CN" altLang="zh-CN" sz="1725">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矩形 83"/>
              <p:cNvSpPr>
                <a:spLocks noChangeArrowheads="1"/>
              </p:cNvSpPr>
              <p:nvPr/>
            </p:nvSpPr>
            <p:spPr bwMode="auto">
              <a:xfrm>
                <a:off x="4277618" y="4255721"/>
                <a:ext cx="1677196" cy="55408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1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标题</a:t>
                </a:r>
              </a:p>
            </p:txBody>
          </p:sp>
        </p:grpSp>
        <p:grpSp>
          <p:nvGrpSpPr>
            <p:cNvPr id="11" name="组合 13"/>
            <p:cNvGrpSpPr/>
            <p:nvPr/>
          </p:nvGrpSpPr>
          <p:grpSpPr bwMode="auto">
            <a:xfrm>
              <a:off x="5954512" y="3632651"/>
              <a:ext cx="1821398" cy="1676672"/>
              <a:chOff x="5954512" y="3632651"/>
              <a:chExt cx="1821398" cy="1676672"/>
            </a:xfrm>
            <a:grpFill/>
          </p:grpSpPr>
          <p:sp>
            <p:nvSpPr>
              <p:cNvPr id="18" name="矩形 42"/>
              <p:cNvSpPr>
                <a:spLocks noChangeArrowheads="1"/>
              </p:cNvSpPr>
              <p:nvPr/>
            </p:nvSpPr>
            <p:spPr bwMode="auto">
              <a:xfrm>
                <a:off x="5954512" y="3632651"/>
                <a:ext cx="1821398" cy="1676672"/>
              </a:xfrm>
              <a:custGeom>
                <a:avLst/>
                <a:gdLst>
                  <a:gd name="T0" fmla="*/ 0 w 1368152"/>
                  <a:gd name="T1" fmla="*/ 0 h 1260000"/>
                  <a:gd name="T2" fmla="*/ 1368152 w 1368152"/>
                  <a:gd name="T3" fmla="*/ 1260000 h 1260000"/>
                </a:gdLst>
                <a:ahLst/>
                <a:cxnLst/>
                <a:rect l="T0" t="T1" r="T2" b="T3"/>
                <a:pathLst>
                  <a:path w="1368152" h="1260000">
                    <a:moveTo>
                      <a:pt x="108000" y="936104"/>
                    </a:moveTo>
                    <a:lnTo>
                      <a:pt x="108000" y="1080104"/>
                    </a:lnTo>
                    <a:lnTo>
                      <a:pt x="0" y="1008104"/>
                    </a:lnTo>
                    <a:close/>
                    <a:moveTo>
                      <a:pt x="518222" y="0"/>
                    </a:moveTo>
                    <a:lnTo>
                      <a:pt x="1075047" y="0"/>
                    </a:lnTo>
                    <a:lnTo>
                      <a:pt x="1145229" y="105273"/>
                    </a:lnTo>
                    <a:lnTo>
                      <a:pt x="1215411" y="0"/>
                    </a:lnTo>
                    <a:lnTo>
                      <a:pt x="1368152" y="0"/>
                    </a:lnTo>
                    <a:lnTo>
                      <a:pt x="1368152" y="1260000"/>
                    </a:lnTo>
                    <a:lnTo>
                      <a:pt x="108152" y="1260000"/>
                    </a:lnTo>
                    <a:lnTo>
                      <a:pt x="108152" y="410070"/>
                    </a:lnTo>
                    <a:cubicBezTo>
                      <a:pt x="324617" y="388083"/>
                      <a:pt x="496235" y="216464"/>
                      <a:pt x="518222" y="0"/>
                    </a:cubicBezTo>
                    <a:close/>
                  </a:path>
                </a:pathLst>
              </a:custGeom>
              <a:solidFill>
                <a:srgbClr val="1C9292"/>
              </a:solidFill>
              <a:ln>
                <a:noFill/>
              </a:ln>
            </p:spPr>
            <p:txBody>
              <a:bodyPr anchor="ctr"/>
              <a:lstStyle/>
              <a:p>
                <a:pPr algn="ctr">
                  <a:defRPr/>
                </a:pPr>
                <a:endParaRPr lang="zh-CN" altLang="zh-CN" sz="1725">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矩形 84"/>
              <p:cNvSpPr>
                <a:spLocks noChangeArrowheads="1"/>
              </p:cNvSpPr>
              <p:nvPr/>
            </p:nvSpPr>
            <p:spPr bwMode="auto">
              <a:xfrm>
                <a:off x="6098574" y="4208658"/>
                <a:ext cx="1677196" cy="55408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1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标题</a:t>
                </a:r>
              </a:p>
            </p:txBody>
          </p:sp>
        </p:grpSp>
        <p:grpSp>
          <p:nvGrpSpPr>
            <p:cNvPr id="12" name="组合 14"/>
            <p:cNvGrpSpPr/>
            <p:nvPr/>
          </p:nvGrpSpPr>
          <p:grpSpPr bwMode="auto">
            <a:xfrm>
              <a:off x="6099016" y="1813081"/>
              <a:ext cx="1691186" cy="1821157"/>
              <a:chOff x="6099016" y="1813081"/>
              <a:chExt cx="1691186" cy="1821157"/>
            </a:xfrm>
            <a:grpFill/>
          </p:grpSpPr>
          <p:sp>
            <p:nvSpPr>
              <p:cNvPr id="16" name="矩形 35"/>
              <p:cNvSpPr>
                <a:spLocks noChangeArrowheads="1"/>
              </p:cNvSpPr>
              <p:nvPr/>
            </p:nvSpPr>
            <p:spPr bwMode="auto">
              <a:xfrm>
                <a:off x="6099016" y="1813081"/>
                <a:ext cx="1676894" cy="1821157"/>
              </a:xfrm>
              <a:custGeom>
                <a:avLst/>
                <a:gdLst>
                  <a:gd name="T0" fmla="*/ 0 w 1260000"/>
                  <a:gd name="T1" fmla="*/ 0 h 1368389"/>
                  <a:gd name="T2" fmla="*/ 1260000 w 1260000"/>
                  <a:gd name="T3" fmla="*/ 1368389 h 1368389"/>
                </a:gdLst>
                <a:ahLst/>
                <a:cxnLst/>
                <a:rect l="T0" t="T1" r="T2" b="T3"/>
                <a:pathLst>
                  <a:path w="1260000" h="1368389">
                    <a:moveTo>
                      <a:pt x="965077" y="1260389"/>
                    </a:moveTo>
                    <a:lnTo>
                      <a:pt x="1109077" y="1260389"/>
                    </a:lnTo>
                    <a:lnTo>
                      <a:pt x="1037077" y="1368389"/>
                    </a:lnTo>
                    <a:close/>
                    <a:moveTo>
                      <a:pt x="0" y="0"/>
                    </a:moveTo>
                    <a:lnTo>
                      <a:pt x="1260000" y="0"/>
                    </a:lnTo>
                    <a:lnTo>
                      <a:pt x="1260000" y="1260000"/>
                    </a:lnTo>
                    <a:lnTo>
                      <a:pt x="409787" y="1260000"/>
                    </a:lnTo>
                    <a:cubicBezTo>
                      <a:pt x="386590" y="1044854"/>
                      <a:pt x="215525" y="874619"/>
                      <a:pt x="0" y="852738"/>
                    </a:cubicBezTo>
                    <a:lnTo>
                      <a:pt x="0" y="288016"/>
                    </a:lnTo>
                    <a:lnTo>
                      <a:pt x="108000" y="216016"/>
                    </a:lnTo>
                    <a:lnTo>
                      <a:pt x="0" y="144016"/>
                    </a:lnTo>
                    <a:close/>
                  </a:path>
                </a:pathLst>
              </a:custGeom>
              <a:solidFill>
                <a:srgbClr val="1C9292"/>
              </a:solidFill>
              <a:ln>
                <a:noFill/>
              </a:ln>
            </p:spPr>
            <p:txBody>
              <a:bodyPr anchor="ctr"/>
              <a:lstStyle/>
              <a:p>
                <a:pPr algn="ctr">
                  <a:defRPr/>
                </a:pPr>
                <a:endParaRPr lang="zh-CN" altLang="zh-CN" sz="1725">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矩形 85"/>
              <p:cNvSpPr>
                <a:spLocks noChangeArrowheads="1"/>
              </p:cNvSpPr>
              <p:nvPr/>
            </p:nvSpPr>
            <p:spPr bwMode="auto">
              <a:xfrm>
                <a:off x="6113005" y="2273106"/>
                <a:ext cx="1677197" cy="55408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1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标题</a:t>
                </a:r>
              </a:p>
            </p:txBody>
          </p:sp>
        </p:grpSp>
        <p:grpSp>
          <p:nvGrpSpPr>
            <p:cNvPr id="13" name="组合 15"/>
            <p:cNvGrpSpPr/>
            <p:nvPr/>
          </p:nvGrpSpPr>
          <p:grpSpPr bwMode="auto">
            <a:xfrm>
              <a:off x="4277618" y="1813081"/>
              <a:ext cx="1821398" cy="1676672"/>
              <a:chOff x="4277618" y="1813081"/>
              <a:chExt cx="1821398" cy="1676672"/>
            </a:xfrm>
            <a:grpFill/>
          </p:grpSpPr>
          <p:sp>
            <p:nvSpPr>
              <p:cNvPr id="14" name="等腰三角形 52"/>
              <p:cNvSpPr>
                <a:spLocks noChangeArrowheads="1"/>
              </p:cNvSpPr>
              <p:nvPr/>
            </p:nvSpPr>
            <p:spPr bwMode="auto">
              <a:xfrm rot="5400000">
                <a:off x="4349981" y="1740718"/>
                <a:ext cx="1676672" cy="1821398"/>
              </a:xfrm>
              <a:custGeom>
                <a:avLst/>
                <a:gdLst>
                  <a:gd name="T0" fmla="*/ 0 w 1260000"/>
                  <a:gd name="T1" fmla="*/ 0 h 1368000"/>
                  <a:gd name="T2" fmla="*/ 1260000 w 1260000"/>
                  <a:gd name="T3" fmla="*/ 1368000 h 1368000"/>
                </a:gdLst>
                <a:ahLst/>
                <a:cxnLst/>
                <a:rect l="T0" t="T1" r="T2" b="T3"/>
                <a:pathLst>
                  <a:path w="1260000" h="1368000">
                    <a:moveTo>
                      <a:pt x="0" y="1368000"/>
                    </a:moveTo>
                    <a:lnTo>
                      <a:pt x="0" y="108000"/>
                    </a:lnTo>
                    <a:lnTo>
                      <a:pt x="144016" y="108000"/>
                    </a:lnTo>
                    <a:lnTo>
                      <a:pt x="216016" y="0"/>
                    </a:lnTo>
                    <a:lnTo>
                      <a:pt x="288016" y="108000"/>
                    </a:lnTo>
                    <a:lnTo>
                      <a:pt x="853021" y="108000"/>
                    </a:lnTo>
                    <a:cubicBezTo>
                      <a:pt x="876107" y="322207"/>
                      <a:pt x="1045793" y="491893"/>
                      <a:pt x="1260000" y="514979"/>
                    </a:cubicBezTo>
                    <a:lnTo>
                      <a:pt x="1260000" y="1080069"/>
                    </a:lnTo>
                    <a:lnTo>
                      <a:pt x="1152128" y="1151984"/>
                    </a:lnTo>
                    <a:lnTo>
                      <a:pt x="1260000" y="1223899"/>
                    </a:lnTo>
                    <a:lnTo>
                      <a:pt x="1260000" y="1368000"/>
                    </a:lnTo>
                    <a:close/>
                  </a:path>
                </a:pathLst>
              </a:custGeom>
              <a:solidFill>
                <a:srgbClr val="1C9292"/>
              </a:solidFill>
              <a:ln>
                <a:noFill/>
              </a:ln>
            </p:spPr>
            <p:txBody>
              <a:bodyPr anchor="ctr"/>
              <a:lstStyle/>
              <a:p>
                <a:pPr algn="ctr">
                  <a:defRPr/>
                </a:pPr>
                <a:endParaRPr lang="zh-CN" altLang="zh-CN" sz="1725">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矩形 86"/>
              <p:cNvSpPr>
                <a:spLocks noChangeArrowheads="1"/>
              </p:cNvSpPr>
              <p:nvPr/>
            </p:nvSpPr>
            <p:spPr bwMode="auto">
              <a:xfrm>
                <a:off x="4277618" y="2279719"/>
                <a:ext cx="1677196" cy="55408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1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标题</a:t>
                </a:r>
              </a:p>
            </p:txBody>
          </p:sp>
        </p:grpSp>
      </p:grpSp>
      <p:grpSp>
        <p:nvGrpSpPr>
          <p:cNvPr id="22" name="Group 21"/>
          <p:cNvGrpSpPr/>
          <p:nvPr/>
        </p:nvGrpSpPr>
        <p:grpSpPr bwMode="auto">
          <a:xfrm>
            <a:off x="5870802" y="1419820"/>
            <a:ext cx="2684135" cy="1037090"/>
            <a:chOff x="0" y="0"/>
            <a:chExt cx="2689320" cy="1036941"/>
          </a:xfrm>
        </p:grpSpPr>
        <p:sp>
          <p:nvSpPr>
            <p:cNvPr id="23" name="TextBox 72"/>
            <p:cNvSpPr>
              <a:spLocks noChangeArrowheads="1"/>
            </p:cNvSpPr>
            <p:nvPr/>
          </p:nvSpPr>
          <p:spPr bwMode="auto">
            <a:xfrm>
              <a:off x="0" y="0"/>
              <a:ext cx="2213248" cy="334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105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sz="1050">
                <a:solidFill>
                  <a:srgbClr val="000000"/>
                </a:solidFill>
              </a:endParaRPr>
            </a:p>
          </p:txBody>
        </p:sp>
        <p:sp>
          <p:nvSpPr>
            <p:cNvPr id="24" name="TextBox 77"/>
            <p:cNvSpPr>
              <a:spLocks noChangeArrowheads="1"/>
            </p:cNvSpPr>
            <p:nvPr/>
          </p:nvSpPr>
          <p:spPr bwMode="auto">
            <a:xfrm>
              <a:off x="10694" y="217604"/>
              <a:ext cx="2678626" cy="81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defRPr/>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在此处添加详细描述文本，尽量与标题文本语言风格相符合，语言描述尽量简洁生动</a:t>
              </a:r>
              <a:endParaRPr lang="zh-CN" altLang="en-US" sz="1050"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grpSp>
      <p:grpSp>
        <p:nvGrpSpPr>
          <p:cNvPr id="25" name="Group 24"/>
          <p:cNvGrpSpPr/>
          <p:nvPr/>
        </p:nvGrpSpPr>
        <p:grpSpPr bwMode="auto">
          <a:xfrm>
            <a:off x="5880328" y="2790467"/>
            <a:ext cx="2686965" cy="1154404"/>
            <a:chOff x="0" y="0"/>
            <a:chExt cx="2691002" cy="1156942"/>
          </a:xfrm>
        </p:grpSpPr>
        <p:sp>
          <p:nvSpPr>
            <p:cNvPr id="26" name="TextBox 79"/>
            <p:cNvSpPr>
              <a:spLocks noChangeArrowheads="1"/>
            </p:cNvSpPr>
            <p:nvPr/>
          </p:nvSpPr>
          <p:spPr bwMode="auto">
            <a:xfrm>
              <a:off x="0" y="0"/>
              <a:ext cx="2202554" cy="33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105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sz="1050">
                <a:solidFill>
                  <a:srgbClr val="000000"/>
                </a:solidFill>
              </a:endParaRPr>
            </a:p>
          </p:txBody>
        </p:sp>
        <p:sp>
          <p:nvSpPr>
            <p:cNvPr id="27" name="TextBox 80"/>
            <p:cNvSpPr>
              <a:spLocks noChangeArrowheads="1"/>
            </p:cNvSpPr>
            <p:nvPr/>
          </p:nvSpPr>
          <p:spPr bwMode="auto">
            <a:xfrm>
              <a:off x="23070" y="364281"/>
              <a:ext cx="2667932" cy="792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defRPr/>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在此处添加详细描述文本，尽量与标题文本语言风格相符合，语言描述尽量简洁生动</a:t>
              </a:r>
              <a:endParaRPr lang="zh-CN" altLang="en-US" sz="1050"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grpSp>
      <p:grpSp>
        <p:nvGrpSpPr>
          <p:cNvPr id="28" name="Group 27"/>
          <p:cNvGrpSpPr/>
          <p:nvPr/>
        </p:nvGrpSpPr>
        <p:grpSpPr bwMode="auto">
          <a:xfrm>
            <a:off x="351567" y="1469834"/>
            <a:ext cx="2783895" cy="1081183"/>
            <a:chOff x="227" y="49844"/>
            <a:chExt cx="2789135" cy="1081325"/>
          </a:xfrm>
        </p:grpSpPr>
        <p:sp>
          <p:nvSpPr>
            <p:cNvPr id="29" name="TextBox 82"/>
            <p:cNvSpPr>
              <a:spLocks noChangeArrowheads="1"/>
            </p:cNvSpPr>
            <p:nvPr/>
          </p:nvSpPr>
          <p:spPr bwMode="auto">
            <a:xfrm>
              <a:off x="1356525" y="49844"/>
              <a:ext cx="1432837" cy="369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12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sz="1200">
                <a:solidFill>
                  <a:srgbClr val="000000"/>
                </a:solidFill>
              </a:endParaRPr>
            </a:p>
          </p:txBody>
        </p:sp>
        <p:sp>
          <p:nvSpPr>
            <p:cNvPr id="30" name="TextBox 83"/>
            <p:cNvSpPr>
              <a:spLocks noChangeArrowheads="1"/>
            </p:cNvSpPr>
            <p:nvPr/>
          </p:nvSpPr>
          <p:spPr bwMode="auto">
            <a:xfrm>
              <a:off x="227" y="340143"/>
              <a:ext cx="2721096" cy="791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defRPr/>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在此处添加详细描述文本，尽量与标题文本语言风格相符合，语言描述尽量简洁生动</a:t>
              </a:r>
              <a:endParaRPr lang="zh-CN" altLang="en-US" sz="1050"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grpSp>
      <p:grpSp>
        <p:nvGrpSpPr>
          <p:cNvPr id="31" name="Group 30"/>
          <p:cNvGrpSpPr/>
          <p:nvPr/>
        </p:nvGrpSpPr>
        <p:grpSpPr bwMode="auto">
          <a:xfrm>
            <a:off x="448365" y="2888115"/>
            <a:ext cx="2690669" cy="1164590"/>
            <a:chOff x="612" y="102119"/>
            <a:chExt cx="2695399" cy="1164781"/>
          </a:xfrm>
        </p:grpSpPr>
        <p:sp>
          <p:nvSpPr>
            <p:cNvPr id="32" name="TextBox 89"/>
            <p:cNvSpPr>
              <a:spLocks noChangeArrowheads="1"/>
            </p:cNvSpPr>
            <p:nvPr/>
          </p:nvSpPr>
          <p:spPr bwMode="auto">
            <a:xfrm>
              <a:off x="1421063" y="102119"/>
              <a:ext cx="1274948" cy="33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105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sz="1050">
                <a:solidFill>
                  <a:srgbClr val="000000"/>
                </a:solidFill>
              </a:endParaRPr>
            </a:p>
          </p:txBody>
        </p:sp>
        <p:sp>
          <p:nvSpPr>
            <p:cNvPr id="33" name="TextBox 90"/>
            <p:cNvSpPr>
              <a:spLocks noChangeArrowheads="1"/>
            </p:cNvSpPr>
            <p:nvPr/>
          </p:nvSpPr>
          <p:spPr bwMode="auto">
            <a:xfrm>
              <a:off x="612" y="447169"/>
              <a:ext cx="2623790" cy="819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lnSpc>
                  <a:spcPct val="150000"/>
                </a:lnSpc>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在此处添加详细描述文本，尽量与标题文本语言风格相符合，语言描述尽量简洁生动  </a:t>
              </a:r>
              <a:endParaRPr lang="zh-CN" altLang="en-US" sz="1050"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grpSp>
      <p:grpSp>
        <p:nvGrpSpPr>
          <p:cNvPr id="34" name="组合 33"/>
          <p:cNvGrpSpPr/>
          <p:nvPr/>
        </p:nvGrpSpPr>
        <p:grpSpPr bwMode="auto">
          <a:xfrm>
            <a:off x="4010723" y="2359386"/>
            <a:ext cx="964573" cy="826437"/>
            <a:chOff x="5387199" y="3010872"/>
            <a:chExt cx="1286460" cy="1101492"/>
          </a:xfrm>
        </p:grpSpPr>
        <p:sp>
          <p:nvSpPr>
            <p:cNvPr id="35" name="椭圆 88"/>
            <p:cNvSpPr>
              <a:spLocks noChangeArrowheads="1"/>
            </p:cNvSpPr>
            <p:nvPr/>
          </p:nvSpPr>
          <p:spPr bwMode="auto">
            <a:xfrm>
              <a:off x="5479316" y="3010872"/>
              <a:ext cx="1102226" cy="1101492"/>
            </a:xfrm>
            <a:prstGeom prst="ellipse">
              <a:avLst/>
            </a:prstGeom>
            <a:solidFill>
              <a:srgbClr val="1C9292"/>
            </a:solidFill>
            <a:ln>
              <a:noFill/>
            </a:ln>
          </p:spPr>
          <p:txBody>
            <a:bodyPr anchor="ctr"/>
            <a:lstStyle/>
            <a:p>
              <a:pPr algn="ctr">
                <a:defRPr/>
              </a:pPr>
              <a:endParaRPr lang="zh-CN" altLang="zh-CN" sz="1725">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矩形 87"/>
            <p:cNvSpPr>
              <a:spLocks noChangeArrowheads="1"/>
            </p:cNvSpPr>
            <p:nvPr/>
          </p:nvSpPr>
          <p:spPr bwMode="auto">
            <a:xfrm>
              <a:off x="5387199" y="3248947"/>
              <a:ext cx="1286460" cy="779535"/>
            </a:xfrm>
            <a:prstGeom prst="rect">
              <a:avLst/>
            </a:prstGeom>
            <a:noFill/>
            <a:ln>
              <a:noFill/>
            </a:ln>
          </p:spPr>
          <p:txBody>
            <a:bodyPr>
              <a:spAutoFit/>
            </a:bodyPr>
            <a:lstStyle/>
            <a:p>
              <a:pPr algn="ctr">
                <a:defRPr/>
              </a:pPr>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添加标题</a:t>
              </a:r>
            </a:p>
          </p:txBody>
        </p:sp>
      </p:grpSp>
      <p:sp>
        <p:nvSpPr>
          <p:cNvPr id="2" name="标题 1"/>
          <p:cNvSpPr>
            <a:spLocks noGrp="1"/>
          </p:cNvSpPr>
          <p:nvPr>
            <p:ph type="title"/>
          </p:nvPr>
        </p:nvSpPr>
        <p:spPr/>
        <p:txBody>
          <a:bodyPr/>
          <a:lstStyle/>
          <a:p>
            <a:r>
              <a:rPr lang="zh-CN" altLang="en-US" dirty="0">
                <a:cs typeface="+mn-ea"/>
                <a:sym typeface="+mn-lt"/>
              </a:rPr>
              <a:t>在此输入标题内容</a:t>
            </a:r>
            <a:endParaRPr lang="zh-CN" altLang="en-US" dirty="0"/>
          </a:p>
        </p:txBody>
      </p:sp>
      <p:sp>
        <p:nvSpPr>
          <p:cNvPr id="3" name="灯片编号占位符 2"/>
          <p:cNvSpPr>
            <a:spLocks noGrp="1"/>
          </p:cNvSpPr>
          <p:nvPr>
            <p:ph type="sldNum" sz="quarter" idx="12"/>
          </p:nvPr>
        </p:nvSpPr>
        <p:spPr/>
        <p:txBody>
          <a:bodyPr/>
          <a:lstStyle/>
          <a:p>
            <a:fld id="{8C92ADDF-ABC6-4EEC-846D-A1AE2D410679}" type="slidenum">
              <a:rPr lang="zh-CN" altLang="en-US" smtClean="0"/>
              <a:t>25</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par>
                          <p:cTn id="16" fill="hold">
                            <p:stCondLst>
                              <p:cond delay="1000"/>
                            </p:stCondLst>
                            <p:childTnLst>
                              <p:par>
                                <p:cTn id="17" presetID="2" presetClass="entr" presetSubtype="8"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0-#ppt_w/2"/>
                                          </p:val>
                                        </p:tav>
                                        <p:tav tm="100000">
                                          <p:val>
                                            <p:strVal val="#ppt_x"/>
                                          </p:val>
                                        </p:tav>
                                      </p:tavLst>
                                    </p:anim>
                                    <p:anim calcmode="lin" valueType="num">
                                      <p:cBhvr additive="base">
                                        <p:cTn id="20" dur="500" fill="hold"/>
                                        <p:tgtEl>
                                          <p:spTgt spid="2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 presetClass="entr" presetSubtype="2"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additive="base">
                                        <p:cTn id="24" dur="500" fill="hold"/>
                                        <p:tgtEl>
                                          <p:spTgt spid="22"/>
                                        </p:tgtEl>
                                        <p:attrNameLst>
                                          <p:attrName>ppt_x</p:attrName>
                                        </p:attrNameLst>
                                      </p:cBhvr>
                                      <p:tavLst>
                                        <p:tav tm="0">
                                          <p:val>
                                            <p:strVal val="1+#ppt_w/2"/>
                                          </p:val>
                                        </p:tav>
                                        <p:tav tm="100000">
                                          <p:val>
                                            <p:strVal val="#ppt_x"/>
                                          </p:val>
                                        </p:tav>
                                      </p:tavLst>
                                    </p:anim>
                                    <p:anim calcmode="lin" valueType="num">
                                      <p:cBhvr additive="base">
                                        <p:cTn id="25" dur="500" fill="hold"/>
                                        <p:tgtEl>
                                          <p:spTgt spid="22"/>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 presetClass="entr" presetSubtype="8"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 calcmode="lin" valueType="num">
                                      <p:cBhvr additive="base">
                                        <p:cTn id="29" dur="500" fill="hold"/>
                                        <p:tgtEl>
                                          <p:spTgt spid="31"/>
                                        </p:tgtEl>
                                        <p:attrNameLst>
                                          <p:attrName>ppt_x</p:attrName>
                                        </p:attrNameLst>
                                      </p:cBhvr>
                                      <p:tavLst>
                                        <p:tav tm="0">
                                          <p:val>
                                            <p:strVal val="0-#ppt_w/2"/>
                                          </p:val>
                                        </p:tav>
                                        <p:tav tm="100000">
                                          <p:val>
                                            <p:strVal val="#ppt_x"/>
                                          </p:val>
                                        </p:tav>
                                      </p:tavLst>
                                    </p:anim>
                                    <p:anim calcmode="lin" valueType="num">
                                      <p:cBhvr additive="base">
                                        <p:cTn id="30" dur="500" fill="hold"/>
                                        <p:tgtEl>
                                          <p:spTgt spid="31"/>
                                        </p:tgtEl>
                                        <p:attrNameLst>
                                          <p:attrName>ppt_y</p:attrName>
                                        </p:attrNameLst>
                                      </p:cBhvr>
                                      <p:tavLst>
                                        <p:tav tm="0">
                                          <p:val>
                                            <p:strVal val="#ppt_y"/>
                                          </p:val>
                                        </p:tav>
                                        <p:tav tm="100000">
                                          <p:val>
                                            <p:strVal val="#ppt_y"/>
                                          </p:val>
                                        </p:tav>
                                      </p:tavLst>
                                    </p:anim>
                                  </p:childTnLst>
                                </p:cTn>
                              </p:par>
                            </p:childTnLst>
                          </p:cTn>
                        </p:par>
                        <p:par>
                          <p:cTn id="31" fill="hold">
                            <p:stCondLst>
                              <p:cond delay="2500"/>
                            </p:stCondLst>
                            <p:childTnLst>
                              <p:par>
                                <p:cTn id="32" presetID="2" presetClass="entr" presetSubtype="2" fill="hold"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additive="base">
                                        <p:cTn id="34" dur="500" fill="hold"/>
                                        <p:tgtEl>
                                          <p:spTgt spid="25"/>
                                        </p:tgtEl>
                                        <p:attrNameLst>
                                          <p:attrName>ppt_x</p:attrName>
                                        </p:attrNameLst>
                                      </p:cBhvr>
                                      <p:tavLst>
                                        <p:tav tm="0">
                                          <p:val>
                                            <p:strVal val="1+#ppt_w/2"/>
                                          </p:val>
                                        </p:tav>
                                        <p:tav tm="100000">
                                          <p:val>
                                            <p:strVal val="#ppt_x"/>
                                          </p:val>
                                        </p:tav>
                                      </p:tavLst>
                                    </p:anim>
                                    <p:anim calcmode="lin" valueType="num">
                                      <p:cBhvr additive="base">
                                        <p:cTn id="35"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810642"/>
            <a:ext cx="9145588" cy="1981101"/>
          </a:xfrm>
          <a:prstGeom prst="rect">
            <a:avLst/>
          </a:prstGeom>
          <a:solidFill>
            <a:srgbClr val="1C9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4" name="Picture 2" descr="Monitor.png"/>
          <p:cNvPicPr>
            <a:picLocks noChangeAspect="1"/>
          </p:cNvPicPr>
          <p:nvPr/>
        </p:nvPicPr>
        <p:blipFill>
          <a:blip r:embed="rId3"/>
          <a:stretch>
            <a:fillRect/>
          </a:stretch>
        </p:blipFill>
        <p:spPr>
          <a:xfrm>
            <a:off x="4043582" y="836561"/>
            <a:ext cx="3143817" cy="2620202"/>
          </a:xfrm>
          <a:prstGeom prst="rect">
            <a:avLst/>
          </a:prstGeom>
        </p:spPr>
      </p:pic>
      <p:pic>
        <p:nvPicPr>
          <p:cNvPr id="35" name="Picture 3"/>
          <p:cNvPicPr>
            <a:picLocks noChangeAspect="1"/>
          </p:cNvPicPr>
          <p:nvPr/>
        </p:nvPicPr>
        <p:blipFill rotWithShape="1">
          <a:blip r:embed="rId4" cstate="print">
            <a:extLst>
              <a:ext uri="{28A0092B-C50C-407E-A947-70E740481C1C}">
                <a14:useLocalDpi xmlns:a14="http://schemas.microsoft.com/office/drawing/2010/main" val="0"/>
              </a:ext>
            </a:extLst>
          </a:blip>
          <a:srcRect t="7248"/>
          <a:stretch>
            <a:fillRect/>
          </a:stretch>
        </p:blipFill>
        <p:spPr>
          <a:xfrm>
            <a:off x="4212754" y="998220"/>
            <a:ext cx="2808311" cy="1624844"/>
          </a:xfrm>
          <a:prstGeom prst="rect">
            <a:avLst/>
          </a:prstGeom>
          <a:blipFill>
            <a:blip r:embed="rId5"/>
            <a:stretch>
              <a:fillRect/>
            </a:stretch>
          </a:blipFill>
          <a:effectLst>
            <a:innerShdw blurRad="63500" dist="25400" dir="13500000">
              <a:prstClr val="black">
                <a:alpha val="21000"/>
              </a:prstClr>
            </a:innerShdw>
          </a:effectLst>
        </p:spPr>
      </p:pic>
      <p:pic>
        <p:nvPicPr>
          <p:cNvPr id="36" name="Picture 4" descr="Monitor-Light.png"/>
          <p:cNvPicPr>
            <a:picLocks noChangeAspect="1"/>
          </p:cNvPicPr>
          <p:nvPr/>
        </p:nvPicPr>
        <p:blipFill>
          <a:blip r:embed="rId6" cstate="print"/>
          <a:stretch>
            <a:fillRect/>
          </a:stretch>
        </p:blipFill>
        <p:spPr>
          <a:xfrm>
            <a:off x="5914332" y="908024"/>
            <a:ext cx="1201618" cy="1470168"/>
          </a:xfrm>
          <a:prstGeom prst="rect">
            <a:avLst/>
          </a:prstGeom>
        </p:spPr>
      </p:pic>
      <p:pic>
        <p:nvPicPr>
          <p:cNvPr id="37" name="Picture 5" descr="ipad.png"/>
          <p:cNvPicPr>
            <a:picLocks noChangeAspect="1"/>
          </p:cNvPicPr>
          <p:nvPr/>
        </p:nvPicPr>
        <p:blipFill>
          <a:blip r:embed="rId7"/>
          <a:stretch>
            <a:fillRect/>
          </a:stretch>
        </p:blipFill>
        <p:spPr>
          <a:xfrm>
            <a:off x="5825387" y="1342009"/>
            <a:ext cx="2980912" cy="2858402"/>
          </a:xfrm>
          <a:prstGeom prst="rect">
            <a:avLst/>
          </a:prstGeom>
        </p:spPr>
      </p:pic>
      <p:pic>
        <p:nvPicPr>
          <p:cNvPr id="38" name="Picture 6"/>
          <p:cNvPicPr>
            <a:picLocks noChangeAspect="1"/>
          </p:cNvPicPr>
          <p:nvPr/>
        </p:nvPicPr>
        <p:blipFill rotWithShape="1">
          <a:blip r:embed="rId8" cstate="print">
            <a:extLst>
              <a:ext uri="{28A0092B-C50C-407E-A947-70E740481C1C}">
                <a14:useLocalDpi xmlns:a14="http://schemas.microsoft.com/office/drawing/2010/main" val="0"/>
              </a:ext>
            </a:extLst>
          </a:blip>
          <a:srcRect l="32137" t="1" r="2707" b="3724"/>
          <a:stretch>
            <a:fillRect/>
          </a:stretch>
        </p:blipFill>
        <p:spPr>
          <a:xfrm>
            <a:off x="6515141" y="1509758"/>
            <a:ext cx="1586045" cy="1960528"/>
          </a:xfrm>
          <a:prstGeom prst="rect">
            <a:avLst/>
          </a:prstGeom>
          <a:effectLst>
            <a:innerShdw blurRad="63500" dist="25400" dir="13500000">
              <a:prstClr val="black">
                <a:alpha val="26000"/>
              </a:prstClr>
            </a:innerShdw>
          </a:effectLst>
        </p:spPr>
      </p:pic>
      <p:pic>
        <p:nvPicPr>
          <p:cNvPr id="39" name="Picture 7" descr="ipad-light.png"/>
          <p:cNvPicPr>
            <a:picLocks noChangeAspect="1"/>
          </p:cNvPicPr>
          <p:nvPr/>
        </p:nvPicPr>
        <p:blipFill>
          <a:blip r:embed="rId9"/>
          <a:stretch>
            <a:fillRect/>
          </a:stretch>
        </p:blipFill>
        <p:spPr>
          <a:xfrm flipH="1">
            <a:off x="7214452" y="1405022"/>
            <a:ext cx="915621" cy="2072317"/>
          </a:xfrm>
          <a:prstGeom prst="rect">
            <a:avLst/>
          </a:prstGeom>
        </p:spPr>
      </p:pic>
      <p:sp>
        <p:nvSpPr>
          <p:cNvPr id="40" name="TextBox 39"/>
          <p:cNvSpPr txBox="1"/>
          <p:nvPr/>
        </p:nvSpPr>
        <p:spPr>
          <a:xfrm>
            <a:off x="1259211" y="3791743"/>
            <a:ext cx="1061812" cy="346239"/>
          </a:xfrm>
          <a:prstGeom prst="rect">
            <a:avLst/>
          </a:prstGeom>
          <a:noFill/>
        </p:spPr>
        <p:txBody>
          <a:bodyPr wrap="none" lIns="68571" tIns="34285" rIns="68571" bIns="34285"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7F7F7F">
                    <a:lumMod val="50000"/>
                  </a:srgbClr>
                </a:solidFill>
                <a:effectLst/>
                <a:uLnTx/>
                <a:uFillTx/>
                <a:latin typeface="Impact" panose="020B0806030902050204" pitchFamily="34" charset="0"/>
                <a:ea typeface="微软雅黑" panose="020B0503020204020204" pitchFamily="34" charset="-122"/>
                <a:cs typeface="+mn-ea"/>
                <a:sym typeface="Impact" panose="020B0806030902050204" pitchFamily="34" charset="0"/>
              </a:rPr>
              <a:t>成功项目</a:t>
            </a:r>
          </a:p>
        </p:txBody>
      </p:sp>
      <p:sp>
        <p:nvSpPr>
          <p:cNvPr id="41" name="TextBox 40"/>
          <p:cNvSpPr txBox="1"/>
          <p:nvPr/>
        </p:nvSpPr>
        <p:spPr>
          <a:xfrm>
            <a:off x="3980820" y="3791743"/>
            <a:ext cx="1061811" cy="346239"/>
          </a:xfrm>
          <a:prstGeom prst="rect">
            <a:avLst/>
          </a:prstGeom>
          <a:noFill/>
        </p:spPr>
        <p:txBody>
          <a:bodyPr wrap="none" lIns="68571" tIns="34285" rIns="68571" bIns="34285" rtlCol="0">
            <a:spAutoFit/>
          </a:bodyPr>
          <a:lstStyle>
            <a:defPPr>
              <a:defRPr lang="en-US"/>
            </a:defPPr>
            <a:lvl1pPr marL="0" marR="0" lvl="0" indent="0" defTabSz="914400" eaLnBrk="1" fontAlgn="auto" latinLnBrk="0" hangingPunct="1">
              <a:lnSpc>
                <a:spcPct val="100000"/>
              </a:lnSpc>
              <a:spcBef>
                <a:spcPts val="0"/>
              </a:spcBef>
              <a:spcAft>
                <a:spcPts val="0"/>
              </a:spcAft>
              <a:buClrTx/>
              <a:buSzTx/>
              <a:buFontTx/>
              <a:buNone/>
              <a:defRPr kumimoji="0" sz="2000" i="0" u="none" strike="noStrike" kern="0" cap="none" spc="0" normalizeH="0" baseline="0">
                <a:ln>
                  <a:noFill/>
                </a:ln>
                <a:solidFill>
                  <a:srgbClr val="1B323D"/>
                </a:solidFill>
                <a:effectLst/>
                <a:uLnTx/>
                <a:uFillTx/>
                <a:latin typeface="微软雅黑" panose="020B0503020204020204" pitchFamily="34" charset="-122"/>
                <a:ea typeface="微软雅黑" panose="020B0503020204020204" pitchFamily="34" charset="-122"/>
              </a:defRPr>
            </a:lvl1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7F7F7F">
                    <a:lumMod val="50000"/>
                  </a:srgbClr>
                </a:solidFill>
                <a:effectLst/>
                <a:uLnTx/>
                <a:uFillTx/>
                <a:latin typeface="Impact" panose="020B0806030902050204" pitchFamily="34" charset="0"/>
                <a:ea typeface="微软雅黑" panose="020B0503020204020204" pitchFamily="34" charset="-122"/>
                <a:cs typeface="+mn-ea"/>
                <a:sym typeface="Impact" panose="020B0806030902050204" pitchFamily="34" charset="0"/>
              </a:rPr>
              <a:t>成功项目</a:t>
            </a:r>
          </a:p>
        </p:txBody>
      </p:sp>
      <p:sp>
        <p:nvSpPr>
          <p:cNvPr id="42" name="TextBox 41"/>
          <p:cNvSpPr txBox="1"/>
          <p:nvPr/>
        </p:nvSpPr>
        <p:spPr>
          <a:xfrm>
            <a:off x="6740778" y="3791743"/>
            <a:ext cx="1061811" cy="346239"/>
          </a:xfrm>
          <a:prstGeom prst="rect">
            <a:avLst/>
          </a:prstGeom>
          <a:noFill/>
        </p:spPr>
        <p:txBody>
          <a:bodyPr wrap="none" lIns="68571" tIns="34285" rIns="68571" bIns="34285" rtlCol="0">
            <a:spAutoFit/>
          </a:bodyPr>
          <a:lstStyle>
            <a:defPPr>
              <a:defRPr lang="en-US"/>
            </a:defPPr>
            <a:lvl1pPr marL="0" marR="0" lvl="0" indent="0" defTabSz="914400" eaLnBrk="1" fontAlgn="auto" latinLnBrk="0" hangingPunct="1">
              <a:lnSpc>
                <a:spcPct val="100000"/>
              </a:lnSpc>
              <a:spcBef>
                <a:spcPts val="0"/>
              </a:spcBef>
              <a:spcAft>
                <a:spcPts val="0"/>
              </a:spcAft>
              <a:buClrTx/>
              <a:buSzTx/>
              <a:buFontTx/>
              <a:buNone/>
              <a:defRPr kumimoji="0" sz="2000" i="0" u="none" strike="noStrike" kern="0" cap="none" spc="0" normalizeH="0" baseline="0">
                <a:ln>
                  <a:noFill/>
                </a:ln>
                <a:solidFill>
                  <a:srgbClr val="FF9900"/>
                </a:solidFill>
                <a:effectLst/>
                <a:uLnTx/>
                <a:uFillTx/>
                <a:latin typeface="微软雅黑" panose="020B0503020204020204" pitchFamily="34" charset="-122"/>
                <a:ea typeface="微软雅黑" panose="020B0503020204020204" pitchFamily="34" charset="-122"/>
              </a:defRPr>
            </a:lvl1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7F7F7F">
                    <a:lumMod val="50000"/>
                  </a:srgbClr>
                </a:solidFill>
                <a:effectLst/>
                <a:uLnTx/>
                <a:uFillTx/>
                <a:latin typeface="Impact" panose="020B0806030902050204" pitchFamily="34" charset="0"/>
                <a:ea typeface="微软雅黑" panose="020B0503020204020204" pitchFamily="34" charset="-122"/>
                <a:cs typeface="+mn-ea"/>
                <a:sym typeface="Impact" panose="020B0806030902050204" pitchFamily="34" charset="0"/>
              </a:rPr>
              <a:t>成功项目</a:t>
            </a:r>
          </a:p>
        </p:txBody>
      </p:sp>
      <p:sp>
        <p:nvSpPr>
          <p:cNvPr id="43" name="TextBox 42"/>
          <p:cNvSpPr txBox="1"/>
          <p:nvPr/>
        </p:nvSpPr>
        <p:spPr>
          <a:xfrm>
            <a:off x="759048" y="4200411"/>
            <a:ext cx="2197036" cy="623237"/>
          </a:xfrm>
          <a:prstGeom prst="rect">
            <a:avLst/>
          </a:prstGeom>
          <a:noFill/>
        </p:spPr>
        <p:txBody>
          <a:bodyPr wrap="square" lIns="68571" tIns="34285" rIns="68571" bIns="34285"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800" b="0" i="0" u="none" strike="noStrike" kern="0" cap="none" spc="0" normalizeH="0" baseline="0" noProof="0" dirty="0">
                <a:ln>
                  <a:noFill/>
                </a:ln>
                <a:solidFill>
                  <a:srgbClr val="484849"/>
                </a:solidFill>
                <a:effectLst/>
                <a:uLnTx/>
                <a:uFillTx/>
                <a:latin typeface="Impact" panose="020B0806030902050204" pitchFamily="34" charset="0"/>
                <a:ea typeface="微软雅黑" panose="020B0503020204020204" pitchFamily="34" charset="-122"/>
                <a:cs typeface="+mn-ea"/>
                <a:sym typeface="Impact" panose="020B0806030902050204" pitchFamily="34" charset="0"/>
              </a:rPr>
              <a:t>这里可以添加主要内容这里可以添加主要内容这里可以添加主要内容这里可以添加主要内容可以添加主要内容这里可以添加主要内容</a:t>
            </a:r>
          </a:p>
        </p:txBody>
      </p:sp>
      <p:sp>
        <p:nvSpPr>
          <p:cNvPr id="44" name="TextBox 43"/>
          <p:cNvSpPr txBox="1"/>
          <p:nvPr/>
        </p:nvSpPr>
        <p:spPr>
          <a:xfrm>
            <a:off x="3366358" y="4200411"/>
            <a:ext cx="2197036" cy="623237"/>
          </a:xfrm>
          <a:prstGeom prst="rect">
            <a:avLst/>
          </a:prstGeom>
          <a:noFill/>
        </p:spPr>
        <p:txBody>
          <a:bodyPr wrap="square" lIns="68571" tIns="34285" rIns="68571" bIns="34285"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800" b="0" i="0" u="none" strike="noStrike" kern="0" cap="none" spc="0" normalizeH="0" baseline="0" noProof="0" dirty="0">
                <a:ln>
                  <a:noFill/>
                </a:ln>
                <a:solidFill>
                  <a:srgbClr val="484849"/>
                </a:solidFill>
                <a:effectLst/>
                <a:uLnTx/>
                <a:uFillTx/>
                <a:latin typeface="Impact" panose="020B0806030902050204" pitchFamily="34" charset="0"/>
                <a:ea typeface="微软雅黑" panose="020B0503020204020204" pitchFamily="34" charset="-122"/>
                <a:cs typeface="+mn-ea"/>
                <a:sym typeface="Impact" panose="020B0806030902050204" pitchFamily="34" charset="0"/>
              </a:rPr>
              <a:t>这里可以添加主要内容这里可以添加主要内容这里可以添加主要内容这里可以添加主要内容可以添加主要内容这里可以添加主要内容</a:t>
            </a:r>
          </a:p>
        </p:txBody>
      </p:sp>
      <p:sp>
        <p:nvSpPr>
          <p:cNvPr id="45" name="TextBox 44"/>
          <p:cNvSpPr txBox="1"/>
          <p:nvPr/>
        </p:nvSpPr>
        <p:spPr>
          <a:xfrm>
            <a:off x="6054948" y="4200411"/>
            <a:ext cx="2197036" cy="623237"/>
          </a:xfrm>
          <a:prstGeom prst="rect">
            <a:avLst/>
          </a:prstGeom>
          <a:noFill/>
        </p:spPr>
        <p:txBody>
          <a:bodyPr wrap="square" lIns="68571" tIns="34285" rIns="68571" bIns="34285"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800" b="0" i="0" u="none" strike="noStrike" kern="0" cap="none" spc="0" normalizeH="0" baseline="0" noProof="0" dirty="0">
                <a:ln>
                  <a:noFill/>
                </a:ln>
                <a:solidFill>
                  <a:srgbClr val="484849"/>
                </a:solidFill>
                <a:effectLst/>
                <a:uLnTx/>
                <a:uFillTx/>
                <a:latin typeface="Impact" panose="020B0806030902050204" pitchFamily="34" charset="0"/>
                <a:ea typeface="微软雅黑" panose="020B0503020204020204" pitchFamily="34" charset="-122"/>
                <a:cs typeface="+mn-ea"/>
                <a:sym typeface="Impact" panose="020B0806030902050204" pitchFamily="34" charset="0"/>
              </a:rPr>
              <a:t>这里可以添加主要内容这里可以添加主要内容这里可以添加主要内容这里可以添加主要内容可以添加主要内容这里可以添加主要内容</a:t>
            </a:r>
          </a:p>
        </p:txBody>
      </p:sp>
      <p:sp>
        <p:nvSpPr>
          <p:cNvPr id="46" name="文本框 37"/>
          <p:cNvSpPr>
            <a:spLocks noChangeArrowheads="1"/>
          </p:cNvSpPr>
          <p:nvPr/>
        </p:nvSpPr>
        <p:spPr bwMode="auto">
          <a:xfrm>
            <a:off x="305594" y="2343944"/>
            <a:ext cx="2998402" cy="992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2" tIns="34292" rIns="68582" bIns="34292">
            <a:spAutoFit/>
          </a:bodyPr>
          <a:lstStyle/>
          <a:p>
            <a:pPr marL="0" marR="0" lvl="0" indent="0" algn="l" defTabSz="914400" eaLnBrk="1" fontAlgn="auto" latinLnBrk="0" hangingPunct="1">
              <a:lnSpc>
                <a:spcPct val="100000"/>
              </a:lnSpc>
              <a:spcBef>
                <a:spcPts val="0"/>
              </a:spcBef>
              <a:spcAft>
                <a:spcPts val="0"/>
              </a:spcAft>
              <a:buClrTx/>
              <a:buSzTx/>
              <a:buFontTx/>
              <a:buNone/>
              <a:defRPr/>
            </a:pPr>
            <a:r>
              <a:rPr kumimoji="0" lang="en-US" sz="3000" b="0" i="0" u="none" strike="noStrike" kern="0" cap="none" spc="0" normalizeH="0" baseline="0" noProof="0" dirty="0">
                <a:ln>
                  <a:noFill/>
                </a:ln>
                <a:solidFill>
                  <a:schemeClr val="bg1"/>
                </a:solidFill>
                <a:effectLst/>
                <a:uLnTx/>
                <a:uFillTx/>
                <a:latin typeface="Impact" panose="020B0806030902050204" pitchFamily="34" charset="0"/>
                <a:ea typeface="微软雅黑" panose="020B0503020204020204" pitchFamily="34" charset="-122"/>
                <a:cs typeface="+mn-ea"/>
                <a:sym typeface="Impact" panose="020B0806030902050204" pitchFamily="34" charset="0"/>
              </a:rPr>
              <a:t>PRODUCT </a:t>
            </a:r>
          </a:p>
          <a:p>
            <a:pPr marL="0" marR="0" lvl="0" indent="0" algn="l" defTabSz="914400" eaLnBrk="1" fontAlgn="auto" latinLnBrk="0" hangingPunct="1">
              <a:lnSpc>
                <a:spcPct val="100000"/>
              </a:lnSpc>
              <a:spcBef>
                <a:spcPts val="0"/>
              </a:spcBef>
              <a:spcAft>
                <a:spcPts val="0"/>
              </a:spcAft>
              <a:buClrTx/>
              <a:buSzTx/>
              <a:buFontTx/>
              <a:buNone/>
              <a:defRPr/>
            </a:pPr>
            <a:r>
              <a:rPr kumimoji="0" lang="en-US" sz="3000" b="0" i="0" u="none" strike="noStrike" kern="0" cap="none" spc="0" normalizeH="0" baseline="0" noProof="0" dirty="0">
                <a:ln>
                  <a:noFill/>
                </a:ln>
                <a:solidFill>
                  <a:schemeClr val="bg1"/>
                </a:solidFill>
                <a:effectLst/>
                <a:uLnTx/>
                <a:uFillTx/>
                <a:latin typeface="Impact" panose="020B0806030902050204" pitchFamily="34" charset="0"/>
                <a:ea typeface="微软雅黑" panose="020B0503020204020204" pitchFamily="34" charset="-122"/>
                <a:cs typeface="+mn-ea"/>
                <a:sym typeface="Impact" panose="020B0806030902050204" pitchFamily="34" charset="0"/>
              </a:rPr>
              <a:t>    OVERVIEW</a:t>
            </a:r>
            <a:endParaRPr kumimoji="0" lang="zh-CN" altLang="en-US" sz="3000" b="0" i="0" u="none" strike="noStrike" kern="0" cap="none" spc="0" normalizeH="0" baseline="-3000" noProof="0" dirty="0">
              <a:ln>
                <a:noFill/>
              </a:ln>
              <a:solidFill>
                <a:schemeClr val="bg1"/>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3" name="标题 2"/>
          <p:cNvSpPr>
            <a:spLocks noGrp="1"/>
          </p:cNvSpPr>
          <p:nvPr>
            <p:ph type="title"/>
          </p:nvPr>
        </p:nvSpPr>
        <p:spPr/>
        <p:txBody>
          <a:bodyPr/>
          <a:lstStyle/>
          <a:p>
            <a:r>
              <a:rPr lang="zh-CN" altLang="en-US" dirty="0">
                <a:cs typeface="+mn-ea"/>
                <a:sym typeface="+mn-lt"/>
              </a:rPr>
              <a:t>在此输入标题内容</a:t>
            </a:r>
            <a:endParaRPr lang="zh-CN" altLang="en-US" dirty="0"/>
          </a:p>
        </p:txBody>
      </p:sp>
      <p:sp>
        <p:nvSpPr>
          <p:cNvPr id="5" name="灯片编号占位符 4"/>
          <p:cNvSpPr>
            <a:spLocks noGrp="1"/>
          </p:cNvSpPr>
          <p:nvPr>
            <p:ph type="sldNum" sz="quarter" idx="12"/>
          </p:nvPr>
        </p:nvSpPr>
        <p:spPr/>
        <p:txBody>
          <a:bodyPr/>
          <a:lstStyle/>
          <a:p>
            <a:fld id="{8C92ADDF-ABC6-4EEC-846D-A1AE2D410679}" type="slidenum">
              <a:rPr lang="zh-CN" altLang="en-US" smtClean="0"/>
              <a:t>26</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up)">
                                      <p:cBhvr>
                                        <p:cTn id="17" dur="500"/>
                                        <p:tgtEl>
                                          <p:spTgt spid="35"/>
                                        </p:tgtEl>
                                      </p:cBhvr>
                                    </p:animEffect>
                                  </p:childTnLst>
                                </p:cTn>
                              </p:par>
                              <p:par>
                                <p:cTn id="18" presetID="22" presetClass="entr" presetSubtype="1" fill="hold" nodeType="with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wipe(up)">
                                      <p:cBhvr>
                                        <p:cTn id="20" dur="500"/>
                                        <p:tgtEl>
                                          <p:spTgt spid="36"/>
                                        </p:tgtEl>
                                      </p:cBhvr>
                                    </p:animEffect>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fade">
                                      <p:cBhvr>
                                        <p:cTn id="24" dur="1000"/>
                                        <p:tgtEl>
                                          <p:spTgt spid="37"/>
                                        </p:tgtEl>
                                      </p:cBhvr>
                                    </p:animEffect>
                                    <p:anim calcmode="lin" valueType="num">
                                      <p:cBhvr>
                                        <p:cTn id="25" dur="1000" fill="hold"/>
                                        <p:tgtEl>
                                          <p:spTgt spid="37"/>
                                        </p:tgtEl>
                                        <p:attrNameLst>
                                          <p:attrName>ppt_x</p:attrName>
                                        </p:attrNameLst>
                                      </p:cBhvr>
                                      <p:tavLst>
                                        <p:tav tm="0">
                                          <p:val>
                                            <p:strVal val="#ppt_x"/>
                                          </p:val>
                                        </p:tav>
                                        <p:tav tm="100000">
                                          <p:val>
                                            <p:strVal val="#ppt_x"/>
                                          </p:val>
                                        </p:tav>
                                      </p:tavLst>
                                    </p:anim>
                                    <p:anim calcmode="lin" valueType="num">
                                      <p:cBhvr>
                                        <p:cTn id="26" dur="1000" fill="hold"/>
                                        <p:tgtEl>
                                          <p:spTgt spid="37"/>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wipe(up)">
                                      <p:cBhvr>
                                        <p:cTn id="30" dur="500"/>
                                        <p:tgtEl>
                                          <p:spTgt spid="38"/>
                                        </p:tgtEl>
                                      </p:cBhvr>
                                    </p:animEffect>
                                  </p:childTnLst>
                                </p:cTn>
                              </p:par>
                              <p:par>
                                <p:cTn id="31" presetID="22" presetClass="entr" presetSubtype="1" fill="hold" nodeType="with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wipe(up)">
                                      <p:cBhvr>
                                        <p:cTn id="33" dur="500"/>
                                        <p:tgtEl>
                                          <p:spTgt spid="39"/>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500"/>
                                        <p:tgtEl>
                                          <p:spTgt spid="40"/>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wipe(left)">
                                      <p:cBhvr>
                                        <p:cTn id="40" dur="500"/>
                                        <p:tgtEl>
                                          <p:spTgt spid="4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40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par>
                                <p:cTn id="48" presetID="22" presetClass="entr" presetSubtype="1" fill="hold" grpId="0" nodeType="with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up)">
                                      <p:cBhvr>
                                        <p:cTn id="50" dur="500"/>
                                        <p:tgtEl>
                                          <p:spTgt spid="44"/>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up)">
                                      <p:cBhvr>
                                        <p:cTn id="5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43" grpId="0"/>
      <p:bldP spid="44" grpId="0"/>
      <p:bldP spid="45" grpId="0"/>
      <p:bldP spid="4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a:ea typeface="微软雅黑" panose="020B0503020204020204" pitchFamily="34" charset="-122"/>
                <a:cs typeface="+mn-ea"/>
                <a:sym typeface="Impact" panose="020B0806030902050204" pitchFamily="34" charset="0"/>
              </a:rPr>
              <a:t>04</a:t>
            </a:r>
            <a:endParaRPr lang="zh-CN" altLang="en-US" dirty="0">
              <a:ea typeface="微软雅黑" panose="020B0503020204020204" pitchFamily="34" charset="-122"/>
              <a:cs typeface="+mn-ea"/>
              <a:sym typeface="Impact" panose="020B0806030902050204" pitchFamily="34" charset="0"/>
            </a:endParaRPr>
          </a:p>
        </p:txBody>
      </p:sp>
      <p:sp>
        <p:nvSpPr>
          <p:cNvPr id="3" name="文本占位符 2"/>
          <p:cNvSpPr>
            <a:spLocks noGrp="1"/>
          </p:cNvSpPr>
          <p:nvPr>
            <p:ph type="body" sz="quarter" idx="11"/>
          </p:nvPr>
        </p:nvSpPr>
        <p:spPr/>
        <p:txBody>
          <a:bodyPr/>
          <a:lstStyle/>
          <a:p>
            <a:r>
              <a:rPr lang="zh-CN" altLang="en-US" dirty="0">
                <a:latin typeface="Impact" panose="020B0806030902050204" pitchFamily="34" charset="0"/>
                <a:cs typeface="+mn-ea"/>
                <a:sym typeface="Impact" panose="020B0806030902050204" pitchFamily="34" charset="0"/>
              </a:rPr>
              <a:t>点击输入章节标题</a:t>
            </a: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5539775" y="1537058"/>
            <a:ext cx="2796561" cy="2835998"/>
            <a:chOff x="1331640" y="1707654"/>
            <a:chExt cx="2796076" cy="2835506"/>
          </a:xfrm>
          <a:solidFill>
            <a:srgbClr val="1C9292"/>
          </a:solidFill>
        </p:grpSpPr>
        <p:sp>
          <p:nvSpPr>
            <p:cNvPr id="10" name="等腰三角形 5"/>
            <p:cNvSpPr/>
            <p:nvPr/>
          </p:nvSpPr>
          <p:spPr>
            <a:xfrm>
              <a:off x="1608861" y="1707654"/>
              <a:ext cx="1247249" cy="1186339"/>
            </a:xfrm>
            <a:custGeom>
              <a:avLst/>
              <a:gdLst>
                <a:gd name="connsiteX0" fmla="*/ 0 w 936104"/>
                <a:gd name="connsiteY0" fmla="*/ 432048 h 432048"/>
                <a:gd name="connsiteX1" fmla="*/ 468052 w 936104"/>
                <a:gd name="connsiteY1" fmla="*/ 0 h 432048"/>
                <a:gd name="connsiteX2" fmla="*/ 936104 w 936104"/>
                <a:gd name="connsiteY2" fmla="*/ 432048 h 432048"/>
                <a:gd name="connsiteX3" fmla="*/ 0 w 936104"/>
                <a:gd name="connsiteY3" fmla="*/ 432048 h 432048"/>
                <a:gd name="connsiteX0-1" fmla="*/ 0 w 2405548"/>
                <a:gd name="connsiteY0-2" fmla="*/ 553019 h 553019"/>
                <a:gd name="connsiteX1-3" fmla="*/ 1937496 w 2405548"/>
                <a:gd name="connsiteY1-4" fmla="*/ 0 h 553019"/>
                <a:gd name="connsiteX2-5" fmla="*/ 2405548 w 2405548"/>
                <a:gd name="connsiteY2-6" fmla="*/ 432048 h 553019"/>
                <a:gd name="connsiteX3-7" fmla="*/ 0 w 2405548"/>
                <a:gd name="connsiteY3-8" fmla="*/ 553019 h 553019"/>
                <a:gd name="connsiteX0-9" fmla="*/ 0 w 2405548"/>
                <a:gd name="connsiteY0-10" fmla="*/ 1186339 h 1186339"/>
                <a:gd name="connsiteX1-11" fmla="*/ 1247249 w 2405548"/>
                <a:gd name="connsiteY1-12" fmla="*/ 0 h 1186339"/>
                <a:gd name="connsiteX2-13" fmla="*/ 2405548 w 2405548"/>
                <a:gd name="connsiteY2-14" fmla="*/ 1065368 h 1186339"/>
                <a:gd name="connsiteX3-15" fmla="*/ 0 w 2405548"/>
                <a:gd name="connsiteY3-16" fmla="*/ 1186339 h 1186339"/>
                <a:gd name="connsiteX0-17" fmla="*/ 0 w 1247249"/>
                <a:gd name="connsiteY0-18" fmla="*/ 1186339 h 1186339"/>
                <a:gd name="connsiteX1-19" fmla="*/ 1247249 w 1247249"/>
                <a:gd name="connsiteY1-20" fmla="*/ 0 h 1186339"/>
                <a:gd name="connsiteX2-21" fmla="*/ 1227858 w 1247249"/>
                <a:gd name="connsiteY2-22" fmla="*/ 634853 h 1186339"/>
                <a:gd name="connsiteX3-23" fmla="*/ 0 w 1247249"/>
                <a:gd name="connsiteY3-24" fmla="*/ 1186339 h 1186339"/>
                <a:gd name="connsiteX0-25" fmla="*/ 0 w 1247249"/>
                <a:gd name="connsiteY0-26" fmla="*/ 1186339 h 1186339"/>
                <a:gd name="connsiteX1-27" fmla="*/ 1247249 w 1247249"/>
                <a:gd name="connsiteY1-28" fmla="*/ 0 h 1186339"/>
                <a:gd name="connsiteX2-29" fmla="*/ 1227858 w 1247249"/>
                <a:gd name="connsiteY2-30" fmla="*/ 634853 h 1186339"/>
                <a:gd name="connsiteX3-31" fmla="*/ 0 w 1247249"/>
                <a:gd name="connsiteY3-32" fmla="*/ 1186339 h 1186339"/>
                <a:gd name="connsiteX0-33" fmla="*/ 0 w 1247249"/>
                <a:gd name="connsiteY0-34" fmla="*/ 1186339 h 1186339"/>
                <a:gd name="connsiteX1-35" fmla="*/ 1247249 w 1247249"/>
                <a:gd name="connsiteY1-36" fmla="*/ 0 h 1186339"/>
                <a:gd name="connsiteX2-37" fmla="*/ 1227858 w 1247249"/>
                <a:gd name="connsiteY2-38" fmla="*/ 634853 h 1186339"/>
                <a:gd name="connsiteX3-39" fmla="*/ 0 w 1247249"/>
                <a:gd name="connsiteY3-40" fmla="*/ 1186339 h 1186339"/>
                <a:gd name="connsiteX0-41" fmla="*/ 0 w 1247249"/>
                <a:gd name="connsiteY0-42" fmla="*/ 1186339 h 1186339"/>
                <a:gd name="connsiteX1-43" fmla="*/ 1247249 w 1247249"/>
                <a:gd name="connsiteY1-44" fmla="*/ 0 h 1186339"/>
                <a:gd name="connsiteX2-45" fmla="*/ 1227858 w 1247249"/>
                <a:gd name="connsiteY2-46" fmla="*/ 634853 h 1186339"/>
                <a:gd name="connsiteX3-47" fmla="*/ 0 w 1247249"/>
                <a:gd name="connsiteY3-48" fmla="*/ 1186339 h 1186339"/>
                <a:gd name="connsiteX0-49" fmla="*/ 0 w 1247249"/>
                <a:gd name="connsiteY0-50" fmla="*/ 1186339 h 1186339"/>
                <a:gd name="connsiteX1-51" fmla="*/ 1247249 w 1247249"/>
                <a:gd name="connsiteY1-52" fmla="*/ 0 h 1186339"/>
                <a:gd name="connsiteX2-53" fmla="*/ 1227858 w 1247249"/>
                <a:gd name="connsiteY2-54" fmla="*/ 634853 h 1186339"/>
                <a:gd name="connsiteX3-55" fmla="*/ 0 w 1247249"/>
                <a:gd name="connsiteY3-56" fmla="*/ 1186339 h 1186339"/>
                <a:gd name="connsiteX0-57" fmla="*/ 0 w 1247249"/>
                <a:gd name="connsiteY0-58" fmla="*/ 1186339 h 1186339"/>
                <a:gd name="connsiteX1-59" fmla="*/ 1247249 w 1247249"/>
                <a:gd name="connsiteY1-60" fmla="*/ 0 h 1186339"/>
                <a:gd name="connsiteX2-61" fmla="*/ 1227858 w 1247249"/>
                <a:gd name="connsiteY2-62" fmla="*/ 634853 h 1186339"/>
                <a:gd name="connsiteX3-63" fmla="*/ 0 w 1247249"/>
                <a:gd name="connsiteY3-64" fmla="*/ 1186339 h 1186339"/>
                <a:gd name="connsiteX0-65" fmla="*/ 0 w 1247249"/>
                <a:gd name="connsiteY0-66" fmla="*/ 1186339 h 1186339"/>
                <a:gd name="connsiteX1-67" fmla="*/ 1247249 w 1247249"/>
                <a:gd name="connsiteY1-68" fmla="*/ 0 h 1186339"/>
                <a:gd name="connsiteX2-69" fmla="*/ 1227858 w 1247249"/>
                <a:gd name="connsiteY2-70" fmla="*/ 634853 h 1186339"/>
                <a:gd name="connsiteX3-71" fmla="*/ 0 w 1247249"/>
                <a:gd name="connsiteY3-72" fmla="*/ 1186339 h 1186339"/>
                <a:gd name="connsiteX0-73" fmla="*/ 0 w 1247249"/>
                <a:gd name="connsiteY0-74" fmla="*/ 1186339 h 1186339"/>
                <a:gd name="connsiteX1-75" fmla="*/ 1247249 w 1247249"/>
                <a:gd name="connsiteY1-76" fmla="*/ 0 h 1186339"/>
                <a:gd name="connsiteX2-77" fmla="*/ 1227858 w 1247249"/>
                <a:gd name="connsiteY2-78" fmla="*/ 634853 h 1186339"/>
                <a:gd name="connsiteX3-79" fmla="*/ 0 w 1247249"/>
                <a:gd name="connsiteY3-80" fmla="*/ 1186339 h 1186339"/>
                <a:gd name="connsiteX0-81" fmla="*/ 0 w 1247249"/>
                <a:gd name="connsiteY0-82" fmla="*/ 1186339 h 1186339"/>
                <a:gd name="connsiteX1-83" fmla="*/ 1247249 w 1247249"/>
                <a:gd name="connsiteY1-84" fmla="*/ 0 h 1186339"/>
                <a:gd name="connsiteX2-85" fmla="*/ 1227858 w 1247249"/>
                <a:gd name="connsiteY2-86" fmla="*/ 634853 h 1186339"/>
                <a:gd name="connsiteX3-87" fmla="*/ 0 w 1247249"/>
                <a:gd name="connsiteY3-88" fmla="*/ 1186339 h 1186339"/>
                <a:gd name="connsiteX0-89" fmla="*/ 0 w 1247249"/>
                <a:gd name="connsiteY0-90" fmla="*/ 1186339 h 1186339"/>
                <a:gd name="connsiteX1-91" fmla="*/ 1247249 w 1247249"/>
                <a:gd name="connsiteY1-92" fmla="*/ 0 h 1186339"/>
                <a:gd name="connsiteX2-93" fmla="*/ 1227858 w 1247249"/>
                <a:gd name="connsiteY2-94" fmla="*/ 634853 h 1186339"/>
                <a:gd name="connsiteX3-95" fmla="*/ 0 w 1247249"/>
                <a:gd name="connsiteY3-96" fmla="*/ 1186339 h 1186339"/>
                <a:gd name="connsiteX0-97" fmla="*/ 0 w 1247249"/>
                <a:gd name="connsiteY0-98" fmla="*/ 1186339 h 1186339"/>
                <a:gd name="connsiteX1-99" fmla="*/ 1247249 w 1247249"/>
                <a:gd name="connsiteY1-100" fmla="*/ 0 h 1186339"/>
                <a:gd name="connsiteX2-101" fmla="*/ 1231416 w 1247249"/>
                <a:gd name="connsiteY2-102" fmla="*/ 638411 h 1186339"/>
                <a:gd name="connsiteX3-103" fmla="*/ 0 w 1247249"/>
                <a:gd name="connsiteY3-104" fmla="*/ 1186339 h 1186339"/>
                <a:gd name="connsiteX0-105" fmla="*/ 0 w 1247249"/>
                <a:gd name="connsiteY0-106" fmla="*/ 1186339 h 1186339"/>
                <a:gd name="connsiteX1-107" fmla="*/ 1247249 w 1247249"/>
                <a:gd name="connsiteY1-108" fmla="*/ 0 h 1186339"/>
                <a:gd name="connsiteX2-109" fmla="*/ 1231416 w 1247249"/>
                <a:gd name="connsiteY2-110" fmla="*/ 638411 h 1186339"/>
                <a:gd name="connsiteX3-111" fmla="*/ 0 w 1247249"/>
                <a:gd name="connsiteY3-112" fmla="*/ 1186339 h 1186339"/>
                <a:gd name="connsiteX0-113" fmla="*/ 0 w 1247249"/>
                <a:gd name="connsiteY0-114" fmla="*/ 1186339 h 1186339"/>
                <a:gd name="connsiteX1-115" fmla="*/ 1247249 w 1247249"/>
                <a:gd name="connsiteY1-116" fmla="*/ 0 h 1186339"/>
                <a:gd name="connsiteX2-117" fmla="*/ 1231416 w 1247249"/>
                <a:gd name="connsiteY2-118" fmla="*/ 638411 h 1186339"/>
                <a:gd name="connsiteX3-119" fmla="*/ 0 w 1247249"/>
                <a:gd name="connsiteY3-120" fmla="*/ 1186339 h 1186339"/>
              </a:gdLst>
              <a:ahLst/>
              <a:cxnLst>
                <a:cxn ang="0">
                  <a:pos x="connsiteX0-1" y="connsiteY0-2"/>
                </a:cxn>
                <a:cxn ang="0">
                  <a:pos x="connsiteX1-3" y="connsiteY1-4"/>
                </a:cxn>
                <a:cxn ang="0">
                  <a:pos x="connsiteX2-5" y="connsiteY2-6"/>
                </a:cxn>
                <a:cxn ang="0">
                  <a:pos x="connsiteX3-7" y="connsiteY3-8"/>
                </a:cxn>
              </a:cxnLst>
              <a:rect l="l" t="t" r="r" b="b"/>
              <a:pathLst>
                <a:path w="1247249" h="1186339">
                  <a:moveTo>
                    <a:pt x="0" y="1186339"/>
                  </a:moveTo>
                  <a:cubicBezTo>
                    <a:pt x="177366" y="310566"/>
                    <a:pt x="852847" y="57437"/>
                    <a:pt x="1247249" y="0"/>
                  </a:cubicBezTo>
                  <a:cubicBezTo>
                    <a:pt x="1055770" y="225850"/>
                    <a:pt x="1081329" y="426793"/>
                    <a:pt x="1231416" y="638411"/>
                  </a:cubicBezTo>
                  <a:cubicBezTo>
                    <a:pt x="597978" y="633668"/>
                    <a:pt x="270525" y="877981"/>
                    <a:pt x="0" y="11863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1" name="等腰三角形 5"/>
            <p:cNvSpPr/>
            <p:nvPr/>
          </p:nvSpPr>
          <p:spPr>
            <a:xfrm>
              <a:off x="1619672" y="2445005"/>
              <a:ext cx="1234974" cy="634853"/>
            </a:xfrm>
            <a:custGeom>
              <a:avLst/>
              <a:gdLst>
                <a:gd name="connsiteX0" fmla="*/ 0 w 936104"/>
                <a:gd name="connsiteY0" fmla="*/ 432048 h 432048"/>
                <a:gd name="connsiteX1" fmla="*/ 468052 w 936104"/>
                <a:gd name="connsiteY1" fmla="*/ 0 h 432048"/>
                <a:gd name="connsiteX2" fmla="*/ 936104 w 936104"/>
                <a:gd name="connsiteY2" fmla="*/ 432048 h 432048"/>
                <a:gd name="connsiteX3" fmla="*/ 0 w 936104"/>
                <a:gd name="connsiteY3" fmla="*/ 432048 h 432048"/>
                <a:gd name="connsiteX0-1" fmla="*/ 0 w 2405548"/>
                <a:gd name="connsiteY0-2" fmla="*/ 553019 h 553019"/>
                <a:gd name="connsiteX1-3" fmla="*/ 1937496 w 2405548"/>
                <a:gd name="connsiteY1-4" fmla="*/ 0 h 553019"/>
                <a:gd name="connsiteX2-5" fmla="*/ 2405548 w 2405548"/>
                <a:gd name="connsiteY2-6" fmla="*/ 432048 h 553019"/>
                <a:gd name="connsiteX3-7" fmla="*/ 0 w 2405548"/>
                <a:gd name="connsiteY3-8" fmla="*/ 553019 h 553019"/>
                <a:gd name="connsiteX0-9" fmla="*/ 0 w 2405548"/>
                <a:gd name="connsiteY0-10" fmla="*/ 1186339 h 1186339"/>
                <a:gd name="connsiteX1-11" fmla="*/ 1247249 w 2405548"/>
                <a:gd name="connsiteY1-12" fmla="*/ 0 h 1186339"/>
                <a:gd name="connsiteX2-13" fmla="*/ 2405548 w 2405548"/>
                <a:gd name="connsiteY2-14" fmla="*/ 1065368 h 1186339"/>
                <a:gd name="connsiteX3-15" fmla="*/ 0 w 2405548"/>
                <a:gd name="connsiteY3-16" fmla="*/ 1186339 h 1186339"/>
                <a:gd name="connsiteX0-17" fmla="*/ 0 w 1247249"/>
                <a:gd name="connsiteY0-18" fmla="*/ 1186339 h 1186339"/>
                <a:gd name="connsiteX1-19" fmla="*/ 1247249 w 1247249"/>
                <a:gd name="connsiteY1-20" fmla="*/ 0 h 1186339"/>
                <a:gd name="connsiteX2-21" fmla="*/ 1227858 w 1247249"/>
                <a:gd name="connsiteY2-22" fmla="*/ 634853 h 1186339"/>
                <a:gd name="connsiteX3-23" fmla="*/ 0 w 1247249"/>
                <a:gd name="connsiteY3-24" fmla="*/ 1186339 h 1186339"/>
                <a:gd name="connsiteX0-25" fmla="*/ 0 w 1247249"/>
                <a:gd name="connsiteY0-26" fmla="*/ 1186339 h 1186339"/>
                <a:gd name="connsiteX1-27" fmla="*/ 1247249 w 1247249"/>
                <a:gd name="connsiteY1-28" fmla="*/ 0 h 1186339"/>
                <a:gd name="connsiteX2-29" fmla="*/ 1227858 w 1247249"/>
                <a:gd name="connsiteY2-30" fmla="*/ 634853 h 1186339"/>
                <a:gd name="connsiteX3-31" fmla="*/ 0 w 1247249"/>
                <a:gd name="connsiteY3-32" fmla="*/ 1186339 h 1186339"/>
                <a:gd name="connsiteX0-33" fmla="*/ 0 w 1247249"/>
                <a:gd name="connsiteY0-34" fmla="*/ 1186339 h 1186339"/>
                <a:gd name="connsiteX1-35" fmla="*/ 1247249 w 1247249"/>
                <a:gd name="connsiteY1-36" fmla="*/ 0 h 1186339"/>
                <a:gd name="connsiteX2-37" fmla="*/ 1227858 w 1247249"/>
                <a:gd name="connsiteY2-38" fmla="*/ 634853 h 1186339"/>
                <a:gd name="connsiteX3-39" fmla="*/ 0 w 1247249"/>
                <a:gd name="connsiteY3-40" fmla="*/ 1186339 h 1186339"/>
                <a:gd name="connsiteX0-41" fmla="*/ 0 w 1247249"/>
                <a:gd name="connsiteY0-42" fmla="*/ 1186339 h 1186339"/>
                <a:gd name="connsiteX1-43" fmla="*/ 1247249 w 1247249"/>
                <a:gd name="connsiteY1-44" fmla="*/ 0 h 1186339"/>
                <a:gd name="connsiteX2-45" fmla="*/ 1227858 w 1247249"/>
                <a:gd name="connsiteY2-46" fmla="*/ 634853 h 1186339"/>
                <a:gd name="connsiteX3-47" fmla="*/ 0 w 1247249"/>
                <a:gd name="connsiteY3-48" fmla="*/ 1186339 h 1186339"/>
                <a:gd name="connsiteX0-49" fmla="*/ 0 w 1247249"/>
                <a:gd name="connsiteY0-50" fmla="*/ 1186339 h 1186339"/>
                <a:gd name="connsiteX1-51" fmla="*/ 1247249 w 1247249"/>
                <a:gd name="connsiteY1-52" fmla="*/ 0 h 1186339"/>
                <a:gd name="connsiteX2-53" fmla="*/ 1227858 w 1247249"/>
                <a:gd name="connsiteY2-54" fmla="*/ 634853 h 1186339"/>
                <a:gd name="connsiteX3-55" fmla="*/ 0 w 1247249"/>
                <a:gd name="connsiteY3-56" fmla="*/ 1186339 h 1186339"/>
                <a:gd name="connsiteX0-57" fmla="*/ 0 w 1247249"/>
                <a:gd name="connsiteY0-58" fmla="*/ 1186339 h 1186339"/>
                <a:gd name="connsiteX1-59" fmla="*/ 1247249 w 1247249"/>
                <a:gd name="connsiteY1-60" fmla="*/ 0 h 1186339"/>
                <a:gd name="connsiteX2-61" fmla="*/ 1227858 w 1247249"/>
                <a:gd name="connsiteY2-62" fmla="*/ 634853 h 1186339"/>
                <a:gd name="connsiteX3-63" fmla="*/ 0 w 1247249"/>
                <a:gd name="connsiteY3-64" fmla="*/ 1186339 h 1186339"/>
                <a:gd name="connsiteX0-65" fmla="*/ 0 w 1247249"/>
                <a:gd name="connsiteY0-66" fmla="*/ 1186339 h 1186339"/>
                <a:gd name="connsiteX1-67" fmla="*/ 1247249 w 1247249"/>
                <a:gd name="connsiteY1-68" fmla="*/ 0 h 1186339"/>
                <a:gd name="connsiteX2-69" fmla="*/ 1227858 w 1247249"/>
                <a:gd name="connsiteY2-70" fmla="*/ 634853 h 1186339"/>
                <a:gd name="connsiteX3-71" fmla="*/ 0 w 1247249"/>
                <a:gd name="connsiteY3-72" fmla="*/ 1186339 h 1186339"/>
                <a:gd name="connsiteX0-73" fmla="*/ 0 w 1247249"/>
                <a:gd name="connsiteY0-74" fmla="*/ 1186339 h 1186339"/>
                <a:gd name="connsiteX1-75" fmla="*/ 1247249 w 1247249"/>
                <a:gd name="connsiteY1-76" fmla="*/ 0 h 1186339"/>
                <a:gd name="connsiteX2-77" fmla="*/ 1227858 w 1247249"/>
                <a:gd name="connsiteY2-78" fmla="*/ 634853 h 1186339"/>
                <a:gd name="connsiteX3-79" fmla="*/ 0 w 1247249"/>
                <a:gd name="connsiteY3-80" fmla="*/ 1186339 h 1186339"/>
                <a:gd name="connsiteX0-81" fmla="*/ 0 w 1247249"/>
                <a:gd name="connsiteY0-82" fmla="*/ 1186339 h 1186339"/>
                <a:gd name="connsiteX1-83" fmla="*/ 1247249 w 1247249"/>
                <a:gd name="connsiteY1-84" fmla="*/ 0 h 1186339"/>
                <a:gd name="connsiteX2-85" fmla="*/ 1227858 w 1247249"/>
                <a:gd name="connsiteY2-86" fmla="*/ 634853 h 1186339"/>
                <a:gd name="connsiteX3-87" fmla="*/ 0 w 1247249"/>
                <a:gd name="connsiteY3-88" fmla="*/ 1186339 h 1186339"/>
                <a:gd name="connsiteX0-89" fmla="*/ 0 w 1247249"/>
                <a:gd name="connsiteY0-90" fmla="*/ 1186339 h 1186339"/>
                <a:gd name="connsiteX1-91" fmla="*/ 1247249 w 1247249"/>
                <a:gd name="connsiteY1-92" fmla="*/ 0 h 1186339"/>
                <a:gd name="connsiteX2-93" fmla="*/ 1227858 w 1247249"/>
                <a:gd name="connsiteY2-94" fmla="*/ 634853 h 1186339"/>
                <a:gd name="connsiteX3-95" fmla="*/ 0 w 1247249"/>
                <a:gd name="connsiteY3-96" fmla="*/ 1186339 h 1186339"/>
                <a:gd name="connsiteX0-97" fmla="*/ 0 w 1247249"/>
                <a:gd name="connsiteY0-98" fmla="*/ 1186339 h 1186339"/>
                <a:gd name="connsiteX1-99" fmla="*/ 1247249 w 1247249"/>
                <a:gd name="connsiteY1-100" fmla="*/ 0 h 1186339"/>
                <a:gd name="connsiteX2-101" fmla="*/ 1231416 w 1247249"/>
                <a:gd name="connsiteY2-102" fmla="*/ 638411 h 1186339"/>
                <a:gd name="connsiteX3-103" fmla="*/ 0 w 1247249"/>
                <a:gd name="connsiteY3-104" fmla="*/ 1186339 h 1186339"/>
                <a:gd name="connsiteX0-105" fmla="*/ 0 w 1247249"/>
                <a:gd name="connsiteY0-106" fmla="*/ 1186339 h 1186339"/>
                <a:gd name="connsiteX1-107" fmla="*/ 1247249 w 1247249"/>
                <a:gd name="connsiteY1-108" fmla="*/ 0 h 1186339"/>
                <a:gd name="connsiteX2-109" fmla="*/ 1231416 w 1247249"/>
                <a:gd name="connsiteY2-110" fmla="*/ 638411 h 1186339"/>
                <a:gd name="connsiteX3-111" fmla="*/ 0 w 1247249"/>
                <a:gd name="connsiteY3-112" fmla="*/ 1186339 h 1186339"/>
                <a:gd name="connsiteX0-113" fmla="*/ 0 w 1247249"/>
                <a:gd name="connsiteY0-114" fmla="*/ 1186339 h 1186339"/>
                <a:gd name="connsiteX1-115" fmla="*/ 1247249 w 1247249"/>
                <a:gd name="connsiteY1-116" fmla="*/ 0 h 1186339"/>
                <a:gd name="connsiteX2-117" fmla="*/ 1231416 w 1247249"/>
                <a:gd name="connsiteY2-118" fmla="*/ 638411 h 1186339"/>
                <a:gd name="connsiteX3-119" fmla="*/ 0 w 1247249"/>
                <a:gd name="connsiteY3-120" fmla="*/ 1186339 h 1186339"/>
                <a:gd name="connsiteX0-121" fmla="*/ 0 w 1240133"/>
                <a:gd name="connsiteY0-122" fmla="*/ 652643 h 652643"/>
                <a:gd name="connsiteX1-123" fmla="*/ 1240133 w 1240133"/>
                <a:gd name="connsiteY1-124" fmla="*/ 0 h 652643"/>
                <a:gd name="connsiteX2-125" fmla="*/ 1224300 w 1240133"/>
                <a:gd name="connsiteY2-126" fmla="*/ 638411 h 652643"/>
                <a:gd name="connsiteX3-127" fmla="*/ 0 w 1240133"/>
                <a:gd name="connsiteY3-128" fmla="*/ 652643 h 652643"/>
                <a:gd name="connsiteX0-129" fmla="*/ 0 w 1233017"/>
                <a:gd name="connsiteY0-130" fmla="*/ 629932 h 629932"/>
                <a:gd name="connsiteX1-131" fmla="*/ 1233017 w 1233017"/>
                <a:gd name="connsiteY1-132" fmla="*/ 9311 h 629932"/>
                <a:gd name="connsiteX2-133" fmla="*/ 1224300 w 1233017"/>
                <a:gd name="connsiteY2-134" fmla="*/ 615700 h 629932"/>
                <a:gd name="connsiteX3-135" fmla="*/ 0 w 1233017"/>
                <a:gd name="connsiteY3-136" fmla="*/ 629932 h 629932"/>
                <a:gd name="connsiteX0-137" fmla="*/ 0 w 1233017"/>
                <a:gd name="connsiteY0-138" fmla="*/ 629932 h 644164"/>
                <a:gd name="connsiteX1-139" fmla="*/ 1233017 w 1233017"/>
                <a:gd name="connsiteY1-140" fmla="*/ 9311 h 644164"/>
                <a:gd name="connsiteX2-141" fmla="*/ 1224300 w 1233017"/>
                <a:gd name="connsiteY2-142" fmla="*/ 644164 h 644164"/>
                <a:gd name="connsiteX3-143" fmla="*/ 0 w 1233017"/>
                <a:gd name="connsiteY3-144" fmla="*/ 629932 h 644164"/>
                <a:gd name="connsiteX0-145" fmla="*/ 0 w 1233017"/>
                <a:gd name="connsiteY0-146" fmla="*/ 629932 h 644164"/>
                <a:gd name="connsiteX1-147" fmla="*/ 1233017 w 1233017"/>
                <a:gd name="connsiteY1-148" fmla="*/ 9311 h 644164"/>
                <a:gd name="connsiteX2-149" fmla="*/ 1224300 w 1233017"/>
                <a:gd name="connsiteY2-150" fmla="*/ 644164 h 644164"/>
                <a:gd name="connsiteX3-151" fmla="*/ 0 w 1233017"/>
                <a:gd name="connsiteY3-152" fmla="*/ 629932 h 644164"/>
                <a:gd name="connsiteX0-153" fmla="*/ 0 w 1233017"/>
                <a:gd name="connsiteY0-154" fmla="*/ 629932 h 644164"/>
                <a:gd name="connsiteX1-155" fmla="*/ 1233017 w 1233017"/>
                <a:gd name="connsiteY1-156" fmla="*/ 9311 h 644164"/>
                <a:gd name="connsiteX2-157" fmla="*/ 1224300 w 1233017"/>
                <a:gd name="connsiteY2-158" fmla="*/ 644164 h 644164"/>
                <a:gd name="connsiteX3-159" fmla="*/ 0 w 1233017"/>
                <a:gd name="connsiteY3-160" fmla="*/ 629932 h 644164"/>
                <a:gd name="connsiteX0-161" fmla="*/ 0 w 1233017"/>
                <a:gd name="connsiteY0-162" fmla="*/ 629932 h 640606"/>
                <a:gd name="connsiteX1-163" fmla="*/ 1233017 w 1233017"/>
                <a:gd name="connsiteY1-164" fmla="*/ 9311 h 640606"/>
                <a:gd name="connsiteX2-165" fmla="*/ 1227858 w 1233017"/>
                <a:gd name="connsiteY2-166" fmla="*/ 640606 h 640606"/>
                <a:gd name="connsiteX3-167" fmla="*/ 0 w 1233017"/>
                <a:gd name="connsiteY3-168" fmla="*/ 629932 h 640606"/>
                <a:gd name="connsiteX0-169" fmla="*/ 0 w 1225901"/>
                <a:gd name="connsiteY0-170" fmla="*/ 632363 h 639479"/>
                <a:gd name="connsiteX1-171" fmla="*/ 1225901 w 1225901"/>
                <a:gd name="connsiteY1-172" fmla="*/ 8184 h 639479"/>
                <a:gd name="connsiteX2-173" fmla="*/ 1220742 w 1225901"/>
                <a:gd name="connsiteY2-174" fmla="*/ 639479 h 639479"/>
                <a:gd name="connsiteX3-175" fmla="*/ 0 w 1225901"/>
                <a:gd name="connsiteY3-176" fmla="*/ 632363 h 639479"/>
                <a:gd name="connsiteX0-177" fmla="*/ 0 w 1225901"/>
                <a:gd name="connsiteY0-178" fmla="*/ 624179 h 631295"/>
                <a:gd name="connsiteX1-179" fmla="*/ 1225901 w 1225901"/>
                <a:gd name="connsiteY1-180" fmla="*/ 0 h 631295"/>
                <a:gd name="connsiteX2-181" fmla="*/ 1220742 w 1225901"/>
                <a:gd name="connsiteY2-182" fmla="*/ 631295 h 631295"/>
                <a:gd name="connsiteX3-183" fmla="*/ 0 w 1225901"/>
                <a:gd name="connsiteY3-184" fmla="*/ 624179 h 631295"/>
                <a:gd name="connsiteX0-185" fmla="*/ 0 w 1225901"/>
                <a:gd name="connsiteY0-186" fmla="*/ 624179 h 631295"/>
                <a:gd name="connsiteX1-187" fmla="*/ 1225901 w 1225901"/>
                <a:gd name="connsiteY1-188" fmla="*/ 0 h 631295"/>
                <a:gd name="connsiteX2-189" fmla="*/ 1220742 w 1225901"/>
                <a:gd name="connsiteY2-190" fmla="*/ 631295 h 631295"/>
                <a:gd name="connsiteX3-191" fmla="*/ 0 w 1225901"/>
                <a:gd name="connsiteY3-192" fmla="*/ 624179 h 631295"/>
                <a:gd name="connsiteX0-193" fmla="*/ 0 w 1225901"/>
                <a:gd name="connsiteY0-194" fmla="*/ 624179 h 631295"/>
                <a:gd name="connsiteX1-195" fmla="*/ 1225901 w 1225901"/>
                <a:gd name="connsiteY1-196" fmla="*/ 0 h 631295"/>
                <a:gd name="connsiteX2-197" fmla="*/ 1220742 w 1225901"/>
                <a:gd name="connsiteY2-198" fmla="*/ 631295 h 631295"/>
                <a:gd name="connsiteX3-199" fmla="*/ 0 w 1225901"/>
                <a:gd name="connsiteY3-200" fmla="*/ 624179 h 631295"/>
                <a:gd name="connsiteX0-201" fmla="*/ 0 w 1225901"/>
                <a:gd name="connsiteY0-202" fmla="*/ 624179 h 631295"/>
                <a:gd name="connsiteX1-203" fmla="*/ 1225901 w 1225901"/>
                <a:gd name="connsiteY1-204" fmla="*/ 0 h 631295"/>
                <a:gd name="connsiteX2-205" fmla="*/ 1220742 w 1225901"/>
                <a:gd name="connsiteY2-206" fmla="*/ 631295 h 631295"/>
                <a:gd name="connsiteX3-207" fmla="*/ 0 w 1225901"/>
                <a:gd name="connsiteY3-208" fmla="*/ 624179 h 631295"/>
                <a:gd name="connsiteX0-209" fmla="*/ 0 w 1218785"/>
                <a:gd name="connsiteY0-210" fmla="*/ 631295 h 631295"/>
                <a:gd name="connsiteX1-211" fmla="*/ 1218785 w 1218785"/>
                <a:gd name="connsiteY1-212" fmla="*/ 0 h 631295"/>
                <a:gd name="connsiteX2-213" fmla="*/ 1213626 w 1218785"/>
                <a:gd name="connsiteY2-214" fmla="*/ 631295 h 631295"/>
                <a:gd name="connsiteX3-215" fmla="*/ 0 w 1218785"/>
                <a:gd name="connsiteY3-216" fmla="*/ 631295 h 631295"/>
                <a:gd name="connsiteX0-217" fmla="*/ 0 w 1229459"/>
                <a:gd name="connsiteY0-218" fmla="*/ 631295 h 631295"/>
                <a:gd name="connsiteX1-219" fmla="*/ 1229459 w 1229459"/>
                <a:gd name="connsiteY1-220" fmla="*/ 0 h 631295"/>
                <a:gd name="connsiteX2-221" fmla="*/ 1224300 w 1229459"/>
                <a:gd name="connsiteY2-222" fmla="*/ 631295 h 631295"/>
                <a:gd name="connsiteX3-223" fmla="*/ 0 w 1229459"/>
                <a:gd name="connsiteY3-224" fmla="*/ 631295 h 631295"/>
                <a:gd name="connsiteX0-225" fmla="*/ 0 w 1231416"/>
                <a:gd name="connsiteY0-226" fmla="*/ 631295 h 634853"/>
                <a:gd name="connsiteX1-227" fmla="*/ 1229459 w 1231416"/>
                <a:gd name="connsiteY1-228" fmla="*/ 0 h 634853"/>
                <a:gd name="connsiteX2-229" fmla="*/ 1231416 w 1231416"/>
                <a:gd name="connsiteY2-230" fmla="*/ 634853 h 634853"/>
                <a:gd name="connsiteX3-231" fmla="*/ 0 w 1231416"/>
                <a:gd name="connsiteY3-232" fmla="*/ 631295 h 634853"/>
                <a:gd name="connsiteX0-233" fmla="*/ 0 w 1234974"/>
                <a:gd name="connsiteY0-234" fmla="*/ 634853 h 634853"/>
                <a:gd name="connsiteX1-235" fmla="*/ 1233017 w 1234974"/>
                <a:gd name="connsiteY1-236" fmla="*/ 0 h 634853"/>
                <a:gd name="connsiteX2-237" fmla="*/ 1234974 w 1234974"/>
                <a:gd name="connsiteY2-238" fmla="*/ 634853 h 634853"/>
                <a:gd name="connsiteX3-239" fmla="*/ 0 w 1234974"/>
                <a:gd name="connsiteY3-240" fmla="*/ 634853 h 634853"/>
              </a:gdLst>
              <a:ahLst/>
              <a:cxnLst>
                <a:cxn ang="0">
                  <a:pos x="connsiteX0-1" y="connsiteY0-2"/>
                </a:cxn>
                <a:cxn ang="0">
                  <a:pos x="connsiteX1-3" y="connsiteY1-4"/>
                </a:cxn>
                <a:cxn ang="0">
                  <a:pos x="connsiteX2-5" y="connsiteY2-6"/>
                </a:cxn>
                <a:cxn ang="0">
                  <a:pos x="connsiteX3-7" y="connsiteY3-8"/>
                </a:cxn>
              </a:cxnLst>
              <a:rect l="l" t="t" r="r" b="b"/>
              <a:pathLst>
                <a:path w="1234974" h="634853">
                  <a:moveTo>
                    <a:pt x="0" y="634853"/>
                  </a:moveTo>
                  <a:cubicBezTo>
                    <a:pt x="291221" y="118435"/>
                    <a:pt x="835057" y="509"/>
                    <a:pt x="1233017" y="0"/>
                  </a:cubicBezTo>
                  <a:cubicBezTo>
                    <a:pt x="1041538" y="225850"/>
                    <a:pt x="1084887" y="423235"/>
                    <a:pt x="1234974" y="634853"/>
                  </a:cubicBezTo>
                  <a:lnTo>
                    <a:pt x="0" y="63485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2" name="等腰三角形 5"/>
            <p:cNvSpPr/>
            <p:nvPr/>
          </p:nvSpPr>
          <p:spPr>
            <a:xfrm flipV="1">
              <a:off x="1608861" y="3167482"/>
              <a:ext cx="1234974" cy="634853"/>
            </a:xfrm>
            <a:custGeom>
              <a:avLst/>
              <a:gdLst>
                <a:gd name="connsiteX0" fmla="*/ 0 w 936104"/>
                <a:gd name="connsiteY0" fmla="*/ 432048 h 432048"/>
                <a:gd name="connsiteX1" fmla="*/ 468052 w 936104"/>
                <a:gd name="connsiteY1" fmla="*/ 0 h 432048"/>
                <a:gd name="connsiteX2" fmla="*/ 936104 w 936104"/>
                <a:gd name="connsiteY2" fmla="*/ 432048 h 432048"/>
                <a:gd name="connsiteX3" fmla="*/ 0 w 936104"/>
                <a:gd name="connsiteY3" fmla="*/ 432048 h 432048"/>
                <a:gd name="connsiteX0-1" fmla="*/ 0 w 2405548"/>
                <a:gd name="connsiteY0-2" fmla="*/ 553019 h 553019"/>
                <a:gd name="connsiteX1-3" fmla="*/ 1937496 w 2405548"/>
                <a:gd name="connsiteY1-4" fmla="*/ 0 h 553019"/>
                <a:gd name="connsiteX2-5" fmla="*/ 2405548 w 2405548"/>
                <a:gd name="connsiteY2-6" fmla="*/ 432048 h 553019"/>
                <a:gd name="connsiteX3-7" fmla="*/ 0 w 2405548"/>
                <a:gd name="connsiteY3-8" fmla="*/ 553019 h 553019"/>
                <a:gd name="connsiteX0-9" fmla="*/ 0 w 2405548"/>
                <a:gd name="connsiteY0-10" fmla="*/ 1186339 h 1186339"/>
                <a:gd name="connsiteX1-11" fmla="*/ 1247249 w 2405548"/>
                <a:gd name="connsiteY1-12" fmla="*/ 0 h 1186339"/>
                <a:gd name="connsiteX2-13" fmla="*/ 2405548 w 2405548"/>
                <a:gd name="connsiteY2-14" fmla="*/ 1065368 h 1186339"/>
                <a:gd name="connsiteX3-15" fmla="*/ 0 w 2405548"/>
                <a:gd name="connsiteY3-16" fmla="*/ 1186339 h 1186339"/>
                <a:gd name="connsiteX0-17" fmla="*/ 0 w 1247249"/>
                <a:gd name="connsiteY0-18" fmla="*/ 1186339 h 1186339"/>
                <a:gd name="connsiteX1-19" fmla="*/ 1247249 w 1247249"/>
                <a:gd name="connsiteY1-20" fmla="*/ 0 h 1186339"/>
                <a:gd name="connsiteX2-21" fmla="*/ 1227858 w 1247249"/>
                <a:gd name="connsiteY2-22" fmla="*/ 634853 h 1186339"/>
                <a:gd name="connsiteX3-23" fmla="*/ 0 w 1247249"/>
                <a:gd name="connsiteY3-24" fmla="*/ 1186339 h 1186339"/>
                <a:gd name="connsiteX0-25" fmla="*/ 0 w 1247249"/>
                <a:gd name="connsiteY0-26" fmla="*/ 1186339 h 1186339"/>
                <a:gd name="connsiteX1-27" fmla="*/ 1247249 w 1247249"/>
                <a:gd name="connsiteY1-28" fmla="*/ 0 h 1186339"/>
                <a:gd name="connsiteX2-29" fmla="*/ 1227858 w 1247249"/>
                <a:gd name="connsiteY2-30" fmla="*/ 634853 h 1186339"/>
                <a:gd name="connsiteX3-31" fmla="*/ 0 w 1247249"/>
                <a:gd name="connsiteY3-32" fmla="*/ 1186339 h 1186339"/>
                <a:gd name="connsiteX0-33" fmla="*/ 0 w 1247249"/>
                <a:gd name="connsiteY0-34" fmla="*/ 1186339 h 1186339"/>
                <a:gd name="connsiteX1-35" fmla="*/ 1247249 w 1247249"/>
                <a:gd name="connsiteY1-36" fmla="*/ 0 h 1186339"/>
                <a:gd name="connsiteX2-37" fmla="*/ 1227858 w 1247249"/>
                <a:gd name="connsiteY2-38" fmla="*/ 634853 h 1186339"/>
                <a:gd name="connsiteX3-39" fmla="*/ 0 w 1247249"/>
                <a:gd name="connsiteY3-40" fmla="*/ 1186339 h 1186339"/>
                <a:gd name="connsiteX0-41" fmla="*/ 0 w 1247249"/>
                <a:gd name="connsiteY0-42" fmla="*/ 1186339 h 1186339"/>
                <a:gd name="connsiteX1-43" fmla="*/ 1247249 w 1247249"/>
                <a:gd name="connsiteY1-44" fmla="*/ 0 h 1186339"/>
                <a:gd name="connsiteX2-45" fmla="*/ 1227858 w 1247249"/>
                <a:gd name="connsiteY2-46" fmla="*/ 634853 h 1186339"/>
                <a:gd name="connsiteX3-47" fmla="*/ 0 w 1247249"/>
                <a:gd name="connsiteY3-48" fmla="*/ 1186339 h 1186339"/>
                <a:gd name="connsiteX0-49" fmla="*/ 0 w 1247249"/>
                <a:gd name="connsiteY0-50" fmla="*/ 1186339 h 1186339"/>
                <a:gd name="connsiteX1-51" fmla="*/ 1247249 w 1247249"/>
                <a:gd name="connsiteY1-52" fmla="*/ 0 h 1186339"/>
                <a:gd name="connsiteX2-53" fmla="*/ 1227858 w 1247249"/>
                <a:gd name="connsiteY2-54" fmla="*/ 634853 h 1186339"/>
                <a:gd name="connsiteX3-55" fmla="*/ 0 w 1247249"/>
                <a:gd name="connsiteY3-56" fmla="*/ 1186339 h 1186339"/>
                <a:gd name="connsiteX0-57" fmla="*/ 0 w 1247249"/>
                <a:gd name="connsiteY0-58" fmla="*/ 1186339 h 1186339"/>
                <a:gd name="connsiteX1-59" fmla="*/ 1247249 w 1247249"/>
                <a:gd name="connsiteY1-60" fmla="*/ 0 h 1186339"/>
                <a:gd name="connsiteX2-61" fmla="*/ 1227858 w 1247249"/>
                <a:gd name="connsiteY2-62" fmla="*/ 634853 h 1186339"/>
                <a:gd name="connsiteX3-63" fmla="*/ 0 w 1247249"/>
                <a:gd name="connsiteY3-64" fmla="*/ 1186339 h 1186339"/>
                <a:gd name="connsiteX0-65" fmla="*/ 0 w 1247249"/>
                <a:gd name="connsiteY0-66" fmla="*/ 1186339 h 1186339"/>
                <a:gd name="connsiteX1-67" fmla="*/ 1247249 w 1247249"/>
                <a:gd name="connsiteY1-68" fmla="*/ 0 h 1186339"/>
                <a:gd name="connsiteX2-69" fmla="*/ 1227858 w 1247249"/>
                <a:gd name="connsiteY2-70" fmla="*/ 634853 h 1186339"/>
                <a:gd name="connsiteX3-71" fmla="*/ 0 w 1247249"/>
                <a:gd name="connsiteY3-72" fmla="*/ 1186339 h 1186339"/>
                <a:gd name="connsiteX0-73" fmla="*/ 0 w 1247249"/>
                <a:gd name="connsiteY0-74" fmla="*/ 1186339 h 1186339"/>
                <a:gd name="connsiteX1-75" fmla="*/ 1247249 w 1247249"/>
                <a:gd name="connsiteY1-76" fmla="*/ 0 h 1186339"/>
                <a:gd name="connsiteX2-77" fmla="*/ 1227858 w 1247249"/>
                <a:gd name="connsiteY2-78" fmla="*/ 634853 h 1186339"/>
                <a:gd name="connsiteX3-79" fmla="*/ 0 w 1247249"/>
                <a:gd name="connsiteY3-80" fmla="*/ 1186339 h 1186339"/>
                <a:gd name="connsiteX0-81" fmla="*/ 0 w 1247249"/>
                <a:gd name="connsiteY0-82" fmla="*/ 1186339 h 1186339"/>
                <a:gd name="connsiteX1-83" fmla="*/ 1247249 w 1247249"/>
                <a:gd name="connsiteY1-84" fmla="*/ 0 h 1186339"/>
                <a:gd name="connsiteX2-85" fmla="*/ 1227858 w 1247249"/>
                <a:gd name="connsiteY2-86" fmla="*/ 634853 h 1186339"/>
                <a:gd name="connsiteX3-87" fmla="*/ 0 w 1247249"/>
                <a:gd name="connsiteY3-88" fmla="*/ 1186339 h 1186339"/>
                <a:gd name="connsiteX0-89" fmla="*/ 0 w 1247249"/>
                <a:gd name="connsiteY0-90" fmla="*/ 1186339 h 1186339"/>
                <a:gd name="connsiteX1-91" fmla="*/ 1247249 w 1247249"/>
                <a:gd name="connsiteY1-92" fmla="*/ 0 h 1186339"/>
                <a:gd name="connsiteX2-93" fmla="*/ 1227858 w 1247249"/>
                <a:gd name="connsiteY2-94" fmla="*/ 634853 h 1186339"/>
                <a:gd name="connsiteX3-95" fmla="*/ 0 w 1247249"/>
                <a:gd name="connsiteY3-96" fmla="*/ 1186339 h 1186339"/>
                <a:gd name="connsiteX0-97" fmla="*/ 0 w 1247249"/>
                <a:gd name="connsiteY0-98" fmla="*/ 1186339 h 1186339"/>
                <a:gd name="connsiteX1-99" fmla="*/ 1247249 w 1247249"/>
                <a:gd name="connsiteY1-100" fmla="*/ 0 h 1186339"/>
                <a:gd name="connsiteX2-101" fmla="*/ 1231416 w 1247249"/>
                <a:gd name="connsiteY2-102" fmla="*/ 638411 h 1186339"/>
                <a:gd name="connsiteX3-103" fmla="*/ 0 w 1247249"/>
                <a:gd name="connsiteY3-104" fmla="*/ 1186339 h 1186339"/>
                <a:gd name="connsiteX0-105" fmla="*/ 0 w 1247249"/>
                <a:gd name="connsiteY0-106" fmla="*/ 1186339 h 1186339"/>
                <a:gd name="connsiteX1-107" fmla="*/ 1247249 w 1247249"/>
                <a:gd name="connsiteY1-108" fmla="*/ 0 h 1186339"/>
                <a:gd name="connsiteX2-109" fmla="*/ 1231416 w 1247249"/>
                <a:gd name="connsiteY2-110" fmla="*/ 638411 h 1186339"/>
                <a:gd name="connsiteX3-111" fmla="*/ 0 w 1247249"/>
                <a:gd name="connsiteY3-112" fmla="*/ 1186339 h 1186339"/>
                <a:gd name="connsiteX0-113" fmla="*/ 0 w 1247249"/>
                <a:gd name="connsiteY0-114" fmla="*/ 1186339 h 1186339"/>
                <a:gd name="connsiteX1-115" fmla="*/ 1247249 w 1247249"/>
                <a:gd name="connsiteY1-116" fmla="*/ 0 h 1186339"/>
                <a:gd name="connsiteX2-117" fmla="*/ 1231416 w 1247249"/>
                <a:gd name="connsiteY2-118" fmla="*/ 638411 h 1186339"/>
                <a:gd name="connsiteX3-119" fmla="*/ 0 w 1247249"/>
                <a:gd name="connsiteY3-120" fmla="*/ 1186339 h 1186339"/>
                <a:gd name="connsiteX0-121" fmla="*/ 0 w 1240133"/>
                <a:gd name="connsiteY0-122" fmla="*/ 652643 h 652643"/>
                <a:gd name="connsiteX1-123" fmla="*/ 1240133 w 1240133"/>
                <a:gd name="connsiteY1-124" fmla="*/ 0 h 652643"/>
                <a:gd name="connsiteX2-125" fmla="*/ 1224300 w 1240133"/>
                <a:gd name="connsiteY2-126" fmla="*/ 638411 h 652643"/>
                <a:gd name="connsiteX3-127" fmla="*/ 0 w 1240133"/>
                <a:gd name="connsiteY3-128" fmla="*/ 652643 h 652643"/>
                <a:gd name="connsiteX0-129" fmla="*/ 0 w 1233017"/>
                <a:gd name="connsiteY0-130" fmla="*/ 629932 h 629932"/>
                <a:gd name="connsiteX1-131" fmla="*/ 1233017 w 1233017"/>
                <a:gd name="connsiteY1-132" fmla="*/ 9311 h 629932"/>
                <a:gd name="connsiteX2-133" fmla="*/ 1224300 w 1233017"/>
                <a:gd name="connsiteY2-134" fmla="*/ 615700 h 629932"/>
                <a:gd name="connsiteX3-135" fmla="*/ 0 w 1233017"/>
                <a:gd name="connsiteY3-136" fmla="*/ 629932 h 629932"/>
                <a:gd name="connsiteX0-137" fmla="*/ 0 w 1233017"/>
                <a:gd name="connsiteY0-138" fmla="*/ 629932 h 644164"/>
                <a:gd name="connsiteX1-139" fmla="*/ 1233017 w 1233017"/>
                <a:gd name="connsiteY1-140" fmla="*/ 9311 h 644164"/>
                <a:gd name="connsiteX2-141" fmla="*/ 1224300 w 1233017"/>
                <a:gd name="connsiteY2-142" fmla="*/ 644164 h 644164"/>
                <a:gd name="connsiteX3-143" fmla="*/ 0 w 1233017"/>
                <a:gd name="connsiteY3-144" fmla="*/ 629932 h 644164"/>
                <a:gd name="connsiteX0-145" fmla="*/ 0 w 1233017"/>
                <a:gd name="connsiteY0-146" fmla="*/ 629932 h 644164"/>
                <a:gd name="connsiteX1-147" fmla="*/ 1233017 w 1233017"/>
                <a:gd name="connsiteY1-148" fmla="*/ 9311 h 644164"/>
                <a:gd name="connsiteX2-149" fmla="*/ 1224300 w 1233017"/>
                <a:gd name="connsiteY2-150" fmla="*/ 644164 h 644164"/>
                <a:gd name="connsiteX3-151" fmla="*/ 0 w 1233017"/>
                <a:gd name="connsiteY3-152" fmla="*/ 629932 h 644164"/>
                <a:gd name="connsiteX0-153" fmla="*/ 0 w 1233017"/>
                <a:gd name="connsiteY0-154" fmla="*/ 629932 h 644164"/>
                <a:gd name="connsiteX1-155" fmla="*/ 1233017 w 1233017"/>
                <a:gd name="connsiteY1-156" fmla="*/ 9311 h 644164"/>
                <a:gd name="connsiteX2-157" fmla="*/ 1224300 w 1233017"/>
                <a:gd name="connsiteY2-158" fmla="*/ 644164 h 644164"/>
                <a:gd name="connsiteX3-159" fmla="*/ 0 w 1233017"/>
                <a:gd name="connsiteY3-160" fmla="*/ 629932 h 644164"/>
                <a:gd name="connsiteX0-161" fmla="*/ 0 w 1233017"/>
                <a:gd name="connsiteY0-162" fmla="*/ 629932 h 640606"/>
                <a:gd name="connsiteX1-163" fmla="*/ 1233017 w 1233017"/>
                <a:gd name="connsiteY1-164" fmla="*/ 9311 h 640606"/>
                <a:gd name="connsiteX2-165" fmla="*/ 1227858 w 1233017"/>
                <a:gd name="connsiteY2-166" fmla="*/ 640606 h 640606"/>
                <a:gd name="connsiteX3-167" fmla="*/ 0 w 1233017"/>
                <a:gd name="connsiteY3-168" fmla="*/ 629932 h 640606"/>
                <a:gd name="connsiteX0-169" fmla="*/ 0 w 1225901"/>
                <a:gd name="connsiteY0-170" fmla="*/ 632363 h 639479"/>
                <a:gd name="connsiteX1-171" fmla="*/ 1225901 w 1225901"/>
                <a:gd name="connsiteY1-172" fmla="*/ 8184 h 639479"/>
                <a:gd name="connsiteX2-173" fmla="*/ 1220742 w 1225901"/>
                <a:gd name="connsiteY2-174" fmla="*/ 639479 h 639479"/>
                <a:gd name="connsiteX3-175" fmla="*/ 0 w 1225901"/>
                <a:gd name="connsiteY3-176" fmla="*/ 632363 h 639479"/>
                <a:gd name="connsiteX0-177" fmla="*/ 0 w 1225901"/>
                <a:gd name="connsiteY0-178" fmla="*/ 624179 h 631295"/>
                <a:gd name="connsiteX1-179" fmla="*/ 1225901 w 1225901"/>
                <a:gd name="connsiteY1-180" fmla="*/ 0 h 631295"/>
                <a:gd name="connsiteX2-181" fmla="*/ 1220742 w 1225901"/>
                <a:gd name="connsiteY2-182" fmla="*/ 631295 h 631295"/>
                <a:gd name="connsiteX3-183" fmla="*/ 0 w 1225901"/>
                <a:gd name="connsiteY3-184" fmla="*/ 624179 h 631295"/>
                <a:gd name="connsiteX0-185" fmla="*/ 0 w 1225901"/>
                <a:gd name="connsiteY0-186" fmla="*/ 624179 h 631295"/>
                <a:gd name="connsiteX1-187" fmla="*/ 1225901 w 1225901"/>
                <a:gd name="connsiteY1-188" fmla="*/ 0 h 631295"/>
                <a:gd name="connsiteX2-189" fmla="*/ 1220742 w 1225901"/>
                <a:gd name="connsiteY2-190" fmla="*/ 631295 h 631295"/>
                <a:gd name="connsiteX3-191" fmla="*/ 0 w 1225901"/>
                <a:gd name="connsiteY3-192" fmla="*/ 624179 h 631295"/>
                <a:gd name="connsiteX0-193" fmla="*/ 0 w 1225901"/>
                <a:gd name="connsiteY0-194" fmla="*/ 624179 h 631295"/>
                <a:gd name="connsiteX1-195" fmla="*/ 1225901 w 1225901"/>
                <a:gd name="connsiteY1-196" fmla="*/ 0 h 631295"/>
                <a:gd name="connsiteX2-197" fmla="*/ 1220742 w 1225901"/>
                <a:gd name="connsiteY2-198" fmla="*/ 631295 h 631295"/>
                <a:gd name="connsiteX3-199" fmla="*/ 0 w 1225901"/>
                <a:gd name="connsiteY3-200" fmla="*/ 624179 h 631295"/>
                <a:gd name="connsiteX0-201" fmla="*/ 0 w 1225901"/>
                <a:gd name="connsiteY0-202" fmla="*/ 624179 h 631295"/>
                <a:gd name="connsiteX1-203" fmla="*/ 1225901 w 1225901"/>
                <a:gd name="connsiteY1-204" fmla="*/ 0 h 631295"/>
                <a:gd name="connsiteX2-205" fmla="*/ 1220742 w 1225901"/>
                <a:gd name="connsiteY2-206" fmla="*/ 631295 h 631295"/>
                <a:gd name="connsiteX3-207" fmla="*/ 0 w 1225901"/>
                <a:gd name="connsiteY3-208" fmla="*/ 624179 h 631295"/>
                <a:gd name="connsiteX0-209" fmla="*/ 0 w 1218785"/>
                <a:gd name="connsiteY0-210" fmla="*/ 631295 h 631295"/>
                <a:gd name="connsiteX1-211" fmla="*/ 1218785 w 1218785"/>
                <a:gd name="connsiteY1-212" fmla="*/ 0 h 631295"/>
                <a:gd name="connsiteX2-213" fmla="*/ 1213626 w 1218785"/>
                <a:gd name="connsiteY2-214" fmla="*/ 631295 h 631295"/>
                <a:gd name="connsiteX3-215" fmla="*/ 0 w 1218785"/>
                <a:gd name="connsiteY3-216" fmla="*/ 631295 h 631295"/>
                <a:gd name="connsiteX0-217" fmla="*/ 0 w 1229459"/>
                <a:gd name="connsiteY0-218" fmla="*/ 631295 h 631295"/>
                <a:gd name="connsiteX1-219" fmla="*/ 1229459 w 1229459"/>
                <a:gd name="connsiteY1-220" fmla="*/ 0 h 631295"/>
                <a:gd name="connsiteX2-221" fmla="*/ 1224300 w 1229459"/>
                <a:gd name="connsiteY2-222" fmla="*/ 631295 h 631295"/>
                <a:gd name="connsiteX3-223" fmla="*/ 0 w 1229459"/>
                <a:gd name="connsiteY3-224" fmla="*/ 631295 h 631295"/>
                <a:gd name="connsiteX0-225" fmla="*/ 0 w 1231416"/>
                <a:gd name="connsiteY0-226" fmla="*/ 631295 h 634853"/>
                <a:gd name="connsiteX1-227" fmla="*/ 1229459 w 1231416"/>
                <a:gd name="connsiteY1-228" fmla="*/ 0 h 634853"/>
                <a:gd name="connsiteX2-229" fmla="*/ 1231416 w 1231416"/>
                <a:gd name="connsiteY2-230" fmla="*/ 634853 h 634853"/>
                <a:gd name="connsiteX3-231" fmla="*/ 0 w 1231416"/>
                <a:gd name="connsiteY3-232" fmla="*/ 631295 h 634853"/>
                <a:gd name="connsiteX0-233" fmla="*/ 0 w 1234974"/>
                <a:gd name="connsiteY0-234" fmla="*/ 634853 h 634853"/>
                <a:gd name="connsiteX1-235" fmla="*/ 1233017 w 1234974"/>
                <a:gd name="connsiteY1-236" fmla="*/ 0 h 634853"/>
                <a:gd name="connsiteX2-237" fmla="*/ 1234974 w 1234974"/>
                <a:gd name="connsiteY2-238" fmla="*/ 634853 h 634853"/>
                <a:gd name="connsiteX3-239" fmla="*/ 0 w 1234974"/>
                <a:gd name="connsiteY3-240" fmla="*/ 634853 h 634853"/>
              </a:gdLst>
              <a:ahLst/>
              <a:cxnLst>
                <a:cxn ang="0">
                  <a:pos x="connsiteX0-1" y="connsiteY0-2"/>
                </a:cxn>
                <a:cxn ang="0">
                  <a:pos x="connsiteX1-3" y="connsiteY1-4"/>
                </a:cxn>
                <a:cxn ang="0">
                  <a:pos x="connsiteX2-5" y="connsiteY2-6"/>
                </a:cxn>
                <a:cxn ang="0">
                  <a:pos x="connsiteX3-7" y="connsiteY3-8"/>
                </a:cxn>
              </a:cxnLst>
              <a:rect l="l" t="t" r="r" b="b"/>
              <a:pathLst>
                <a:path w="1234974" h="634853">
                  <a:moveTo>
                    <a:pt x="0" y="634853"/>
                  </a:moveTo>
                  <a:cubicBezTo>
                    <a:pt x="291221" y="118435"/>
                    <a:pt x="835057" y="509"/>
                    <a:pt x="1233017" y="0"/>
                  </a:cubicBezTo>
                  <a:cubicBezTo>
                    <a:pt x="1041538" y="225850"/>
                    <a:pt x="1084887" y="423235"/>
                    <a:pt x="1234974" y="634853"/>
                  </a:cubicBezTo>
                  <a:lnTo>
                    <a:pt x="0" y="63485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3" name="等腰三角形 5"/>
            <p:cNvSpPr/>
            <p:nvPr/>
          </p:nvSpPr>
          <p:spPr>
            <a:xfrm flipV="1">
              <a:off x="1619672" y="3356821"/>
              <a:ext cx="1247249" cy="1186339"/>
            </a:xfrm>
            <a:custGeom>
              <a:avLst/>
              <a:gdLst>
                <a:gd name="connsiteX0" fmla="*/ 0 w 936104"/>
                <a:gd name="connsiteY0" fmla="*/ 432048 h 432048"/>
                <a:gd name="connsiteX1" fmla="*/ 468052 w 936104"/>
                <a:gd name="connsiteY1" fmla="*/ 0 h 432048"/>
                <a:gd name="connsiteX2" fmla="*/ 936104 w 936104"/>
                <a:gd name="connsiteY2" fmla="*/ 432048 h 432048"/>
                <a:gd name="connsiteX3" fmla="*/ 0 w 936104"/>
                <a:gd name="connsiteY3" fmla="*/ 432048 h 432048"/>
                <a:gd name="connsiteX0-1" fmla="*/ 0 w 2405548"/>
                <a:gd name="connsiteY0-2" fmla="*/ 553019 h 553019"/>
                <a:gd name="connsiteX1-3" fmla="*/ 1937496 w 2405548"/>
                <a:gd name="connsiteY1-4" fmla="*/ 0 h 553019"/>
                <a:gd name="connsiteX2-5" fmla="*/ 2405548 w 2405548"/>
                <a:gd name="connsiteY2-6" fmla="*/ 432048 h 553019"/>
                <a:gd name="connsiteX3-7" fmla="*/ 0 w 2405548"/>
                <a:gd name="connsiteY3-8" fmla="*/ 553019 h 553019"/>
                <a:gd name="connsiteX0-9" fmla="*/ 0 w 2405548"/>
                <a:gd name="connsiteY0-10" fmla="*/ 1186339 h 1186339"/>
                <a:gd name="connsiteX1-11" fmla="*/ 1247249 w 2405548"/>
                <a:gd name="connsiteY1-12" fmla="*/ 0 h 1186339"/>
                <a:gd name="connsiteX2-13" fmla="*/ 2405548 w 2405548"/>
                <a:gd name="connsiteY2-14" fmla="*/ 1065368 h 1186339"/>
                <a:gd name="connsiteX3-15" fmla="*/ 0 w 2405548"/>
                <a:gd name="connsiteY3-16" fmla="*/ 1186339 h 1186339"/>
                <a:gd name="connsiteX0-17" fmla="*/ 0 w 1247249"/>
                <a:gd name="connsiteY0-18" fmla="*/ 1186339 h 1186339"/>
                <a:gd name="connsiteX1-19" fmla="*/ 1247249 w 1247249"/>
                <a:gd name="connsiteY1-20" fmla="*/ 0 h 1186339"/>
                <a:gd name="connsiteX2-21" fmla="*/ 1227858 w 1247249"/>
                <a:gd name="connsiteY2-22" fmla="*/ 634853 h 1186339"/>
                <a:gd name="connsiteX3-23" fmla="*/ 0 w 1247249"/>
                <a:gd name="connsiteY3-24" fmla="*/ 1186339 h 1186339"/>
                <a:gd name="connsiteX0-25" fmla="*/ 0 w 1247249"/>
                <a:gd name="connsiteY0-26" fmla="*/ 1186339 h 1186339"/>
                <a:gd name="connsiteX1-27" fmla="*/ 1247249 w 1247249"/>
                <a:gd name="connsiteY1-28" fmla="*/ 0 h 1186339"/>
                <a:gd name="connsiteX2-29" fmla="*/ 1227858 w 1247249"/>
                <a:gd name="connsiteY2-30" fmla="*/ 634853 h 1186339"/>
                <a:gd name="connsiteX3-31" fmla="*/ 0 w 1247249"/>
                <a:gd name="connsiteY3-32" fmla="*/ 1186339 h 1186339"/>
                <a:gd name="connsiteX0-33" fmla="*/ 0 w 1247249"/>
                <a:gd name="connsiteY0-34" fmla="*/ 1186339 h 1186339"/>
                <a:gd name="connsiteX1-35" fmla="*/ 1247249 w 1247249"/>
                <a:gd name="connsiteY1-36" fmla="*/ 0 h 1186339"/>
                <a:gd name="connsiteX2-37" fmla="*/ 1227858 w 1247249"/>
                <a:gd name="connsiteY2-38" fmla="*/ 634853 h 1186339"/>
                <a:gd name="connsiteX3-39" fmla="*/ 0 w 1247249"/>
                <a:gd name="connsiteY3-40" fmla="*/ 1186339 h 1186339"/>
                <a:gd name="connsiteX0-41" fmla="*/ 0 w 1247249"/>
                <a:gd name="connsiteY0-42" fmla="*/ 1186339 h 1186339"/>
                <a:gd name="connsiteX1-43" fmla="*/ 1247249 w 1247249"/>
                <a:gd name="connsiteY1-44" fmla="*/ 0 h 1186339"/>
                <a:gd name="connsiteX2-45" fmla="*/ 1227858 w 1247249"/>
                <a:gd name="connsiteY2-46" fmla="*/ 634853 h 1186339"/>
                <a:gd name="connsiteX3-47" fmla="*/ 0 w 1247249"/>
                <a:gd name="connsiteY3-48" fmla="*/ 1186339 h 1186339"/>
                <a:gd name="connsiteX0-49" fmla="*/ 0 w 1247249"/>
                <a:gd name="connsiteY0-50" fmla="*/ 1186339 h 1186339"/>
                <a:gd name="connsiteX1-51" fmla="*/ 1247249 w 1247249"/>
                <a:gd name="connsiteY1-52" fmla="*/ 0 h 1186339"/>
                <a:gd name="connsiteX2-53" fmla="*/ 1227858 w 1247249"/>
                <a:gd name="connsiteY2-54" fmla="*/ 634853 h 1186339"/>
                <a:gd name="connsiteX3-55" fmla="*/ 0 w 1247249"/>
                <a:gd name="connsiteY3-56" fmla="*/ 1186339 h 1186339"/>
                <a:gd name="connsiteX0-57" fmla="*/ 0 w 1247249"/>
                <a:gd name="connsiteY0-58" fmla="*/ 1186339 h 1186339"/>
                <a:gd name="connsiteX1-59" fmla="*/ 1247249 w 1247249"/>
                <a:gd name="connsiteY1-60" fmla="*/ 0 h 1186339"/>
                <a:gd name="connsiteX2-61" fmla="*/ 1227858 w 1247249"/>
                <a:gd name="connsiteY2-62" fmla="*/ 634853 h 1186339"/>
                <a:gd name="connsiteX3-63" fmla="*/ 0 w 1247249"/>
                <a:gd name="connsiteY3-64" fmla="*/ 1186339 h 1186339"/>
                <a:gd name="connsiteX0-65" fmla="*/ 0 w 1247249"/>
                <a:gd name="connsiteY0-66" fmla="*/ 1186339 h 1186339"/>
                <a:gd name="connsiteX1-67" fmla="*/ 1247249 w 1247249"/>
                <a:gd name="connsiteY1-68" fmla="*/ 0 h 1186339"/>
                <a:gd name="connsiteX2-69" fmla="*/ 1227858 w 1247249"/>
                <a:gd name="connsiteY2-70" fmla="*/ 634853 h 1186339"/>
                <a:gd name="connsiteX3-71" fmla="*/ 0 w 1247249"/>
                <a:gd name="connsiteY3-72" fmla="*/ 1186339 h 1186339"/>
                <a:gd name="connsiteX0-73" fmla="*/ 0 w 1247249"/>
                <a:gd name="connsiteY0-74" fmla="*/ 1186339 h 1186339"/>
                <a:gd name="connsiteX1-75" fmla="*/ 1247249 w 1247249"/>
                <a:gd name="connsiteY1-76" fmla="*/ 0 h 1186339"/>
                <a:gd name="connsiteX2-77" fmla="*/ 1227858 w 1247249"/>
                <a:gd name="connsiteY2-78" fmla="*/ 634853 h 1186339"/>
                <a:gd name="connsiteX3-79" fmla="*/ 0 w 1247249"/>
                <a:gd name="connsiteY3-80" fmla="*/ 1186339 h 1186339"/>
                <a:gd name="connsiteX0-81" fmla="*/ 0 w 1247249"/>
                <a:gd name="connsiteY0-82" fmla="*/ 1186339 h 1186339"/>
                <a:gd name="connsiteX1-83" fmla="*/ 1247249 w 1247249"/>
                <a:gd name="connsiteY1-84" fmla="*/ 0 h 1186339"/>
                <a:gd name="connsiteX2-85" fmla="*/ 1227858 w 1247249"/>
                <a:gd name="connsiteY2-86" fmla="*/ 634853 h 1186339"/>
                <a:gd name="connsiteX3-87" fmla="*/ 0 w 1247249"/>
                <a:gd name="connsiteY3-88" fmla="*/ 1186339 h 1186339"/>
                <a:gd name="connsiteX0-89" fmla="*/ 0 w 1247249"/>
                <a:gd name="connsiteY0-90" fmla="*/ 1186339 h 1186339"/>
                <a:gd name="connsiteX1-91" fmla="*/ 1247249 w 1247249"/>
                <a:gd name="connsiteY1-92" fmla="*/ 0 h 1186339"/>
                <a:gd name="connsiteX2-93" fmla="*/ 1227858 w 1247249"/>
                <a:gd name="connsiteY2-94" fmla="*/ 634853 h 1186339"/>
                <a:gd name="connsiteX3-95" fmla="*/ 0 w 1247249"/>
                <a:gd name="connsiteY3-96" fmla="*/ 1186339 h 1186339"/>
                <a:gd name="connsiteX0-97" fmla="*/ 0 w 1247249"/>
                <a:gd name="connsiteY0-98" fmla="*/ 1186339 h 1186339"/>
                <a:gd name="connsiteX1-99" fmla="*/ 1247249 w 1247249"/>
                <a:gd name="connsiteY1-100" fmla="*/ 0 h 1186339"/>
                <a:gd name="connsiteX2-101" fmla="*/ 1231416 w 1247249"/>
                <a:gd name="connsiteY2-102" fmla="*/ 638411 h 1186339"/>
                <a:gd name="connsiteX3-103" fmla="*/ 0 w 1247249"/>
                <a:gd name="connsiteY3-104" fmla="*/ 1186339 h 1186339"/>
                <a:gd name="connsiteX0-105" fmla="*/ 0 w 1247249"/>
                <a:gd name="connsiteY0-106" fmla="*/ 1186339 h 1186339"/>
                <a:gd name="connsiteX1-107" fmla="*/ 1247249 w 1247249"/>
                <a:gd name="connsiteY1-108" fmla="*/ 0 h 1186339"/>
                <a:gd name="connsiteX2-109" fmla="*/ 1231416 w 1247249"/>
                <a:gd name="connsiteY2-110" fmla="*/ 638411 h 1186339"/>
                <a:gd name="connsiteX3-111" fmla="*/ 0 w 1247249"/>
                <a:gd name="connsiteY3-112" fmla="*/ 1186339 h 1186339"/>
                <a:gd name="connsiteX0-113" fmla="*/ 0 w 1247249"/>
                <a:gd name="connsiteY0-114" fmla="*/ 1186339 h 1186339"/>
                <a:gd name="connsiteX1-115" fmla="*/ 1247249 w 1247249"/>
                <a:gd name="connsiteY1-116" fmla="*/ 0 h 1186339"/>
                <a:gd name="connsiteX2-117" fmla="*/ 1231416 w 1247249"/>
                <a:gd name="connsiteY2-118" fmla="*/ 638411 h 1186339"/>
                <a:gd name="connsiteX3-119" fmla="*/ 0 w 1247249"/>
                <a:gd name="connsiteY3-120" fmla="*/ 1186339 h 1186339"/>
              </a:gdLst>
              <a:ahLst/>
              <a:cxnLst>
                <a:cxn ang="0">
                  <a:pos x="connsiteX0-1" y="connsiteY0-2"/>
                </a:cxn>
                <a:cxn ang="0">
                  <a:pos x="connsiteX1-3" y="connsiteY1-4"/>
                </a:cxn>
                <a:cxn ang="0">
                  <a:pos x="connsiteX2-5" y="connsiteY2-6"/>
                </a:cxn>
                <a:cxn ang="0">
                  <a:pos x="connsiteX3-7" y="connsiteY3-8"/>
                </a:cxn>
              </a:cxnLst>
              <a:rect l="l" t="t" r="r" b="b"/>
              <a:pathLst>
                <a:path w="1247249" h="1186339">
                  <a:moveTo>
                    <a:pt x="0" y="1186339"/>
                  </a:moveTo>
                  <a:cubicBezTo>
                    <a:pt x="177366" y="310566"/>
                    <a:pt x="852847" y="57437"/>
                    <a:pt x="1247249" y="0"/>
                  </a:cubicBezTo>
                  <a:cubicBezTo>
                    <a:pt x="1055770" y="225850"/>
                    <a:pt x="1081329" y="426793"/>
                    <a:pt x="1231416" y="638411"/>
                  </a:cubicBezTo>
                  <a:cubicBezTo>
                    <a:pt x="597978" y="633668"/>
                    <a:pt x="270525" y="877981"/>
                    <a:pt x="0" y="11863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4" name="圆角矩形 11"/>
            <p:cNvSpPr/>
            <p:nvPr/>
          </p:nvSpPr>
          <p:spPr>
            <a:xfrm>
              <a:off x="1331640" y="3079858"/>
              <a:ext cx="198918" cy="87624"/>
            </a:xfrm>
            <a:custGeom>
              <a:avLst/>
              <a:gdLst/>
              <a:ahLst/>
              <a:cxnLst/>
              <a:rect l="l" t="t" r="r" b="b"/>
              <a:pathLst>
                <a:path w="198918" h="87624">
                  <a:moveTo>
                    <a:pt x="43812" y="0"/>
                  </a:moveTo>
                  <a:lnTo>
                    <a:pt x="198918" y="0"/>
                  </a:lnTo>
                  <a:lnTo>
                    <a:pt x="198918" y="87624"/>
                  </a:lnTo>
                  <a:lnTo>
                    <a:pt x="43812" y="87624"/>
                  </a:lnTo>
                  <a:cubicBezTo>
                    <a:pt x="19615" y="87624"/>
                    <a:pt x="0" y="68009"/>
                    <a:pt x="0" y="43812"/>
                  </a:cubicBezTo>
                  <a:cubicBezTo>
                    <a:pt x="0" y="19615"/>
                    <a:pt x="19615" y="0"/>
                    <a:pt x="438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5" name="空心弧 15"/>
            <p:cNvSpPr/>
            <p:nvPr/>
          </p:nvSpPr>
          <p:spPr>
            <a:xfrm rot="5400000">
              <a:off x="3312321" y="2346812"/>
              <a:ext cx="509372" cy="1121419"/>
            </a:xfrm>
            <a:custGeom>
              <a:avLst/>
              <a:gdLst/>
              <a:ahLst/>
              <a:cxnLst/>
              <a:rect l="l" t="t" r="r" b="b"/>
              <a:pathLst>
                <a:path w="509372" h="1121419">
                  <a:moveTo>
                    <a:pt x="507512" y="1121419"/>
                  </a:moveTo>
                  <a:lnTo>
                    <a:pt x="509372" y="1119300"/>
                  </a:lnTo>
                  <a:lnTo>
                    <a:pt x="509372" y="1121419"/>
                  </a:lnTo>
                  <a:close/>
                  <a:moveTo>
                    <a:pt x="430106" y="1116802"/>
                  </a:moveTo>
                  <a:lnTo>
                    <a:pt x="434159" y="1121419"/>
                  </a:lnTo>
                  <a:lnTo>
                    <a:pt x="430599" y="1121419"/>
                  </a:lnTo>
                  <a:cubicBezTo>
                    <a:pt x="430325" y="1119896"/>
                    <a:pt x="430214" y="1118353"/>
                    <a:pt x="430106" y="1116802"/>
                  </a:cubicBezTo>
                  <a:close/>
                  <a:moveTo>
                    <a:pt x="0" y="259419"/>
                  </a:moveTo>
                  <a:lnTo>
                    <a:pt x="832" y="257324"/>
                  </a:lnTo>
                  <a:lnTo>
                    <a:pt x="0" y="257324"/>
                  </a:lnTo>
                  <a:cubicBezTo>
                    <a:pt x="0" y="161091"/>
                    <a:pt x="53696" y="72900"/>
                    <a:pt x="139188" y="28721"/>
                  </a:cubicBezTo>
                  <a:cubicBezTo>
                    <a:pt x="224680" y="-15459"/>
                    <a:pt x="327679" y="-8244"/>
                    <a:pt x="406177" y="47423"/>
                  </a:cubicBezTo>
                  <a:cubicBezTo>
                    <a:pt x="466571" y="90252"/>
                    <a:pt x="504696" y="156253"/>
                    <a:pt x="509372" y="227993"/>
                  </a:cubicBezTo>
                  <a:lnTo>
                    <a:pt x="509372" y="1073841"/>
                  </a:lnTo>
                  <a:cubicBezTo>
                    <a:pt x="502538" y="1059565"/>
                    <a:pt x="487753" y="1050433"/>
                    <a:pt x="470835" y="1050433"/>
                  </a:cubicBezTo>
                  <a:cubicBezTo>
                    <a:pt x="451854" y="1050433"/>
                    <a:pt x="435559" y="1061928"/>
                    <a:pt x="428567" y="1078352"/>
                  </a:cubicBezTo>
                  <a:cubicBezTo>
                    <a:pt x="427251" y="1065847"/>
                    <a:pt x="427023" y="1052948"/>
                    <a:pt x="427023" y="1039779"/>
                  </a:cubicBezTo>
                  <a:lnTo>
                    <a:pt x="427023" y="281216"/>
                  </a:lnTo>
                  <a:lnTo>
                    <a:pt x="427023" y="281216"/>
                  </a:lnTo>
                  <a:lnTo>
                    <a:pt x="427023" y="236015"/>
                  </a:lnTo>
                  <a:lnTo>
                    <a:pt x="426558" y="236015"/>
                  </a:lnTo>
                  <a:cubicBezTo>
                    <a:pt x="420904" y="189157"/>
                    <a:pt x="395728" y="146071"/>
                    <a:pt x="356132" y="117992"/>
                  </a:cubicBezTo>
                  <a:cubicBezTo>
                    <a:pt x="304025" y="81040"/>
                    <a:pt x="235655" y="76251"/>
                    <a:pt x="178905" y="105577"/>
                  </a:cubicBezTo>
                  <a:cubicBezTo>
                    <a:pt x="122253" y="134854"/>
                    <a:pt x="86634" y="193244"/>
                    <a:pt x="86558" y="256996"/>
                  </a:cubicBezTo>
                  <a:cubicBezTo>
                    <a:pt x="87499" y="257768"/>
                    <a:pt x="87520" y="258591"/>
                    <a:pt x="87520" y="259419"/>
                  </a:cubicBezTo>
                  <a:cubicBezTo>
                    <a:pt x="87520" y="284619"/>
                    <a:pt x="67928" y="305047"/>
                    <a:pt x="43760" y="305047"/>
                  </a:cubicBezTo>
                  <a:cubicBezTo>
                    <a:pt x="19592" y="305047"/>
                    <a:pt x="0" y="284619"/>
                    <a:pt x="0" y="25941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16" name="矩形 1"/>
          <p:cNvSpPr>
            <a:spLocks noChangeArrowheads="1"/>
          </p:cNvSpPr>
          <p:nvPr/>
        </p:nvSpPr>
        <p:spPr bwMode="auto">
          <a:xfrm>
            <a:off x="1043789" y="1682962"/>
            <a:ext cx="3529005"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defRPr/>
            </a:pPr>
            <a:r>
              <a:rPr lang="zh-CN" altLang="en-US" sz="1050" dirty="0">
                <a:latin typeface="微软雅黑" panose="020B0503020204020204" pitchFamily="34" charset="-122"/>
                <a:ea typeface="微软雅黑" panose="020B0503020204020204" pitchFamily="34" charset="-122"/>
              </a:rPr>
              <a:t>此处添加详细文本描述，建议与标题相关并符合整体语言风格，语言描述尽量。</a:t>
            </a:r>
          </a:p>
        </p:txBody>
      </p:sp>
      <p:sp>
        <p:nvSpPr>
          <p:cNvPr id="17" name="矩形 1"/>
          <p:cNvSpPr>
            <a:spLocks noChangeArrowheads="1"/>
          </p:cNvSpPr>
          <p:nvPr/>
        </p:nvSpPr>
        <p:spPr bwMode="auto">
          <a:xfrm>
            <a:off x="1043789" y="2415184"/>
            <a:ext cx="3529005" cy="548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lang="zh-CN" altLang="en-US" sz="1050" dirty="0">
                <a:latin typeface="微软雅黑" panose="020B0503020204020204" pitchFamily="34" charset="-122"/>
                <a:ea typeface="微软雅黑" panose="020B0503020204020204" pitchFamily="34" charset="-122"/>
              </a:rPr>
              <a:t>此处添加详细文本描述，建议与标题相关并符合整体语言风格，语言描述尽量。</a:t>
            </a:r>
          </a:p>
        </p:txBody>
      </p:sp>
      <p:sp>
        <p:nvSpPr>
          <p:cNvPr id="18" name="矩形 1"/>
          <p:cNvSpPr>
            <a:spLocks noChangeArrowheads="1"/>
          </p:cNvSpPr>
          <p:nvPr/>
        </p:nvSpPr>
        <p:spPr bwMode="auto">
          <a:xfrm>
            <a:off x="1043789" y="3147406"/>
            <a:ext cx="3529005" cy="548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lang="zh-CN" altLang="en-US" sz="1050" dirty="0">
                <a:latin typeface="微软雅黑" panose="020B0503020204020204" pitchFamily="34" charset="-122"/>
                <a:ea typeface="微软雅黑" panose="020B0503020204020204" pitchFamily="34" charset="-122"/>
              </a:rPr>
              <a:t>此处添加详细文本描述，建议与标题相关并符合整体语言风格，语言描述尽量。</a:t>
            </a:r>
          </a:p>
        </p:txBody>
      </p:sp>
      <p:sp>
        <p:nvSpPr>
          <p:cNvPr id="19" name="矩形 1"/>
          <p:cNvSpPr>
            <a:spLocks noChangeArrowheads="1"/>
          </p:cNvSpPr>
          <p:nvPr/>
        </p:nvSpPr>
        <p:spPr bwMode="auto">
          <a:xfrm>
            <a:off x="1043789" y="3879629"/>
            <a:ext cx="3529005" cy="548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lang="zh-CN" altLang="en-US" sz="1050" dirty="0">
                <a:latin typeface="微软雅黑" panose="020B0503020204020204" pitchFamily="34" charset="-122"/>
                <a:ea typeface="微软雅黑" panose="020B0503020204020204" pitchFamily="34" charset="-122"/>
              </a:rPr>
              <a:t>此处添加详细文本描述，建议与标题相关并符合整体语言风格，语言描述尽量。</a:t>
            </a:r>
          </a:p>
        </p:txBody>
      </p:sp>
      <p:cxnSp>
        <p:nvCxnSpPr>
          <p:cNvPr id="20" name="直接连接符 19"/>
          <p:cNvCxnSpPr/>
          <p:nvPr/>
        </p:nvCxnSpPr>
        <p:spPr>
          <a:xfrm flipH="1">
            <a:off x="4663292" y="1898303"/>
            <a:ext cx="792225" cy="0"/>
          </a:xfrm>
          <a:prstGeom prst="line">
            <a:avLst/>
          </a:prstGeom>
          <a:ln w="6350">
            <a:solidFill>
              <a:srgbClr val="1C9292"/>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4663292" y="2625441"/>
            <a:ext cx="792225" cy="0"/>
          </a:xfrm>
          <a:prstGeom prst="line">
            <a:avLst/>
          </a:prstGeom>
          <a:ln w="6350">
            <a:solidFill>
              <a:srgbClr val="1C9292"/>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4663292" y="3352579"/>
            <a:ext cx="792225" cy="0"/>
          </a:xfrm>
          <a:prstGeom prst="line">
            <a:avLst/>
          </a:prstGeom>
          <a:ln w="6350">
            <a:solidFill>
              <a:srgbClr val="1C9292"/>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4663292" y="4079719"/>
            <a:ext cx="792225" cy="0"/>
          </a:xfrm>
          <a:prstGeom prst="line">
            <a:avLst/>
          </a:prstGeom>
          <a:ln w="6350">
            <a:solidFill>
              <a:srgbClr val="1C9292"/>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p:txBody>
          <a:bodyPr/>
          <a:lstStyle/>
          <a:p>
            <a:r>
              <a:rPr lang="zh-CN" altLang="en-US" dirty="0">
                <a:cs typeface="+mn-ea"/>
                <a:sym typeface="+mn-lt"/>
              </a:rPr>
              <a:t>在此输入标题内容</a:t>
            </a:r>
            <a:endParaRPr lang="zh-CN" altLang="en-US" dirty="0"/>
          </a:p>
        </p:txBody>
      </p:sp>
      <p:sp>
        <p:nvSpPr>
          <p:cNvPr id="3" name="灯片编号占位符 2"/>
          <p:cNvSpPr>
            <a:spLocks noGrp="1"/>
          </p:cNvSpPr>
          <p:nvPr>
            <p:ph type="sldNum" sz="quarter" idx="12"/>
          </p:nvPr>
        </p:nvSpPr>
        <p:spPr/>
        <p:txBody>
          <a:bodyPr/>
          <a:lstStyle/>
          <a:p>
            <a:fld id="{8C92ADDF-ABC6-4EEC-846D-A1AE2D410679}" type="slidenum">
              <a:rPr lang="zh-CN" altLang="en-US" smtClean="0"/>
              <a:t>28</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0">
        <p15:prstTrans prst="origami"/>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2"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right)">
                                          <p:cBhvr>
                                            <p:cTn id="12" dur="500"/>
                                            <p:tgtEl>
                                              <p:spTgt spid="20"/>
                                            </p:tgtEl>
                                          </p:cBhvr>
                                        </p:animEffect>
                                      </p:childTnLst>
                                    </p:cTn>
                                  </p:par>
                                  <p:par>
                                    <p:cTn id="13" presetID="2" presetClass="entr" presetSubtype="8" fill="hold" grpId="0" nodeType="withEffect" p14:presetBounceEnd="50000">
                                      <p:stCondLst>
                                        <p:cond delay="300"/>
                                      </p:stCondLst>
                                      <p:childTnLst>
                                        <p:set>
                                          <p:cBhvr>
                                            <p:cTn id="14" dur="1" fill="hold">
                                              <p:stCondLst>
                                                <p:cond delay="0"/>
                                              </p:stCondLst>
                                            </p:cTn>
                                            <p:tgtEl>
                                              <p:spTgt spid="16"/>
                                            </p:tgtEl>
                                            <p:attrNameLst>
                                              <p:attrName>style.visibility</p:attrName>
                                            </p:attrNameLst>
                                          </p:cBhvr>
                                          <p:to>
                                            <p:strVal val="visible"/>
                                          </p:to>
                                        </p:set>
                                        <p:anim calcmode="lin" valueType="num" p14:bounceEnd="50000">
                                          <p:cBhvr additive="base">
                                            <p:cTn id="15" dur="300" fill="hold"/>
                                            <p:tgtEl>
                                              <p:spTgt spid="16"/>
                                            </p:tgtEl>
                                            <p:attrNameLst>
                                              <p:attrName>ppt_x</p:attrName>
                                            </p:attrNameLst>
                                          </p:cBhvr>
                                          <p:tavLst>
                                            <p:tav tm="0">
                                              <p:val>
                                                <p:strVal val="0-#ppt_w/2"/>
                                              </p:val>
                                            </p:tav>
                                            <p:tav tm="100000">
                                              <p:val>
                                                <p:strVal val="#ppt_x"/>
                                              </p:val>
                                            </p:tav>
                                          </p:tavLst>
                                        </p:anim>
                                        <p:anim calcmode="lin" valueType="num" p14:bounceEnd="50000">
                                          <p:cBhvr additive="base">
                                            <p:cTn id="16" dur="3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2"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right)">
                                          <p:cBhvr>
                                            <p:cTn id="20" dur="500"/>
                                            <p:tgtEl>
                                              <p:spTgt spid="21"/>
                                            </p:tgtEl>
                                          </p:cBhvr>
                                        </p:animEffect>
                                      </p:childTnLst>
                                    </p:cTn>
                                  </p:par>
                                  <p:par>
                                    <p:cTn id="21" presetID="2" presetClass="entr" presetSubtype="8" fill="hold" grpId="0" nodeType="withEffect" p14:presetBounceEnd="50000">
                                      <p:stCondLst>
                                        <p:cond delay="300"/>
                                      </p:stCondLst>
                                      <p:childTnLst>
                                        <p:set>
                                          <p:cBhvr>
                                            <p:cTn id="22" dur="1" fill="hold">
                                              <p:stCondLst>
                                                <p:cond delay="0"/>
                                              </p:stCondLst>
                                            </p:cTn>
                                            <p:tgtEl>
                                              <p:spTgt spid="17"/>
                                            </p:tgtEl>
                                            <p:attrNameLst>
                                              <p:attrName>style.visibility</p:attrName>
                                            </p:attrNameLst>
                                          </p:cBhvr>
                                          <p:to>
                                            <p:strVal val="visible"/>
                                          </p:to>
                                        </p:set>
                                        <p:anim calcmode="lin" valueType="num" p14:bounceEnd="50000">
                                          <p:cBhvr additive="base">
                                            <p:cTn id="23" dur="300" fill="hold"/>
                                            <p:tgtEl>
                                              <p:spTgt spid="17"/>
                                            </p:tgtEl>
                                            <p:attrNameLst>
                                              <p:attrName>ppt_x</p:attrName>
                                            </p:attrNameLst>
                                          </p:cBhvr>
                                          <p:tavLst>
                                            <p:tav tm="0">
                                              <p:val>
                                                <p:strVal val="0-#ppt_w/2"/>
                                              </p:val>
                                            </p:tav>
                                            <p:tav tm="100000">
                                              <p:val>
                                                <p:strVal val="#ppt_x"/>
                                              </p:val>
                                            </p:tav>
                                          </p:tavLst>
                                        </p:anim>
                                        <p:anim calcmode="lin" valueType="num" p14:bounceEnd="50000">
                                          <p:cBhvr additive="base">
                                            <p:cTn id="24" dur="3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2" presetClass="entr" presetSubtype="2" fill="hold"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right)">
                                          <p:cBhvr>
                                            <p:cTn id="28" dur="500"/>
                                            <p:tgtEl>
                                              <p:spTgt spid="22"/>
                                            </p:tgtEl>
                                          </p:cBhvr>
                                        </p:animEffect>
                                      </p:childTnLst>
                                    </p:cTn>
                                  </p:par>
                                  <p:par>
                                    <p:cTn id="29" presetID="2" presetClass="entr" presetSubtype="8" fill="hold" grpId="0" nodeType="withEffect" p14:presetBounceEnd="50000">
                                      <p:stCondLst>
                                        <p:cond delay="300"/>
                                      </p:stCondLst>
                                      <p:childTnLst>
                                        <p:set>
                                          <p:cBhvr>
                                            <p:cTn id="30" dur="1" fill="hold">
                                              <p:stCondLst>
                                                <p:cond delay="0"/>
                                              </p:stCondLst>
                                            </p:cTn>
                                            <p:tgtEl>
                                              <p:spTgt spid="18"/>
                                            </p:tgtEl>
                                            <p:attrNameLst>
                                              <p:attrName>style.visibility</p:attrName>
                                            </p:attrNameLst>
                                          </p:cBhvr>
                                          <p:to>
                                            <p:strVal val="visible"/>
                                          </p:to>
                                        </p:set>
                                        <p:anim calcmode="lin" valueType="num" p14:bounceEnd="50000">
                                          <p:cBhvr additive="base">
                                            <p:cTn id="31" dur="300" fill="hold"/>
                                            <p:tgtEl>
                                              <p:spTgt spid="18"/>
                                            </p:tgtEl>
                                            <p:attrNameLst>
                                              <p:attrName>ppt_x</p:attrName>
                                            </p:attrNameLst>
                                          </p:cBhvr>
                                          <p:tavLst>
                                            <p:tav tm="0">
                                              <p:val>
                                                <p:strVal val="0-#ppt_w/2"/>
                                              </p:val>
                                            </p:tav>
                                            <p:tav tm="100000">
                                              <p:val>
                                                <p:strVal val="#ppt_x"/>
                                              </p:val>
                                            </p:tav>
                                          </p:tavLst>
                                        </p:anim>
                                        <p:anim calcmode="lin" valueType="num" p14:bounceEnd="50000">
                                          <p:cBhvr additive="base">
                                            <p:cTn id="32" dur="300" fill="hold"/>
                                            <p:tgtEl>
                                              <p:spTgt spid="18"/>
                                            </p:tgtEl>
                                            <p:attrNameLst>
                                              <p:attrName>ppt_y</p:attrName>
                                            </p:attrNameLst>
                                          </p:cBhvr>
                                          <p:tavLst>
                                            <p:tav tm="0">
                                              <p:val>
                                                <p:strVal val="#ppt_y"/>
                                              </p:val>
                                            </p:tav>
                                            <p:tav tm="100000">
                                              <p:val>
                                                <p:strVal val="#ppt_y"/>
                                              </p:val>
                                            </p:tav>
                                          </p:tavLst>
                                        </p:anim>
                                      </p:childTnLst>
                                    </p:cTn>
                                  </p:par>
                                </p:childTnLst>
                              </p:cTn>
                            </p:par>
                            <p:par>
                              <p:cTn id="33" fill="hold">
                                <p:stCondLst>
                                  <p:cond delay="2000"/>
                                </p:stCondLst>
                                <p:childTnLst>
                                  <p:par>
                                    <p:cTn id="34" presetID="22" presetClass="entr" presetSubtype="2" fill="hold" nodeType="after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right)">
                                          <p:cBhvr>
                                            <p:cTn id="36" dur="500"/>
                                            <p:tgtEl>
                                              <p:spTgt spid="23"/>
                                            </p:tgtEl>
                                          </p:cBhvr>
                                        </p:animEffect>
                                      </p:childTnLst>
                                    </p:cTn>
                                  </p:par>
                                  <p:par>
                                    <p:cTn id="37" presetID="2" presetClass="entr" presetSubtype="8" fill="hold" grpId="0" nodeType="withEffect" p14:presetBounceEnd="50000">
                                      <p:stCondLst>
                                        <p:cond delay="300"/>
                                      </p:stCondLst>
                                      <p:childTnLst>
                                        <p:set>
                                          <p:cBhvr>
                                            <p:cTn id="38" dur="1" fill="hold">
                                              <p:stCondLst>
                                                <p:cond delay="0"/>
                                              </p:stCondLst>
                                            </p:cTn>
                                            <p:tgtEl>
                                              <p:spTgt spid="19"/>
                                            </p:tgtEl>
                                            <p:attrNameLst>
                                              <p:attrName>style.visibility</p:attrName>
                                            </p:attrNameLst>
                                          </p:cBhvr>
                                          <p:to>
                                            <p:strVal val="visible"/>
                                          </p:to>
                                        </p:set>
                                        <p:anim calcmode="lin" valueType="num" p14:bounceEnd="50000">
                                          <p:cBhvr additive="base">
                                            <p:cTn id="39" dur="300" fill="hold"/>
                                            <p:tgtEl>
                                              <p:spTgt spid="19"/>
                                            </p:tgtEl>
                                            <p:attrNameLst>
                                              <p:attrName>ppt_x</p:attrName>
                                            </p:attrNameLst>
                                          </p:cBhvr>
                                          <p:tavLst>
                                            <p:tav tm="0">
                                              <p:val>
                                                <p:strVal val="0-#ppt_w/2"/>
                                              </p:val>
                                            </p:tav>
                                            <p:tav tm="100000">
                                              <p:val>
                                                <p:strVal val="#ppt_x"/>
                                              </p:val>
                                            </p:tav>
                                          </p:tavLst>
                                        </p:anim>
                                        <p:anim calcmode="lin" valueType="num" p14:bounceEnd="50000">
                                          <p:cBhvr additive="base">
                                            <p:cTn id="40" dur="3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2"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right)">
                                          <p:cBhvr>
                                            <p:cTn id="12" dur="500"/>
                                            <p:tgtEl>
                                              <p:spTgt spid="20"/>
                                            </p:tgtEl>
                                          </p:cBhvr>
                                        </p:animEffect>
                                      </p:childTnLst>
                                    </p:cTn>
                                  </p:par>
                                  <p:par>
                                    <p:cTn id="13" presetID="2" presetClass="entr" presetSubtype="8" fill="hold" grpId="0" nodeType="withEffect">
                                      <p:stCondLst>
                                        <p:cond delay="30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300" fill="hold"/>
                                            <p:tgtEl>
                                              <p:spTgt spid="16"/>
                                            </p:tgtEl>
                                            <p:attrNameLst>
                                              <p:attrName>ppt_x</p:attrName>
                                            </p:attrNameLst>
                                          </p:cBhvr>
                                          <p:tavLst>
                                            <p:tav tm="0">
                                              <p:val>
                                                <p:strVal val="0-#ppt_w/2"/>
                                              </p:val>
                                            </p:tav>
                                            <p:tav tm="100000">
                                              <p:val>
                                                <p:strVal val="#ppt_x"/>
                                              </p:val>
                                            </p:tav>
                                          </p:tavLst>
                                        </p:anim>
                                        <p:anim calcmode="lin" valueType="num">
                                          <p:cBhvr additive="base">
                                            <p:cTn id="16" dur="3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2"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right)">
                                          <p:cBhvr>
                                            <p:cTn id="20" dur="500"/>
                                            <p:tgtEl>
                                              <p:spTgt spid="21"/>
                                            </p:tgtEl>
                                          </p:cBhvr>
                                        </p:animEffect>
                                      </p:childTnLst>
                                    </p:cTn>
                                  </p:par>
                                  <p:par>
                                    <p:cTn id="21" presetID="2" presetClass="entr" presetSubtype="8" fill="hold" grpId="0" nodeType="withEffect">
                                      <p:stCondLst>
                                        <p:cond delay="3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300" fill="hold"/>
                                            <p:tgtEl>
                                              <p:spTgt spid="17"/>
                                            </p:tgtEl>
                                            <p:attrNameLst>
                                              <p:attrName>ppt_x</p:attrName>
                                            </p:attrNameLst>
                                          </p:cBhvr>
                                          <p:tavLst>
                                            <p:tav tm="0">
                                              <p:val>
                                                <p:strVal val="0-#ppt_w/2"/>
                                              </p:val>
                                            </p:tav>
                                            <p:tav tm="100000">
                                              <p:val>
                                                <p:strVal val="#ppt_x"/>
                                              </p:val>
                                            </p:tav>
                                          </p:tavLst>
                                        </p:anim>
                                        <p:anim calcmode="lin" valueType="num">
                                          <p:cBhvr additive="base">
                                            <p:cTn id="24" dur="3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2" presetClass="entr" presetSubtype="2" fill="hold"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right)">
                                          <p:cBhvr>
                                            <p:cTn id="28" dur="500"/>
                                            <p:tgtEl>
                                              <p:spTgt spid="22"/>
                                            </p:tgtEl>
                                          </p:cBhvr>
                                        </p:animEffect>
                                      </p:childTnLst>
                                    </p:cTn>
                                  </p:par>
                                  <p:par>
                                    <p:cTn id="29" presetID="2" presetClass="entr" presetSubtype="8" fill="hold" grpId="0" nodeType="withEffect">
                                      <p:stCondLst>
                                        <p:cond delay="30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300" fill="hold"/>
                                            <p:tgtEl>
                                              <p:spTgt spid="18"/>
                                            </p:tgtEl>
                                            <p:attrNameLst>
                                              <p:attrName>ppt_x</p:attrName>
                                            </p:attrNameLst>
                                          </p:cBhvr>
                                          <p:tavLst>
                                            <p:tav tm="0">
                                              <p:val>
                                                <p:strVal val="0-#ppt_w/2"/>
                                              </p:val>
                                            </p:tav>
                                            <p:tav tm="100000">
                                              <p:val>
                                                <p:strVal val="#ppt_x"/>
                                              </p:val>
                                            </p:tav>
                                          </p:tavLst>
                                        </p:anim>
                                        <p:anim calcmode="lin" valueType="num">
                                          <p:cBhvr additive="base">
                                            <p:cTn id="32" dur="300" fill="hold"/>
                                            <p:tgtEl>
                                              <p:spTgt spid="18"/>
                                            </p:tgtEl>
                                            <p:attrNameLst>
                                              <p:attrName>ppt_y</p:attrName>
                                            </p:attrNameLst>
                                          </p:cBhvr>
                                          <p:tavLst>
                                            <p:tav tm="0">
                                              <p:val>
                                                <p:strVal val="#ppt_y"/>
                                              </p:val>
                                            </p:tav>
                                            <p:tav tm="100000">
                                              <p:val>
                                                <p:strVal val="#ppt_y"/>
                                              </p:val>
                                            </p:tav>
                                          </p:tavLst>
                                        </p:anim>
                                      </p:childTnLst>
                                    </p:cTn>
                                  </p:par>
                                </p:childTnLst>
                              </p:cTn>
                            </p:par>
                            <p:par>
                              <p:cTn id="33" fill="hold">
                                <p:stCondLst>
                                  <p:cond delay="2000"/>
                                </p:stCondLst>
                                <p:childTnLst>
                                  <p:par>
                                    <p:cTn id="34" presetID="22" presetClass="entr" presetSubtype="2" fill="hold" nodeType="after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right)">
                                          <p:cBhvr>
                                            <p:cTn id="36" dur="500"/>
                                            <p:tgtEl>
                                              <p:spTgt spid="23"/>
                                            </p:tgtEl>
                                          </p:cBhvr>
                                        </p:animEffect>
                                      </p:childTnLst>
                                    </p:cTn>
                                  </p:par>
                                  <p:par>
                                    <p:cTn id="37" presetID="2" presetClass="entr" presetSubtype="8" fill="hold" grpId="0" nodeType="withEffect">
                                      <p:stCondLst>
                                        <p:cond delay="30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300" fill="hold"/>
                                            <p:tgtEl>
                                              <p:spTgt spid="19"/>
                                            </p:tgtEl>
                                            <p:attrNameLst>
                                              <p:attrName>ppt_x</p:attrName>
                                            </p:attrNameLst>
                                          </p:cBhvr>
                                          <p:tavLst>
                                            <p:tav tm="0">
                                              <p:val>
                                                <p:strVal val="0-#ppt_w/2"/>
                                              </p:val>
                                            </p:tav>
                                            <p:tav tm="100000">
                                              <p:val>
                                                <p:strVal val="#ppt_x"/>
                                              </p:val>
                                            </p:tav>
                                          </p:tavLst>
                                        </p:anim>
                                        <p:anim calcmode="lin" valueType="num">
                                          <p:cBhvr additive="base">
                                            <p:cTn id="40" dur="3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8"/>
          <p:cNvCxnSpPr/>
          <p:nvPr/>
        </p:nvCxnSpPr>
        <p:spPr>
          <a:xfrm>
            <a:off x="2700261" y="3004667"/>
            <a:ext cx="0" cy="1296369"/>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4500773" y="3004667"/>
            <a:ext cx="0" cy="1296369"/>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6301286" y="3004667"/>
            <a:ext cx="0" cy="1296369"/>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880281" y="3040679"/>
            <a:ext cx="1819980" cy="1112164"/>
            <a:chOff x="880128" y="3075806"/>
            <a:chExt cx="1819664" cy="1111971"/>
          </a:xfrm>
        </p:grpSpPr>
        <p:sp>
          <p:nvSpPr>
            <p:cNvPr id="13" name="文本框 25"/>
            <p:cNvSpPr txBox="1"/>
            <p:nvPr/>
          </p:nvSpPr>
          <p:spPr>
            <a:xfrm>
              <a:off x="880128" y="3435846"/>
              <a:ext cx="1819664" cy="751931"/>
            </a:xfrm>
            <a:prstGeom prst="rect">
              <a:avLst/>
            </a:prstGeom>
            <a:noFill/>
          </p:spPr>
          <p:txBody>
            <a:bodyPr wrap="square" lIns="86419" tIns="43210" rIns="86419" bIns="43210">
              <a:spAutoFit/>
            </a:bodyPr>
            <a:lstStyle/>
            <a:p>
              <a:pPr algn="ctr">
                <a:lnSpc>
                  <a:spcPct val="120000"/>
                </a:lnSpc>
                <a:defRPr/>
              </a:pPr>
              <a:r>
                <a:rPr lang="zh-CN" altLang="en-US" sz="1200" dirty="0">
                  <a:latin typeface="微软雅黑" panose="020B0503020204020204" pitchFamily="34" charset="-122"/>
                  <a:ea typeface="微软雅黑" panose="020B0503020204020204" pitchFamily="34" charset="-122"/>
                </a:rPr>
                <a:t>单击此处输入文本</a:t>
              </a:r>
              <a:endParaRPr lang="en-US" altLang="zh-CN" sz="1200" dirty="0">
                <a:latin typeface="微软雅黑" panose="020B0503020204020204" pitchFamily="34" charset="-122"/>
                <a:ea typeface="微软雅黑" panose="020B0503020204020204" pitchFamily="34" charset="-122"/>
              </a:endParaRPr>
            </a:p>
            <a:p>
              <a:pPr algn="ctr">
                <a:lnSpc>
                  <a:spcPct val="120000"/>
                </a:lnSpc>
                <a:defRPr/>
              </a:pPr>
              <a:r>
                <a:rPr lang="zh-CN" altLang="en-US" sz="1200" dirty="0">
                  <a:latin typeface="微软雅黑" panose="020B0503020204020204" pitchFamily="34" charset="-122"/>
                  <a:ea typeface="微软雅黑" panose="020B0503020204020204" pitchFamily="34" charset="-122"/>
                </a:rPr>
                <a:t>单击此处输入文本</a:t>
              </a:r>
              <a:endParaRPr lang="en-US" altLang="zh-CN" sz="1200" dirty="0">
                <a:latin typeface="微软雅黑" panose="020B0503020204020204" pitchFamily="34" charset="-122"/>
                <a:ea typeface="微软雅黑" panose="020B0503020204020204" pitchFamily="34" charset="-122"/>
              </a:endParaRPr>
            </a:p>
            <a:p>
              <a:pPr algn="ctr">
                <a:lnSpc>
                  <a:spcPct val="120000"/>
                </a:lnSpc>
                <a:defRPr/>
              </a:pPr>
              <a:r>
                <a:rPr lang="zh-CN" altLang="en-US" sz="1200" dirty="0">
                  <a:latin typeface="微软雅黑" panose="020B0503020204020204" pitchFamily="34" charset="-122"/>
                  <a:ea typeface="微软雅黑" panose="020B0503020204020204" pitchFamily="34" charset="-122"/>
                </a:rPr>
                <a:t>单击此处输入文本</a:t>
              </a:r>
              <a:endParaRPr lang="en-US" altLang="zh-CN" sz="1200" dirty="0">
                <a:latin typeface="微软雅黑" panose="020B0503020204020204" pitchFamily="34" charset="-122"/>
                <a:ea typeface="微软雅黑" panose="020B0503020204020204" pitchFamily="34" charset="-122"/>
              </a:endParaRPr>
            </a:p>
          </p:txBody>
        </p:sp>
        <p:sp>
          <p:nvSpPr>
            <p:cNvPr id="14" name="矩形 13"/>
            <p:cNvSpPr/>
            <p:nvPr/>
          </p:nvSpPr>
          <p:spPr>
            <a:xfrm>
              <a:off x="1120662" y="3075806"/>
              <a:ext cx="1338596" cy="307724"/>
            </a:xfrm>
            <a:prstGeom prst="rect">
              <a:avLst/>
            </a:prstGeom>
          </p:spPr>
          <p:txBody>
            <a:bodyPr wrap="none">
              <a:spAutoFit/>
            </a:bodyPr>
            <a:lstStyle/>
            <a:p>
              <a:pPr lvl="0" algn="ctr"/>
              <a:r>
                <a:rPr lang="zh-CN" altLang="en-US" sz="1400" b="1" spc="100" dirty="0">
                  <a:latin typeface="微软雅黑" panose="020B0503020204020204" pitchFamily="34" charset="-122"/>
                  <a:ea typeface="微软雅黑" panose="020B0503020204020204" pitchFamily="34" charset="-122"/>
                </a:rPr>
                <a:t>单击添加文本</a:t>
              </a:r>
            </a:p>
          </p:txBody>
        </p:sp>
      </p:grpSp>
      <p:grpSp>
        <p:nvGrpSpPr>
          <p:cNvPr id="15" name="组合 14"/>
          <p:cNvGrpSpPr/>
          <p:nvPr/>
        </p:nvGrpSpPr>
        <p:grpSpPr>
          <a:xfrm>
            <a:off x="2700261" y="3040678"/>
            <a:ext cx="1819980" cy="1112163"/>
            <a:chOff x="2699792" y="3075806"/>
            <a:chExt cx="1819664" cy="1111970"/>
          </a:xfrm>
        </p:grpSpPr>
        <p:sp>
          <p:nvSpPr>
            <p:cNvPr id="16" name="文本框 15"/>
            <p:cNvSpPr txBox="1"/>
            <p:nvPr/>
          </p:nvSpPr>
          <p:spPr>
            <a:xfrm>
              <a:off x="2699792" y="3435846"/>
              <a:ext cx="1819664" cy="751930"/>
            </a:xfrm>
            <a:prstGeom prst="rect">
              <a:avLst/>
            </a:prstGeom>
            <a:noFill/>
          </p:spPr>
          <p:txBody>
            <a:bodyPr wrap="square" lIns="86419" tIns="43210" rIns="86419" bIns="43210">
              <a:spAutoFit/>
            </a:bodyPr>
            <a:lstStyle/>
            <a:p>
              <a:pPr algn="ctr">
                <a:lnSpc>
                  <a:spcPct val="120000"/>
                </a:lnSpc>
                <a:defRPr/>
              </a:pPr>
              <a:r>
                <a:rPr lang="zh-CN" altLang="en-US" sz="1200" dirty="0">
                  <a:latin typeface="微软雅黑" panose="020B0503020204020204" pitchFamily="34" charset="-122"/>
                  <a:ea typeface="微软雅黑" panose="020B0503020204020204" pitchFamily="34" charset="-122"/>
                </a:rPr>
                <a:t>单击此处输入文本</a:t>
              </a:r>
              <a:endParaRPr lang="en-US" altLang="zh-CN" sz="1200" dirty="0">
                <a:latin typeface="微软雅黑" panose="020B0503020204020204" pitchFamily="34" charset="-122"/>
                <a:ea typeface="微软雅黑" panose="020B0503020204020204" pitchFamily="34" charset="-122"/>
              </a:endParaRPr>
            </a:p>
            <a:p>
              <a:pPr algn="ctr">
                <a:lnSpc>
                  <a:spcPct val="120000"/>
                </a:lnSpc>
                <a:defRPr/>
              </a:pPr>
              <a:r>
                <a:rPr lang="zh-CN" altLang="en-US" sz="1200" dirty="0">
                  <a:latin typeface="微软雅黑" panose="020B0503020204020204" pitchFamily="34" charset="-122"/>
                  <a:ea typeface="微软雅黑" panose="020B0503020204020204" pitchFamily="34" charset="-122"/>
                </a:rPr>
                <a:t>单击此处输入文本</a:t>
              </a:r>
              <a:endParaRPr lang="en-US" altLang="zh-CN" sz="1200" dirty="0">
                <a:latin typeface="微软雅黑" panose="020B0503020204020204" pitchFamily="34" charset="-122"/>
                <a:ea typeface="微软雅黑" panose="020B0503020204020204" pitchFamily="34" charset="-122"/>
              </a:endParaRPr>
            </a:p>
            <a:p>
              <a:pPr algn="ctr">
                <a:lnSpc>
                  <a:spcPct val="120000"/>
                </a:lnSpc>
                <a:defRPr/>
              </a:pPr>
              <a:r>
                <a:rPr lang="zh-CN" altLang="en-US" sz="1200" dirty="0">
                  <a:latin typeface="微软雅黑" panose="020B0503020204020204" pitchFamily="34" charset="-122"/>
                  <a:ea typeface="微软雅黑" panose="020B0503020204020204" pitchFamily="34" charset="-122"/>
                </a:rPr>
                <a:t>单击此处输入文本</a:t>
              </a:r>
              <a:endParaRPr lang="en-US" altLang="zh-CN" sz="1200" dirty="0">
                <a:latin typeface="微软雅黑" panose="020B0503020204020204" pitchFamily="34" charset="-122"/>
                <a:ea typeface="微软雅黑" panose="020B0503020204020204" pitchFamily="34" charset="-122"/>
              </a:endParaRPr>
            </a:p>
          </p:txBody>
        </p:sp>
        <p:sp>
          <p:nvSpPr>
            <p:cNvPr id="17" name="矩形 16"/>
            <p:cNvSpPr/>
            <p:nvPr/>
          </p:nvSpPr>
          <p:spPr>
            <a:xfrm>
              <a:off x="2940326" y="3075806"/>
              <a:ext cx="1338596" cy="307724"/>
            </a:xfrm>
            <a:prstGeom prst="rect">
              <a:avLst/>
            </a:prstGeom>
          </p:spPr>
          <p:txBody>
            <a:bodyPr wrap="none">
              <a:spAutoFit/>
            </a:bodyPr>
            <a:lstStyle/>
            <a:p>
              <a:pPr lvl="0" algn="ctr"/>
              <a:r>
                <a:rPr lang="zh-CN" altLang="en-US" sz="1400" b="1" spc="100" dirty="0">
                  <a:latin typeface="微软雅黑" panose="020B0503020204020204" pitchFamily="34" charset="-122"/>
                  <a:ea typeface="微软雅黑" panose="020B0503020204020204" pitchFamily="34" charset="-122"/>
                </a:rPr>
                <a:t>单击添加文本</a:t>
              </a:r>
            </a:p>
          </p:txBody>
        </p:sp>
      </p:grpSp>
      <p:grpSp>
        <p:nvGrpSpPr>
          <p:cNvPr id="18" name="组合 17"/>
          <p:cNvGrpSpPr/>
          <p:nvPr/>
        </p:nvGrpSpPr>
        <p:grpSpPr>
          <a:xfrm>
            <a:off x="4500773" y="3040678"/>
            <a:ext cx="1819980" cy="1112163"/>
            <a:chOff x="4499992" y="3075806"/>
            <a:chExt cx="1819664" cy="1111970"/>
          </a:xfrm>
        </p:grpSpPr>
        <p:sp>
          <p:nvSpPr>
            <p:cNvPr id="19" name="文本框 25"/>
            <p:cNvSpPr txBox="1"/>
            <p:nvPr/>
          </p:nvSpPr>
          <p:spPr>
            <a:xfrm>
              <a:off x="4499992" y="3435846"/>
              <a:ext cx="1819664" cy="751930"/>
            </a:xfrm>
            <a:prstGeom prst="rect">
              <a:avLst/>
            </a:prstGeom>
            <a:noFill/>
          </p:spPr>
          <p:txBody>
            <a:bodyPr wrap="square" lIns="86419" tIns="43210" rIns="86419" bIns="43210">
              <a:spAutoFit/>
            </a:bodyPr>
            <a:lstStyle/>
            <a:p>
              <a:pPr algn="ctr">
                <a:lnSpc>
                  <a:spcPct val="120000"/>
                </a:lnSpc>
                <a:defRPr/>
              </a:pPr>
              <a:r>
                <a:rPr lang="zh-CN" altLang="en-US" sz="1200" dirty="0">
                  <a:latin typeface="微软雅黑" panose="020B0503020204020204" pitchFamily="34" charset="-122"/>
                  <a:ea typeface="微软雅黑" panose="020B0503020204020204" pitchFamily="34" charset="-122"/>
                </a:rPr>
                <a:t>单击此处输入文本</a:t>
              </a:r>
              <a:endParaRPr lang="en-US" altLang="zh-CN" sz="1200" dirty="0">
                <a:latin typeface="微软雅黑" panose="020B0503020204020204" pitchFamily="34" charset="-122"/>
                <a:ea typeface="微软雅黑" panose="020B0503020204020204" pitchFamily="34" charset="-122"/>
              </a:endParaRPr>
            </a:p>
            <a:p>
              <a:pPr algn="ctr">
                <a:lnSpc>
                  <a:spcPct val="120000"/>
                </a:lnSpc>
                <a:defRPr/>
              </a:pPr>
              <a:r>
                <a:rPr lang="zh-CN" altLang="en-US" sz="1200" dirty="0">
                  <a:latin typeface="微软雅黑" panose="020B0503020204020204" pitchFamily="34" charset="-122"/>
                  <a:ea typeface="微软雅黑" panose="020B0503020204020204" pitchFamily="34" charset="-122"/>
                </a:rPr>
                <a:t>单击此处输入文本</a:t>
              </a:r>
              <a:endParaRPr lang="en-US" altLang="zh-CN" sz="1200" dirty="0">
                <a:latin typeface="微软雅黑" panose="020B0503020204020204" pitchFamily="34" charset="-122"/>
                <a:ea typeface="微软雅黑" panose="020B0503020204020204" pitchFamily="34" charset="-122"/>
              </a:endParaRPr>
            </a:p>
            <a:p>
              <a:pPr algn="ctr">
                <a:lnSpc>
                  <a:spcPct val="120000"/>
                </a:lnSpc>
                <a:defRPr/>
              </a:pPr>
              <a:r>
                <a:rPr lang="zh-CN" altLang="en-US" sz="1200" dirty="0">
                  <a:latin typeface="微软雅黑" panose="020B0503020204020204" pitchFamily="34" charset="-122"/>
                  <a:ea typeface="微软雅黑" panose="020B0503020204020204" pitchFamily="34" charset="-122"/>
                </a:rPr>
                <a:t>单击此处输入文本</a:t>
              </a:r>
              <a:endParaRPr lang="en-US" altLang="zh-CN" sz="1200" dirty="0">
                <a:latin typeface="微软雅黑" panose="020B0503020204020204" pitchFamily="34" charset="-122"/>
                <a:ea typeface="微软雅黑" panose="020B0503020204020204" pitchFamily="34" charset="-122"/>
              </a:endParaRPr>
            </a:p>
          </p:txBody>
        </p:sp>
        <p:sp>
          <p:nvSpPr>
            <p:cNvPr id="20" name="矩形 19"/>
            <p:cNvSpPr/>
            <p:nvPr/>
          </p:nvSpPr>
          <p:spPr>
            <a:xfrm>
              <a:off x="4740526" y="3075806"/>
              <a:ext cx="1338596" cy="307724"/>
            </a:xfrm>
            <a:prstGeom prst="rect">
              <a:avLst/>
            </a:prstGeom>
          </p:spPr>
          <p:txBody>
            <a:bodyPr wrap="none">
              <a:spAutoFit/>
            </a:bodyPr>
            <a:lstStyle/>
            <a:p>
              <a:pPr lvl="0" algn="ctr"/>
              <a:r>
                <a:rPr lang="zh-CN" altLang="en-US" sz="1400" b="1" spc="100" dirty="0">
                  <a:latin typeface="微软雅黑" panose="020B0503020204020204" pitchFamily="34" charset="-122"/>
                  <a:ea typeface="微软雅黑" panose="020B0503020204020204" pitchFamily="34" charset="-122"/>
                </a:rPr>
                <a:t>单击添加文本</a:t>
              </a:r>
            </a:p>
          </p:txBody>
        </p:sp>
      </p:grpSp>
      <p:grpSp>
        <p:nvGrpSpPr>
          <p:cNvPr id="21" name="组合 20"/>
          <p:cNvGrpSpPr/>
          <p:nvPr/>
        </p:nvGrpSpPr>
        <p:grpSpPr>
          <a:xfrm>
            <a:off x="6373306" y="3040679"/>
            <a:ext cx="1819980" cy="1112164"/>
            <a:chOff x="6372200" y="3075806"/>
            <a:chExt cx="1819664" cy="1111971"/>
          </a:xfrm>
        </p:grpSpPr>
        <p:sp>
          <p:nvSpPr>
            <p:cNvPr id="22" name="文本框 25"/>
            <p:cNvSpPr txBox="1"/>
            <p:nvPr/>
          </p:nvSpPr>
          <p:spPr>
            <a:xfrm>
              <a:off x="6372200" y="3435846"/>
              <a:ext cx="1819664" cy="751931"/>
            </a:xfrm>
            <a:prstGeom prst="rect">
              <a:avLst/>
            </a:prstGeom>
            <a:noFill/>
          </p:spPr>
          <p:txBody>
            <a:bodyPr wrap="square" lIns="86419" tIns="43210" rIns="86419" bIns="43210">
              <a:spAutoFit/>
            </a:bodyPr>
            <a:lstStyle/>
            <a:p>
              <a:pPr algn="ctr">
                <a:lnSpc>
                  <a:spcPct val="120000"/>
                </a:lnSpc>
                <a:defRPr/>
              </a:pPr>
              <a:r>
                <a:rPr lang="zh-CN" altLang="en-US" sz="1200" dirty="0">
                  <a:latin typeface="微软雅黑" panose="020B0503020204020204" pitchFamily="34" charset="-122"/>
                  <a:ea typeface="微软雅黑" panose="020B0503020204020204" pitchFamily="34" charset="-122"/>
                </a:rPr>
                <a:t>单击此处输入文本</a:t>
              </a:r>
              <a:endParaRPr lang="en-US" altLang="zh-CN" sz="1200" dirty="0">
                <a:latin typeface="微软雅黑" panose="020B0503020204020204" pitchFamily="34" charset="-122"/>
                <a:ea typeface="微软雅黑" panose="020B0503020204020204" pitchFamily="34" charset="-122"/>
              </a:endParaRPr>
            </a:p>
            <a:p>
              <a:pPr algn="ctr">
                <a:lnSpc>
                  <a:spcPct val="120000"/>
                </a:lnSpc>
                <a:defRPr/>
              </a:pPr>
              <a:r>
                <a:rPr lang="zh-CN" altLang="en-US" sz="1200" dirty="0">
                  <a:latin typeface="微软雅黑" panose="020B0503020204020204" pitchFamily="34" charset="-122"/>
                  <a:ea typeface="微软雅黑" panose="020B0503020204020204" pitchFamily="34" charset="-122"/>
                </a:rPr>
                <a:t>单击此处输入文本</a:t>
              </a:r>
              <a:endParaRPr lang="en-US" altLang="zh-CN" sz="1200" dirty="0">
                <a:latin typeface="微软雅黑" panose="020B0503020204020204" pitchFamily="34" charset="-122"/>
                <a:ea typeface="微软雅黑" panose="020B0503020204020204" pitchFamily="34" charset="-122"/>
              </a:endParaRPr>
            </a:p>
            <a:p>
              <a:pPr algn="ctr">
                <a:lnSpc>
                  <a:spcPct val="120000"/>
                </a:lnSpc>
                <a:defRPr/>
              </a:pPr>
              <a:r>
                <a:rPr lang="zh-CN" altLang="en-US" sz="1200" dirty="0">
                  <a:latin typeface="微软雅黑" panose="020B0503020204020204" pitchFamily="34" charset="-122"/>
                  <a:ea typeface="微软雅黑" panose="020B0503020204020204" pitchFamily="34" charset="-122"/>
                </a:rPr>
                <a:t>单击此处输入文本</a:t>
              </a:r>
              <a:endParaRPr lang="en-US" altLang="zh-CN" sz="1200" dirty="0">
                <a:latin typeface="微软雅黑" panose="020B0503020204020204" pitchFamily="34" charset="-122"/>
                <a:ea typeface="微软雅黑" panose="020B0503020204020204" pitchFamily="34" charset="-122"/>
              </a:endParaRPr>
            </a:p>
          </p:txBody>
        </p:sp>
        <p:sp>
          <p:nvSpPr>
            <p:cNvPr id="23" name="矩形 22"/>
            <p:cNvSpPr/>
            <p:nvPr/>
          </p:nvSpPr>
          <p:spPr>
            <a:xfrm>
              <a:off x="6612734" y="3075806"/>
              <a:ext cx="1338596" cy="307724"/>
            </a:xfrm>
            <a:prstGeom prst="rect">
              <a:avLst/>
            </a:prstGeom>
          </p:spPr>
          <p:txBody>
            <a:bodyPr wrap="none">
              <a:spAutoFit/>
            </a:bodyPr>
            <a:lstStyle/>
            <a:p>
              <a:pPr lvl="0" algn="ctr"/>
              <a:r>
                <a:rPr lang="zh-CN" altLang="en-US" sz="1400" b="1" spc="100" dirty="0">
                  <a:latin typeface="微软雅黑" panose="020B0503020204020204" pitchFamily="34" charset="-122"/>
                  <a:ea typeface="微软雅黑" panose="020B0503020204020204" pitchFamily="34" charset="-122"/>
                </a:rPr>
                <a:t>单击添加文本</a:t>
              </a:r>
            </a:p>
          </p:txBody>
        </p:sp>
      </p:grpSp>
      <p:grpSp>
        <p:nvGrpSpPr>
          <p:cNvPr id="24" name="组合 23"/>
          <p:cNvGrpSpPr/>
          <p:nvPr/>
        </p:nvGrpSpPr>
        <p:grpSpPr>
          <a:xfrm>
            <a:off x="4572794" y="1348196"/>
            <a:ext cx="1584451" cy="1440410"/>
            <a:chOff x="4572000" y="1347615"/>
            <a:chExt cx="1584176" cy="1440160"/>
          </a:xfrm>
        </p:grpSpPr>
        <p:sp>
          <p:nvSpPr>
            <p:cNvPr id="25" name="流程图: 手动操作 24"/>
            <p:cNvSpPr/>
            <p:nvPr/>
          </p:nvSpPr>
          <p:spPr>
            <a:xfrm rot="16200000">
              <a:off x="4644008" y="1275607"/>
              <a:ext cx="1440160" cy="1584176"/>
            </a:xfrm>
            <a:prstGeom prst="flowChartManualOperation">
              <a:avLst/>
            </a:prstGeom>
            <a:solidFill>
              <a:srgbClr val="1C9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6" name="KSO_Shape"/>
            <p:cNvSpPr/>
            <p:nvPr/>
          </p:nvSpPr>
          <p:spPr bwMode="auto">
            <a:xfrm>
              <a:off x="5124222" y="1864334"/>
              <a:ext cx="479731" cy="471736"/>
            </a:xfrm>
            <a:custGeom>
              <a:avLst/>
              <a:gdLst>
                <a:gd name="T0" fmla="*/ 1840657 w 4293"/>
                <a:gd name="T1" fmla="*/ 1035711 h 4218"/>
                <a:gd name="T2" fmla="*/ 1891688 w 4293"/>
                <a:gd name="T3" fmla="*/ 969592 h 4218"/>
                <a:gd name="T4" fmla="*/ 1900119 w 4293"/>
                <a:gd name="T5" fmla="*/ 893267 h 4218"/>
                <a:gd name="T6" fmla="*/ 1886363 w 4293"/>
                <a:gd name="T7" fmla="*/ 838242 h 4218"/>
                <a:gd name="T8" fmla="*/ 1857075 w 4293"/>
                <a:gd name="T9" fmla="*/ 794311 h 4218"/>
                <a:gd name="T10" fmla="*/ 1814032 w 4293"/>
                <a:gd name="T11" fmla="*/ 763249 h 4218"/>
                <a:gd name="T12" fmla="*/ 1759895 w 4293"/>
                <a:gd name="T13" fmla="*/ 746386 h 4218"/>
                <a:gd name="T14" fmla="*/ 1644965 w 4293"/>
                <a:gd name="T15" fmla="*/ 734849 h 4218"/>
                <a:gd name="T16" fmla="*/ 1326356 w 4293"/>
                <a:gd name="T17" fmla="*/ 703342 h 4218"/>
                <a:gd name="T18" fmla="*/ 1318368 w 4293"/>
                <a:gd name="T19" fmla="*/ 626574 h 4218"/>
                <a:gd name="T20" fmla="*/ 1345881 w 4293"/>
                <a:gd name="T21" fmla="*/ 542261 h 4218"/>
                <a:gd name="T22" fmla="*/ 1429305 w 4293"/>
                <a:gd name="T23" fmla="*/ 433987 h 4218"/>
                <a:gd name="T24" fmla="*/ 1468354 w 4293"/>
                <a:gd name="T25" fmla="*/ 354112 h 4218"/>
                <a:gd name="T26" fmla="*/ 1489654 w 4293"/>
                <a:gd name="T27" fmla="*/ 267581 h 4218"/>
                <a:gd name="T28" fmla="*/ 1491429 w 4293"/>
                <a:gd name="T29" fmla="*/ 171287 h 4218"/>
                <a:gd name="T30" fmla="*/ 1472348 w 4293"/>
                <a:gd name="T31" fmla="*/ 96294 h 4218"/>
                <a:gd name="T32" fmla="*/ 1422648 w 4293"/>
                <a:gd name="T33" fmla="*/ 19969 h 4218"/>
                <a:gd name="T34" fmla="*/ 1390255 w 4293"/>
                <a:gd name="T35" fmla="*/ 887 h 4218"/>
                <a:gd name="T36" fmla="*/ 1350318 w 4293"/>
                <a:gd name="T37" fmla="*/ 3106 h 4218"/>
                <a:gd name="T38" fmla="*/ 1312600 w 4293"/>
                <a:gd name="T39" fmla="*/ 30175 h 4218"/>
                <a:gd name="T40" fmla="*/ 1249588 w 4293"/>
                <a:gd name="T41" fmla="*/ 130019 h 4218"/>
                <a:gd name="T42" fmla="*/ 1131551 w 4293"/>
                <a:gd name="T43" fmla="*/ 309293 h 4218"/>
                <a:gd name="T44" fmla="*/ 1049902 w 4293"/>
                <a:gd name="T45" fmla="*/ 440643 h 4218"/>
                <a:gd name="T46" fmla="*/ 922991 w 4293"/>
                <a:gd name="T47" fmla="*/ 556018 h 4218"/>
                <a:gd name="T48" fmla="*/ 753036 w 4293"/>
                <a:gd name="T49" fmla="*/ 679824 h 4218"/>
                <a:gd name="T50" fmla="*/ 608375 w 4293"/>
                <a:gd name="T51" fmla="*/ 799192 h 4218"/>
                <a:gd name="T52" fmla="*/ 531607 w 4293"/>
                <a:gd name="T53" fmla="*/ 838242 h 4218"/>
                <a:gd name="T54" fmla="*/ 410908 w 4293"/>
                <a:gd name="T55" fmla="*/ 868861 h 4218"/>
                <a:gd name="T56" fmla="*/ 219654 w 4293"/>
                <a:gd name="T57" fmla="*/ 893267 h 4218"/>
                <a:gd name="T58" fmla="*/ 71443 w 4293"/>
                <a:gd name="T59" fmla="*/ 898592 h 4218"/>
                <a:gd name="T60" fmla="*/ 46150 w 4293"/>
                <a:gd name="T61" fmla="*/ 917230 h 4218"/>
                <a:gd name="T62" fmla="*/ 24850 w 4293"/>
                <a:gd name="T63" fmla="*/ 970479 h 4218"/>
                <a:gd name="T64" fmla="*/ 1775 w 4293"/>
                <a:gd name="T65" fmla="*/ 1184367 h 4218"/>
                <a:gd name="T66" fmla="*/ 6212 w 4293"/>
                <a:gd name="T67" fmla="*/ 1471916 h 4218"/>
                <a:gd name="T68" fmla="*/ 30618 w 4293"/>
                <a:gd name="T69" fmla="*/ 1621016 h 4218"/>
                <a:gd name="T70" fmla="*/ 53249 w 4293"/>
                <a:gd name="T71" fmla="*/ 1663616 h 4218"/>
                <a:gd name="T72" fmla="*/ 75881 w 4293"/>
                <a:gd name="T73" fmla="*/ 1673378 h 4218"/>
                <a:gd name="T74" fmla="*/ 354109 w 4293"/>
                <a:gd name="T75" fmla="*/ 1683584 h 4218"/>
                <a:gd name="T76" fmla="*/ 513857 w 4293"/>
                <a:gd name="T77" fmla="*/ 1709766 h 4218"/>
                <a:gd name="T78" fmla="*/ 715318 w 4293"/>
                <a:gd name="T79" fmla="*/ 1778547 h 4218"/>
                <a:gd name="T80" fmla="*/ 956272 w 4293"/>
                <a:gd name="T81" fmla="*/ 1831353 h 4218"/>
                <a:gd name="T82" fmla="*/ 1241157 w 4293"/>
                <a:gd name="T83" fmla="*/ 1866853 h 4218"/>
                <a:gd name="T84" fmla="*/ 1461254 w 4293"/>
                <a:gd name="T85" fmla="*/ 1866409 h 4218"/>
                <a:gd name="T86" fmla="*/ 1561985 w 4293"/>
                <a:gd name="T87" fmla="*/ 1845997 h 4218"/>
                <a:gd name="T88" fmla="*/ 1617453 w 4293"/>
                <a:gd name="T89" fmla="*/ 1815378 h 4218"/>
                <a:gd name="T90" fmla="*/ 1654727 w 4293"/>
                <a:gd name="T91" fmla="*/ 1759909 h 4218"/>
                <a:gd name="T92" fmla="*/ 1668927 w 4293"/>
                <a:gd name="T93" fmla="*/ 1700891 h 4218"/>
                <a:gd name="T94" fmla="*/ 1660052 w 4293"/>
                <a:gd name="T95" fmla="*/ 1650747 h 4218"/>
                <a:gd name="T96" fmla="*/ 1664046 w 4293"/>
                <a:gd name="T97" fmla="*/ 1623234 h 4218"/>
                <a:gd name="T98" fmla="*/ 1754126 w 4293"/>
                <a:gd name="T99" fmla="*/ 1587291 h 4218"/>
                <a:gd name="T100" fmla="*/ 1788295 w 4293"/>
                <a:gd name="T101" fmla="*/ 1548241 h 4218"/>
                <a:gd name="T102" fmla="*/ 1806488 w 4293"/>
                <a:gd name="T103" fmla="*/ 1500760 h 4218"/>
                <a:gd name="T104" fmla="*/ 1810926 w 4293"/>
                <a:gd name="T105" fmla="*/ 1440854 h 4218"/>
                <a:gd name="T106" fmla="*/ 1791401 w 4293"/>
                <a:gd name="T107" fmla="*/ 1379172 h 4218"/>
                <a:gd name="T108" fmla="*/ 1753239 w 4293"/>
                <a:gd name="T109" fmla="*/ 1348997 h 4218"/>
                <a:gd name="T110" fmla="*/ 1836663 w 4293"/>
                <a:gd name="T111" fmla="*/ 1327698 h 4218"/>
                <a:gd name="T112" fmla="*/ 1870832 w 4293"/>
                <a:gd name="T113" fmla="*/ 1297966 h 4218"/>
                <a:gd name="T114" fmla="*/ 1894350 w 4293"/>
                <a:gd name="T115" fmla="*/ 1253148 h 4218"/>
                <a:gd name="T116" fmla="*/ 1904556 w 4293"/>
                <a:gd name="T117" fmla="*/ 1202117 h 4218"/>
                <a:gd name="T118" fmla="*/ 1900119 w 4293"/>
                <a:gd name="T119" fmla="*/ 1147979 h 4218"/>
                <a:gd name="T120" fmla="*/ 1880150 w 4293"/>
                <a:gd name="T121" fmla="*/ 1104935 h 4218"/>
                <a:gd name="T122" fmla="*/ 1847313 w 4293"/>
                <a:gd name="T123" fmla="*/ 1074317 h 4218"/>
                <a:gd name="T124" fmla="*/ 1803826 w 4293"/>
                <a:gd name="T125" fmla="*/ 1058342 h 421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293" h="4218">
                  <a:moveTo>
                    <a:pt x="4018" y="2379"/>
                  </a:moveTo>
                  <a:lnTo>
                    <a:pt x="4018" y="2379"/>
                  </a:lnTo>
                  <a:lnTo>
                    <a:pt x="4047" y="2374"/>
                  </a:lnTo>
                  <a:lnTo>
                    <a:pt x="4074" y="2367"/>
                  </a:lnTo>
                  <a:lnTo>
                    <a:pt x="4100" y="2359"/>
                  </a:lnTo>
                  <a:lnTo>
                    <a:pt x="4125" y="2347"/>
                  </a:lnTo>
                  <a:lnTo>
                    <a:pt x="4148" y="2334"/>
                  </a:lnTo>
                  <a:lnTo>
                    <a:pt x="4171" y="2320"/>
                  </a:lnTo>
                  <a:lnTo>
                    <a:pt x="4191" y="2302"/>
                  </a:lnTo>
                  <a:lnTo>
                    <a:pt x="4209" y="2283"/>
                  </a:lnTo>
                  <a:lnTo>
                    <a:pt x="4225" y="2262"/>
                  </a:lnTo>
                  <a:lnTo>
                    <a:pt x="4241" y="2238"/>
                  </a:lnTo>
                  <a:lnTo>
                    <a:pt x="4253" y="2213"/>
                  </a:lnTo>
                  <a:lnTo>
                    <a:pt x="4263" y="2185"/>
                  </a:lnTo>
                  <a:lnTo>
                    <a:pt x="4273" y="2155"/>
                  </a:lnTo>
                  <a:lnTo>
                    <a:pt x="4279" y="2123"/>
                  </a:lnTo>
                  <a:lnTo>
                    <a:pt x="4282" y="2089"/>
                  </a:lnTo>
                  <a:lnTo>
                    <a:pt x="4283" y="2053"/>
                  </a:lnTo>
                  <a:lnTo>
                    <a:pt x="4283" y="2033"/>
                  </a:lnTo>
                  <a:lnTo>
                    <a:pt x="4282" y="2013"/>
                  </a:lnTo>
                  <a:lnTo>
                    <a:pt x="4280" y="1993"/>
                  </a:lnTo>
                  <a:lnTo>
                    <a:pt x="4276" y="1975"/>
                  </a:lnTo>
                  <a:lnTo>
                    <a:pt x="4273" y="1956"/>
                  </a:lnTo>
                  <a:lnTo>
                    <a:pt x="4269" y="1938"/>
                  </a:lnTo>
                  <a:lnTo>
                    <a:pt x="4263" y="1920"/>
                  </a:lnTo>
                  <a:lnTo>
                    <a:pt x="4257" y="1904"/>
                  </a:lnTo>
                  <a:lnTo>
                    <a:pt x="4251" y="1889"/>
                  </a:lnTo>
                  <a:lnTo>
                    <a:pt x="4243" y="1872"/>
                  </a:lnTo>
                  <a:lnTo>
                    <a:pt x="4236" y="1858"/>
                  </a:lnTo>
                  <a:lnTo>
                    <a:pt x="4227" y="1842"/>
                  </a:lnTo>
                  <a:lnTo>
                    <a:pt x="4217" y="1828"/>
                  </a:lnTo>
                  <a:lnTo>
                    <a:pt x="4208" y="1815"/>
                  </a:lnTo>
                  <a:lnTo>
                    <a:pt x="4197" y="1802"/>
                  </a:lnTo>
                  <a:lnTo>
                    <a:pt x="4185" y="1790"/>
                  </a:lnTo>
                  <a:lnTo>
                    <a:pt x="4173" y="1778"/>
                  </a:lnTo>
                  <a:lnTo>
                    <a:pt x="4160" y="1768"/>
                  </a:lnTo>
                  <a:lnTo>
                    <a:pt x="4147" y="1757"/>
                  </a:lnTo>
                  <a:lnTo>
                    <a:pt x="4133" y="1746"/>
                  </a:lnTo>
                  <a:lnTo>
                    <a:pt x="4119" y="1737"/>
                  </a:lnTo>
                  <a:lnTo>
                    <a:pt x="4105" y="1729"/>
                  </a:lnTo>
                  <a:lnTo>
                    <a:pt x="4088" y="1720"/>
                  </a:lnTo>
                  <a:lnTo>
                    <a:pt x="4073" y="1713"/>
                  </a:lnTo>
                  <a:lnTo>
                    <a:pt x="4056" y="1706"/>
                  </a:lnTo>
                  <a:lnTo>
                    <a:pt x="4039" y="1700"/>
                  </a:lnTo>
                  <a:lnTo>
                    <a:pt x="4022" y="1695"/>
                  </a:lnTo>
                  <a:lnTo>
                    <a:pt x="4004" y="1690"/>
                  </a:lnTo>
                  <a:lnTo>
                    <a:pt x="3985" y="1686"/>
                  </a:lnTo>
                  <a:lnTo>
                    <a:pt x="3966" y="1682"/>
                  </a:lnTo>
                  <a:lnTo>
                    <a:pt x="3947" y="1680"/>
                  </a:lnTo>
                  <a:lnTo>
                    <a:pt x="3927" y="1678"/>
                  </a:lnTo>
                  <a:lnTo>
                    <a:pt x="3923" y="1678"/>
                  </a:lnTo>
                  <a:lnTo>
                    <a:pt x="3874" y="1672"/>
                  </a:lnTo>
                  <a:lnTo>
                    <a:pt x="3820" y="1666"/>
                  </a:lnTo>
                  <a:lnTo>
                    <a:pt x="3707" y="1656"/>
                  </a:lnTo>
                  <a:lnTo>
                    <a:pt x="3583" y="1647"/>
                  </a:lnTo>
                  <a:lnTo>
                    <a:pt x="3458" y="1640"/>
                  </a:lnTo>
                  <a:lnTo>
                    <a:pt x="3212" y="1628"/>
                  </a:lnTo>
                  <a:lnTo>
                    <a:pt x="3098" y="1622"/>
                  </a:lnTo>
                  <a:lnTo>
                    <a:pt x="2997" y="1617"/>
                  </a:lnTo>
                  <a:lnTo>
                    <a:pt x="2989" y="1585"/>
                  </a:lnTo>
                  <a:lnTo>
                    <a:pt x="2982" y="1556"/>
                  </a:lnTo>
                  <a:lnTo>
                    <a:pt x="2976" y="1529"/>
                  </a:lnTo>
                  <a:lnTo>
                    <a:pt x="2972" y="1504"/>
                  </a:lnTo>
                  <a:lnTo>
                    <a:pt x="2970" y="1479"/>
                  </a:lnTo>
                  <a:lnTo>
                    <a:pt x="2969" y="1456"/>
                  </a:lnTo>
                  <a:lnTo>
                    <a:pt x="2969" y="1434"/>
                  </a:lnTo>
                  <a:lnTo>
                    <a:pt x="2971" y="1412"/>
                  </a:lnTo>
                  <a:lnTo>
                    <a:pt x="2974" y="1391"/>
                  </a:lnTo>
                  <a:lnTo>
                    <a:pt x="2978" y="1369"/>
                  </a:lnTo>
                  <a:lnTo>
                    <a:pt x="2984" y="1347"/>
                  </a:lnTo>
                  <a:lnTo>
                    <a:pt x="2991" y="1325"/>
                  </a:lnTo>
                  <a:lnTo>
                    <a:pt x="3000" y="1301"/>
                  </a:lnTo>
                  <a:lnTo>
                    <a:pt x="3010" y="1276"/>
                  </a:lnTo>
                  <a:lnTo>
                    <a:pt x="3033" y="1222"/>
                  </a:lnTo>
                  <a:lnTo>
                    <a:pt x="3077" y="1173"/>
                  </a:lnTo>
                  <a:lnTo>
                    <a:pt x="3117" y="1125"/>
                  </a:lnTo>
                  <a:lnTo>
                    <a:pt x="3155" y="1077"/>
                  </a:lnTo>
                  <a:lnTo>
                    <a:pt x="3189" y="1028"/>
                  </a:lnTo>
                  <a:lnTo>
                    <a:pt x="3206" y="1003"/>
                  </a:lnTo>
                  <a:lnTo>
                    <a:pt x="3221" y="978"/>
                  </a:lnTo>
                  <a:lnTo>
                    <a:pt x="3237" y="953"/>
                  </a:lnTo>
                  <a:lnTo>
                    <a:pt x="3251" y="928"/>
                  </a:lnTo>
                  <a:lnTo>
                    <a:pt x="3264" y="902"/>
                  </a:lnTo>
                  <a:lnTo>
                    <a:pt x="3277" y="877"/>
                  </a:lnTo>
                  <a:lnTo>
                    <a:pt x="3287" y="851"/>
                  </a:lnTo>
                  <a:lnTo>
                    <a:pt x="3299" y="825"/>
                  </a:lnTo>
                  <a:lnTo>
                    <a:pt x="3309" y="798"/>
                  </a:lnTo>
                  <a:lnTo>
                    <a:pt x="3318" y="772"/>
                  </a:lnTo>
                  <a:lnTo>
                    <a:pt x="3327" y="745"/>
                  </a:lnTo>
                  <a:lnTo>
                    <a:pt x="3335" y="716"/>
                  </a:lnTo>
                  <a:lnTo>
                    <a:pt x="3342" y="689"/>
                  </a:lnTo>
                  <a:lnTo>
                    <a:pt x="3348" y="661"/>
                  </a:lnTo>
                  <a:lnTo>
                    <a:pt x="3353" y="632"/>
                  </a:lnTo>
                  <a:lnTo>
                    <a:pt x="3357" y="603"/>
                  </a:lnTo>
                  <a:lnTo>
                    <a:pt x="3360" y="573"/>
                  </a:lnTo>
                  <a:lnTo>
                    <a:pt x="3363" y="543"/>
                  </a:lnTo>
                  <a:lnTo>
                    <a:pt x="3364" y="513"/>
                  </a:lnTo>
                  <a:lnTo>
                    <a:pt x="3364" y="482"/>
                  </a:lnTo>
                  <a:lnTo>
                    <a:pt x="3364" y="450"/>
                  </a:lnTo>
                  <a:lnTo>
                    <a:pt x="3363" y="418"/>
                  </a:lnTo>
                  <a:lnTo>
                    <a:pt x="3361" y="386"/>
                  </a:lnTo>
                  <a:lnTo>
                    <a:pt x="3358" y="353"/>
                  </a:lnTo>
                  <a:lnTo>
                    <a:pt x="3355" y="328"/>
                  </a:lnTo>
                  <a:lnTo>
                    <a:pt x="3349" y="301"/>
                  </a:lnTo>
                  <a:lnTo>
                    <a:pt x="3341" y="273"/>
                  </a:lnTo>
                  <a:lnTo>
                    <a:pt x="3330" y="245"/>
                  </a:lnTo>
                  <a:lnTo>
                    <a:pt x="3318" y="217"/>
                  </a:lnTo>
                  <a:lnTo>
                    <a:pt x="3305" y="188"/>
                  </a:lnTo>
                  <a:lnTo>
                    <a:pt x="3291" y="161"/>
                  </a:lnTo>
                  <a:lnTo>
                    <a:pt x="3276" y="134"/>
                  </a:lnTo>
                  <a:lnTo>
                    <a:pt x="3258" y="109"/>
                  </a:lnTo>
                  <a:lnTo>
                    <a:pt x="3241" y="85"/>
                  </a:lnTo>
                  <a:lnTo>
                    <a:pt x="3223" y="64"/>
                  </a:lnTo>
                  <a:lnTo>
                    <a:pt x="3206" y="45"/>
                  </a:lnTo>
                  <a:lnTo>
                    <a:pt x="3187" y="29"/>
                  </a:lnTo>
                  <a:lnTo>
                    <a:pt x="3169" y="16"/>
                  </a:lnTo>
                  <a:lnTo>
                    <a:pt x="3160" y="12"/>
                  </a:lnTo>
                  <a:lnTo>
                    <a:pt x="3151" y="7"/>
                  </a:lnTo>
                  <a:lnTo>
                    <a:pt x="3142" y="5"/>
                  </a:lnTo>
                  <a:lnTo>
                    <a:pt x="3133" y="2"/>
                  </a:lnTo>
                  <a:lnTo>
                    <a:pt x="3119" y="1"/>
                  </a:lnTo>
                  <a:lnTo>
                    <a:pt x="3105" y="0"/>
                  </a:lnTo>
                  <a:lnTo>
                    <a:pt x="3092" y="0"/>
                  </a:lnTo>
                  <a:lnTo>
                    <a:pt x="3079" y="1"/>
                  </a:lnTo>
                  <a:lnTo>
                    <a:pt x="3067" y="2"/>
                  </a:lnTo>
                  <a:lnTo>
                    <a:pt x="3055" y="5"/>
                  </a:lnTo>
                  <a:lnTo>
                    <a:pt x="3043" y="7"/>
                  </a:lnTo>
                  <a:lnTo>
                    <a:pt x="3033" y="12"/>
                  </a:lnTo>
                  <a:lnTo>
                    <a:pt x="3022" y="16"/>
                  </a:lnTo>
                  <a:lnTo>
                    <a:pt x="3013" y="21"/>
                  </a:lnTo>
                  <a:lnTo>
                    <a:pt x="3003" y="27"/>
                  </a:lnTo>
                  <a:lnTo>
                    <a:pt x="2994" y="34"/>
                  </a:lnTo>
                  <a:lnTo>
                    <a:pt x="2975" y="50"/>
                  </a:lnTo>
                  <a:lnTo>
                    <a:pt x="2958" y="68"/>
                  </a:lnTo>
                  <a:lnTo>
                    <a:pt x="2940" y="89"/>
                  </a:lnTo>
                  <a:lnTo>
                    <a:pt x="2924" y="112"/>
                  </a:lnTo>
                  <a:lnTo>
                    <a:pt x="2907" y="137"/>
                  </a:lnTo>
                  <a:lnTo>
                    <a:pt x="2891" y="166"/>
                  </a:lnTo>
                  <a:lnTo>
                    <a:pt x="2855" y="226"/>
                  </a:lnTo>
                  <a:lnTo>
                    <a:pt x="2816" y="293"/>
                  </a:lnTo>
                  <a:lnTo>
                    <a:pt x="2775" y="361"/>
                  </a:lnTo>
                  <a:lnTo>
                    <a:pt x="2737" y="419"/>
                  </a:lnTo>
                  <a:lnTo>
                    <a:pt x="2701" y="471"/>
                  </a:lnTo>
                  <a:lnTo>
                    <a:pt x="2666" y="521"/>
                  </a:lnTo>
                  <a:lnTo>
                    <a:pt x="2630" y="572"/>
                  </a:lnTo>
                  <a:lnTo>
                    <a:pt x="2592" y="630"/>
                  </a:lnTo>
                  <a:lnTo>
                    <a:pt x="2550" y="697"/>
                  </a:lnTo>
                  <a:lnTo>
                    <a:pt x="2502" y="778"/>
                  </a:lnTo>
                  <a:lnTo>
                    <a:pt x="2455" y="859"/>
                  </a:lnTo>
                  <a:lnTo>
                    <a:pt x="2434" y="895"/>
                  </a:lnTo>
                  <a:lnTo>
                    <a:pt x="2412" y="929"/>
                  </a:lnTo>
                  <a:lnTo>
                    <a:pt x="2390" y="961"/>
                  </a:lnTo>
                  <a:lnTo>
                    <a:pt x="2366" y="993"/>
                  </a:lnTo>
                  <a:lnTo>
                    <a:pt x="2340" y="1025"/>
                  </a:lnTo>
                  <a:lnTo>
                    <a:pt x="2309" y="1057"/>
                  </a:lnTo>
                  <a:lnTo>
                    <a:pt x="2276" y="1090"/>
                  </a:lnTo>
                  <a:lnTo>
                    <a:pt x="2237" y="1127"/>
                  </a:lnTo>
                  <a:lnTo>
                    <a:pt x="2192" y="1165"/>
                  </a:lnTo>
                  <a:lnTo>
                    <a:pt x="2140" y="1206"/>
                  </a:lnTo>
                  <a:lnTo>
                    <a:pt x="2080" y="1253"/>
                  </a:lnTo>
                  <a:lnTo>
                    <a:pt x="2012" y="1304"/>
                  </a:lnTo>
                  <a:lnTo>
                    <a:pt x="1934" y="1359"/>
                  </a:lnTo>
                  <a:lnTo>
                    <a:pt x="1845" y="1422"/>
                  </a:lnTo>
                  <a:lnTo>
                    <a:pt x="1805" y="1450"/>
                  </a:lnTo>
                  <a:lnTo>
                    <a:pt x="1766" y="1479"/>
                  </a:lnTo>
                  <a:lnTo>
                    <a:pt x="1697" y="1532"/>
                  </a:lnTo>
                  <a:lnTo>
                    <a:pt x="1637" y="1581"/>
                  </a:lnTo>
                  <a:lnTo>
                    <a:pt x="1583" y="1626"/>
                  </a:lnTo>
                  <a:lnTo>
                    <a:pt x="1493" y="1705"/>
                  </a:lnTo>
                  <a:lnTo>
                    <a:pt x="1452" y="1739"/>
                  </a:lnTo>
                  <a:lnTo>
                    <a:pt x="1413" y="1772"/>
                  </a:lnTo>
                  <a:lnTo>
                    <a:pt x="1393" y="1787"/>
                  </a:lnTo>
                  <a:lnTo>
                    <a:pt x="1371" y="1801"/>
                  </a:lnTo>
                  <a:lnTo>
                    <a:pt x="1350" y="1815"/>
                  </a:lnTo>
                  <a:lnTo>
                    <a:pt x="1328" y="1828"/>
                  </a:lnTo>
                  <a:lnTo>
                    <a:pt x="1305" y="1841"/>
                  </a:lnTo>
                  <a:lnTo>
                    <a:pt x="1280" y="1854"/>
                  </a:lnTo>
                  <a:lnTo>
                    <a:pt x="1255" y="1866"/>
                  </a:lnTo>
                  <a:lnTo>
                    <a:pt x="1228" y="1878"/>
                  </a:lnTo>
                  <a:lnTo>
                    <a:pt x="1198" y="1889"/>
                  </a:lnTo>
                  <a:lnTo>
                    <a:pt x="1168" y="1899"/>
                  </a:lnTo>
                  <a:lnTo>
                    <a:pt x="1133" y="1910"/>
                  </a:lnTo>
                  <a:lnTo>
                    <a:pt x="1098" y="1920"/>
                  </a:lnTo>
                  <a:lnTo>
                    <a:pt x="1060" y="1930"/>
                  </a:lnTo>
                  <a:lnTo>
                    <a:pt x="1018" y="1939"/>
                  </a:lnTo>
                  <a:lnTo>
                    <a:pt x="973" y="1949"/>
                  </a:lnTo>
                  <a:lnTo>
                    <a:pt x="926" y="1958"/>
                  </a:lnTo>
                  <a:lnTo>
                    <a:pt x="882" y="1967"/>
                  </a:lnTo>
                  <a:lnTo>
                    <a:pt x="822" y="1976"/>
                  </a:lnTo>
                  <a:lnTo>
                    <a:pt x="746" y="1988"/>
                  </a:lnTo>
                  <a:lnTo>
                    <a:pt x="656" y="1999"/>
                  </a:lnTo>
                  <a:lnTo>
                    <a:pt x="552" y="2008"/>
                  </a:lnTo>
                  <a:lnTo>
                    <a:pt x="495" y="2013"/>
                  </a:lnTo>
                  <a:lnTo>
                    <a:pt x="436" y="2016"/>
                  </a:lnTo>
                  <a:lnTo>
                    <a:pt x="373" y="2020"/>
                  </a:lnTo>
                  <a:lnTo>
                    <a:pt x="308" y="2022"/>
                  </a:lnTo>
                  <a:lnTo>
                    <a:pt x="240" y="2024"/>
                  </a:lnTo>
                  <a:lnTo>
                    <a:pt x="171" y="2025"/>
                  </a:lnTo>
                  <a:lnTo>
                    <a:pt x="161" y="2025"/>
                  </a:lnTo>
                  <a:lnTo>
                    <a:pt x="153" y="2027"/>
                  </a:lnTo>
                  <a:lnTo>
                    <a:pt x="144" y="2031"/>
                  </a:lnTo>
                  <a:lnTo>
                    <a:pt x="136" y="2034"/>
                  </a:lnTo>
                  <a:lnTo>
                    <a:pt x="128" y="2040"/>
                  </a:lnTo>
                  <a:lnTo>
                    <a:pt x="120" y="2048"/>
                  </a:lnTo>
                  <a:lnTo>
                    <a:pt x="111" y="2057"/>
                  </a:lnTo>
                  <a:lnTo>
                    <a:pt x="104" y="2067"/>
                  </a:lnTo>
                  <a:lnTo>
                    <a:pt x="96" y="2079"/>
                  </a:lnTo>
                  <a:lnTo>
                    <a:pt x="89" y="2092"/>
                  </a:lnTo>
                  <a:lnTo>
                    <a:pt x="82" y="2108"/>
                  </a:lnTo>
                  <a:lnTo>
                    <a:pt x="75" y="2125"/>
                  </a:lnTo>
                  <a:lnTo>
                    <a:pt x="69" y="2144"/>
                  </a:lnTo>
                  <a:lnTo>
                    <a:pt x="62" y="2164"/>
                  </a:lnTo>
                  <a:lnTo>
                    <a:pt x="56" y="2187"/>
                  </a:lnTo>
                  <a:lnTo>
                    <a:pt x="50" y="2211"/>
                  </a:lnTo>
                  <a:lnTo>
                    <a:pt x="39" y="2266"/>
                  </a:lnTo>
                  <a:lnTo>
                    <a:pt x="30" y="2329"/>
                  </a:lnTo>
                  <a:lnTo>
                    <a:pt x="21" y="2400"/>
                  </a:lnTo>
                  <a:lnTo>
                    <a:pt x="14" y="2481"/>
                  </a:lnTo>
                  <a:lnTo>
                    <a:pt x="8" y="2569"/>
                  </a:lnTo>
                  <a:lnTo>
                    <a:pt x="4" y="2669"/>
                  </a:lnTo>
                  <a:lnTo>
                    <a:pt x="1" y="2779"/>
                  </a:lnTo>
                  <a:lnTo>
                    <a:pt x="0" y="2899"/>
                  </a:lnTo>
                  <a:lnTo>
                    <a:pt x="1" y="3018"/>
                  </a:lnTo>
                  <a:lnTo>
                    <a:pt x="4" y="3127"/>
                  </a:lnTo>
                  <a:lnTo>
                    <a:pt x="8" y="3227"/>
                  </a:lnTo>
                  <a:lnTo>
                    <a:pt x="14" y="3317"/>
                  </a:lnTo>
                  <a:lnTo>
                    <a:pt x="21" y="3397"/>
                  </a:lnTo>
                  <a:lnTo>
                    <a:pt x="30" y="3468"/>
                  </a:lnTo>
                  <a:lnTo>
                    <a:pt x="39" y="3531"/>
                  </a:lnTo>
                  <a:lnTo>
                    <a:pt x="50" y="3585"/>
                  </a:lnTo>
                  <a:lnTo>
                    <a:pt x="56" y="3609"/>
                  </a:lnTo>
                  <a:lnTo>
                    <a:pt x="62" y="3632"/>
                  </a:lnTo>
                  <a:lnTo>
                    <a:pt x="69" y="3653"/>
                  </a:lnTo>
                  <a:lnTo>
                    <a:pt x="75" y="3672"/>
                  </a:lnTo>
                  <a:lnTo>
                    <a:pt x="82" y="3688"/>
                  </a:lnTo>
                  <a:lnTo>
                    <a:pt x="89" y="3704"/>
                  </a:lnTo>
                  <a:lnTo>
                    <a:pt x="96" y="3717"/>
                  </a:lnTo>
                  <a:lnTo>
                    <a:pt x="104" y="3729"/>
                  </a:lnTo>
                  <a:lnTo>
                    <a:pt x="111" y="3739"/>
                  </a:lnTo>
                  <a:lnTo>
                    <a:pt x="120" y="3749"/>
                  </a:lnTo>
                  <a:lnTo>
                    <a:pt x="128" y="3756"/>
                  </a:lnTo>
                  <a:lnTo>
                    <a:pt x="136" y="3762"/>
                  </a:lnTo>
                  <a:lnTo>
                    <a:pt x="144" y="3767"/>
                  </a:lnTo>
                  <a:lnTo>
                    <a:pt x="153" y="3769"/>
                  </a:lnTo>
                  <a:lnTo>
                    <a:pt x="161" y="3771"/>
                  </a:lnTo>
                  <a:lnTo>
                    <a:pt x="171" y="3771"/>
                  </a:lnTo>
                  <a:lnTo>
                    <a:pt x="323" y="3772"/>
                  </a:lnTo>
                  <a:lnTo>
                    <a:pt x="470" y="3776"/>
                  </a:lnTo>
                  <a:lnTo>
                    <a:pt x="540" y="3778"/>
                  </a:lnTo>
                  <a:lnTo>
                    <a:pt x="608" y="3781"/>
                  </a:lnTo>
                  <a:lnTo>
                    <a:pt x="673" y="3784"/>
                  </a:lnTo>
                  <a:lnTo>
                    <a:pt x="737" y="3789"/>
                  </a:lnTo>
                  <a:lnTo>
                    <a:pt x="798" y="3794"/>
                  </a:lnTo>
                  <a:lnTo>
                    <a:pt x="857" y="3800"/>
                  </a:lnTo>
                  <a:lnTo>
                    <a:pt x="913" y="3807"/>
                  </a:lnTo>
                  <a:lnTo>
                    <a:pt x="968" y="3814"/>
                  </a:lnTo>
                  <a:lnTo>
                    <a:pt x="1020" y="3822"/>
                  </a:lnTo>
                  <a:lnTo>
                    <a:pt x="1068" y="3832"/>
                  </a:lnTo>
                  <a:lnTo>
                    <a:pt x="1114" y="3841"/>
                  </a:lnTo>
                  <a:lnTo>
                    <a:pt x="1158" y="3853"/>
                  </a:lnTo>
                  <a:lnTo>
                    <a:pt x="1229" y="3883"/>
                  </a:lnTo>
                  <a:lnTo>
                    <a:pt x="1303" y="3911"/>
                  </a:lnTo>
                  <a:lnTo>
                    <a:pt x="1378" y="3937"/>
                  </a:lnTo>
                  <a:lnTo>
                    <a:pt x="1455" y="3962"/>
                  </a:lnTo>
                  <a:lnTo>
                    <a:pt x="1534" y="3986"/>
                  </a:lnTo>
                  <a:lnTo>
                    <a:pt x="1612" y="4008"/>
                  </a:lnTo>
                  <a:lnTo>
                    <a:pt x="1691" y="4028"/>
                  </a:lnTo>
                  <a:lnTo>
                    <a:pt x="1770" y="4048"/>
                  </a:lnTo>
                  <a:lnTo>
                    <a:pt x="1850" y="4066"/>
                  </a:lnTo>
                  <a:lnTo>
                    <a:pt x="1928" y="4083"/>
                  </a:lnTo>
                  <a:lnTo>
                    <a:pt x="2005" y="4098"/>
                  </a:lnTo>
                  <a:lnTo>
                    <a:pt x="2081" y="4112"/>
                  </a:lnTo>
                  <a:lnTo>
                    <a:pt x="2155" y="4127"/>
                  </a:lnTo>
                  <a:lnTo>
                    <a:pt x="2228" y="4138"/>
                  </a:lnTo>
                  <a:lnTo>
                    <a:pt x="2365" y="4160"/>
                  </a:lnTo>
                  <a:lnTo>
                    <a:pt x="2485" y="4175"/>
                  </a:lnTo>
                  <a:lnTo>
                    <a:pt x="2597" y="4189"/>
                  </a:lnTo>
                  <a:lnTo>
                    <a:pt x="2700" y="4200"/>
                  </a:lnTo>
                  <a:lnTo>
                    <a:pt x="2797" y="4207"/>
                  </a:lnTo>
                  <a:lnTo>
                    <a:pt x="2886" y="4213"/>
                  </a:lnTo>
                  <a:lnTo>
                    <a:pt x="2968" y="4217"/>
                  </a:lnTo>
                  <a:lnTo>
                    <a:pt x="3043" y="4218"/>
                  </a:lnTo>
                  <a:lnTo>
                    <a:pt x="3113" y="4218"/>
                  </a:lnTo>
                  <a:lnTo>
                    <a:pt x="3178" y="4215"/>
                  </a:lnTo>
                  <a:lnTo>
                    <a:pt x="3238" y="4211"/>
                  </a:lnTo>
                  <a:lnTo>
                    <a:pt x="3293" y="4206"/>
                  </a:lnTo>
                  <a:lnTo>
                    <a:pt x="3345" y="4199"/>
                  </a:lnTo>
                  <a:lnTo>
                    <a:pt x="3393" y="4192"/>
                  </a:lnTo>
                  <a:lnTo>
                    <a:pt x="3438" y="4182"/>
                  </a:lnTo>
                  <a:lnTo>
                    <a:pt x="3479" y="4173"/>
                  </a:lnTo>
                  <a:lnTo>
                    <a:pt x="3520" y="4163"/>
                  </a:lnTo>
                  <a:lnTo>
                    <a:pt x="3520" y="4160"/>
                  </a:lnTo>
                  <a:lnTo>
                    <a:pt x="3540" y="4153"/>
                  </a:lnTo>
                  <a:lnTo>
                    <a:pt x="3560" y="4145"/>
                  </a:lnTo>
                  <a:lnTo>
                    <a:pt x="3578" y="4137"/>
                  </a:lnTo>
                  <a:lnTo>
                    <a:pt x="3595" y="4127"/>
                  </a:lnTo>
                  <a:lnTo>
                    <a:pt x="3613" y="4116"/>
                  </a:lnTo>
                  <a:lnTo>
                    <a:pt x="3630" y="4104"/>
                  </a:lnTo>
                  <a:lnTo>
                    <a:pt x="3645" y="4091"/>
                  </a:lnTo>
                  <a:lnTo>
                    <a:pt x="3659" y="4077"/>
                  </a:lnTo>
                  <a:lnTo>
                    <a:pt x="3673" y="4061"/>
                  </a:lnTo>
                  <a:lnTo>
                    <a:pt x="3687" y="4045"/>
                  </a:lnTo>
                  <a:lnTo>
                    <a:pt x="3698" y="4026"/>
                  </a:lnTo>
                  <a:lnTo>
                    <a:pt x="3710" y="4007"/>
                  </a:lnTo>
                  <a:lnTo>
                    <a:pt x="3720" y="3987"/>
                  </a:lnTo>
                  <a:lnTo>
                    <a:pt x="3729" y="3966"/>
                  </a:lnTo>
                  <a:lnTo>
                    <a:pt x="3737" y="3942"/>
                  </a:lnTo>
                  <a:lnTo>
                    <a:pt x="3746" y="3918"/>
                  </a:lnTo>
                  <a:lnTo>
                    <a:pt x="3752" y="3894"/>
                  </a:lnTo>
                  <a:lnTo>
                    <a:pt x="3756" y="3873"/>
                  </a:lnTo>
                  <a:lnTo>
                    <a:pt x="3760" y="3852"/>
                  </a:lnTo>
                  <a:lnTo>
                    <a:pt x="3761" y="3833"/>
                  </a:lnTo>
                  <a:lnTo>
                    <a:pt x="3762" y="3814"/>
                  </a:lnTo>
                  <a:lnTo>
                    <a:pt x="3762" y="3795"/>
                  </a:lnTo>
                  <a:lnTo>
                    <a:pt x="3760" y="3778"/>
                  </a:lnTo>
                  <a:lnTo>
                    <a:pt x="3758" y="3763"/>
                  </a:lnTo>
                  <a:lnTo>
                    <a:pt x="3753" y="3748"/>
                  </a:lnTo>
                  <a:lnTo>
                    <a:pt x="3747" y="3733"/>
                  </a:lnTo>
                  <a:lnTo>
                    <a:pt x="3741" y="3720"/>
                  </a:lnTo>
                  <a:lnTo>
                    <a:pt x="3733" y="3707"/>
                  </a:lnTo>
                  <a:lnTo>
                    <a:pt x="3724" y="3696"/>
                  </a:lnTo>
                  <a:lnTo>
                    <a:pt x="3714" y="3685"/>
                  </a:lnTo>
                  <a:lnTo>
                    <a:pt x="3702" y="3675"/>
                  </a:lnTo>
                  <a:lnTo>
                    <a:pt x="3689" y="3666"/>
                  </a:lnTo>
                  <a:lnTo>
                    <a:pt x="3750" y="3658"/>
                  </a:lnTo>
                  <a:lnTo>
                    <a:pt x="3784" y="3652"/>
                  </a:lnTo>
                  <a:lnTo>
                    <a:pt x="3816" y="3643"/>
                  </a:lnTo>
                  <a:lnTo>
                    <a:pt x="3846" y="3633"/>
                  </a:lnTo>
                  <a:lnTo>
                    <a:pt x="3875" y="3622"/>
                  </a:lnTo>
                  <a:lnTo>
                    <a:pt x="3902" y="3609"/>
                  </a:lnTo>
                  <a:lnTo>
                    <a:pt x="3928" y="3594"/>
                  </a:lnTo>
                  <a:lnTo>
                    <a:pt x="3953" y="3577"/>
                  </a:lnTo>
                  <a:lnTo>
                    <a:pt x="3974" y="3558"/>
                  </a:lnTo>
                  <a:lnTo>
                    <a:pt x="3985" y="3549"/>
                  </a:lnTo>
                  <a:lnTo>
                    <a:pt x="3996" y="3538"/>
                  </a:lnTo>
                  <a:lnTo>
                    <a:pt x="4005" y="3526"/>
                  </a:lnTo>
                  <a:lnTo>
                    <a:pt x="4013" y="3514"/>
                  </a:lnTo>
                  <a:lnTo>
                    <a:pt x="4023" y="3503"/>
                  </a:lnTo>
                  <a:lnTo>
                    <a:pt x="4030" y="3489"/>
                  </a:lnTo>
                  <a:lnTo>
                    <a:pt x="4038" y="3475"/>
                  </a:lnTo>
                  <a:lnTo>
                    <a:pt x="4045" y="3462"/>
                  </a:lnTo>
                  <a:lnTo>
                    <a:pt x="4051" y="3447"/>
                  </a:lnTo>
                  <a:lnTo>
                    <a:pt x="4057" y="3431"/>
                  </a:lnTo>
                  <a:lnTo>
                    <a:pt x="4062" y="3416"/>
                  </a:lnTo>
                  <a:lnTo>
                    <a:pt x="4067" y="3399"/>
                  </a:lnTo>
                  <a:lnTo>
                    <a:pt x="4071" y="3382"/>
                  </a:lnTo>
                  <a:lnTo>
                    <a:pt x="4074" y="3364"/>
                  </a:lnTo>
                  <a:lnTo>
                    <a:pt x="4077" y="3345"/>
                  </a:lnTo>
                  <a:lnTo>
                    <a:pt x="4080" y="3326"/>
                  </a:lnTo>
                  <a:lnTo>
                    <a:pt x="4081" y="3299"/>
                  </a:lnTo>
                  <a:lnTo>
                    <a:pt x="4082" y="3272"/>
                  </a:lnTo>
                  <a:lnTo>
                    <a:pt x="4081" y="3247"/>
                  </a:lnTo>
                  <a:lnTo>
                    <a:pt x="4078" y="3223"/>
                  </a:lnTo>
                  <a:lnTo>
                    <a:pt x="4075" y="3201"/>
                  </a:lnTo>
                  <a:lnTo>
                    <a:pt x="4070" y="3180"/>
                  </a:lnTo>
                  <a:lnTo>
                    <a:pt x="4064" y="3160"/>
                  </a:lnTo>
                  <a:lnTo>
                    <a:pt x="4056" y="3141"/>
                  </a:lnTo>
                  <a:lnTo>
                    <a:pt x="4048" y="3125"/>
                  </a:lnTo>
                  <a:lnTo>
                    <a:pt x="4037" y="3108"/>
                  </a:lnTo>
                  <a:lnTo>
                    <a:pt x="4025" y="3094"/>
                  </a:lnTo>
                  <a:lnTo>
                    <a:pt x="4013" y="3080"/>
                  </a:lnTo>
                  <a:lnTo>
                    <a:pt x="3999" y="3068"/>
                  </a:lnTo>
                  <a:lnTo>
                    <a:pt x="3984" y="3057"/>
                  </a:lnTo>
                  <a:lnTo>
                    <a:pt x="3967" y="3048"/>
                  </a:lnTo>
                  <a:lnTo>
                    <a:pt x="3951" y="3040"/>
                  </a:lnTo>
                  <a:lnTo>
                    <a:pt x="3983" y="3038"/>
                  </a:lnTo>
                  <a:lnTo>
                    <a:pt x="4013" y="3035"/>
                  </a:lnTo>
                  <a:lnTo>
                    <a:pt x="4044" y="3029"/>
                  </a:lnTo>
                  <a:lnTo>
                    <a:pt x="4073" y="3022"/>
                  </a:lnTo>
                  <a:lnTo>
                    <a:pt x="4100" y="3011"/>
                  </a:lnTo>
                  <a:lnTo>
                    <a:pt x="4127" y="2999"/>
                  </a:lnTo>
                  <a:lnTo>
                    <a:pt x="4139" y="2992"/>
                  </a:lnTo>
                  <a:lnTo>
                    <a:pt x="4152" y="2985"/>
                  </a:lnTo>
                  <a:lnTo>
                    <a:pt x="4164" y="2977"/>
                  </a:lnTo>
                  <a:lnTo>
                    <a:pt x="4174" y="2967"/>
                  </a:lnTo>
                  <a:lnTo>
                    <a:pt x="4185" y="2958"/>
                  </a:lnTo>
                  <a:lnTo>
                    <a:pt x="4196" y="2947"/>
                  </a:lnTo>
                  <a:lnTo>
                    <a:pt x="4206" y="2936"/>
                  </a:lnTo>
                  <a:lnTo>
                    <a:pt x="4216" y="2925"/>
                  </a:lnTo>
                  <a:lnTo>
                    <a:pt x="4225" y="2913"/>
                  </a:lnTo>
                  <a:lnTo>
                    <a:pt x="4234" y="2900"/>
                  </a:lnTo>
                  <a:lnTo>
                    <a:pt x="4242" y="2886"/>
                  </a:lnTo>
                  <a:lnTo>
                    <a:pt x="4249" y="2871"/>
                  </a:lnTo>
                  <a:lnTo>
                    <a:pt x="4256" y="2856"/>
                  </a:lnTo>
                  <a:lnTo>
                    <a:pt x="4263" y="2841"/>
                  </a:lnTo>
                  <a:lnTo>
                    <a:pt x="4269" y="2824"/>
                  </a:lnTo>
                  <a:lnTo>
                    <a:pt x="4274" y="2806"/>
                  </a:lnTo>
                  <a:lnTo>
                    <a:pt x="4279" y="2787"/>
                  </a:lnTo>
                  <a:lnTo>
                    <a:pt x="4283" y="2768"/>
                  </a:lnTo>
                  <a:lnTo>
                    <a:pt x="4287" y="2748"/>
                  </a:lnTo>
                  <a:lnTo>
                    <a:pt x="4289" y="2728"/>
                  </a:lnTo>
                  <a:lnTo>
                    <a:pt x="4292" y="2709"/>
                  </a:lnTo>
                  <a:lnTo>
                    <a:pt x="4293" y="2690"/>
                  </a:lnTo>
                  <a:lnTo>
                    <a:pt x="4293" y="2671"/>
                  </a:lnTo>
                  <a:lnTo>
                    <a:pt x="4293" y="2653"/>
                  </a:lnTo>
                  <a:lnTo>
                    <a:pt x="4292" y="2637"/>
                  </a:lnTo>
                  <a:lnTo>
                    <a:pt x="4289" y="2619"/>
                  </a:lnTo>
                  <a:lnTo>
                    <a:pt x="4286" y="2603"/>
                  </a:lnTo>
                  <a:lnTo>
                    <a:pt x="4282" y="2587"/>
                  </a:lnTo>
                  <a:lnTo>
                    <a:pt x="4277" y="2572"/>
                  </a:lnTo>
                  <a:lnTo>
                    <a:pt x="4273" y="2556"/>
                  </a:lnTo>
                  <a:lnTo>
                    <a:pt x="4267" y="2542"/>
                  </a:lnTo>
                  <a:lnTo>
                    <a:pt x="4261" y="2528"/>
                  </a:lnTo>
                  <a:lnTo>
                    <a:pt x="4254" y="2515"/>
                  </a:lnTo>
                  <a:lnTo>
                    <a:pt x="4245" y="2502"/>
                  </a:lnTo>
                  <a:lnTo>
                    <a:pt x="4237" y="2490"/>
                  </a:lnTo>
                  <a:lnTo>
                    <a:pt x="4228" y="2478"/>
                  </a:lnTo>
                  <a:lnTo>
                    <a:pt x="4218" y="2468"/>
                  </a:lnTo>
                  <a:lnTo>
                    <a:pt x="4209" y="2457"/>
                  </a:lnTo>
                  <a:lnTo>
                    <a:pt x="4197" y="2447"/>
                  </a:lnTo>
                  <a:lnTo>
                    <a:pt x="4186" y="2438"/>
                  </a:lnTo>
                  <a:lnTo>
                    <a:pt x="4174" y="2430"/>
                  </a:lnTo>
                  <a:lnTo>
                    <a:pt x="4163" y="2421"/>
                  </a:lnTo>
                  <a:lnTo>
                    <a:pt x="4150" y="2414"/>
                  </a:lnTo>
                  <a:lnTo>
                    <a:pt x="4137" y="2407"/>
                  </a:lnTo>
                  <a:lnTo>
                    <a:pt x="4123" y="2401"/>
                  </a:lnTo>
                  <a:lnTo>
                    <a:pt x="4109" y="2397"/>
                  </a:lnTo>
                  <a:lnTo>
                    <a:pt x="4095" y="2392"/>
                  </a:lnTo>
                  <a:lnTo>
                    <a:pt x="4080" y="2388"/>
                  </a:lnTo>
                  <a:lnTo>
                    <a:pt x="4065" y="2385"/>
                  </a:lnTo>
                  <a:lnTo>
                    <a:pt x="4050" y="2382"/>
                  </a:lnTo>
                  <a:lnTo>
                    <a:pt x="4033" y="2380"/>
                  </a:lnTo>
                  <a:lnTo>
                    <a:pt x="4018" y="2379"/>
                  </a:lnTo>
                  <a:close/>
                </a:path>
              </a:pathLst>
            </a:custGeom>
            <a:solidFill>
              <a:schemeClr val="bg1"/>
            </a:solidFill>
            <a:ln>
              <a:noFill/>
            </a:ln>
          </p:spPr>
          <p:txBody>
            <a:bodyPr/>
            <a:lstStyle/>
            <a:p>
              <a:endParaRPr lang="zh-CN" altLang="en-US">
                <a:solidFill>
                  <a:schemeClr val="bg1"/>
                </a:solidFill>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6301286" y="1348196"/>
            <a:ext cx="1584451" cy="1440410"/>
            <a:chOff x="6300192" y="1347615"/>
            <a:chExt cx="1584176" cy="1440160"/>
          </a:xfrm>
        </p:grpSpPr>
        <p:sp>
          <p:nvSpPr>
            <p:cNvPr id="28" name="流程图: 手动操作 27"/>
            <p:cNvSpPr/>
            <p:nvPr/>
          </p:nvSpPr>
          <p:spPr>
            <a:xfrm rot="16200000">
              <a:off x="6372200" y="1275607"/>
              <a:ext cx="1440160" cy="1584176"/>
            </a:xfrm>
            <a:prstGeom prst="flowChartManualOperation">
              <a:avLst/>
            </a:prstGeom>
            <a:solidFill>
              <a:srgbClr val="1C9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9" name="KSO_Shape"/>
            <p:cNvSpPr/>
            <p:nvPr/>
          </p:nvSpPr>
          <p:spPr bwMode="auto">
            <a:xfrm>
              <a:off x="6781990" y="1826331"/>
              <a:ext cx="546830" cy="547743"/>
            </a:xfrm>
            <a:custGeom>
              <a:avLst/>
              <a:gdLst/>
              <a:ahLst/>
              <a:cxnLst/>
              <a:rect l="0" t="0" r="r" b="b"/>
              <a:pathLst>
                <a:path w="1909763" h="1912938">
                  <a:moveTo>
                    <a:pt x="275590" y="1223963"/>
                  </a:moveTo>
                  <a:lnTo>
                    <a:pt x="276860" y="1225231"/>
                  </a:lnTo>
                  <a:lnTo>
                    <a:pt x="281623" y="1228085"/>
                  </a:lnTo>
                  <a:lnTo>
                    <a:pt x="285433" y="1229987"/>
                  </a:lnTo>
                  <a:lnTo>
                    <a:pt x="290513" y="1232207"/>
                  </a:lnTo>
                  <a:lnTo>
                    <a:pt x="296545" y="1235060"/>
                  </a:lnTo>
                  <a:lnTo>
                    <a:pt x="304165" y="1237280"/>
                  </a:lnTo>
                  <a:lnTo>
                    <a:pt x="312738" y="1239816"/>
                  </a:lnTo>
                  <a:lnTo>
                    <a:pt x="323215" y="1242036"/>
                  </a:lnTo>
                  <a:lnTo>
                    <a:pt x="335280" y="1244255"/>
                  </a:lnTo>
                  <a:lnTo>
                    <a:pt x="348933" y="1246157"/>
                  </a:lnTo>
                  <a:lnTo>
                    <a:pt x="364173" y="1248060"/>
                  </a:lnTo>
                  <a:lnTo>
                    <a:pt x="381318" y="1249328"/>
                  </a:lnTo>
                  <a:lnTo>
                    <a:pt x="400368" y="1249962"/>
                  </a:lnTo>
                  <a:lnTo>
                    <a:pt x="421958" y="1250279"/>
                  </a:lnTo>
                  <a:lnTo>
                    <a:pt x="425768" y="1261376"/>
                  </a:lnTo>
                  <a:lnTo>
                    <a:pt x="430213" y="1272474"/>
                  </a:lnTo>
                  <a:lnTo>
                    <a:pt x="434658" y="1282937"/>
                  </a:lnTo>
                  <a:lnTo>
                    <a:pt x="440055" y="1293083"/>
                  </a:lnTo>
                  <a:lnTo>
                    <a:pt x="445453" y="1303229"/>
                  </a:lnTo>
                  <a:lnTo>
                    <a:pt x="451485" y="1313375"/>
                  </a:lnTo>
                  <a:lnTo>
                    <a:pt x="457835" y="1322886"/>
                  </a:lnTo>
                  <a:lnTo>
                    <a:pt x="464185" y="1332081"/>
                  </a:lnTo>
                  <a:lnTo>
                    <a:pt x="471488" y="1341276"/>
                  </a:lnTo>
                  <a:lnTo>
                    <a:pt x="478473" y="1349837"/>
                  </a:lnTo>
                  <a:lnTo>
                    <a:pt x="485775" y="1358080"/>
                  </a:lnTo>
                  <a:lnTo>
                    <a:pt x="493395" y="1366324"/>
                  </a:lnTo>
                  <a:lnTo>
                    <a:pt x="500698" y="1374250"/>
                  </a:lnTo>
                  <a:lnTo>
                    <a:pt x="508635" y="1381860"/>
                  </a:lnTo>
                  <a:lnTo>
                    <a:pt x="516573" y="1388835"/>
                  </a:lnTo>
                  <a:lnTo>
                    <a:pt x="524510" y="1395493"/>
                  </a:lnTo>
                  <a:lnTo>
                    <a:pt x="532448" y="1402469"/>
                  </a:lnTo>
                  <a:lnTo>
                    <a:pt x="540385" y="1408810"/>
                  </a:lnTo>
                  <a:lnTo>
                    <a:pt x="555943" y="1420541"/>
                  </a:lnTo>
                  <a:lnTo>
                    <a:pt x="571500" y="1430687"/>
                  </a:lnTo>
                  <a:lnTo>
                    <a:pt x="586105" y="1439565"/>
                  </a:lnTo>
                  <a:lnTo>
                    <a:pt x="600075" y="1447492"/>
                  </a:lnTo>
                  <a:lnTo>
                    <a:pt x="612775" y="1453833"/>
                  </a:lnTo>
                  <a:lnTo>
                    <a:pt x="624523" y="1458589"/>
                  </a:lnTo>
                  <a:lnTo>
                    <a:pt x="634365" y="1462394"/>
                  </a:lnTo>
                  <a:lnTo>
                    <a:pt x="634365" y="1467784"/>
                  </a:lnTo>
                  <a:lnTo>
                    <a:pt x="634683" y="1473808"/>
                  </a:lnTo>
                  <a:lnTo>
                    <a:pt x="635318" y="1479832"/>
                  </a:lnTo>
                  <a:lnTo>
                    <a:pt x="636270" y="1486173"/>
                  </a:lnTo>
                  <a:lnTo>
                    <a:pt x="638810" y="1499173"/>
                  </a:lnTo>
                  <a:lnTo>
                    <a:pt x="641668" y="1512489"/>
                  </a:lnTo>
                  <a:lnTo>
                    <a:pt x="645795" y="1526440"/>
                  </a:lnTo>
                  <a:lnTo>
                    <a:pt x="650558" y="1540074"/>
                  </a:lnTo>
                  <a:lnTo>
                    <a:pt x="655321" y="1553707"/>
                  </a:lnTo>
                  <a:lnTo>
                    <a:pt x="660083" y="1566707"/>
                  </a:lnTo>
                  <a:lnTo>
                    <a:pt x="665481" y="1579389"/>
                  </a:lnTo>
                  <a:lnTo>
                    <a:pt x="670243" y="1590803"/>
                  </a:lnTo>
                  <a:lnTo>
                    <a:pt x="679133" y="1610144"/>
                  </a:lnTo>
                  <a:lnTo>
                    <a:pt x="685165" y="1623144"/>
                  </a:lnTo>
                  <a:lnTo>
                    <a:pt x="687388" y="1627900"/>
                  </a:lnTo>
                  <a:lnTo>
                    <a:pt x="0" y="1912938"/>
                  </a:lnTo>
                  <a:lnTo>
                    <a:pt x="275590" y="1223963"/>
                  </a:lnTo>
                  <a:close/>
                  <a:moveTo>
                    <a:pt x="923427" y="530225"/>
                  </a:moveTo>
                  <a:lnTo>
                    <a:pt x="931362" y="531813"/>
                  </a:lnTo>
                  <a:lnTo>
                    <a:pt x="941201" y="533401"/>
                  </a:lnTo>
                  <a:lnTo>
                    <a:pt x="951993" y="536259"/>
                  </a:lnTo>
                  <a:lnTo>
                    <a:pt x="965007" y="539435"/>
                  </a:lnTo>
                  <a:lnTo>
                    <a:pt x="978972" y="544199"/>
                  </a:lnTo>
                  <a:lnTo>
                    <a:pt x="994208" y="549281"/>
                  </a:lnTo>
                  <a:lnTo>
                    <a:pt x="1010713" y="555950"/>
                  </a:lnTo>
                  <a:lnTo>
                    <a:pt x="1028805" y="564526"/>
                  </a:lnTo>
                  <a:lnTo>
                    <a:pt x="1038327" y="568972"/>
                  </a:lnTo>
                  <a:lnTo>
                    <a:pt x="1047849" y="574053"/>
                  </a:lnTo>
                  <a:lnTo>
                    <a:pt x="1057689" y="579453"/>
                  </a:lnTo>
                  <a:lnTo>
                    <a:pt x="1067845" y="585487"/>
                  </a:lnTo>
                  <a:lnTo>
                    <a:pt x="1078320" y="591521"/>
                  </a:lnTo>
                  <a:lnTo>
                    <a:pt x="1088794" y="598191"/>
                  </a:lnTo>
                  <a:lnTo>
                    <a:pt x="1099903" y="605495"/>
                  </a:lnTo>
                  <a:lnTo>
                    <a:pt x="1111012" y="613118"/>
                  </a:lnTo>
                  <a:lnTo>
                    <a:pt x="1122439" y="621058"/>
                  </a:lnTo>
                  <a:lnTo>
                    <a:pt x="1133548" y="630268"/>
                  </a:lnTo>
                  <a:lnTo>
                    <a:pt x="1145609" y="639161"/>
                  </a:lnTo>
                  <a:lnTo>
                    <a:pt x="1157353" y="649006"/>
                  </a:lnTo>
                  <a:lnTo>
                    <a:pt x="1169415" y="659487"/>
                  </a:lnTo>
                  <a:lnTo>
                    <a:pt x="1181476" y="670285"/>
                  </a:lnTo>
                  <a:lnTo>
                    <a:pt x="1193855" y="681719"/>
                  </a:lnTo>
                  <a:lnTo>
                    <a:pt x="1206234" y="693787"/>
                  </a:lnTo>
                  <a:lnTo>
                    <a:pt x="1224326" y="712208"/>
                  </a:lnTo>
                  <a:lnTo>
                    <a:pt x="1241148" y="730311"/>
                  </a:lnTo>
                  <a:lnTo>
                    <a:pt x="1257336" y="748731"/>
                  </a:lnTo>
                  <a:lnTo>
                    <a:pt x="1272888" y="767152"/>
                  </a:lnTo>
                  <a:lnTo>
                    <a:pt x="1287172" y="785573"/>
                  </a:lnTo>
                  <a:lnTo>
                    <a:pt x="1300185" y="803993"/>
                  </a:lnTo>
                  <a:lnTo>
                    <a:pt x="1312246" y="822096"/>
                  </a:lnTo>
                  <a:lnTo>
                    <a:pt x="1323356" y="840199"/>
                  </a:lnTo>
                  <a:lnTo>
                    <a:pt x="1333513" y="857984"/>
                  </a:lnTo>
                  <a:lnTo>
                    <a:pt x="1343035" y="875770"/>
                  </a:lnTo>
                  <a:lnTo>
                    <a:pt x="1346843" y="884345"/>
                  </a:lnTo>
                  <a:lnTo>
                    <a:pt x="1350970" y="892920"/>
                  </a:lnTo>
                  <a:lnTo>
                    <a:pt x="1354461" y="901813"/>
                  </a:lnTo>
                  <a:lnTo>
                    <a:pt x="1357635" y="910388"/>
                  </a:lnTo>
                  <a:lnTo>
                    <a:pt x="1360809" y="918963"/>
                  </a:lnTo>
                  <a:lnTo>
                    <a:pt x="1363349" y="927220"/>
                  </a:lnTo>
                  <a:lnTo>
                    <a:pt x="1365570" y="935478"/>
                  </a:lnTo>
                  <a:lnTo>
                    <a:pt x="1367792" y="943735"/>
                  </a:lnTo>
                  <a:lnTo>
                    <a:pt x="1369697" y="951675"/>
                  </a:lnTo>
                  <a:lnTo>
                    <a:pt x="1370966" y="959933"/>
                  </a:lnTo>
                  <a:lnTo>
                    <a:pt x="1372236" y="967873"/>
                  </a:lnTo>
                  <a:lnTo>
                    <a:pt x="1373188" y="975495"/>
                  </a:lnTo>
                  <a:lnTo>
                    <a:pt x="774247" y="1579563"/>
                  </a:lnTo>
                  <a:lnTo>
                    <a:pt x="771708" y="1576387"/>
                  </a:lnTo>
                  <a:lnTo>
                    <a:pt x="768851" y="1572258"/>
                  </a:lnTo>
                  <a:lnTo>
                    <a:pt x="765042" y="1566542"/>
                  </a:lnTo>
                  <a:lnTo>
                    <a:pt x="760281" y="1559237"/>
                  </a:lnTo>
                  <a:lnTo>
                    <a:pt x="755520" y="1550344"/>
                  </a:lnTo>
                  <a:lnTo>
                    <a:pt x="749807" y="1540181"/>
                  </a:lnTo>
                  <a:lnTo>
                    <a:pt x="744728" y="1528113"/>
                  </a:lnTo>
                  <a:lnTo>
                    <a:pt x="739333" y="1515091"/>
                  </a:lnTo>
                  <a:lnTo>
                    <a:pt x="734254" y="1500164"/>
                  </a:lnTo>
                  <a:lnTo>
                    <a:pt x="731715" y="1492224"/>
                  </a:lnTo>
                  <a:lnTo>
                    <a:pt x="729493" y="1483967"/>
                  </a:lnTo>
                  <a:lnTo>
                    <a:pt x="727271" y="1475392"/>
                  </a:lnTo>
                  <a:lnTo>
                    <a:pt x="725367" y="1466181"/>
                  </a:lnTo>
                  <a:lnTo>
                    <a:pt x="724097" y="1457289"/>
                  </a:lnTo>
                  <a:lnTo>
                    <a:pt x="722510" y="1447443"/>
                  </a:lnTo>
                  <a:lnTo>
                    <a:pt x="721241" y="1437280"/>
                  </a:lnTo>
                  <a:lnTo>
                    <a:pt x="720288" y="1427117"/>
                  </a:lnTo>
                  <a:lnTo>
                    <a:pt x="719336" y="1416319"/>
                  </a:lnTo>
                  <a:lnTo>
                    <a:pt x="719336" y="1405203"/>
                  </a:lnTo>
                  <a:lnTo>
                    <a:pt x="719336" y="1394087"/>
                  </a:lnTo>
                  <a:lnTo>
                    <a:pt x="719971" y="1382018"/>
                  </a:lnTo>
                  <a:lnTo>
                    <a:pt x="705688" y="1375349"/>
                  </a:lnTo>
                  <a:lnTo>
                    <a:pt x="692039" y="1368362"/>
                  </a:lnTo>
                  <a:lnTo>
                    <a:pt x="679343" y="1361692"/>
                  </a:lnTo>
                  <a:lnTo>
                    <a:pt x="667282" y="1355023"/>
                  </a:lnTo>
                  <a:lnTo>
                    <a:pt x="655855" y="1348035"/>
                  </a:lnTo>
                  <a:lnTo>
                    <a:pt x="645381" y="1341366"/>
                  </a:lnTo>
                  <a:lnTo>
                    <a:pt x="635224" y="1334696"/>
                  </a:lnTo>
                  <a:lnTo>
                    <a:pt x="625385" y="1327709"/>
                  </a:lnTo>
                  <a:lnTo>
                    <a:pt x="616497" y="1321357"/>
                  </a:lnTo>
                  <a:lnTo>
                    <a:pt x="608245" y="1314688"/>
                  </a:lnTo>
                  <a:lnTo>
                    <a:pt x="599992" y="1308018"/>
                  </a:lnTo>
                  <a:lnTo>
                    <a:pt x="592692" y="1301349"/>
                  </a:lnTo>
                  <a:lnTo>
                    <a:pt x="585709" y="1294679"/>
                  </a:lnTo>
                  <a:lnTo>
                    <a:pt x="579361" y="1288327"/>
                  </a:lnTo>
                  <a:lnTo>
                    <a:pt x="573013" y="1281975"/>
                  </a:lnTo>
                  <a:lnTo>
                    <a:pt x="567300" y="1275306"/>
                  </a:lnTo>
                  <a:lnTo>
                    <a:pt x="561904" y="1268636"/>
                  </a:lnTo>
                  <a:lnTo>
                    <a:pt x="556825" y="1262285"/>
                  </a:lnTo>
                  <a:lnTo>
                    <a:pt x="552064" y="1255933"/>
                  </a:lnTo>
                  <a:lnTo>
                    <a:pt x="547621" y="1249898"/>
                  </a:lnTo>
                  <a:lnTo>
                    <a:pt x="539686" y="1237194"/>
                  </a:lnTo>
                  <a:lnTo>
                    <a:pt x="532703" y="1224808"/>
                  </a:lnTo>
                  <a:lnTo>
                    <a:pt x="526355" y="1212739"/>
                  </a:lnTo>
                  <a:lnTo>
                    <a:pt x="520641" y="1200988"/>
                  </a:lnTo>
                  <a:lnTo>
                    <a:pt x="509850" y="1177804"/>
                  </a:lnTo>
                  <a:lnTo>
                    <a:pt x="497471" y="1178122"/>
                  </a:lnTo>
                  <a:lnTo>
                    <a:pt x="485727" y="1178122"/>
                  </a:lnTo>
                  <a:lnTo>
                    <a:pt x="474300" y="1178122"/>
                  </a:lnTo>
                  <a:lnTo>
                    <a:pt x="463509" y="1177804"/>
                  </a:lnTo>
                  <a:lnTo>
                    <a:pt x="453352" y="1177169"/>
                  </a:lnTo>
                  <a:lnTo>
                    <a:pt x="443512" y="1175898"/>
                  </a:lnTo>
                  <a:lnTo>
                    <a:pt x="433673" y="1174628"/>
                  </a:lnTo>
                  <a:lnTo>
                    <a:pt x="424785" y="1173675"/>
                  </a:lnTo>
                  <a:lnTo>
                    <a:pt x="416215" y="1172087"/>
                  </a:lnTo>
                  <a:lnTo>
                    <a:pt x="408280" y="1170182"/>
                  </a:lnTo>
                  <a:lnTo>
                    <a:pt x="393045" y="1167006"/>
                  </a:lnTo>
                  <a:lnTo>
                    <a:pt x="379714" y="1162877"/>
                  </a:lnTo>
                  <a:lnTo>
                    <a:pt x="367653" y="1158431"/>
                  </a:lnTo>
                  <a:lnTo>
                    <a:pt x="357496" y="1153984"/>
                  </a:lnTo>
                  <a:lnTo>
                    <a:pt x="348926" y="1149855"/>
                  </a:lnTo>
                  <a:lnTo>
                    <a:pt x="341308" y="1146044"/>
                  </a:lnTo>
                  <a:lnTo>
                    <a:pt x="335595" y="1142551"/>
                  </a:lnTo>
                  <a:lnTo>
                    <a:pt x="331151" y="1139375"/>
                  </a:lnTo>
                  <a:lnTo>
                    <a:pt x="327660" y="1137152"/>
                  </a:lnTo>
                  <a:lnTo>
                    <a:pt x="325438" y="1134928"/>
                  </a:lnTo>
                  <a:lnTo>
                    <a:pt x="923427" y="530225"/>
                  </a:lnTo>
                  <a:close/>
                  <a:moveTo>
                    <a:pt x="1084432" y="388938"/>
                  </a:moveTo>
                  <a:lnTo>
                    <a:pt x="1089844" y="389573"/>
                  </a:lnTo>
                  <a:lnTo>
                    <a:pt x="1097165" y="389891"/>
                  </a:lnTo>
                  <a:lnTo>
                    <a:pt x="1106715" y="390843"/>
                  </a:lnTo>
                  <a:lnTo>
                    <a:pt x="1118175" y="392748"/>
                  </a:lnTo>
                  <a:lnTo>
                    <a:pt x="1132499" y="396241"/>
                  </a:lnTo>
                  <a:lnTo>
                    <a:pt x="1140458" y="398146"/>
                  </a:lnTo>
                  <a:lnTo>
                    <a:pt x="1148734" y="400686"/>
                  </a:lnTo>
                  <a:lnTo>
                    <a:pt x="1157329" y="403226"/>
                  </a:lnTo>
                  <a:lnTo>
                    <a:pt x="1166879" y="406718"/>
                  </a:lnTo>
                  <a:lnTo>
                    <a:pt x="1176747" y="410528"/>
                  </a:lnTo>
                  <a:lnTo>
                    <a:pt x="1187252" y="414656"/>
                  </a:lnTo>
                  <a:lnTo>
                    <a:pt x="1197756" y="419418"/>
                  </a:lnTo>
                  <a:lnTo>
                    <a:pt x="1208579" y="424816"/>
                  </a:lnTo>
                  <a:lnTo>
                    <a:pt x="1220358" y="430848"/>
                  </a:lnTo>
                  <a:lnTo>
                    <a:pt x="1232136" y="437198"/>
                  </a:lnTo>
                  <a:lnTo>
                    <a:pt x="1244550" y="444183"/>
                  </a:lnTo>
                  <a:lnTo>
                    <a:pt x="1256965" y="452121"/>
                  </a:lnTo>
                  <a:lnTo>
                    <a:pt x="1270017" y="460376"/>
                  </a:lnTo>
                  <a:lnTo>
                    <a:pt x="1283386" y="469901"/>
                  </a:lnTo>
                  <a:lnTo>
                    <a:pt x="1296438" y="480061"/>
                  </a:lnTo>
                  <a:lnTo>
                    <a:pt x="1310444" y="490856"/>
                  </a:lnTo>
                  <a:lnTo>
                    <a:pt x="1324450" y="502286"/>
                  </a:lnTo>
                  <a:lnTo>
                    <a:pt x="1338775" y="514986"/>
                  </a:lnTo>
                  <a:lnTo>
                    <a:pt x="1353100" y="528003"/>
                  </a:lnTo>
                  <a:lnTo>
                    <a:pt x="1367743" y="542291"/>
                  </a:lnTo>
                  <a:lnTo>
                    <a:pt x="1382386" y="557531"/>
                  </a:lnTo>
                  <a:lnTo>
                    <a:pt x="1396074" y="572136"/>
                  </a:lnTo>
                  <a:lnTo>
                    <a:pt x="1408489" y="586423"/>
                  </a:lnTo>
                  <a:lnTo>
                    <a:pt x="1420267" y="600393"/>
                  </a:lnTo>
                  <a:lnTo>
                    <a:pt x="1430772" y="613728"/>
                  </a:lnTo>
                  <a:lnTo>
                    <a:pt x="1440640" y="627381"/>
                  </a:lnTo>
                  <a:lnTo>
                    <a:pt x="1449235" y="640081"/>
                  </a:lnTo>
                  <a:lnTo>
                    <a:pt x="1457511" y="653098"/>
                  </a:lnTo>
                  <a:lnTo>
                    <a:pt x="1464833" y="665163"/>
                  </a:lnTo>
                  <a:lnTo>
                    <a:pt x="1471517" y="676911"/>
                  </a:lnTo>
                  <a:lnTo>
                    <a:pt x="1477566" y="688341"/>
                  </a:lnTo>
                  <a:lnTo>
                    <a:pt x="1482341" y="699136"/>
                  </a:lnTo>
                  <a:lnTo>
                    <a:pt x="1487434" y="709613"/>
                  </a:lnTo>
                  <a:lnTo>
                    <a:pt x="1490935" y="720408"/>
                  </a:lnTo>
                  <a:lnTo>
                    <a:pt x="1494755" y="729616"/>
                  </a:lnTo>
                  <a:lnTo>
                    <a:pt x="1497939" y="739141"/>
                  </a:lnTo>
                  <a:lnTo>
                    <a:pt x="1500167" y="747713"/>
                  </a:lnTo>
                  <a:lnTo>
                    <a:pt x="1502395" y="756286"/>
                  </a:lnTo>
                  <a:lnTo>
                    <a:pt x="1503987" y="763906"/>
                  </a:lnTo>
                  <a:lnTo>
                    <a:pt x="1505260" y="771526"/>
                  </a:lnTo>
                  <a:lnTo>
                    <a:pt x="1507170" y="784543"/>
                  </a:lnTo>
                  <a:lnTo>
                    <a:pt x="1508125" y="795338"/>
                  </a:lnTo>
                  <a:lnTo>
                    <a:pt x="1508125" y="804228"/>
                  </a:lnTo>
                  <a:lnTo>
                    <a:pt x="1507807" y="810261"/>
                  </a:lnTo>
                  <a:lnTo>
                    <a:pt x="1506852" y="815341"/>
                  </a:lnTo>
                  <a:lnTo>
                    <a:pt x="1444778" y="877888"/>
                  </a:lnTo>
                  <a:lnTo>
                    <a:pt x="1442550" y="864553"/>
                  </a:lnTo>
                  <a:lnTo>
                    <a:pt x="1439048" y="851218"/>
                  </a:lnTo>
                  <a:lnTo>
                    <a:pt x="1435228" y="836296"/>
                  </a:lnTo>
                  <a:lnTo>
                    <a:pt x="1430135" y="821691"/>
                  </a:lnTo>
                  <a:lnTo>
                    <a:pt x="1424087" y="806451"/>
                  </a:lnTo>
                  <a:lnTo>
                    <a:pt x="1416765" y="790576"/>
                  </a:lnTo>
                  <a:lnTo>
                    <a:pt x="1408807" y="774383"/>
                  </a:lnTo>
                  <a:lnTo>
                    <a:pt x="1399894" y="757873"/>
                  </a:lnTo>
                  <a:lnTo>
                    <a:pt x="1390026" y="741363"/>
                  </a:lnTo>
                  <a:lnTo>
                    <a:pt x="1378884" y="724536"/>
                  </a:lnTo>
                  <a:lnTo>
                    <a:pt x="1367106" y="707073"/>
                  </a:lnTo>
                  <a:lnTo>
                    <a:pt x="1353737" y="689928"/>
                  </a:lnTo>
                  <a:lnTo>
                    <a:pt x="1340048" y="672466"/>
                  </a:lnTo>
                  <a:lnTo>
                    <a:pt x="1325087" y="655003"/>
                  </a:lnTo>
                  <a:lnTo>
                    <a:pt x="1308852" y="637541"/>
                  </a:lnTo>
                  <a:lnTo>
                    <a:pt x="1291981" y="620396"/>
                  </a:lnTo>
                  <a:lnTo>
                    <a:pt x="1278611" y="607061"/>
                  </a:lnTo>
                  <a:lnTo>
                    <a:pt x="1264923" y="594361"/>
                  </a:lnTo>
                  <a:lnTo>
                    <a:pt x="1251235" y="582296"/>
                  </a:lnTo>
                  <a:lnTo>
                    <a:pt x="1238184" y="570866"/>
                  </a:lnTo>
                  <a:lnTo>
                    <a:pt x="1224814" y="560388"/>
                  </a:lnTo>
                  <a:lnTo>
                    <a:pt x="1212081" y="550228"/>
                  </a:lnTo>
                  <a:lnTo>
                    <a:pt x="1199348" y="541021"/>
                  </a:lnTo>
                  <a:lnTo>
                    <a:pt x="1187252" y="532448"/>
                  </a:lnTo>
                  <a:lnTo>
                    <a:pt x="1175155" y="524511"/>
                  </a:lnTo>
                  <a:lnTo>
                    <a:pt x="1163059" y="516573"/>
                  </a:lnTo>
                  <a:lnTo>
                    <a:pt x="1151917" y="509588"/>
                  </a:lnTo>
                  <a:lnTo>
                    <a:pt x="1140776" y="502921"/>
                  </a:lnTo>
                  <a:lnTo>
                    <a:pt x="1129953" y="496888"/>
                  </a:lnTo>
                  <a:lnTo>
                    <a:pt x="1119766" y="491808"/>
                  </a:lnTo>
                  <a:lnTo>
                    <a:pt x="1109580" y="486411"/>
                  </a:lnTo>
                  <a:lnTo>
                    <a:pt x="1100030" y="481966"/>
                  </a:lnTo>
                  <a:lnTo>
                    <a:pt x="1082522" y="474028"/>
                  </a:lnTo>
                  <a:lnTo>
                    <a:pt x="1066287" y="467678"/>
                  </a:lnTo>
                  <a:lnTo>
                    <a:pt x="1052599" y="462598"/>
                  </a:lnTo>
                  <a:lnTo>
                    <a:pt x="1040821" y="459106"/>
                  </a:lnTo>
                  <a:lnTo>
                    <a:pt x="1031590" y="456248"/>
                  </a:lnTo>
                  <a:lnTo>
                    <a:pt x="1024905" y="454343"/>
                  </a:lnTo>
                  <a:lnTo>
                    <a:pt x="1019175" y="453391"/>
                  </a:lnTo>
                  <a:lnTo>
                    <a:pt x="1084432" y="388938"/>
                  </a:lnTo>
                  <a:close/>
                  <a:moveTo>
                    <a:pt x="1213168" y="238125"/>
                  </a:moveTo>
                  <a:lnTo>
                    <a:pt x="1218883" y="238125"/>
                  </a:lnTo>
                  <a:lnTo>
                    <a:pt x="1226186" y="238759"/>
                  </a:lnTo>
                  <a:lnTo>
                    <a:pt x="1236028" y="239709"/>
                  </a:lnTo>
                  <a:lnTo>
                    <a:pt x="1248411" y="242245"/>
                  </a:lnTo>
                  <a:lnTo>
                    <a:pt x="1263016" y="245414"/>
                  </a:lnTo>
                  <a:lnTo>
                    <a:pt x="1270953" y="247315"/>
                  </a:lnTo>
                  <a:lnTo>
                    <a:pt x="1280161" y="249850"/>
                  </a:lnTo>
                  <a:lnTo>
                    <a:pt x="1289051" y="253020"/>
                  </a:lnTo>
                  <a:lnTo>
                    <a:pt x="1298893" y="256506"/>
                  </a:lnTo>
                  <a:lnTo>
                    <a:pt x="1309053" y="260625"/>
                  </a:lnTo>
                  <a:lnTo>
                    <a:pt x="1319848" y="264745"/>
                  </a:lnTo>
                  <a:lnTo>
                    <a:pt x="1330961" y="269816"/>
                  </a:lnTo>
                  <a:lnTo>
                    <a:pt x="1342391" y="275203"/>
                  </a:lnTo>
                  <a:lnTo>
                    <a:pt x="1354456" y="281541"/>
                  </a:lnTo>
                  <a:lnTo>
                    <a:pt x="1366838" y="288196"/>
                  </a:lnTo>
                  <a:lnTo>
                    <a:pt x="1379538" y="295802"/>
                  </a:lnTo>
                  <a:lnTo>
                    <a:pt x="1392873" y="303725"/>
                  </a:lnTo>
                  <a:lnTo>
                    <a:pt x="1405891" y="312598"/>
                  </a:lnTo>
                  <a:lnTo>
                    <a:pt x="1419861" y="322422"/>
                  </a:lnTo>
                  <a:lnTo>
                    <a:pt x="1433831" y="332880"/>
                  </a:lnTo>
                  <a:lnTo>
                    <a:pt x="1448436" y="344289"/>
                  </a:lnTo>
                  <a:lnTo>
                    <a:pt x="1463041" y="356332"/>
                  </a:lnTo>
                  <a:lnTo>
                    <a:pt x="1477963" y="369325"/>
                  </a:lnTo>
                  <a:lnTo>
                    <a:pt x="1492886" y="383269"/>
                  </a:lnTo>
                  <a:lnTo>
                    <a:pt x="1508126" y="398164"/>
                  </a:lnTo>
                  <a:lnTo>
                    <a:pt x="1523366" y="413692"/>
                  </a:lnTo>
                  <a:lnTo>
                    <a:pt x="1537653" y="428587"/>
                  </a:lnTo>
                  <a:lnTo>
                    <a:pt x="1550353" y="443481"/>
                  </a:lnTo>
                  <a:lnTo>
                    <a:pt x="1562418" y="458376"/>
                  </a:lnTo>
                  <a:lnTo>
                    <a:pt x="1573848" y="472637"/>
                  </a:lnTo>
                  <a:lnTo>
                    <a:pt x="1583691" y="486264"/>
                  </a:lnTo>
                  <a:lnTo>
                    <a:pt x="1593216" y="499891"/>
                  </a:lnTo>
                  <a:lnTo>
                    <a:pt x="1601471" y="512884"/>
                  </a:lnTo>
                  <a:lnTo>
                    <a:pt x="1609091" y="525878"/>
                  </a:lnTo>
                  <a:lnTo>
                    <a:pt x="1616076" y="538237"/>
                  </a:lnTo>
                  <a:lnTo>
                    <a:pt x="1622108" y="549963"/>
                  </a:lnTo>
                  <a:lnTo>
                    <a:pt x="1627823" y="561371"/>
                  </a:lnTo>
                  <a:lnTo>
                    <a:pt x="1632268" y="572780"/>
                  </a:lnTo>
                  <a:lnTo>
                    <a:pt x="1636713" y="583238"/>
                  </a:lnTo>
                  <a:lnTo>
                    <a:pt x="1640206" y="593379"/>
                  </a:lnTo>
                  <a:lnTo>
                    <a:pt x="1643699" y="603203"/>
                  </a:lnTo>
                  <a:lnTo>
                    <a:pt x="1646239" y="612077"/>
                  </a:lnTo>
                  <a:lnTo>
                    <a:pt x="1648143" y="620633"/>
                  </a:lnTo>
                  <a:lnTo>
                    <a:pt x="1650049" y="628873"/>
                  </a:lnTo>
                  <a:lnTo>
                    <a:pt x="1651636" y="636478"/>
                  </a:lnTo>
                  <a:lnTo>
                    <a:pt x="1652589" y="643767"/>
                  </a:lnTo>
                  <a:lnTo>
                    <a:pt x="1653541" y="650422"/>
                  </a:lnTo>
                  <a:lnTo>
                    <a:pt x="1654176" y="661514"/>
                  </a:lnTo>
                  <a:lnTo>
                    <a:pt x="1654176" y="670705"/>
                  </a:lnTo>
                  <a:lnTo>
                    <a:pt x="1653859" y="677043"/>
                  </a:lnTo>
                  <a:lnTo>
                    <a:pt x="1652906" y="682747"/>
                  </a:lnTo>
                  <a:lnTo>
                    <a:pt x="1588136" y="747713"/>
                  </a:lnTo>
                  <a:lnTo>
                    <a:pt x="1585596" y="733769"/>
                  </a:lnTo>
                  <a:lnTo>
                    <a:pt x="1582421" y="719508"/>
                  </a:lnTo>
                  <a:lnTo>
                    <a:pt x="1578293" y="704297"/>
                  </a:lnTo>
                  <a:lnTo>
                    <a:pt x="1572896" y="689085"/>
                  </a:lnTo>
                  <a:lnTo>
                    <a:pt x="1566546" y="672923"/>
                  </a:lnTo>
                  <a:lnTo>
                    <a:pt x="1559561" y="656761"/>
                  </a:lnTo>
                  <a:lnTo>
                    <a:pt x="1550671" y="639964"/>
                  </a:lnTo>
                  <a:lnTo>
                    <a:pt x="1541463" y="622534"/>
                  </a:lnTo>
                  <a:lnTo>
                    <a:pt x="1531303" y="605105"/>
                  </a:lnTo>
                  <a:lnTo>
                    <a:pt x="1519556" y="587358"/>
                  </a:lnTo>
                  <a:lnTo>
                    <a:pt x="1507173" y="569294"/>
                  </a:lnTo>
                  <a:lnTo>
                    <a:pt x="1493521" y="551230"/>
                  </a:lnTo>
                  <a:lnTo>
                    <a:pt x="1479233" y="533166"/>
                  </a:lnTo>
                  <a:lnTo>
                    <a:pt x="1463676" y="514786"/>
                  </a:lnTo>
                  <a:lnTo>
                    <a:pt x="1446848" y="497039"/>
                  </a:lnTo>
                  <a:lnTo>
                    <a:pt x="1429386" y="478975"/>
                  </a:lnTo>
                  <a:lnTo>
                    <a:pt x="1415098" y="465031"/>
                  </a:lnTo>
                  <a:lnTo>
                    <a:pt x="1400811" y="451721"/>
                  </a:lnTo>
                  <a:lnTo>
                    <a:pt x="1386841" y="439362"/>
                  </a:lnTo>
                  <a:lnTo>
                    <a:pt x="1372871" y="427636"/>
                  </a:lnTo>
                  <a:lnTo>
                    <a:pt x="1359536" y="416544"/>
                  </a:lnTo>
                  <a:lnTo>
                    <a:pt x="1345883" y="406086"/>
                  </a:lnTo>
                  <a:lnTo>
                    <a:pt x="1332548" y="396262"/>
                  </a:lnTo>
                  <a:lnTo>
                    <a:pt x="1319848" y="387389"/>
                  </a:lnTo>
                  <a:lnTo>
                    <a:pt x="1307148" y="378832"/>
                  </a:lnTo>
                  <a:lnTo>
                    <a:pt x="1295083" y="370909"/>
                  </a:lnTo>
                  <a:lnTo>
                    <a:pt x="1283018" y="363620"/>
                  </a:lnTo>
                  <a:lnTo>
                    <a:pt x="1271271" y="356648"/>
                  </a:lnTo>
                  <a:lnTo>
                    <a:pt x="1260158" y="350627"/>
                  </a:lnTo>
                  <a:lnTo>
                    <a:pt x="1249681" y="344606"/>
                  </a:lnTo>
                  <a:lnTo>
                    <a:pt x="1239203" y="339219"/>
                  </a:lnTo>
                  <a:lnTo>
                    <a:pt x="1229361" y="334782"/>
                  </a:lnTo>
                  <a:lnTo>
                    <a:pt x="1210628" y="326542"/>
                  </a:lnTo>
                  <a:lnTo>
                    <a:pt x="1193801" y="319887"/>
                  </a:lnTo>
                  <a:lnTo>
                    <a:pt x="1179513" y="314500"/>
                  </a:lnTo>
                  <a:lnTo>
                    <a:pt x="1167766" y="310697"/>
                  </a:lnTo>
                  <a:lnTo>
                    <a:pt x="1157923" y="307845"/>
                  </a:lnTo>
                  <a:lnTo>
                    <a:pt x="1150621" y="306260"/>
                  </a:lnTo>
                  <a:lnTo>
                    <a:pt x="1144588" y="304992"/>
                  </a:lnTo>
                  <a:lnTo>
                    <a:pt x="1213168" y="238125"/>
                  </a:lnTo>
                  <a:close/>
                  <a:moveTo>
                    <a:pt x="1555569" y="0"/>
                  </a:moveTo>
                  <a:lnTo>
                    <a:pt x="1566687" y="0"/>
                  </a:lnTo>
                  <a:lnTo>
                    <a:pt x="1578441" y="0"/>
                  </a:lnTo>
                  <a:lnTo>
                    <a:pt x="1589876" y="1272"/>
                  </a:lnTo>
                  <a:lnTo>
                    <a:pt x="1601948" y="2862"/>
                  </a:lnTo>
                  <a:lnTo>
                    <a:pt x="1614337" y="5088"/>
                  </a:lnTo>
                  <a:lnTo>
                    <a:pt x="1627043" y="7950"/>
                  </a:lnTo>
                  <a:lnTo>
                    <a:pt x="1640385" y="11766"/>
                  </a:lnTo>
                  <a:lnTo>
                    <a:pt x="1653409" y="16218"/>
                  </a:lnTo>
                  <a:lnTo>
                    <a:pt x="1667386" y="21624"/>
                  </a:lnTo>
                  <a:lnTo>
                    <a:pt x="1681363" y="27984"/>
                  </a:lnTo>
                  <a:lnTo>
                    <a:pt x="1695976" y="35298"/>
                  </a:lnTo>
                  <a:lnTo>
                    <a:pt x="1710588" y="42930"/>
                  </a:lnTo>
                  <a:lnTo>
                    <a:pt x="1725836" y="52152"/>
                  </a:lnTo>
                  <a:lnTo>
                    <a:pt x="1741084" y="62010"/>
                  </a:lnTo>
                  <a:lnTo>
                    <a:pt x="1756649" y="72822"/>
                  </a:lnTo>
                  <a:lnTo>
                    <a:pt x="1772850" y="84588"/>
                  </a:lnTo>
                  <a:lnTo>
                    <a:pt x="1789051" y="97626"/>
                  </a:lnTo>
                  <a:lnTo>
                    <a:pt x="1804617" y="111300"/>
                  </a:lnTo>
                  <a:lnTo>
                    <a:pt x="1819547" y="124656"/>
                  </a:lnTo>
                  <a:lnTo>
                    <a:pt x="1832571" y="138330"/>
                  </a:lnTo>
                  <a:lnTo>
                    <a:pt x="1844642" y="151686"/>
                  </a:lnTo>
                  <a:lnTo>
                    <a:pt x="1856078" y="165042"/>
                  </a:lnTo>
                  <a:lnTo>
                    <a:pt x="1865608" y="178398"/>
                  </a:lnTo>
                  <a:lnTo>
                    <a:pt x="1874502" y="191755"/>
                  </a:lnTo>
                  <a:lnTo>
                    <a:pt x="1881809" y="204475"/>
                  </a:lnTo>
                  <a:lnTo>
                    <a:pt x="1888797" y="217831"/>
                  </a:lnTo>
                  <a:lnTo>
                    <a:pt x="1894197" y="230869"/>
                  </a:lnTo>
                  <a:lnTo>
                    <a:pt x="1898962" y="243907"/>
                  </a:lnTo>
                  <a:lnTo>
                    <a:pt x="1902457" y="256309"/>
                  </a:lnTo>
                  <a:lnTo>
                    <a:pt x="1905633" y="268711"/>
                  </a:lnTo>
                  <a:lnTo>
                    <a:pt x="1907857" y="281113"/>
                  </a:lnTo>
                  <a:lnTo>
                    <a:pt x="1908810" y="293197"/>
                  </a:lnTo>
                  <a:lnTo>
                    <a:pt x="1909763" y="305281"/>
                  </a:lnTo>
                  <a:lnTo>
                    <a:pt x="1909763" y="316729"/>
                  </a:lnTo>
                  <a:lnTo>
                    <a:pt x="1908492" y="328177"/>
                  </a:lnTo>
                  <a:lnTo>
                    <a:pt x="1907539" y="339307"/>
                  </a:lnTo>
                  <a:lnTo>
                    <a:pt x="1905316" y="350437"/>
                  </a:lnTo>
                  <a:lnTo>
                    <a:pt x="1902457" y="360931"/>
                  </a:lnTo>
                  <a:lnTo>
                    <a:pt x="1899598" y="371425"/>
                  </a:lnTo>
                  <a:lnTo>
                    <a:pt x="1895786" y="381601"/>
                  </a:lnTo>
                  <a:lnTo>
                    <a:pt x="1891656" y="391459"/>
                  </a:lnTo>
                  <a:lnTo>
                    <a:pt x="1887527" y="400681"/>
                  </a:lnTo>
                  <a:lnTo>
                    <a:pt x="1882762" y="409903"/>
                  </a:lnTo>
                  <a:lnTo>
                    <a:pt x="1877361" y="418490"/>
                  </a:lnTo>
                  <a:lnTo>
                    <a:pt x="1871643" y="426758"/>
                  </a:lnTo>
                  <a:lnTo>
                    <a:pt x="1865925" y="434708"/>
                  </a:lnTo>
                  <a:lnTo>
                    <a:pt x="1860208" y="442340"/>
                  </a:lnTo>
                  <a:lnTo>
                    <a:pt x="1854172" y="449336"/>
                  </a:lnTo>
                  <a:lnTo>
                    <a:pt x="1847501" y="456014"/>
                  </a:lnTo>
                  <a:lnTo>
                    <a:pt x="1841783" y="463328"/>
                  </a:lnTo>
                  <a:lnTo>
                    <a:pt x="1830983" y="476048"/>
                  </a:lnTo>
                  <a:lnTo>
                    <a:pt x="1801122" y="514208"/>
                  </a:lnTo>
                  <a:lnTo>
                    <a:pt x="1764909" y="560636"/>
                  </a:lnTo>
                  <a:lnTo>
                    <a:pt x="1730283" y="604838"/>
                  </a:lnTo>
                  <a:lnTo>
                    <a:pt x="1729648" y="593708"/>
                  </a:lnTo>
                  <a:lnTo>
                    <a:pt x="1728377" y="581306"/>
                  </a:lnTo>
                  <a:lnTo>
                    <a:pt x="1726471" y="567632"/>
                  </a:lnTo>
                  <a:lnTo>
                    <a:pt x="1723930" y="553322"/>
                  </a:lnTo>
                  <a:lnTo>
                    <a:pt x="1720118" y="537740"/>
                  </a:lnTo>
                  <a:lnTo>
                    <a:pt x="1715353" y="521840"/>
                  </a:lnTo>
                  <a:lnTo>
                    <a:pt x="1712494" y="513254"/>
                  </a:lnTo>
                  <a:lnTo>
                    <a:pt x="1709318" y="504668"/>
                  </a:lnTo>
                  <a:lnTo>
                    <a:pt x="1705823" y="496082"/>
                  </a:lnTo>
                  <a:lnTo>
                    <a:pt x="1702011" y="487178"/>
                  </a:lnTo>
                  <a:lnTo>
                    <a:pt x="1697882" y="477638"/>
                  </a:lnTo>
                  <a:lnTo>
                    <a:pt x="1693117" y="468098"/>
                  </a:lnTo>
                  <a:lnTo>
                    <a:pt x="1688034" y="458876"/>
                  </a:lnTo>
                  <a:lnTo>
                    <a:pt x="1682952" y="449018"/>
                  </a:lnTo>
                  <a:lnTo>
                    <a:pt x="1677234" y="439160"/>
                  </a:lnTo>
                  <a:lnTo>
                    <a:pt x="1670881" y="428984"/>
                  </a:lnTo>
                  <a:lnTo>
                    <a:pt x="1664527" y="418808"/>
                  </a:lnTo>
                  <a:lnTo>
                    <a:pt x="1657221" y="408631"/>
                  </a:lnTo>
                  <a:lnTo>
                    <a:pt x="1649915" y="398137"/>
                  </a:lnTo>
                  <a:lnTo>
                    <a:pt x="1641973" y="387643"/>
                  </a:lnTo>
                  <a:lnTo>
                    <a:pt x="1633079" y="376831"/>
                  </a:lnTo>
                  <a:lnTo>
                    <a:pt x="1624184" y="365701"/>
                  </a:lnTo>
                  <a:lnTo>
                    <a:pt x="1614337" y="354889"/>
                  </a:lnTo>
                  <a:lnTo>
                    <a:pt x="1604489" y="343441"/>
                  </a:lnTo>
                  <a:lnTo>
                    <a:pt x="1593688" y="332311"/>
                  </a:lnTo>
                  <a:lnTo>
                    <a:pt x="1582570" y="320863"/>
                  </a:lnTo>
                  <a:lnTo>
                    <a:pt x="1571134" y="310051"/>
                  </a:lnTo>
                  <a:lnTo>
                    <a:pt x="1559381" y="299239"/>
                  </a:lnTo>
                  <a:lnTo>
                    <a:pt x="1548263" y="289381"/>
                  </a:lnTo>
                  <a:lnTo>
                    <a:pt x="1536827" y="279523"/>
                  </a:lnTo>
                  <a:lnTo>
                    <a:pt x="1525709" y="270619"/>
                  </a:lnTo>
                  <a:lnTo>
                    <a:pt x="1514590" y="262351"/>
                  </a:lnTo>
                  <a:lnTo>
                    <a:pt x="1503472" y="254083"/>
                  </a:lnTo>
                  <a:lnTo>
                    <a:pt x="1492672" y="246451"/>
                  </a:lnTo>
                  <a:lnTo>
                    <a:pt x="1481871" y="239137"/>
                  </a:lnTo>
                  <a:lnTo>
                    <a:pt x="1471388" y="232777"/>
                  </a:lnTo>
                  <a:lnTo>
                    <a:pt x="1460905" y="226417"/>
                  </a:lnTo>
                  <a:lnTo>
                    <a:pt x="1450740" y="220693"/>
                  </a:lnTo>
                  <a:lnTo>
                    <a:pt x="1440575" y="215287"/>
                  </a:lnTo>
                  <a:lnTo>
                    <a:pt x="1430410" y="210199"/>
                  </a:lnTo>
                  <a:lnTo>
                    <a:pt x="1420562" y="205747"/>
                  </a:lnTo>
                  <a:lnTo>
                    <a:pt x="1411350" y="201613"/>
                  </a:lnTo>
                  <a:lnTo>
                    <a:pt x="1401820" y="197479"/>
                  </a:lnTo>
                  <a:lnTo>
                    <a:pt x="1392925" y="193981"/>
                  </a:lnTo>
                  <a:lnTo>
                    <a:pt x="1375136" y="187620"/>
                  </a:lnTo>
                  <a:lnTo>
                    <a:pt x="1358300" y="182850"/>
                  </a:lnTo>
                  <a:lnTo>
                    <a:pt x="1342417" y="178716"/>
                  </a:lnTo>
                  <a:lnTo>
                    <a:pt x="1327805" y="175536"/>
                  </a:lnTo>
                  <a:lnTo>
                    <a:pt x="1314145" y="173310"/>
                  </a:lnTo>
                  <a:lnTo>
                    <a:pt x="1301756" y="171720"/>
                  </a:lnTo>
                  <a:lnTo>
                    <a:pt x="1290638" y="171084"/>
                  </a:lnTo>
                  <a:lnTo>
                    <a:pt x="1330346" y="138966"/>
                  </a:lnTo>
                  <a:lnTo>
                    <a:pt x="1370689" y="105894"/>
                  </a:lnTo>
                  <a:lnTo>
                    <a:pt x="1405950" y="76638"/>
                  </a:lnTo>
                  <a:lnTo>
                    <a:pt x="1419609" y="64554"/>
                  </a:lnTo>
                  <a:lnTo>
                    <a:pt x="1429774" y="55650"/>
                  </a:lnTo>
                  <a:lnTo>
                    <a:pt x="1435810" y="49926"/>
                  </a:lnTo>
                  <a:lnTo>
                    <a:pt x="1442163" y="44520"/>
                  </a:lnTo>
                  <a:lnTo>
                    <a:pt x="1448834" y="39432"/>
                  </a:lnTo>
                  <a:lnTo>
                    <a:pt x="1455505" y="34026"/>
                  </a:lnTo>
                  <a:lnTo>
                    <a:pt x="1463129" y="29256"/>
                  </a:lnTo>
                  <a:lnTo>
                    <a:pt x="1470753" y="24486"/>
                  </a:lnTo>
                  <a:lnTo>
                    <a:pt x="1479012" y="20352"/>
                  </a:lnTo>
                  <a:lnTo>
                    <a:pt x="1487271" y="16218"/>
                  </a:lnTo>
                  <a:lnTo>
                    <a:pt x="1495848" y="13038"/>
                  </a:lnTo>
                  <a:lnTo>
                    <a:pt x="1505378" y="9540"/>
                  </a:lnTo>
                  <a:lnTo>
                    <a:pt x="1514590" y="6996"/>
                  </a:lnTo>
                  <a:lnTo>
                    <a:pt x="1524438" y="4770"/>
                  </a:lnTo>
                  <a:lnTo>
                    <a:pt x="1534285" y="2544"/>
                  </a:lnTo>
                  <a:lnTo>
                    <a:pt x="1544768" y="1272"/>
                  </a:lnTo>
                  <a:lnTo>
                    <a:pt x="1555569" y="0"/>
                  </a:lnTo>
                  <a:close/>
                </a:path>
              </a:pathLst>
            </a:custGeom>
            <a:solidFill>
              <a:schemeClr val="bg1"/>
            </a:solidFill>
            <a:ln>
              <a:noFill/>
            </a:ln>
          </p:spPr>
          <p:txBody>
            <a:bodyPr/>
            <a:lstStyle/>
            <a:p>
              <a:endParaRPr lang="zh-CN" altLang="en-US">
                <a:solidFill>
                  <a:schemeClr val="bg1"/>
                </a:solidFill>
                <a:latin typeface="微软雅黑" panose="020B0503020204020204" pitchFamily="34" charset="-122"/>
                <a:ea typeface="微软雅黑" panose="020B0503020204020204" pitchFamily="34" charset="-122"/>
              </a:endParaRPr>
            </a:p>
          </p:txBody>
        </p:sp>
      </p:grpSp>
      <p:grpSp>
        <p:nvGrpSpPr>
          <p:cNvPr id="30" name="组合 29"/>
          <p:cNvGrpSpPr/>
          <p:nvPr/>
        </p:nvGrpSpPr>
        <p:grpSpPr>
          <a:xfrm>
            <a:off x="2844302" y="1348196"/>
            <a:ext cx="1584451" cy="1440410"/>
            <a:chOff x="2843808" y="1347615"/>
            <a:chExt cx="1584176" cy="1440160"/>
          </a:xfrm>
        </p:grpSpPr>
        <p:sp>
          <p:nvSpPr>
            <p:cNvPr id="31" name="流程图: 手动操作 30"/>
            <p:cNvSpPr/>
            <p:nvPr/>
          </p:nvSpPr>
          <p:spPr>
            <a:xfrm rot="16200000">
              <a:off x="2915816" y="1275607"/>
              <a:ext cx="1440160" cy="1584176"/>
            </a:xfrm>
            <a:prstGeom prst="flowChartManualOperation">
              <a:avLst/>
            </a:prstGeom>
            <a:solidFill>
              <a:srgbClr val="1C9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2" name="KSO_Shape"/>
            <p:cNvSpPr/>
            <p:nvPr/>
          </p:nvSpPr>
          <p:spPr bwMode="auto">
            <a:xfrm>
              <a:off x="3368163" y="1827365"/>
              <a:ext cx="482922" cy="545675"/>
            </a:xfrm>
            <a:custGeom>
              <a:avLst/>
              <a:gdLst>
                <a:gd name="T0" fmla="*/ 842889 w 4313"/>
                <a:gd name="T1" fmla="*/ 0 h 4874"/>
                <a:gd name="T2" fmla="*/ 74281 w 4313"/>
                <a:gd name="T3" fmla="*/ 443614 h 4874"/>
                <a:gd name="T4" fmla="*/ 848362 w 4313"/>
                <a:gd name="T5" fmla="*/ 890355 h 4874"/>
                <a:gd name="T6" fmla="*/ 1616971 w 4313"/>
                <a:gd name="T7" fmla="*/ 446741 h 4874"/>
                <a:gd name="T8" fmla="*/ 842889 w 4313"/>
                <a:gd name="T9" fmla="*/ 0 h 4874"/>
                <a:gd name="T10" fmla="*/ 0 w 4313"/>
                <a:gd name="T11" fmla="*/ 1459823 h 4874"/>
                <a:gd name="T12" fmla="*/ 771345 w 4313"/>
                <a:gd name="T13" fmla="*/ 1905000 h 4874"/>
                <a:gd name="T14" fmla="*/ 771345 w 4313"/>
                <a:gd name="T15" fmla="*/ 1011909 h 4874"/>
                <a:gd name="T16" fmla="*/ 0 w 4313"/>
                <a:gd name="T17" fmla="*/ 566732 h 4874"/>
                <a:gd name="T18" fmla="*/ 0 w 4313"/>
                <a:gd name="T19" fmla="*/ 1459823 h 4874"/>
                <a:gd name="T20" fmla="*/ 915215 w 4313"/>
                <a:gd name="T21" fmla="*/ 1017772 h 4874"/>
                <a:gd name="T22" fmla="*/ 915215 w 4313"/>
                <a:gd name="T23" fmla="*/ 1905000 h 4874"/>
                <a:gd name="T24" fmla="*/ 1686169 w 4313"/>
                <a:gd name="T25" fmla="*/ 1459823 h 4874"/>
                <a:gd name="T26" fmla="*/ 1686169 w 4313"/>
                <a:gd name="T27" fmla="*/ 572594 h 4874"/>
                <a:gd name="T28" fmla="*/ 915215 w 4313"/>
                <a:gd name="T29" fmla="*/ 1017772 h 487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313" h="4874">
                  <a:moveTo>
                    <a:pt x="2156" y="0"/>
                  </a:moveTo>
                  <a:lnTo>
                    <a:pt x="190" y="1135"/>
                  </a:lnTo>
                  <a:lnTo>
                    <a:pt x="2170" y="2278"/>
                  </a:lnTo>
                  <a:lnTo>
                    <a:pt x="4136" y="1143"/>
                  </a:lnTo>
                  <a:lnTo>
                    <a:pt x="2156" y="0"/>
                  </a:lnTo>
                  <a:close/>
                  <a:moveTo>
                    <a:pt x="0" y="3735"/>
                  </a:moveTo>
                  <a:lnTo>
                    <a:pt x="1973" y="4874"/>
                  </a:lnTo>
                  <a:lnTo>
                    <a:pt x="1973" y="2589"/>
                  </a:lnTo>
                  <a:lnTo>
                    <a:pt x="0" y="1450"/>
                  </a:lnTo>
                  <a:lnTo>
                    <a:pt x="0" y="3735"/>
                  </a:lnTo>
                  <a:close/>
                  <a:moveTo>
                    <a:pt x="2341" y="2604"/>
                  </a:moveTo>
                  <a:lnTo>
                    <a:pt x="2341" y="4874"/>
                  </a:lnTo>
                  <a:lnTo>
                    <a:pt x="4313" y="3735"/>
                  </a:lnTo>
                  <a:lnTo>
                    <a:pt x="4313" y="1465"/>
                  </a:lnTo>
                  <a:lnTo>
                    <a:pt x="2341" y="2604"/>
                  </a:lnTo>
                  <a:close/>
                </a:path>
              </a:pathLst>
            </a:custGeom>
            <a:solidFill>
              <a:schemeClr val="bg1"/>
            </a:solidFill>
            <a:ln>
              <a:noFill/>
            </a:ln>
          </p:spPr>
          <p:txBody>
            <a:bodyPr/>
            <a:lstStyle/>
            <a:p>
              <a:endParaRPr lang="zh-CN" altLang="en-US">
                <a:solidFill>
                  <a:schemeClr val="bg1"/>
                </a:solidFill>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1115810" y="1348195"/>
            <a:ext cx="1584451" cy="1440410"/>
            <a:chOff x="1115616" y="1347614"/>
            <a:chExt cx="1584176" cy="1440160"/>
          </a:xfrm>
        </p:grpSpPr>
        <p:sp>
          <p:nvSpPr>
            <p:cNvPr id="34" name="流程图: 手动操作 33"/>
            <p:cNvSpPr/>
            <p:nvPr/>
          </p:nvSpPr>
          <p:spPr>
            <a:xfrm rot="16200000">
              <a:off x="1187624" y="1275606"/>
              <a:ext cx="1440160" cy="1584176"/>
            </a:xfrm>
            <a:prstGeom prst="flowChartManualOperation">
              <a:avLst/>
            </a:prstGeom>
            <a:solidFill>
              <a:srgbClr val="1C9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5" name="KSO_Shape"/>
            <p:cNvSpPr/>
            <p:nvPr/>
          </p:nvSpPr>
          <p:spPr bwMode="auto">
            <a:xfrm>
              <a:off x="1683482" y="1890181"/>
              <a:ext cx="448444" cy="420043"/>
            </a:xfrm>
            <a:custGeom>
              <a:avLst/>
              <a:gdLst/>
              <a:ahLst/>
              <a:cxnLst/>
              <a:rect l="0" t="0" r="r" b="b"/>
              <a:pathLst>
                <a:path w="1298575" h="1216025">
                  <a:moveTo>
                    <a:pt x="836160" y="826558"/>
                  </a:moveTo>
                  <a:lnTo>
                    <a:pt x="1038913" y="1088496"/>
                  </a:lnTo>
                  <a:lnTo>
                    <a:pt x="1028590" y="1095640"/>
                  </a:lnTo>
                  <a:lnTo>
                    <a:pt x="1018002" y="1103313"/>
                  </a:lnTo>
                  <a:lnTo>
                    <a:pt x="1007415" y="1109927"/>
                  </a:lnTo>
                  <a:lnTo>
                    <a:pt x="996827" y="1116806"/>
                  </a:lnTo>
                  <a:lnTo>
                    <a:pt x="985975" y="1123421"/>
                  </a:lnTo>
                  <a:lnTo>
                    <a:pt x="974858" y="1129771"/>
                  </a:lnTo>
                  <a:lnTo>
                    <a:pt x="963741" y="1136121"/>
                  </a:lnTo>
                  <a:lnTo>
                    <a:pt x="952624" y="1141942"/>
                  </a:lnTo>
                  <a:lnTo>
                    <a:pt x="941507" y="1147763"/>
                  </a:lnTo>
                  <a:lnTo>
                    <a:pt x="929596" y="1153319"/>
                  </a:lnTo>
                  <a:lnTo>
                    <a:pt x="918214" y="1158611"/>
                  </a:lnTo>
                  <a:lnTo>
                    <a:pt x="906303" y="1163902"/>
                  </a:lnTo>
                  <a:lnTo>
                    <a:pt x="894656" y="1168665"/>
                  </a:lnTo>
                  <a:lnTo>
                    <a:pt x="882480" y="1173692"/>
                  </a:lnTo>
                  <a:lnTo>
                    <a:pt x="870305" y="1177925"/>
                  </a:lnTo>
                  <a:lnTo>
                    <a:pt x="858129" y="1182159"/>
                  </a:lnTo>
                  <a:lnTo>
                    <a:pt x="845953" y="1186127"/>
                  </a:lnTo>
                  <a:lnTo>
                    <a:pt x="833513" y="1190096"/>
                  </a:lnTo>
                  <a:lnTo>
                    <a:pt x="820807" y="1193536"/>
                  </a:lnTo>
                  <a:lnTo>
                    <a:pt x="808367" y="1196446"/>
                  </a:lnTo>
                  <a:lnTo>
                    <a:pt x="795662" y="1199621"/>
                  </a:lnTo>
                  <a:lnTo>
                    <a:pt x="782427" y="1202531"/>
                  </a:lnTo>
                  <a:lnTo>
                    <a:pt x="769722" y="1204913"/>
                  </a:lnTo>
                  <a:lnTo>
                    <a:pt x="756487" y="1207294"/>
                  </a:lnTo>
                  <a:lnTo>
                    <a:pt x="743518" y="1209146"/>
                  </a:lnTo>
                  <a:lnTo>
                    <a:pt x="730548" y="1211263"/>
                  </a:lnTo>
                  <a:lnTo>
                    <a:pt x="717048" y="1212586"/>
                  </a:lnTo>
                  <a:lnTo>
                    <a:pt x="703814" y="1213909"/>
                  </a:lnTo>
                  <a:lnTo>
                    <a:pt x="690050" y="1214967"/>
                  </a:lnTo>
                  <a:lnTo>
                    <a:pt x="676815" y="1215496"/>
                  </a:lnTo>
                  <a:lnTo>
                    <a:pt x="663051" y="1215761"/>
                  </a:lnTo>
                  <a:lnTo>
                    <a:pt x="649552" y="1216025"/>
                  </a:lnTo>
                  <a:lnTo>
                    <a:pt x="636053" y="1215761"/>
                  </a:lnTo>
                  <a:lnTo>
                    <a:pt x="622818" y="1215496"/>
                  </a:lnTo>
                  <a:lnTo>
                    <a:pt x="609848" y="1214967"/>
                  </a:lnTo>
                  <a:lnTo>
                    <a:pt x="596349" y="1213909"/>
                  </a:lnTo>
                  <a:lnTo>
                    <a:pt x="583379" y="1212586"/>
                  </a:lnTo>
                  <a:lnTo>
                    <a:pt x="570674" y="1211527"/>
                  </a:lnTo>
                  <a:lnTo>
                    <a:pt x="557704" y="1209675"/>
                  </a:lnTo>
                  <a:lnTo>
                    <a:pt x="544999" y="1207823"/>
                  </a:lnTo>
                  <a:lnTo>
                    <a:pt x="532029" y="1205442"/>
                  </a:lnTo>
                  <a:lnTo>
                    <a:pt x="519324" y="1203061"/>
                  </a:lnTo>
                  <a:lnTo>
                    <a:pt x="507148" y="1200679"/>
                  </a:lnTo>
                  <a:lnTo>
                    <a:pt x="494708" y="1197769"/>
                  </a:lnTo>
                  <a:lnTo>
                    <a:pt x="482267" y="1194594"/>
                  </a:lnTo>
                  <a:lnTo>
                    <a:pt x="469827" y="1191154"/>
                  </a:lnTo>
                  <a:lnTo>
                    <a:pt x="457651" y="1187450"/>
                  </a:lnTo>
                  <a:lnTo>
                    <a:pt x="445475" y="1183746"/>
                  </a:lnTo>
                  <a:lnTo>
                    <a:pt x="433829" y="1179777"/>
                  </a:lnTo>
                  <a:lnTo>
                    <a:pt x="421918" y="1175809"/>
                  </a:lnTo>
                  <a:lnTo>
                    <a:pt x="410272" y="1171046"/>
                  </a:lnTo>
                  <a:lnTo>
                    <a:pt x="398625" y="1166548"/>
                  </a:lnTo>
                  <a:lnTo>
                    <a:pt x="386979" y="1161786"/>
                  </a:lnTo>
                  <a:lnTo>
                    <a:pt x="375862" y="1156494"/>
                  </a:lnTo>
                  <a:lnTo>
                    <a:pt x="364215" y="1151202"/>
                  </a:lnTo>
                  <a:lnTo>
                    <a:pt x="353098" y="1145646"/>
                  </a:lnTo>
                  <a:lnTo>
                    <a:pt x="342246" y="1140090"/>
                  </a:lnTo>
                  <a:lnTo>
                    <a:pt x="331394" y="1134269"/>
                  </a:lnTo>
                  <a:lnTo>
                    <a:pt x="320541" y="1127919"/>
                  </a:lnTo>
                  <a:lnTo>
                    <a:pt x="309954" y="1121834"/>
                  </a:lnTo>
                  <a:lnTo>
                    <a:pt x="299366" y="1115219"/>
                  </a:lnTo>
                  <a:lnTo>
                    <a:pt x="288778" y="1108869"/>
                  </a:lnTo>
                  <a:lnTo>
                    <a:pt x="278720" y="1101990"/>
                  </a:lnTo>
                  <a:lnTo>
                    <a:pt x="268662" y="1094846"/>
                  </a:lnTo>
                  <a:lnTo>
                    <a:pt x="468239" y="830527"/>
                  </a:lnTo>
                  <a:lnTo>
                    <a:pt x="478032" y="837142"/>
                  </a:lnTo>
                  <a:lnTo>
                    <a:pt x="488091" y="843227"/>
                  </a:lnTo>
                  <a:lnTo>
                    <a:pt x="498414" y="849313"/>
                  </a:lnTo>
                  <a:lnTo>
                    <a:pt x="508472" y="854340"/>
                  </a:lnTo>
                  <a:lnTo>
                    <a:pt x="519324" y="859367"/>
                  </a:lnTo>
                  <a:lnTo>
                    <a:pt x="530176" y="864129"/>
                  </a:lnTo>
                  <a:lnTo>
                    <a:pt x="541558" y="868363"/>
                  </a:lnTo>
                  <a:lnTo>
                    <a:pt x="552675" y="872331"/>
                  </a:lnTo>
                  <a:lnTo>
                    <a:pt x="564057" y="875771"/>
                  </a:lnTo>
                  <a:lnTo>
                    <a:pt x="575968" y="878681"/>
                  </a:lnTo>
                  <a:lnTo>
                    <a:pt x="587614" y="881327"/>
                  </a:lnTo>
                  <a:lnTo>
                    <a:pt x="599790" y="883709"/>
                  </a:lnTo>
                  <a:lnTo>
                    <a:pt x="611966" y="885296"/>
                  </a:lnTo>
                  <a:lnTo>
                    <a:pt x="624406" y="886354"/>
                  </a:lnTo>
                  <a:lnTo>
                    <a:pt x="636847" y="887148"/>
                  </a:lnTo>
                  <a:lnTo>
                    <a:pt x="649552" y="887413"/>
                  </a:lnTo>
                  <a:lnTo>
                    <a:pt x="662522" y="887148"/>
                  </a:lnTo>
                  <a:lnTo>
                    <a:pt x="675492" y="886354"/>
                  </a:lnTo>
                  <a:lnTo>
                    <a:pt x="688197" y="884767"/>
                  </a:lnTo>
                  <a:lnTo>
                    <a:pt x="700902" y="883179"/>
                  </a:lnTo>
                  <a:lnTo>
                    <a:pt x="713343" y="880798"/>
                  </a:lnTo>
                  <a:lnTo>
                    <a:pt x="725519" y="878152"/>
                  </a:lnTo>
                  <a:lnTo>
                    <a:pt x="737430" y="874977"/>
                  </a:lnTo>
                  <a:lnTo>
                    <a:pt x="749605" y="871273"/>
                  </a:lnTo>
                  <a:lnTo>
                    <a:pt x="761252" y="866775"/>
                  </a:lnTo>
                  <a:lnTo>
                    <a:pt x="772634" y="862542"/>
                  </a:lnTo>
                  <a:lnTo>
                    <a:pt x="783751" y="857515"/>
                  </a:lnTo>
                  <a:lnTo>
                    <a:pt x="794868" y="851959"/>
                  </a:lnTo>
                  <a:lnTo>
                    <a:pt x="805455" y="846138"/>
                  </a:lnTo>
                  <a:lnTo>
                    <a:pt x="816043" y="839788"/>
                  </a:lnTo>
                  <a:lnTo>
                    <a:pt x="826366" y="833438"/>
                  </a:lnTo>
                  <a:lnTo>
                    <a:pt x="836160" y="826558"/>
                  </a:lnTo>
                  <a:close/>
                  <a:moveTo>
                    <a:pt x="649552" y="454025"/>
                  </a:moveTo>
                  <a:lnTo>
                    <a:pt x="656167" y="454290"/>
                  </a:lnTo>
                  <a:lnTo>
                    <a:pt x="662781" y="454555"/>
                  </a:lnTo>
                  <a:lnTo>
                    <a:pt x="669396" y="455349"/>
                  </a:lnTo>
                  <a:lnTo>
                    <a:pt x="675746" y="456674"/>
                  </a:lnTo>
                  <a:lnTo>
                    <a:pt x="682360" y="457998"/>
                  </a:lnTo>
                  <a:lnTo>
                    <a:pt x="688446" y="459852"/>
                  </a:lnTo>
                  <a:lnTo>
                    <a:pt x="694796" y="461706"/>
                  </a:lnTo>
                  <a:lnTo>
                    <a:pt x="700617" y="464090"/>
                  </a:lnTo>
                  <a:lnTo>
                    <a:pt x="706438" y="466738"/>
                  </a:lnTo>
                  <a:lnTo>
                    <a:pt x="711994" y="469387"/>
                  </a:lnTo>
                  <a:lnTo>
                    <a:pt x="717550" y="472565"/>
                  </a:lnTo>
                  <a:lnTo>
                    <a:pt x="722842" y="476008"/>
                  </a:lnTo>
                  <a:lnTo>
                    <a:pt x="728133" y="479716"/>
                  </a:lnTo>
                  <a:lnTo>
                    <a:pt x="733160" y="483424"/>
                  </a:lnTo>
                  <a:lnTo>
                    <a:pt x="737923" y="487397"/>
                  </a:lnTo>
                  <a:lnTo>
                    <a:pt x="742421" y="491900"/>
                  </a:lnTo>
                  <a:lnTo>
                    <a:pt x="746919" y="496137"/>
                  </a:lnTo>
                  <a:lnTo>
                    <a:pt x="750888" y="500905"/>
                  </a:lnTo>
                  <a:lnTo>
                    <a:pt x="754856" y="505672"/>
                  </a:lnTo>
                  <a:lnTo>
                    <a:pt x="758296" y="510704"/>
                  </a:lnTo>
                  <a:lnTo>
                    <a:pt x="761735" y="516001"/>
                  </a:lnTo>
                  <a:lnTo>
                    <a:pt x="765175" y="521299"/>
                  </a:lnTo>
                  <a:lnTo>
                    <a:pt x="767821" y="526860"/>
                  </a:lnTo>
                  <a:lnTo>
                    <a:pt x="770731" y="532687"/>
                  </a:lnTo>
                  <a:lnTo>
                    <a:pt x="772848" y="538249"/>
                  </a:lnTo>
                  <a:lnTo>
                    <a:pt x="774965" y="544606"/>
                  </a:lnTo>
                  <a:lnTo>
                    <a:pt x="776817" y="550433"/>
                  </a:lnTo>
                  <a:lnTo>
                    <a:pt x="778140" y="556789"/>
                  </a:lnTo>
                  <a:lnTo>
                    <a:pt x="779462" y="563146"/>
                  </a:lnTo>
                  <a:lnTo>
                    <a:pt x="780256" y="569767"/>
                  </a:lnTo>
                  <a:lnTo>
                    <a:pt x="780521" y="576124"/>
                  </a:lnTo>
                  <a:lnTo>
                    <a:pt x="781050" y="582745"/>
                  </a:lnTo>
                  <a:lnTo>
                    <a:pt x="780521" y="589366"/>
                  </a:lnTo>
                  <a:lnTo>
                    <a:pt x="780256" y="595723"/>
                  </a:lnTo>
                  <a:lnTo>
                    <a:pt x="779462" y="602344"/>
                  </a:lnTo>
                  <a:lnTo>
                    <a:pt x="778140" y="608436"/>
                  </a:lnTo>
                  <a:lnTo>
                    <a:pt x="776817" y="614793"/>
                  </a:lnTo>
                  <a:lnTo>
                    <a:pt x="774965" y="620884"/>
                  </a:lnTo>
                  <a:lnTo>
                    <a:pt x="772848" y="626976"/>
                  </a:lnTo>
                  <a:lnTo>
                    <a:pt x="770731" y="632803"/>
                  </a:lnTo>
                  <a:lnTo>
                    <a:pt x="767821" y="638630"/>
                  </a:lnTo>
                  <a:lnTo>
                    <a:pt x="765175" y="643927"/>
                  </a:lnTo>
                  <a:lnTo>
                    <a:pt x="761735" y="649489"/>
                  </a:lnTo>
                  <a:lnTo>
                    <a:pt x="758296" y="654786"/>
                  </a:lnTo>
                  <a:lnTo>
                    <a:pt x="754856" y="659818"/>
                  </a:lnTo>
                  <a:lnTo>
                    <a:pt x="750888" y="664850"/>
                  </a:lnTo>
                  <a:lnTo>
                    <a:pt x="746919" y="669353"/>
                  </a:lnTo>
                  <a:lnTo>
                    <a:pt x="742421" y="673855"/>
                  </a:lnTo>
                  <a:lnTo>
                    <a:pt x="737923" y="678093"/>
                  </a:lnTo>
                  <a:lnTo>
                    <a:pt x="733160" y="682066"/>
                  </a:lnTo>
                  <a:lnTo>
                    <a:pt x="728133" y="685774"/>
                  </a:lnTo>
                  <a:lnTo>
                    <a:pt x="722842" y="689482"/>
                  </a:lnTo>
                  <a:lnTo>
                    <a:pt x="717550" y="692660"/>
                  </a:lnTo>
                  <a:lnTo>
                    <a:pt x="711994" y="695838"/>
                  </a:lnTo>
                  <a:lnTo>
                    <a:pt x="706438" y="698487"/>
                  </a:lnTo>
                  <a:lnTo>
                    <a:pt x="700617" y="701400"/>
                  </a:lnTo>
                  <a:lnTo>
                    <a:pt x="694796" y="703519"/>
                  </a:lnTo>
                  <a:lnTo>
                    <a:pt x="688446" y="705638"/>
                  </a:lnTo>
                  <a:lnTo>
                    <a:pt x="682360" y="707227"/>
                  </a:lnTo>
                  <a:lnTo>
                    <a:pt x="675746" y="708816"/>
                  </a:lnTo>
                  <a:lnTo>
                    <a:pt x="669396" y="710141"/>
                  </a:lnTo>
                  <a:lnTo>
                    <a:pt x="662781" y="710670"/>
                  </a:lnTo>
                  <a:lnTo>
                    <a:pt x="656167" y="711200"/>
                  </a:lnTo>
                  <a:lnTo>
                    <a:pt x="649552" y="711200"/>
                  </a:lnTo>
                  <a:lnTo>
                    <a:pt x="642673" y="711200"/>
                  </a:lnTo>
                  <a:lnTo>
                    <a:pt x="635794" y="710670"/>
                  </a:lnTo>
                  <a:lnTo>
                    <a:pt x="629179" y="710141"/>
                  </a:lnTo>
                  <a:lnTo>
                    <a:pt x="622829" y="708816"/>
                  </a:lnTo>
                  <a:lnTo>
                    <a:pt x="616479" y="707227"/>
                  </a:lnTo>
                  <a:lnTo>
                    <a:pt x="610394" y="705638"/>
                  </a:lnTo>
                  <a:lnTo>
                    <a:pt x="604044" y="703519"/>
                  </a:lnTo>
                  <a:lnTo>
                    <a:pt x="598223" y="701400"/>
                  </a:lnTo>
                  <a:lnTo>
                    <a:pt x="592402" y="698487"/>
                  </a:lnTo>
                  <a:lnTo>
                    <a:pt x="586581" y="695838"/>
                  </a:lnTo>
                  <a:lnTo>
                    <a:pt x="581290" y="692660"/>
                  </a:lnTo>
                  <a:lnTo>
                    <a:pt x="575733" y="689482"/>
                  </a:lnTo>
                  <a:lnTo>
                    <a:pt x="570706" y="685774"/>
                  </a:lnTo>
                  <a:lnTo>
                    <a:pt x="565679" y="682066"/>
                  </a:lnTo>
                  <a:lnTo>
                    <a:pt x="560652" y="678093"/>
                  </a:lnTo>
                  <a:lnTo>
                    <a:pt x="556419" y="673855"/>
                  </a:lnTo>
                  <a:lnTo>
                    <a:pt x="551921" y="669353"/>
                  </a:lnTo>
                  <a:lnTo>
                    <a:pt x="547688" y="664850"/>
                  </a:lnTo>
                  <a:lnTo>
                    <a:pt x="543983" y="659818"/>
                  </a:lnTo>
                  <a:lnTo>
                    <a:pt x="540279" y="654786"/>
                  </a:lnTo>
                  <a:lnTo>
                    <a:pt x="536840" y="649489"/>
                  </a:lnTo>
                  <a:lnTo>
                    <a:pt x="533665" y="643927"/>
                  </a:lnTo>
                  <a:lnTo>
                    <a:pt x="530754" y="638630"/>
                  </a:lnTo>
                  <a:lnTo>
                    <a:pt x="528108" y="632803"/>
                  </a:lnTo>
                  <a:lnTo>
                    <a:pt x="525727" y="626976"/>
                  </a:lnTo>
                  <a:lnTo>
                    <a:pt x="523875" y="620884"/>
                  </a:lnTo>
                  <a:lnTo>
                    <a:pt x="522023" y="614793"/>
                  </a:lnTo>
                  <a:lnTo>
                    <a:pt x="520435" y="608436"/>
                  </a:lnTo>
                  <a:lnTo>
                    <a:pt x="519112" y="602344"/>
                  </a:lnTo>
                  <a:lnTo>
                    <a:pt x="518583" y="595723"/>
                  </a:lnTo>
                  <a:lnTo>
                    <a:pt x="518054" y="589366"/>
                  </a:lnTo>
                  <a:lnTo>
                    <a:pt x="517525" y="582745"/>
                  </a:lnTo>
                  <a:lnTo>
                    <a:pt x="518054" y="576124"/>
                  </a:lnTo>
                  <a:lnTo>
                    <a:pt x="518583" y="569767"/>
                  </a:lnTo>
                  <a:lnTo>
                    <a:pt x="519112" y="563146"/>
                  </a:lnTo>
                  <a:lnTo>
                    <a:pt x="520435" y="556789"/>
                  </a:lnTo>
                  <a:lnTo>
                    <a:pt x="522023" y="550433"/>
                  </a:lnTo>
                  <a:lnTo>
                    <a:pt x="523875" y="544606"/>
                  </a:lnTo>
                  <a:lnTo>
                    <a:pt x="525727" y="538249"/>
                  </a:lnTo>
                  <a:lnTo>
                    <a:pt x="528108" y="532687"/>
                  </a:lnTo>
                  <a:lnTo>
                    <a:pt x="530754" y="526860"/>
                  </a:lnTo>
                  <a:lnTo>
                    <a:pt x="533665" y="521299"/>
                  </a:lnTo>
                  <a:lnTo>
                    <a:pt x="536840" y="516001"/>
                  </a:lnTo>
                  <a:lnTo>
                    <a:pt x="540279" y="510704"/>
                  </a:lnTo>
                  <a:lnTo>
                    <a:pt x="543983" y="505672"/>
                  </a:lnTo>
                  <a:lnTo>
                    <a:pt x="547688" y="500905"/>
                  </a:lnTo>
                  <a:lnTo>
                    <a:pt x="551921" y="496137"/>
                  </a:lnTo>
                  <a:lnTo>
                    <a:pt x="556419" y="491900"/>
                  </a:lnTo>
                  <a:lnTo>
                    <a:pt x="560652" y="487397"/>
                  </a:lnTo>
                  <a:lnTo>
                    <a:pt x="565679" y="483424"/>
                  </a:lnTo>
                  <a:lnTo>
                    <a:pt x="570706" y="479716"/>
                  </a:lnTo>
                  <a:lnTo>
                    <a:pt x="575733" y="476008"/>
                  </a:lnTo>
                  <a:lnTo>
                    <a:pt x="581290" y="472565"/>
                  </a:lnTo>
                  <a:lnTo>
                    <a:pt x="586581" y="469387"/>
                  </a:lnTo>
                  <a:lnTo>
                    <a:pt x="592402" y="466738"/>
                  </a:lnTo>
                  <a:lnTo>
                    <a:pt x="598223" y="464090"/>
                  </a:lnTo>
                  <a:lnTo>
                    <a:pt x="604044" y="461706"/>
                  </a:lnTo>
                  <a:lnTo>
                    <a:pt x="610394" y="459852"/>
                  </a:lnTo>
                  <a:lnTo>
                    <a:pt x="616479" y="457998"/>
                  </a:lnTo>
                  <a:lnTo>
                    <a:pt x="622829" y="456674"/>
                  </a:lnTo>
                  <a:lnTo>
                    <a:pt x="629179" y="455349"/>
                  </a:lnTo>
                  <a:lnTo>
                    <a:pt x="635794" y="454555"/>
                  </a:lnTo>
                  <a:lnTo>
                    <a:pt x="642673" y="454290"/>
                  </a:lnTo>
                  <a:lnTo>
                    <a:pt x="649552" y="454025"/>
                  </a:lnTo>
                  <a:close/>
                  <a:moveTo>
                    <a:pt x="390155" y="529"/>
                  </a:moveTo>
                  <a:lnTo>
                    <a:pt x="524353" y="301890"/>
                  </a:lnTo>
                  <a:lnTo>
                    <a:pt x="514030" y="306388"/>
                  </a:lnTo>
                  <a:lnTo>
                    <a:pt x="503972" y="311415"/>
                  </a:lnTo>
                  <a:lnTo>
                    <a:pt x="494178" y="316706"/>
                  </a:lnTo>
                  <a:lnTo>
                    <a:pt x="484650" y="322263"/>
                  </a:lnTo>
                  <a:lnTo>
                    <a:pt x="475121" y="328083"/>
                  </a:lnTo>
                  <a:lnTo>
                    <a:pt x="466121" y="334698"/>
                  </a:lnTo>
                  <a:lnTo>
                    <a:pt x="457122" y="341048"/>
                  </a:lnTo>
                  <a:lnTo>
                    <a:pt x="448387" y="347927"/>
                  </a:lnTo>
                  <a:lnTo>
                    <a:pt x="439917" y="355071"/>
                  </a:lnTo>
                  <a:lnTo>
                    <a:pt x="431976" y="362479"/>
                  </a:lnTo>
                  <a:lnTo>
                    <a:pt x="423771" y="370417"/>
                  </a:lnTo>
                  <a:lnTo>
                    <a:pt x="416359" y="378090"/>
                  </a:lnTo>
                  <a:lnTo>
                    <a:pt x="408948" y="386556"/>
                  </a:lnTo>
                  <a:lnTo>
                    <a:pt x="402066" y="394758"/>
                  </a:lnTo>
                  <a:lnTo>
                    <a:pt x="395449" y="403490"/>
                  </a:lnTo>
                  <a:lnTo>
                    <a:pt x="389096" y="412486"/>
                  </a:lnTo>
                  <a:lnTo>
                    <a:pt x="383008" y="421746"/>
                  </a:lnTo>
                  <a:lnTo>
                    <a:pt x="377450" y="431006"/>
                  </a:lnTo>
                  <a:lnTo>
                    <a:pt x="372156" y="440796"/>
                  </a:lnTo>
                  <a:lnTo>
                    <a:pt x="366862" y="450586"/>
                  </a:lnTo>
                  <a:lnTo>
                    <a:pt x="362098" y="460640"/>
                  </a:lnTo>
                  <a:lnTo>
                    <a:pt x="357863" y="470694"/>
                  </a:lnTo>
                  <a:lnTo>
                    <a:pt x="354157" y="481277"/>
                  </a:lnTo>
                  <a:lnTo>
                    <a:pt x="350451" y="491861"/>
                  </a:lnTo>
                  <a:lnTo>
                    <a:pt x="347275" y="502708"/>
                  </a:lnTo>
                  <a:lnTo>
                    <a:pt x="344363" y="513556"/>
                  </a:lnTo>
                  <a:lnTo>
                    <a:pt x="341981" y="524404"/>
                  </a:lnTo>
                  <a:lnTo>
                    <a:pt x="340128" y="535517"/>
                  </a:lnTo>
                  <a:lnTo>
                    <a:pt x="338540" y="547158"/>
                  </a:lnTo>
                  <a:lnTo>
                    <a:pt x="337482" y="558536"/>
                  </a:lnTo>
                  <a:lnTo>
                    <a:pt x="336687" y="570177"/>
                  </a:lnTo>
                  <a:lnTo>
                    <a:pt x="336687" y="581819"/>
                  </a:lnTo>
                  <a:lnTo>
                    <a:pt x="336952" y="592931"/>
                  </a:lnTo>
                  <a:lnTo>
                    <a:pt x="337482" y="603779"/>
                  </a:lnTo>
                  <a:lnTo>
                    <a:pt x="338805" y="614627"/>
                  </a:lnTo>
                  <a:lnTo>
                    <a:pt x="340128" y="625211"/>
                  </a:lnTo>
                  <a:lnTo>
                    <a:pt x="6353" y="665692"/>
                  </a:lnTo>
                  <a:lnTo>
                    <a:pt x="3706" y="644790"/>
                  </a:lnTo>
                  <a:lnTo>
                    <a:pt x="1853" y="624152"/>
                  </a:lnTo>
                  <a:lnTo>
                    <a:pt x="1059" y="613569"/>
                  </a:lnTo>
                  <a:lnTo>
                    <a:pt x="530" y="602986"/>
                  </a:lnTo>
                  <a:lnTo>
                    <a:pt x="265" y="592402"/>
                  </a:lnTo>
                  <a:lnTo>
                    <a:pt x="0" y="581819"/>
                  </a:lnTo>
                  <a:lnTo>
                    <a:pt x="265" y="569648"/>
                  </a:lnTo>
                  <a:lnTo>
                    <a:pt x="530" y="557742"/>
                  </a:lnTo>
                  <a:lnTo>
                    <a:pt x="1324" y="545571"/>
                  </a:lnTo>
                  <a:lnTo>
                    <a:pt x="1853" y="533400"/>
                  </a:lnTo>
                  <a:lnTo>
                    <a:pt x="2912" y="521758"/>
                  </a:lnTo>
                  <a:lnTo>
                    <a:pt x="4235" y="509588"/>
                  </a:lnTo>
                  <a:lnTo>
                    <a:pt x="5559" y="497681"/>
                  </a:lnTo>
                  <a:lnTo>
                    <a:pt x="7412" y="486304"/>
                  </a:lnTo>
                  <a:lnTo>
                    <a:pt x="9264" y="474398"/>
                  </a:lnTo>
                  <a:lnTo>
                    <a:pt x="11382" y="463021"/>
                  </a:lnTo>
                  <a:lnTo>
                    <a:pt x="13764" y="451379"/>
                  </a:lnTo>
                  <a:lnTo>
                    <a:pt x="16411" y="440002"/>
                  </a:lnTo>
                  <a:lnTo>
                    <a:pt x="19323" y="428625"/>
                  </a:lnTo>
                  <a:lnTo>
                    <a:pt x="21970" y="417513"/>
                  </a:lnTo>
                  <a:lnTo>
                    <a:pt x="25411" y="405871"/>
                  </a:lnTo>
                  <a:lnTo>
                    <a:pt x="28587" y="395023"/>
                  </a:lnTo>
                  <a:lnTo>
                    <a:pt x="32293" y="383911"/>
                  </a:lnTo>
                  <a:lnTo>
                    <a:pt x="35998" y="373063"/>
                  </a:lnTo>
                  <a:lnTo>
                    <a:pt x="39969" y="362215"/>
                  </a:lnTo>
                  <a:lnTo>
                    <a:pt x="44468" y="351367"/>
                  </a:lnTo>
                  <a:lnTo>
                    <a:pt x="48703" y="340783"/>
                  </a:lnTo>
                  <a:lnTo>
                    <a:pt x="53203" y="330200"/>
                  </a:lnTo>
                  <a:lnTo>
                    <a:pt x="57968" y="319881"/>
                  </a:lnTo>
                  <a:lnTo>
                    <a:pt x="62997" y="309563"/>
                  </a:lnTo>
                  <a:lnTo>
                    <a:pt x="68026" y="298979"/>
                  </a:lnTo>
                  <a:lnTo>
                    <a:pt x="73320" y="289190"/>
                  </a:lnTo>
                  <a:lnTo>
                    <a:pt x="78878" y="278871"/>
                  </a:lnTo>
                  <a:lnTo>
                    <a:pt x="84437" y="268817"/>
                  </a:lnTo>
                  <a:lnTo>
                    <a:pt x="90260" y="259292"/>
                  </a:lnTo>
                  <a:lnTo>
                    <a:pt x="96613" y="249238"/>
                  </a:lnTo>
                  <a:lnTo>
                    <a:pt x="102700" y="239713"/>
                  </a:lnTo>
                  <a:lnTo>
                    <a:pt x="109053" y="230452"/>
                  </a:lnTo>
                  <a:lnTo>
                    <a:pt x="115406" y="220927"/>
                  </a:lnTo>
                  <a:lnTo>
                    <a:pt x="122288" y="211931"/>
                  </a:lnTo>
                  <a:lnTo>
                    <a:pt x="129170" y="202406"/>
                  </a:lnTo>
                  <a:lnTo>
                    <a:pt x="136316" y="193411"/>
                  </a:lnTo>
                  <a:lnTo>
                    <a:pt x="143463" y="184944"/>
                  </a:lnTo>
                  <a:lnTo>
                    <a:pt x="150610" y="175948"/>
                  </a:lnTo>
                  <a:lnTo>
                    <a:pt x="158021" y="167481"/>
                  </a:lnTo>
                  <a:lnTo>
                    <a:pt x="165697" y="158750"/>
                  </a:lnTo>
                  <a:lnTo>
                    <a:pt x="173373" y="150548"/>
                  </a:lnTo>
                  <a:lnTo>
                    <a:pt x="181578" y="142346"/>
                  </a:lnTo>
                  <a:lnTo>
                    <a:pt x="189519" y="134408"/>
                  </a:lnTo>
                  <a:lnTo>
                    <a:pt x="197989" y="126206"/>
                  </a:lnTo>
                  <a:lnTo>
                    <a:pt x="206459" y="118533"/>
                  </a:lnTo>
                  <a:lnTo>
                    <a:pt x="214665" y="111125"/>
                  </a:lnTo>
                  <a:lnTo>
                    <a:pt x="223400" y="103717"/>
                  </a:lnTo>
                  <a:lnTo>
                    <a:pt x="232134" y="96044"/>
                  </a:lnTo>
                  <a:lnTo>
                    <a:pt x="241134" y="88900"/>
                  </a:lnTo>
                  <a:lnTo>
                    <a:pt x="250133" y="81756"/>
                  </a:lnTo>
                  <a:lnTo>
                    <a:pt x="259398" y="75142"/>
                  </a:lnTo>
                  <a:lnTo>
                    <a:pt x="268662" y="68263"/>
                  </a:lnTo>
                  <a:lnTo>
                    <a:pt x="278455" y="61648"/>
                  </a:lnTo>
                  <a:lnTo>
                    <a:pt x="287720" y="55298"/>
                  </a:lnTo>
                  <a:lnTo>
                    <a:pt x="297513" y="48948"/>
                  </a:lnTo>
                  <a:lnTo>
                    <a:pt x="307307" y="43127"/>
                  </a:lnTo>
                  <a:lnTo>
                    <a:pt x="317100" y="37306"/>
                  </a:lnTo>
                  <a:lnTo>
                    <a:pt x="327423" y="31221"/>
                  </a:lnTo>
                  <a:lnTo>
                    <a:pt x="337217" y="25665"/>
                  </a:lnTo>
                  <a:lnTo>
                    <a:pt x="347804" y="20373"/>
                  </a:lnTo>
                  <a:lnTo>
                    <a:pt x="358127" y="15081"/>
                  </a:lnTo>
                  <a:lnTo>
                    <a:pt x="368715" y="10319"/>
                  </a:lnTo>
                  <a:lnTo>
                    <a:pt x="379303" y="5292"/>
                  </a:lnTo>
                  <a:lnTo>
                    <a:pt x="390155" y="529"/>
                  </a:lnTo>
                  <a:close/>
                  <a:moveTo>
                    <a:pt x="907361" y="0"/>
                  </a:moveTo>
                  <a:lnTo>
                    <a:pt x="917949" y="4763"/>
                  </a:lnTo>
                  <a:lnTo>
                    <a:pt x="928801" y="9261"/>
                  </a:lnTo>
                  <a:lnTo>
                    <a:pt x="939124" y="14288"/>
                  </a:lnTo>
                  <a:lnTo>
                    <a:pt x="949447" y="19579"/>
                  </a:lnTo>
                  <a:lnTo>
                    <a:pt x="959770" y="25136"/>
                  </a:lnTo>
                  <a:lnTo>
                    <a:pt x="969829" y="30427"/>
                  </a:lnTo>
                  <a:lnTo>
                    <a:pt x="980152" y="36248"/>
                  </a:lnTo>
                  <a:lnTo>
                    <a:pt x="990210" y="42069"/>
                  </a:lnTo>
                  <a:lnTo>
                    <a:pt x="1000003" y="48154"/>
                  </a:lnTo>
                  <a:lnTo>
                    <a:pt x="1009797" y="54504"/>
                  </a:lnTo>
                  <a:lnTo>
                    <a:pt x="1019326" y="60854"/>
                  </a:lnTo>
                  <a:lnTo>
                    <a:pt x="1028855" y="67204"/>
                  </a:lnTo>
                  <a:lnTo>
                    <a:pt x="1038119" y="74083"/>
                  </a:lnTo>
                  <a:lnTo>
                    <a:pt x="1047648" y="80963"/>
                  </a:lnTo>
                  <a:lnTo>
                    <a:pt x="1056647" y="88106"/>
                  </a:lnTo>
                  <a:lnTo>
                    <a:pt x="1065647" y="95250"/>
                  </a:lnTo>
                  <a:lnTo>
                    <a:pt x="1074117" y="102658"/>
                  </a:lnTo>
                  <a:lnTo>
                    <a:pt x="1082852" y="110067"/>
                  </a:lnTo>
                  <a:lnTo>
                    <a:pt x="1091586" y="117740"/>
                  </a:lnTo>
                  <a:lnTo>
                    <a:pt x="1100057" y="125677"/>
                  </a:lnTo>
                  <a:lnTo>
                    <a:pt x="1108262" y="133350"/>
                  </a:lnTo>
                  <a:lnTo>
                    <a:pt x="1116468" y="141552"/>
                  </a:lnTo>
                  <a:lnTo>
                    <a:pt x="1124408" y="149754"/>
                  </a:lnTo>
                  <a:lnTo>
                    <a:pt x="1132349" y="158221"/>
                  </a:lnTo>
                  <a:lnTo>
                    <a:pt x="1140025" y="166423"/>
                  </a:lnTo>
                  <a:lnTo>
                    <a:pt x="1147436" y="175154"/>
                  </a:lnTo>
                  <a:lnTo>
                    <a:pt x="1154848" y="183886"/>
                  </a:lnTo>
                  <a:lnTo>
                    <a:pt x="1161994" y="192881"/>
                  </a:lnTo>
                  <a:lnTo>
                    <a:pt x="1169141" y="201877"/>
                  </a:lnTo>
                  <a:lnTo>
                    <a:pt x="1176023" y="210873"/>
                  </a:lnTo>
                  <a:lnTo>
                    <a:pt x="1182905" y="220133"/>
                  </a:lnTo>
                  <a:lnTo>
                    <a:pt x="1189258" y="229394"/>
                  </a:lnTo>
                  <a:lnTo>
                    <a:pt x="1195610" y="239183"/>
                  </a:lnTo>
                  <a:lnTo>
                    <a:pt x="1201963" y="248708"/>
                  </a:lnTo>
                  <a:lnTo>
                    <a:pt x="1208051" y="258233"/>
                  </a:lnTo>
                  <a:lnTo>
                    <a:pt x="1213874" y="268288"/>
                  </a:lnTo>
                  <a:lnTo>
                    <a:pt x="1219432" y="278077"/>
                  </a:lnTo>
                  <a:lnTo>
                    <a:pt x="1224991" y="288396"/>
                  </a:lnTo>
                  <a:lnTo>
                    <a:pt x="1230285" y="298450"/>
                  </a:lnTo>
                  <a:lnTo>
                    <a:pt x="1235578" y="309033"/>
                  </a:lnTo>
                  <a:lnTo>
                    <a:pt x="1240608" y="319088"/>
                  </a:lnTo>
                  <a:lnTo>
                    <a:pt x="1245107" y="329671"/>
                  </a:lnTo>
                  <a:lnTo>
                    <a:pt x="1249872" y="340254"/>
                  </a:lnTo>
                  <a:lnTo>
                    <a:pt x="1254107" y="350838"/>
                  </a:lnTo>
                  <a:lnTo>
                    <a:pt x="1258607" y="361686"/>
                  </a:lnTo>
                  <a:lnTo>
                    <a:pt x="1262577" y="372533"/>
                  </a:lnTo>
                  <a:lnTo>
                    <a:pt x="1266283" y="383646"/>
                  </a:lnTo>
                  <a:lnTo>
                    <a:pt x="1269988" y="394494"/>
                  </a:lnTo>
                  <a:lnTo>
                    <a:pt x="1273429" y="405606"/>
                  </a:lnTo>
                  <a:lnTo>
                    <a:pt x="1276606" y="416719"/>
                  </a:lnTo>
                  <a:lnTo>
                    <a:pt x="1279517" y="428361"/>
                  </a:lnTo>
                  <a:lnTo>
                    <a:pt x="1282429" y="439473"/>
                  </a:lnTo>
                  <a:lnTo>
                    <a:pt x="1284811" y="450850"/>
                  </a:lnTo>
                  <a:lnTo>
                    <a:pt x="1287193" y="462756"/>
                  </a:lnTo>
                  <a:lnTo>
                    <a:pt x="1289311" y="474133"/>
                  </a:lnTo>
                  <a:lnTo>
                    <a:pt x="1291428" y="486040"/>
                  </a:lnTo>
                  <a:lnTo>
                    <a:pt x="1293016" y="497681"/>
                  </a:lnTo>
                  <a:lnTo>
                    <a:pt x="1294605" y="509588"/>
                  </a:lnTo>
                  <a:lnTo>
                    <a:pt x="1295663" y="521229"/>
                  </a:lnTo>
                  <a:lnTo>
                    <a:pt x="1296722" y="533400"/>
                  </a:lnTo>
                  <a:lnTo>
                    <a:pt x="1297516" y="545306"/>
                  </a:lnTo>
                  <a:lnTo>
                    <a:pt x="1298310" y="557213"/>
                  </a:lnTo>
                  <a:lnTo>
                    <a:pt x="1298575" y="569648"/>
                  </a:lnTo>
                  <a:lnTo>
                    <a:pt x="1298575" y="581819"/>
                  </a:lnTo>
                  <a:lnTo>
                    <a:pt x="1298310" y="601398"/>
                  </a:lnTo>
                  <a:lnTo>
                    <a:pt x="1297252" y="620713"/>
                  </a:lnTo>
                  <a:lnTo>
                    <a:pt x="1295399" y="639498"/>
                  </a:lnTo>
                  <a:lnTo>
                    <a:pt x="1293281" y="658548"/>
                  </a:lnTo>
                  <a:lnTo>
                    <a:pt x="958976" y="621506"/>
                  </a:lnTo>
                  <a:lnTo>
                    <a:pt x="960300" y="611981"/>
                  </a:lnTo>
                  <a:lnTo>
                    <a:pt x="961358" y="601927"/>
                  </a:lnTo>
                  <a:lnTo>
                    <a:pt x="961888" y="592138"/>
                  </a:lnTo>
                  <a:lnTo>
                    <a:pt x="962152" y="581819"/>
                  </a:lnTo>
                  <a:lnTo>
                    <a:pt x="961888" y="570177"/>
                  </a:lnTo>
                  <a:lnTo>
                    <a:pt x="961358" y="558536"/>
                  </a:lnTo>
                  <a:lnTo>
                    <a:pt x="960035" y="547158"/>
                  </a:lnTo>
                  <a:lnTo>
                    <a:pt x="958712" y="536046"/>
                  </a:lnTo>
                  <a:lnTo>
                    <a:pt x="956594" y="524669"/>
                  </a:lnTo>
                  <a:lnTo>
                    <a:pt x="954476" y="513821"/>
                  </a:lnTo>
                  <a:lnTo>
                    <a:pt x="951565" y="502973"/>
                  </a:lnTo>
                  <a:lnTo>
                    <a:pt x="948653" y="492125"/>
                  </a:lnTo>
                  <a:lnTo>
                    <a:pt x="944948" y="481542"/>
                  </a:lnTo>
                  <a:lnTo>
                    <a:pt x="940977" y="471488"/>
                  </a:lnTo>
                  <a:lnTo>
                    <a:pt x="936742" y="461169"/>
                  </a:lnTo>
                  <a:lnTo>
                    <a:pt x="931978" y="451379"/>
                  </a:lnTo>
                  <a:lnTo>
                    <a:pt x="927213" y="441325"/>
                  </a:lnTo>
                  <a:lnTo>
                    <a:pt x="921919" y="431800"/>
                  </a:lnTo>
                  <a:lnTo>
                    <a:pt x="916361" y="422540"/>
                  </a:lnTo>
                  <a:lnTo>
                    <a:pt x="910008" y="413015"/>
                  </a:lnTo>
                  <a:lnTo>
                    <a:pt x="903920" y="404019"/>
                  </a:lnTo>
                  <a:lnTo>
                    <a:pt x="897038" y="395552"/>
                  </a:lnTo>
                  <a:lnTo>
                    <a:pt x="890156" y="387086"/>
                  </a:lnTo>
                  <a:lnTo>
                    <a:pt x="883010" y="378883"/>
                  </a:lnTo>
                  <a:lnTo>
                    <a:pt x="875334" y="370946"/>
                  </a:lnTo>
                  <a:lnTo>
                    <a:pt x="867658" y="363273"/>
                  </a:lnTo>
                  <a:lnTo>
                    <a:pt x="859452" y="355865"/>
                  </a:lnTo>
                  <a:lnTo>
                    <a:pt x="851247" y="348721"/>
                  </a:lnTo>
                  <a:lnTo>
                    <a:pt x="842512" y="341842"/>
                  </a:lnTo>
                  <a:lnTo>
                    <a:pt x="833777" y="335227"/>
                  </a:lnTo>
                  <a:lnTo>
                    <a:pt x="824778" y="329142"/>
                  </a:lnTo>
                  <a:lnTo>
                    <a:pt x="815249" y="323056"/>
                  </a:lnTo>
                  <a:lnTo>
                    <a:pt x="805720" y="317500"/>
                  </a:lnTo>
                  <a:lnTo>
                    <a:pt x="795926" y="312208"/>
                  </a:lnTo>
                  <a:lnTo>
                    <a:pt x="785868" y="307446"/>
                  </a:lnTo>
                  <a:lnTo>
                    <a:pt x="775810" y="302683"/>
                  </a:lnTo>
                  <a:lnTo>
                    <a:pt x="907361" y="0"/>
                  </a:lnTo>
                  <a:close/>
                </a:path>
              </a:pathLst>
            </a:custGeom>
            <a:solidFill>
              <a:schemeClr val="bg1"/>
            </a:solidFill>
            <a:ln>
              <a:noFill/>
            </a:ln>
          </p:spPr>
          <p:txBody>
            <a:bodyPr/>
            <a:lstStyle/>
            <a:p>
              <a:endParaRPr lang="zh-CN" altLang="en-US">
                <a:solidFill>
                  <a:schemeClr val="bg1"/>
                </a:solidFill>
                <a:latin typeface="微软雅黑" panose="020B0503020204020204" pitchFamily="34" charset="-122"/>
                <a:ea typeface="微软雅黑" panose="020B0503020204020204" pitchFamily="34" charset="-122"/>
              </a:endParaRPr>
            </a:p>
          </p:txBody>
        </p:sp>
      </p:grpSp>
      <p:sp>
        <p:nvSpPr>
          <p:cNvPr id="2" name="标题 1"/>
          <p:cNvSpPr>
            <a:spLocks noGrp="1"/>
          </p:cNvSpPr>
          <p:nvPr>
            <p:ph type="title"/>
          </p:nvPr>
        </p:nvSpPr>
        <p:spPr/>
        <p:txBody>
          <a:bodyPr/>
          <a:lstStyle/>
          <a:p>
            <a:r>
              <a:rPr lang="zh-CN" altLang="en-US" dirty="0">
                <a:cs typeface="+mn-ea"/>
                <a:sym typeface="+mn-lt"/>
              </a:rPr>
              <a:t>在此输入标题内容</a:t>
            </a:r>
            <a:endParaRPr lang="zh-CN" altLang="en-US" dirty="0"/>
          </a:p>
        </p:txBody>
      </p:sp>
      <p:sp>
        <p:nvSpPr>
          <p:cNvPr id="3" name="灯片编号占位符 2"/>
          <p:cNvSpPr>
            <a:spLocks noGrp="1"/>
          </p:cNvSpPr>
          <p:nvPr>
            <p:ph type="sldNum" sz="quarter" idx="12"/>
          </p:nvPr>
        </p:nvSpPr>
        <p:spPr/>
        <p:txBody>
          <a:bodyPr/>
          <a:lstStyle/>
          <a:p>
            <a:fld id="{8C92ADDF-ABC6-4EEC-846D-A1AE2D410679}" type="slidenum">
              <a:rPr lang="zh-CN" altLang="en-US" smtClean="0"/>
              <a:t>29</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0">
        <p15:prstTrans prst="origami"/>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1+#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500" fill="hold"/>
                                        <p:tgtEl>
                                          <p:spTgt spid="30"/>
                                        </p:tgtEl>
                                        <p:attrNameLst>
                                          <p:attrName>ppt_x</p:attrName>
                                        </p:attrNameLst>
                                      </p:cBhvr>
                                      <p:tavLst>
                                        <p:tav tm="0">
                                          <p:val>
                                            <p:strVal val="1+#ppt_w/2"/>
                                          </p:val>
                                        </p:tav>
                                        <p:tav tm="100000">
                                          <p:val>
                                            <p:strVal val="#ppt_x"/>
                                          </p:val>
                                        </p:tav>
                                      </p:tavLst>
                                    </p:anim>
                                    <p:anim calcmode="lin" valueType="num">
                                      <p:cBhvr additive="base">
                                        <p:cTn id="13" dur="500" fill="hold"/>
                                        <p:tgtEl>
                                          <p:spTgt spid="3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fill="hold"/>
                                        <p:tgtEl>
                                          <p:spTgt spid="24"/>
                                        </p:tgtEl>
                                        <p:attrNameLst>
                                          <p:attrName>ppt_x</p:attrName>
                                        </p:attrNameLst>
                                      </p:cBhvr>
                                      <p:tavLst>
                                        <p:tav tm="0">
                                          <p:val>
                                            <p:strVal val="1+#ppt_w/2"/>
                                          </p:val>
                                        </p:tav>
                                        <p:tav tm="100000">
                                          <p:val>
                                            <p:strVal val="#ppt_x"/>
                                          </p:val>
                                        </p:tav>
                                      </p:tavLst>
                                    </p:anim>
                                    <p:anim calcmode="lin" valueType="num">
                                      <p:cBhvr additive="base">
                                        <p:cTn id="18" dur="500" fill="hold"/>
                                        <p:tgtEl>
                                          <p:spTgt spid="24"/>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1"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par>
                          <p:cTn id="28" fill="hold">
                            <p:stCondLst>
                              <p:cond delay="2500"/>
                            </p:stCondLst>
                            <p:childTnLst>
                              <p:par>
                                <p:cTn id="29" presetID="22" presetClass="entr" presetSubtype="1"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up)">
                                      <p:cBhvr>
                                        <p:cTn id="31" dur="500"/>
                                        <p:tgtEl>
                                          <p:spTgt spid="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up)">
                                      <p:cBhvr>
                                        <p:cTn id="35" dur="500"/>
                                        <p:tgtEl>
                                          <p:spTgt spid="15"/>
                                        </p:tgtEl>
                                      </p:cBhvr>
                                    </p:animEffect>
                                  </p:childTnLst>
                                </p:cTn>
                              </p:par>
                            </p:childTnLst>
                          </p:cTn>
                        </p:par>
                        <p:par>
                          <p:cTn id="36" fill="hold">
                            <p:stCondLst>
                              <p:cond delay="3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par>
                          <p:cTn id="40" fill="hold">
                            <p:stCondLst>
                              <p:cond delay="40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up)">
                                      <p:cBhvr>
                                        <p:cTn id="47" dur="500"/>
                                        <p:tgtEl>
                                          <p:spTgt spid="11"/>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up)">
                                      <p:cBhvr>
                                        <p:cTn id="5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a:ea typeface="微软雅黑" panose="020B0503020204020204" pitchFamily="34" charset="-122"/>
                <a:cs typeface="+mn-ea"/>
                <a:sym typeface="Impact" panose="020B0806030902050204" pitchFamily="34" charset="0"/>
              </a:rPr>
              <a:t>01</a:t>
            </a:r>
            <a:endParaRPr lang="zh-CN" altLang="en-US" dirty="0">
              <a:ea typeface="微软雅黑" panose="020B0503020204020204" pitchFamily="34" charset="-122"/>
              <a:cs typeface="+mn-ea"/>
              <a:sym typeface="Impact" panose="020B0806030902050204" pitchFamily="34" charset="0"/>
            </a:endParaRPr>
          </a:p>
        </p:txBody>
      </p:sp>
      <p:sp>
        <p:nvSpPr>
          <p:cNvPr id="3" name="文本占位符 2"/>
          <p:cNvSpPr>
            <a:spLocks noGrp="1"/>
          </p:cNvSpPr>
          <p:nvPr>
            <p:ph type="body" sz="quarter" idx="11"/>
          </p:nvPr>
        </p:nvSpPr>
        <p:spPr/>
        <p:txBody>
          <a:bodyPr/>
          <a:lstStyle/>
          <a:p>
            <a:r>
              <a:rPr lang="zh-CN" altLang="en-US" dirty="0">
                <a:latin typeface="Impact" panose="020B0806030902050204" pitchFamily="34" charset="0"/>
                <a:cs typeface="+mn-ea"/>
                <a:sym typeface="Impact" panose="020B0806030902050204" pitchFamily="34" charset="0"/>
              </a:rPr>
              <a:t>点击输入章节标题</a:t>
            </a: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右箭头 8"/>
          <p:cNvSpPr/>
          <p:nvPr/>
        </p:nvSpPr>
        <p:spPr>
          <a:xfrm>
            <a:off x="3405241" y="1470991"/>
            <a:ext cx="1080436" cy="1226711"/>
          </a:xfrm>
          <a:prstGeom prst="bentArrow">
            <a:avLst/>
          </a:prstGeom>
          <a:solidFill>
            <a:srgbClr val="1C929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92" tIns="34296" rIns="68592" bIns="34296" numCol="1" spcCol="0" rtlCol="0" fromWordArt="0" anchor="ctr" anchorCtr="0" forceAA="0" compatLnSpc="1">
            <a:noAutofit/>
          </a:bodyPr>
          <a:lstStyle/>
          <a:p>
            <a:pPr algn="ctr"/>
            <a:endParaRPr lang="zh-CN" altLang="en-US">
              <a:solidFill>
                <a:schemeClr val="tx1">
                  <a:lumMod val="65000"/>
                  <a:lumOff val="35000"/>
                </a:schemeClr>
              </a:solidFill>
            </a:endParaRPr>
          </a:p>
        </p:txBody>
      </p:sp>
      <p:sp>
        <p:nvSpPr>
          <p:cNvPr id="10" name="圆角右箭头 9"/>
          <p:cNvSpPr/>
          <p:nvPr/>
        </p:nvSpPr>
        <p:spPr>
          <a:xfrm rot="5400000">
            <a:off x="4823631" y="1553102"/>
            <a:ext cx="1073371" cy="1234784"/>
          </a:xfrm>
          <a:prstGeom prst="bentArrow">
            <a:avLst/>
          </a:prstGeom>
          <a:solidFill>
            <a:srgbClr val="1C929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92" tIns="34296" rIns="68592" bIns="34296" numCol="1" spcCol="0" rtlCol="0" fromWordArt="0" anchor="ctr" anchorCtr="0" forceAA="0" compatLnSpc="1">
            <a:noAutofit/>
          </a:bodyPr>
          <a:lstStyle/>
          <a:p>
            <a:pPr algn="ctr"/>
            <a:endParaRPr lang="zh-CN" altLang="en-US">
              <a:solidFill>
                <a:schemeClr val="tx1">
                  <a:lumMod val="65000"/>
                  <a:lumOff val="35000"/>
                </a:schemeClr>
              </a:solidFill>
            </a:endParaRPr>
          </a:p>
        </p:txBody>
      </p:sp>
      <p:sp>
        <p:nvSpPr>
          <p:cNvPr id="11" name="圆角右箭头 10"/>
          <p:cNvSpPr/>
          <p:nvPr/>
        </p:nvSpPr>
        <p:spPr>
          <a:xfrm rot="16200000">
            <a:off x="3350883" y="2872560"/>
            <a:ext cx="1073371" cy="1234784"/>
          </a:xfrm>
          <a:prstGeom prst="bentArrow">
            <a:avLst/>
          </a:prstGeom>
          <a:solidFill>
            <a:srgbClr val="1C929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92" tIns="34296" rIns="68592" bIns="34296" numCol="1" spcCol="0" rtlCol="0" fromWordArt="0" anchor="ctr" anchorCtr="0" forceAA="0" compatLnSpc="1">
            <a:noAutofit/>
          </a:bodyPr>
          <a:lstStyle/>
          <a:p>
            <a:pPr algn="ctr"/>
            <a:endParaRPr lang="zh-CN" altLang="en-US">
              <a:solidFill>
                <a:schemeClr val="tx1">
                  <a:lumMod val="65000"/>
                  <a:lumOff val="35000"/>
                </a:schemeClr>
              </a:solidFill>
            </a:endParaRPr>
          </a:p>
        </p:txBody>
      </p:sp>
      <p:sp>
        <p:nvSpPr>
          <p:cNvPr id="12" name="圆角右箭头 11"/>
          <p:cNvSpPr/>
          <p:nvPr/>
        </p:nvSpPr>
        <p:spPr>
          <a:xfrm flipH="1" flipV="1">
            <a:off x="4768649" y="2945050"/>
            <a:ext cx="1080436" cy="1226711"/>
          </a:xfrm>
          <a:prstGeom prst="bentArrow">
            <a:avLst/>
          </a:prstGeom>
          <a:solidFill>
            <a:srgbClr val="1C929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92" tIns="34296" rIns="68592" bIns="34296" numCol="1" spcCol="0" rtlCol="0" fromWordArt="0" anchor="ctr" anchorCtr="0" forceAA="0" compatLnSpc="1">
            <a:noAutofit/>
          </a:bodyPr>
          <a:lstStyle/>
          <a:p>
            <a:pPr algn="ctr"/>
            <a:endParaRPr lang="zh-CN" altLang="en-US">
              <a:solidFill>
                <a:schemeClr val="tx1">
                  <a:lumMod val="65000"/>
                  <a:lumOff val="35000"/>
                </a:schemeClr>
              </a:solidFill>
            </a:endParaRPr>
          </a:p>
        </p:txBody>
      </p:sp>
      <p:grpSp>
        <p:nvGrpSpPr>
          <p:cNvPr id="13" name="组合 12"/>
          <p:cNvGrpSpPr/>
          <p:nvPr/>
        </p:nvGrpSpPr>
        <p:grpSpPr>
          <a:xfrm>
            <a:off x="3739582" y="2126716"/>
            <a:ext cx="1800513" cy="1502158"/>
            <a:chOff x="3666054" y="2607295"/>
            <a:chExt cx="1924896" cy="2002530"/>
          </a:xfrm>
        </p:grpSpPr>
        <p:sp>
          <p:nvSpPr>
            <p:cNvPr id="14" name="TextBox 28"/>
            <p:cNvSpPr txBox="1"/>
            <p:nvPr/>
          </p:nvSpPr>
          <p:spPr>
            <a:xfrm>
              <a:off x="3753141" y="2607295"/>
              <a:ext cx="1750723" cy="615554"/>
            </a:xfrm>
            <a:prstGeom prst="rect">
              <a:avLst/>
            </a:prstGeom>
            <a:noFill/>
          </p:spPr>
          <p:txBody>
            <a:bodyPr wrap="square" rtlCol="0">
              <a:spAutoFit/>
            </a:bodyPr>
            <a:lstStyle/>
            <a:p>
              <a:pPr algn="ctr"/>
              <a:r>
                <a:rPr lang="zh-CN" altLang="en-US" sz="2400" dirty="0">
                  <a:latin typeface="微软雅黑" panose="020B0503020204020204" pitchFamily="34" charset="-122"/>
                </a:rPr>
                <a:t>添加标题</a:t>
              </a:r>
            </a:p>
          </p:txBody>
        </p:sp>
        <p:sp>
          <p:nvSpPr>
            <p:cNvPr id="15" name="TextBox 29"/>
            <p:cNvSpPr txBox="1"/>
            <p:nvPr/>
          </p:nvSpPr>
          <p:spPr>
            <a:xfrm>
              <a:off x="3666054" y="3206363"/>
              <a:ext cx="1924896" cy="1403462"/>
            </a:xfrm>
            <a:prstGeom prst="rect">
              <a:avLst/>
            </a:prstGeom>
            <a:noFill/>
          </p:spPr>
          <p:txBody>
            <a:bodyPr wrap="square" rtlCol="0">
              <a:spAutoFit/>
            </a:bodyPr>
            <a:lstStyle/>
            <a:p>
              <a:pPr algn="ctr">
                <a:lnSpc>
                  <a:spcPct val="130000"/>
                </a:lnSpc>
              </a:pPr>
              <a:r>
                <a:rPr lang="zh-CN" altLang="en-US" sz="1200" dirty="0">
                  <a:latin typeface="微软雅黑" panose="020B0503020204020204" pitchFamily="34" charset="-122"/>
                </a:rPr>
                <a:t>单击此处添加文本</a:t>
              </a:r>
              <a:endParaRPr lang="en-US" altLang="zh-CN" sz="1200" dirty="0">
                <a:latin typeface="微软雅黑" panose="020B0503020204020204" pitchFamily="34" charset="-122"/>
              </a:endParaRPr>
            </a:p>
            <a:p>
              <a:pPr algn="ctr">
                <a:lnSpc>
                  <a:spcPct val="130000"/>
                </a:lnSpc>
              </a:pPr>
              <a:r>
                <a:rPr lang="zh-CN" altLang="en-US" sz="1200" dirty="0">
                  <a:latin typeface="微软雅黑" panose="020B0503020204020204" pitchFamily="34" charset="-122"/>
                </a:rPr>
                <a:t>单击此处添加文本</a:t>
              </a:r>
              <a:endParaRPr lang="en-US" altLang="zh-CN" sz="1200" dirty="0">
                <a:latin typeface="微软雅黑" panose="020B0503020204020204" pitchFamily="34" charset="-122"/>
              </a:endParaRPr>
            </a:p>
            <a:p>
              <a:pPr algn="ctr">
                <a:lnSpc>
                  <a:spcPct val="130000"/>
                </a:lnSpc>
              </a:pPr>
              <a:r>
                <a:rPr lang="zh-CN" altLang="en-US" sz="1200" dirty="0">
                  <a:latin typeface="微软雅黑" panose="020B0503020204020204" pitchFamily="34" charset="-122"/>
                </a:rPr>
                <a:t>单击此处添加文本</a:t>
              </a:r>
              <a:endParaRPr lang="en-US" altLang="zh-CN" sz="1200" dirty="0">
                <a:latin typeface="微软雅黑" panose="020B0503020204020204" pitchFamily="34" charset="-122"/>
              </a:endParaRPr>
            </a:p>
            <a:p>
              <a:pPr algn="ctr">
                <a:lnSpc>
                  <a:spcPct val="130000"/>
                </a:lnSpc>
              </a:pPr>
              <a:r>
                <a:rPr lang="zh-CN" altLang="en-US" sz="1200" dirty="0">
                  <a:latin typeface="微软雅黑" panose="020B0503020204020204" pitchFamily="34" charset="-122"/>
                </a:rPr>
                <a:t>单击此处添加文本</a:t>
              </a:r>
              <a:endParaRPr lang="en-US" altLang="zh-CN" sz="1200" dirty="0">
                <a:latin typeface="微软雅黑" panose="020B0503020204020204" pitchFamily="34" charset="-122"/>
              </a:endParaRPr>
            </a:p>
          </p:txBody>
        </p:sp>
      </p:grpSp>
      <p:grpSp>
        <p:nvGrpSpPr>
          <p:cNvPr id="16" name="组合 15"/>
          <p:cNvGrpSpPr/>
          <p:nvPr/>
        </p:nvGrpSpPr>
        <p:grpSpPr>
          <a:xfrm>
            <a:off x="6072118" y="1404470"/>
            <a:ext cx="1800513" cy="1281131"/>
            <a:chOff x="6391520" y="1772816"/>
            <a:chExt cx="1924896" cy="1707878"/>
          </a:xfrm>
        </p:grpSpPr>
        <p:sp>
          <p:nvSpPr>
            <p:cNvPr id="17" name="TextBox 31"/>
            <p:cNvSpPr txBox="1"/>
            <p:nvPr/>
          </p:nvSpPr>
          <p:spPr>
            <a:xfrm>
              <a:off x="6622623" y="1772816"/>
              <a:ext cx="1462691" cy="451405"/>
            </a:xfrm>
            <a:prstGeom prst="rect">
              <a:avLst/>
            </a:prstGeom>
            <a:noFill/>
          </p:spPr>
          <p:txBody>
            <a:bodyPr wrap="square" rtlCol="0">
              <a:spAutoFit/>
            </a:bodyPr>
            <a:lstStyle/>
            <a:p>
              <a:pPr algn="ctr"/>
              <a:r>
                <a:rPr lang="zh-CN" altLang="en-US" sz="1600" dirty="0">
                  <a:latin typeface="微软雅黑" panose="020B0503020204020204" pitchFamily="34" charset="-122"/>
                </a:rPr>
                <a:t>添加标题</a:t>
              </a:r>
            </a:p>
          </p:txBody>
        </p:sp>
        <p:sp>
          <p:nvSpPr>
            <p:cNvPr id="18" name="TextBox 32"/>
            <p:cNvSpPr txBox="1"/>
            <p:nvPr/>
          </p:nvSpPr>
          <p:spPr>
            <a:xfrm>
              <a:off x="6391520" y="2077233"/>
              <a:ext cx="1924896" cy="1403461"/>
            </a:xfrm>
            <a:prstGeom prst="rect">
              <a:avLst/>
            </a:prstGeom>
            <a:noFill/>
          </p:spPr>
          <p:txBody>
            <a:bodyPr wrap="square" rtlCol="0">
              <a:spAutoFit/>
            </a:bodyPr>
            <a:lstStyle/>
            <a:p>
              <a:pPr algn="ctr">
                <a:lnSpc>
                  <a:spcPct val="130000"/>
                </a:lnSpc>
              </a:pPr>
              <a:r>
                <a:rPr lang="zh-CN" altLang="en-US" sz="1200" dirty="0">
                  <a:latin typeface="微软雅黑" panose="020B0503020204020204" pitchFamily="34" charset="-122"/>
                </a:rPr>
                <a:t>单击此处添加文本</a:t>
              </a:r>
              <a:endParaRPr lang="en-US" altLang="zh-CN" sz="1200" dirty="0">
                <a:latin typeface="微软雅黑" panose="020B0503020204020204" pitchFamily="34" charset="-122"/>
              </a:endParaRPr>
            </a:p>
            <a:p>
              <a:pPr algn="ctr">
                <a:lnSpc>
                  <a:spcPct val="130000"/>
                </a:lnSpc>
              </a:pPr>
              <a:r>
                <a:rPr lang="zh-CN" altLang="en-US" sz="1200" dirty="0">
                  <a:latin typeface="微软雅黑" panose="020B0503020204020204" pitchFamily="34" charset="-122"/>
                </a:rPr>
                <a:t>单击此处添加文本</a:t>
              </a:r>
              <a:endParaRPr lang="en-US" altLang="zh-CN" sz="1200" dirty="0">
                <a:latin typeface="微软雅黑" panose="020B0503020204020204" pitchFamily="34" charset="-122"/>
              </a:endParaRPr>
            </a:p>
            <a:p>
              <a:pPr algn="ctr">
                <a:lnSpc>
                  <a:spcPct val="130000"/>
                </a:lnSpc>
              </a:pPr>
              <a:r>
                <a:rPr lang="zh-CN" altLang="en-US" sz="1200" dirty="0">
                  <a:latin typeface="微软雅黑" panose="020B0503020204020204" pitchFamily="34" charset="-122"/>
                </a:rPr>
                <a:t>单击此处添加文本</a:t>
              </a:r>
              <a:endParaRPr lang="en-US" altLang="zh-CN" sz="1200" dirty="0">
                <a:latin typeface="微软雅黑" panose="020B0503020204020204" pitchFamily="34" charset="-122"/>
              </a:endParaRPr>
            </a:p>
            <a:p>
              <a:pPr algn="ctr">
                <a:lnSpc>
                  <a:spcPct val="130000"/>
                </a:lnSpc>
              </a:pPr>
              <a:r>
                <a:rPr lang="zh-CN" altLang="en-US" sz="1200" dirty="0">
                  <a:latin typeface="微软雅黑" panose="020B0503020204020204" pitchFamily="34" charset="-122"/>
                </a:rPr>
                <a:t>单击此处添加文本</a:t>
              </a:r>
              <a:endParaRPr lang="en-US" altLang="zh-CN" sz="1200" dirty="0">
                <a:latin typeface="微软雅黑" panose="020B0503020204020204" pitchFamily="34" charset="-122"/>
              </a:endParaRPr>
            </a:p>
          </p:txBody>
        </p:sp>
      </p:grpSp>
      <p:grpSp>
        <p:nvGrpSpPr>
          <p:cNvPr id="19" name="组合 18"/>
          <p:cNvGrpSpPr/>
          <p:nvPr/>
        </p:nvGrpSpPr>
        <p:grpSpPr>
          <a:xfrm>
            <a:off x="6072118" y="2974582"/>
            <a:ext cx="1800513" cy="1300265"/>
            <a:chOff x="6391520" y="3692218"/>
            <a:chExt cx="1924896" cy="1733386"/>
          </a:xfrm>
        </p:grpSpPr>
        <p:sp>
          <p:nvSpPr>
            <p:cNvPr id="20" name="TextBox 34"/>
            <p:cNvSpPr txBox="1"/>
            <p:nvPr/>
          </p:nvSpPr>
          <p:spPr>
            <a:xfrm>
              <a:off x="6622623" y="3692218"/>
              <a:ext cx="1462691" cy="451406"/>
            </a:xfrm>
            <a:prstGeom prst="rect">
              <a:avLst/>
            </a:prstGeom>
            <a:noFill/>
          </p:spPr>
          <p:txBody>
            <a:bodyPr wrap="square" rtlCol="0">
              <a:spAutoFit/>
            </a:bodyPr>
            <a:lstStyle/>
            <a:p>
              <a:pPr algn="ctr"/>
              <a:r>
                <a:rPr lang="zh-CN" altLang="en-US" sz="1600" dirty="0">
                  <a:latin typeface="微软雅黑" panose="020B0503020204020204" pitchFamily="34" charset="-122"/>
                </a:rPr>
                <a:t>添加标题</a:t>
              </a:r>
            </a:p>
          </p:txBody>
        </p:sp>
        <p:sp>
          <p:nvSpPr>
            <p:cNvPr id="21" name="TextBox 35"/>
            <p:cNvSpPr txBox="1"/>
            <p:nvPr/>
          </p:nvSpPr>
          <p:spPr>
            <a:xfrm>
              <a:off x="6391520" y="4022142"/>
              <a:ext cx="1924896" cy="1403462"/>
            </a:xfrm>
            <a:prstGeom prst="rect">
              <a:avLst/>
            </a:prstGeom>
            <a:noFill/>
          </p:spPr>
          <p:txBody>
            <a:bodyPr wrap="square" rtlCol="0">
              <a:spAutoFit/>
            </a:bodyPr>
            <a:lstStyle/>
            <a:p>
              <a:pPr algn="ctr">
                <a:lnSpc>
                  <a:spcPct val="130000"/>
                </a:lnSpc>
              </a:pPr>
              <a:r>
                <a:rPr lang="zh-CN" altLang="en-US" sz="1200" dirty="0">
                  <a:latin typeface="微软雅黑" panose="020B0503020204020204" pitchFamily="34" charset="-122"/>
                </a:rPr>
                <a:t>单击此处添加文本</a:t>
              </a:r>
              <a:endParaRPr lang="en-US" altLang="zh-CN" sz="1200" dirty="0">
                <a:latin typeface="微软雅黑" panose="020B0503020204020204" pitchFamily="34" charset="-122"/>
              </a:endParaRPr>
            </a:p>
            <a:p>
              <a:pPr algn="ctr">
                <a:lnSpc>
                  <a:spcPct val="130000"/>
                </a:lnSpc>
              </a:pPr>
              <a:r>
                <a:rPr lang="zh-CN" altLang="en-US" sz="1200" dirty="0">
                  <a:latin typeface="微软雅黑" panose="020B0503020204020204" pitchFamily="34" charset="-122"/>
                </a:rPr>
                <a:t>单击此处添加文本</a:t>
              </a:r>
              <a:endParaRPr lang="en-US" altLang="zh-CN" sz="1200" dirty="0">
                <a:latin typeface="微软雅黑" panose="020B0503020204020204" pitchFamily="34" charset="-122"/>
              </a:endParaRPr>
            </a:p>
            <a:p>
              <a:pPr algn="ctr">
                <a:lnSpc>
                  <a:spcPct val="130000"/>
                </a:lnSpc>
              </a:pPr>
              <a:r>
                <a:rPr lang="zh-CN" altLang="en-US" sz="1200" dirty="0">
                  <a:latin typeface="微软雅黑" panose="020B0503020204020204" pitchFamily="34" charset="-122"/>
                </a:rPr>
                <a:t>单击此处添加文本</a:t>
              </a:r>
              <a:endParaRPr lang="en-US" altLang="zh-CN" sz="1200" dirty="0">
                <a:latin typeface="微软雅黑" panose="020B0503020204020204" pitchFamily="34" charset="-122"/>
              </a:endParaRPr>
            </a:p>
            <a:p>
              <a:pPr algn="ctr">
                <a:lnSpc>
                  <a:spcPct val="130000"/>
                </a:lnSpc>
              </a:pPr>
              <a:r>
                <a:rPr lang="zh-CN" altLang="en-US" sz="1200" dirty="0">
                  <a:latin typeface="微软雅黑" panose="020B0503020204020204" pitchFamily="34" charset="-122"/>
                </a:rPr>
                <a:t>单击此处添加文本</a:t>
              </a:r>
              <a:endParaRPr lang="en-US" altLang="zh-CN" sz="1200" dirty="0">
                <a:latin typeface="微软雅黑" panose="020B0503020204020204" pitchFamily="34" charset="-122"/>
              </a:endParaRPr>
            </a:p>
          </p:txBody>
        </p:sp>
      </p:grpSp>
      <p:grpSp>
        <p:nvGrpSpPr>
          <p:cNvPr id="22" name="组合 21"/>
          <p:cNvGrpSpPr/>
          <p:nvPr/>
        </p:nvGrpSpPr>
        <p:grpSpPr>
          <a:xfrm>
            <a:off x="1246744" y="1392718"/>
            <a:ext cx="1800513" cy="1270081"/>
            <a:chOff x="918912" y="1844824"/>
            <a:chExt cx="1924896" cy="1693146"/>
          </a:xfrm>
        </p:grpSpPr>
        <p:sp>
          <p:nvSpPr>
            <p:cNvPr id="23" name="TextBox 37"/>
            <p:cNvSpPr txBox="1"/>
            <p:nvPr/>
          </p:nvSpPr>
          <p:spPr>
            <a:xfrm>
              <a:off x="1150015" y="1844824"/>
              <a:ext cx="1462691" cy="451405"/>
            </a:xfrm>
            <a:prstGeom prst="rect">
              <a:avLst/>
            </a:prstGeom>
            <a:noFill/>
          </p:spPr>
          <p:txBody>
            <a:bodyPr wrap="square" rtlCol="0">
              <a:spAutoFit/>
            </a:bodyPr>
            <a:lstStyle/>
            <a:p>
              <a:pPr algn="ctr"/>
              <a:r>
                <a:rPr lang="zh-CN" altLang="en-US" sz="1600" dirty="0">
                  <a:latin typeface="微软雅黑" panose="020B0503020204020204" pitchFamily="34" charset="-122"/>
                </a:rPr>
                <a:t>添加标题</a:t>
              </a:r>
            </a:p>
          </p:txBody>
        </p:sp>
        <p:sp>
          <p:nvSpPr>
            <p:cNvPr id="24" name="TextBox 38"/>
            <p:cNvSpPr txBox="1"/>
            <p:nvPr/>
          </p:nvSpPr>
          <p:spPr>
            <a:xfrm>
              <a:off x="918912" y="2134510"/>
              <a:ext cx="1924896" cy="1403460"/>
            </a:xfrm>
            <a:prstGeom prst="rect">
              <a:avLst/>
            </a:prstGeom>
            <a:noFill/>
          </p:spPr>
          <p:txBody>
            <a:bodyPr wrap="square" rtlCol="0">
              <a:spAutoFit/>
            </a:bodyPr>
            <a:lstStyle/>
            <a:p>
              <a:pPr algn="ctr">
                <a:lnSpc>
                  <a:spcPct val="130000"/>
                </a:lnSpc>
              </a:pPr>
              <a:r>
                <a:rPr lang="zh-CN" altLang="en-US" sz="1200" dirty="0">
                  <a:latin typeface="微软雅黑" panose="020B0503020204020204" pitchFamily="34" charset="-122"/>
                </a:rPr>
                <a:t>单击此处添加文本</a:t>
              </a:r>
              <a:endParaRPr lang="en-US" altLang="zh-CN" sz="1200" dirty="0">
                <a:latin typeface="微软雅黑" panose="020B0503020204020204" pitchFamily="34" charset="-122"/>
              </a:endParaRPr>
            </a:p>
            <a:p>
              <a:pPr algn="ctr">
                <a:lnSpc>
                  <a:spcPct val="130000"/>
                </a:lnSpc>
              </a:pPr>
              <a:r>
                <a:rPr lang="zh-CN" altLang="en-US" sz="1200" dirty="0">
                  <a:latin typeface="微软雅黑" panose="020B0503020204020204" pitchFamily="34" charset="-122"/>
                </a:rPr>
                <a:t>单击此处添加文本</a:t>
              </a:r>
              <a:endParaRPr lang="en-US" altLang="zh-CN" sz="1200" dirty="0">
                <a:latin typeface="微软雅黑" panose="020B0503020204020204" pitchFamily="34" charset="-122"/>
              </a:endParaRPr>
            </a:p>
            <a:p>
              <a:pPr algn="ctr">
                <a:lnSpc>
                  <a:spcPct val="130000"/>
                </a:lnSpc>
              </a:pPr>
              <a:r>
                <a:rPr lang="zh-CN" altLang="en-US" sz="1200" dirty="0">
                  <a:latin typeface="微软雅黑" panose="020B0503020204020204" pitchFamily="34" charset="-122"/>
                </a:rPr>
                <a:t>单击此处添加文本</a:t>
              </a:r>
              <a:endParaRPr lang="en-US" altLang="zh-CN" sz="1200" dirty="0">
                <a:latin typeface="微软雅黑" panose="020B0503020204020204" pitchFamily="34" charset="-122"/>
              </a:endParaRPr>
            </a:p>
            <a:p>
              <a:pPr algn="ctr">
                <a:lnSpc>
                  <a:spcPct val="130000"/>
                </a:lnSpc>
              </a:pPr>
              <a:r>
                <a:rPr lang="zh-CN" altLang="en-US" sz="1200" dirty="0">
                  <a:latin typeface="微软雅黑" panose="020B0503020204020204" pitchFamily="34" charset="-122"/>
                </a:rPr>
                <a:t>单击此处添加文本</a:t>
              </a:r>
              <a:endParaRPr lang="en-US" altLang="zh-CN" sz="1200" dirty="0">
                <a:latin typeface="微软雅黑" panose="020B0503020204020204" pitchFamily="34" charset="-122"/>
              </a:endParaRPr>
            </a:p>
          </p:txBody>
        </p:sp>
      </p:grpSp>
      <p:grpSp>
        <p:nvGrpSpPr>
          <p:cNvPr id="25" name="组合 24"/>
          <p:cNvGrpSpPr/>
          <p:nvPr/>
        </p:nvGrpSpPr>
        <p:grpSpPr>
          <a:xfrm>
            <a:off x="1246744" y="3047909"/>
            <a:ext cx="1800513" cy="1308500"/>
            <a:chOff x="918912" y="3738518"/>
            <a:chExt cx="1924896" cy="1744364"/>
          </a:xfrm>
        </p:grpSpPr>
        <p:sp>
          <p:nvSpPr>
            <p:cNvPr id="26" name="TextBox 40"/>
            <p:cNvSpPr txBox="1"/>
            <p:nvPr/>
          </p:nvSpPr>
          <p:spPr>
            <a:xfrm>
              <a:off x="1150015" y="3738518"/>
              <a:ext cx="1462691" cy="451405"/>
            </a:xfrm>
            <a:prstGeom prst="rect">
              <a:avLst/>
            </a:prstGeom>
            <a:noFill/>
          </p:spPr>
          <p:txBody>
            <a:bodyPr wrap="square" rtlCol="0">
              <a:spAutoFit/>
            </a:bodyPr>
            <a:lstStyle/>
            <a:p>
              <a:pPr algn="ctr"/>
              <a:r>
                <a:rPr lang="zh-CN" altLang="en-US" sz="1600" dirty="0">
                  <a:latin typeface="微软雅黑" panose="020B0503020204020204" pitchFamily="34" charset="-122"/>
                </a:rPr>
                <a:t>添加标题</a:t>
              </a:r>
            </a:p>
          </p:txBody>
        </p:sp>
        <p:sp>
          <p:nvSpPr>
            <p:cNvPr id="27" name="TextBox 41"/>
            <p:cNvSpPr txBox="1"/>
            <p:nvPr/>
          </p:nvSpPr>
          <p:spPr>
            <a:xfrm>
              <a:off x="918912" y="4079421"/>
              <a:ext cx="1924896" cy="1403461"/>
            </a:xfrm>
            <a:prstGeom prst="rect">
              <a:avLst/>
            </a:prstGeom>
            <a:noFill/>
          </p:spPr>
          <p:txBody>
            <a:bodyPr wrap="square" rtlCol="0">
              <a:spAutoFit/>
            </a:bodyPr>
            <a:lstStyle/>
            <a:p>
              <a:pPr algn="ctr">
                <a:lnSpc>
                  <a:spcPct val="130000"/>
                </a:lnSpc>
              </a:pPr>
              <a:r>
                <a:rPr lang="zh-CN" altLang="en-US" sz="1200" dirty="0">
                  <a:latin typeface="微软雅黑" panose="020B0503020204020204" pitchFamily="34" charset="-122"/>
                </a:rPr>
                <a:t>单击此处添加文本</a:t>
              </a:r>
              <a:endParaRPr lang="en-US" altLang="zh-CN" sz="1200" dirty="0">
                <a:latin typeface="微软雅黑" panose="020B0503020204020204" pitchFamily="34" charset="-122"/>
              </a:endParaRPr>
            </a:p>
            <a:p>
              <a:pPr algn="ctr">
                <a:lnSpc>
                  <a:spcPct val="130000"/>
                </a:lnSpc>
              </a:pPr>
              <a:r>
                <a:rPr lang="zh-CN" altLang="en-US" sz="1200" dirty="0">
                  <a:latin typeface="微软雅黑" panose="020B0503020204020204" pitchFamily="34" charset="-122"/>
                </a:rPr>
                <a:t>单击此处添加文本</a:t>
              </a:r>
              <a:endParaRPr lang="en-US" altLang="zh-CN" sz="1200" dirty="0">
                <a:latin typeface="微软雅黑" panose="020B0503020204020204" pitchFamily="34" charset="-122"/>
              </a:endParaRPr>
            </a:p>
            <a:p>
              <a:pPr algn="ctr">
                <a:lnSpc>
                  <a:spcPct val="130000"/>
                </a:lnSpc>
              </a:pPr>
              <a:r>
                <a:rPr lang="zh-CN" altLang="en-US" sz="1200" dirty="0">
                  <a:latin typeface="微软雅黑" panose="020B0503020204020204" pitchFamily="34" charset="-122"/>
                </a:rPr>
                <a:t>单击此处添加文本</a:t>
              </a:r>
              <a:endParaRPr lang="en-US" altLang="zh-CN" sz="1200" dirty="0">
                <a:latin typeface="微软雅黑" panose="020B0503020204020204" pitchFamily="34" charset="-122"/>
              </a:endParaRPr>
            </a:p>
            <a:p>
              <a:pPr algn="ctr">
                <a:lnSpc>
                  <a:spcPct val="130000"/>
                </a:lnSpc>
              </a:pPr>
              <a:r>
                <a:rPr lang="zh-CN" altLang="en-US" sz="1200" dirty="0">
                  <a:latin typeface="微软雅黑" panose="020B0503020204020204" pitchFamily="34" charset="-122"/>
                </a:rPr>
                <a:t>单击此处添加文本</a:t>
              </a:r>
              <a:endParaRPr lang="en-US" altLang="zh-CN" sz="1200" dirty="0">
                <a:latin typeface="微软雅黑" panose="020B0503020204020204" pitchFamily="34" charset="-122"/>
              </a:endParaRPr>
            </a:p>
          </p:txBody>
        </p:sp>
      </p:grpSp>
      <p:sp>
        <p:nvSpPr>
          <p:cNvPr id="2" name="标题 1"/>
          <p:cNvSpPr>
            <a:spLocks noGrp="1"/>
          </p:cNvSpPr>
          <p:nvPr>
            <p:ph type="title"/>
          </p:nvPr>
        </p:nvSpPr>
        <p:spPr/>
        <p:txBody>
          <a:bodyPr/>
          <a:lstStyle/>
          <a:p>
            <a:r>
              <a:rPr lang="zh-CN" altLang="en-US" dirty="0">
                <a:cs typeface="+mn-ea"/>
                <a:sym typeface="+mn-lt"/>
              </a:rPr>
              <a:t>在此输入标题内容</a:t>
            </a:r>
            <a:endParaRPr lang="zh-CN" altLang="en-US" dirty="0"/>
          </a:p>
        </p:txBody>
      </p:sp>
      <p:sp>
        <p:nvSpPr>
          <p:cNvPr id="3" name="灯片编号占位符 2"/>
          <p:cNvSpPr>
            <a:spLocks noGrp="1"/>
          </p:cNvSpPr>
          <p:nvPr>
            <p:ph type="sldNum" sz="quarter" idx="12"/>
          </p:nvPr>
        </p:nvSpPr>
        <p:spPr/>
        <p:txBody>
          <a:bodyPr/>
          <a:lstStyle/>
          <a:p>
            <a:fld id="{8C92ADDF-ABC6-4EEC-846D-A1AE2D410679}" type="slidenum">
              <a:rPr lang="zh-CN" altLang="en-US" smtClean="0"/>
              <a:t>30</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1" fill="hold" grpId="0" nodeType="withEffect">
                                  <p:stCondLst>
                                    <p:cond delay="20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par>
                                <p:cTn id="11" presetID="22" presetClass="entr" presetSubtype="2" fill="hold" grpId="0" nodeType="withEffect">
                                  <p:stCondLst>
                                    <p:cond delay="500"/>
                                  </p:stCondLst>
                                  <p:childTnLst>
                                    <p:set>
                                      <p:cBhvr>
                                        <p:cTn id="12" dur="1" fill="hold">
                                          <p:stCondLst>
                                            <p:cond delay="0"/>
                                          </p:stCondLst>
                                        </p:cTn>
                                        <p:tgtEl>
                                          <p:spTgt spid="12"/>
                                        </p:tgtEl>
                                        <p:attrNameLst>
                                          <p:attrName>style.visibility</p:attrName>
                                        </p:attrNameLst>
                                      </p:cBhvr>
                                      <p:to>
                                        <p:strVal val="visible"/>
                                      </p:to>
                                    </p:set>
                                    <p:animEffect transition="in" filter="wipe(right)">
                                      <p:cBhvr>
                                        <p:cTn id="13" dur="500"/>
                                        <p:tgtEl>
                                          <p:spTgt spid="12"/>
                                        </p:tgtEl>
                                      </p:cBhvr>
                                    </p:animEffect>
                                  </p:childTnLst>
                                </p:cTn>
                              </p:par>
                              <p:par>
                                <p:cTn id="14" presetID="22" presetClass="entr" presetSubtype="4" fill="hold" grpId="0" nodeType="withEffect">
                                  <p:stCondLst>
                                    <p:cond delay="80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par>
                                <p:cTn id="27" presetID="22" presetClass="entr" presetSubtype="8"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500"/>
                                        <p:tgtEl>
                                          <p:spTgt spid="19"/>
                                        </p:tgtEl>
                                      </p:cBhvr>
                                    </p:animEffect>
                                  </p:childTnLst>
                                </p:cTn>
                              </p:par>
                              <p:par>
                                <p:cTn id="30" presetID="22" presetClass="entr" presetSubtype="2"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right)">
                                      <p:cBhvr>
                                        <p:cTn id="32" dur="500"/>
                                        <p:tgtEl>
                                          <p:spTgt spid="25"/>
                                        </p:tgtEl>
                                      </p:cBhvr>
                                    </p:animEffect>
                                  </p:childTnLst>
                                </p:cTn>
                              </p:par>
                              <p:par>
                                <p:cTn id="33" presetID="22" presetClass="entr" presetSubtype="2"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right)">
                                      <p:cBhvr>
                                        <p:cTn id="3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flipV="1">
            <a:off x="2944069" y="1313240"/>
            <a:ext cx="3257451" cy="2762720"/>
            <a:chOff x="2501702" y="1313926"/>
            <a:chExt cx="3727202" cy="3161127"/>
          </a:xfrm>
          <a:solidFill>
            <a:srgbClr val="1C9292"/>
          </a:solidFill>
        </p:grpSpPr>
        <p:sp>
          <p:nvSpPr>
            <p:cNvPr id="10" name="等腰三角形 6"/>
            <p:cNvSpPr/>
            <p:nvPr/>
          </p:nvSpPr>
          <p:spPr>
            <a:xfrm>
              <a:off x="3470077" y="1313926"/>
              <a:ext cx="1796802" cy="1469072"/>
            </a:xfrm>
            <a:custGeom>
              <a:avLst/>
              <a:gdLst/>
              <a:ahLst/>
              <a:cxnLst/>
              <a:rect l="l" t="t" r="r" b="b"/>
              <a:pathLst>
                <a:path w="1796802" h="1469072">
                  <a:moveTo>
                    <a:pt x="898401" y="0"/>
                  </a:moveTo>
                  <a:lnTo>
                    <a:pt x="1796802" y="1469072"/>
                  </a:lnTo>
                  <a:lnTo>
                    <a:pt x="1015417" y="1469072"/>
                  </a:lnTo>
                  <a:lnTo>
                    <a:pt x="1015417" y="1372637"/>
                  </a:lnTo>
                  <a:lnTo>
                    <a:pt x="1154781" y="1372637"/>
                  </a:lnTo>
                  <a:lnTo>
                    <a:pt x="876052" y="1125318"/>
                  </a:lnTo>
                  <a:lnTo>
                    <a:pt x="597323" y="1372637"/>
                  </a:lnTo>
                  <a:lnTo>
                    <a:pt x="736688" y="1372637"/>
                  </a:lnTo>
                  <a:lnTo>
                    <a:pt x="736688" y="1469072"/>
                  </a:lnTo>
                  <a:lnTo>
                    <a:pt x="0" y="146907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1" name="等腰三角形 7"/>
            <p:cNvSpPr/>
            <p:nvPr/>
          </p:nvSpPr>
          <p:spPr>
            <a:xfrm>
              <a:off x="4463852" y="2974450"/>
              <a:ext cx="1765052" cy="1500603"/>
            </a:xfrm>
            <a:custGeom>
              <a:avLst/>
              <a:gdLst/>
              <a:ahLst/>
              <a:cxnLst/>
              <a:rect l="l" t="t" r="r" b="b"/>
              <a:pathLst>
                <a:path w="1765052" h="1500603">
                  <a:moveTo>
                    <a:pt x="882526" y="0"/>
                  </a:moveTo>
                  <a:lnTo>
                    <a:pt x="1765052" y="1500603"/>
                  </a:lnTo>
                  <a:lnTo>
                    <a:pt x="0" y="1500603"/>
                  </a:lnTo>
                  <a:lnTo>
                    <a:pt x="375894" y="861452"/>
                  </a:lnTo>
                  <a:lnTo>
                    <a:pt x="464514" y="915388"/>
                  </a:lnTo>
                  <a:lnTo>
                    <a:pt x="392059" y="1034436"/>
                  </a:lnTo>
                  <a:lnTo>
                    <a:pt x="748236" y="924919"/>
                  </a:lnTo>
                  <a:lnTo>
                    <a:pt x="681880" y="558240"/>
                  </a:lnTo>
                  <a:lnTo>
                    <a:pt x="609424" y="677289"/>
                  </a:lnTo>
                  <a:lnTo>
                    <a:pt x="517210" y="62116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2" name="等腰三角形 11"/>
            <p:cNvSpPr/>
            <p:nvPr/>
          </p:nvSpPr>
          <p:spPr>
            <a:xfrm rot="10800000">
              <a:off x="3458832" y="2871676"/>
              <a:ext cx="1822450" cy="155162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3" name="等腰三角形 11"/>
            <p:cNvSpPr/>
            <p:nvPr/>
          </p:nvSpPr>
          <p:spPr>
            <a:xfrm>
              <a:off x="2501702" y="2974450"/>
              <a:ext cx="1765052" cy="1500603"/>
            </a:xfrm>
            <a:custGeom>
              <a:avLst/>
              <a:gdLst/>
              <a:ahLst/>
              <a:cxnLst/>
              <a:rect l="l" t="t" r="r" b="b"/>
              <a:pathLst>
                <a:path w="1765052" h="1500603">
                  <a:moveTo>
                    <a:pt x="882526" y="0"/>
                  </a:moveTo>
                  <a:lnTo>
                    <a:pt x="1236032" y="601083"/>
                  </a:lnTo>
                  <a:lnTo>
                    <a:pt x="1121186" y="667974"/>
                  </a:lnTo>
                  <a:lnTo>
                    <a:pt x="1051045" y="547547"/>
                  </a:lnTo>
                  <a:lnTo>
                    <a:pt x="977616" y="912876"/>
                  </a:lnTo>
                  <a:lnTo>
                    <a:pt x="1331611" y="1029255"/>
                  </a:lnTo>
                  <a:lnTo>
                    <a:pt x="1261469" y="908828"/>
                  </a:lnTo>
                  <a:lnTo>
                    <a:pt x="1377332" y="841344"/>
                  </a:lnTo>
                  <a:lnTo>
                    <a:pt x="1765052" y="1500603"/>
                  </a:lnTo>
                  <a:lnTo>
                    <a:pt x="0" y="15006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14" name="TextBox 14"/>
          <p:cNvSpPr txBox="1"/>
          <p:nvPr/>
        </p:nvSpPr>
        <p:spPr>
          <a:xfrm>
            <a:off x="899748" y="2035187"/>
            <a:ext cx="2304656" cy="824200"/>
          </a:xfrm>
          <a:prstGeom prst="rect">
            <a:avLst/>
          </a:prstGeom>
          <a:noFill/>
          <a:ln>
            <a:noFill/>
            <a:prstDash val="sysDash"/>
          </a:ln>
        </p:spPr>
        <p:txBody>
          <a:bodyPr wrap="square" rtlCol="0">
            <a:spAutoFit/>
          </a:bodyPr>
          <a:lstStyle/>
          <a:p>
            <a:pPr algn="just">
              <a:lnSpc>
                <a:spcPct val="150000"/>
              </a:lnSpc>
            </a:pPr>
            <a:r>
              <a:rPr lang="zh-CN" altLang="en-US" sz="1100" dirty="0">
                <a:latin typeface="微软雅黑" panose="020B0503020204020204" pitchFamily="34" charset="-122"/>
                <a:ea typeface="微软雅黑" panose="020B0503020204020204" pitchFamily="34" charset="-122"/>
              </a:rPr>
              <a:t>输入你的文字输入你的文字 输入你的文字 输入你的文字 输入你的文字 </a:t>
            </a:r>
          </a:p>
        </p:txBody>
      </p:sp>
      <p:sp>
        <p:nvSpPr>
          <p:cNvPr id="15" name="矩形 14"/>
          <p:cNvSpPr/>
          <p:nvPr/>
        </p:nvSpPr>
        <p:spPr>
          <a:xfrm>
            <a:off x="1331871" y="1696574"/>
            <a:ext cx="1440410" cy="338613"/>
          </a:xfrm>
          <a:prstGeom prst="rect">
            <a:avLst/>
          </a:prstGeom>
          <a:noFill/>
          <a:ln>
            <a:noFill/>
          </a:ln>
        </p:spPr>
        <p:txBody>
          <a:bodyPr wrap="square">
            <a:spAutoFit/>
          </a:bodyPr>
          <a:lstStyle/>
          <a:p>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这里添加标题</a:t>
            </a:r>
          </a:p>
        </p:txBody>
      </p:sp>
      <p:grpSp>
        <p:nvGrpSpPr>
          <p:cNvPr id="16" name="组合 15"/>
          <p:cNvGrpSpPr/>
          <p:nvPr/>
        </p:nvGrpSpPr>
        <p:grpSpPr>
          <a:xfrm>
            <a:off x="5442082" y="1313241"/>
            <a:ext cx="400479" cy="584877"/>
            <a:chOff x="5210487" y="1340290"/>
            <a:chExt cx="400409" cy="584775"/>
          </a:xfrm>
        </p:grpSpPr>
        <p:sp>
          <p:nvSpPr>
            <p:cNvPr id="17" name="椭圆 16"/>
            <p:cNvSpPr/>
            <p:nvPr/>
          </p:nvSpPr>
          <p:spPr>
            <a:xfrm>
              <a:off x="5210487" y="1432913"/>
              <a:ext cx="390818" cy="390818"/>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8" name="TextBox 18"/>
            <p:cNvSpPr txBox="1"/>
            <p:nvPr/>
          </p:nvSpPr>
          <p:spPr>
            <a:xfrm>
              <a:off x="5219442" y="1340290"/>
              <a:ext cx="391454" cy="584775"/>
            </a:xfrm>
            <a:prstGeom prst="rect">
              <a:avLst/>
            </a:prstGeom>
            <a:noFill/>
          </p:spPr>
          <p:txBody>
            <a:bodyPr wrap="none" rtlCol="0">
              <a:spAutoFit/>
            </a:bodyPr>
            <a:lstStyle/>
            <a:p>
              <a:r>
                <a:rPr lang="en-US" altLang="zh-CN" sz="3200" dirty="0">
                  <a:solidFill>
                    <a:schemeClr val="bg1"/>
                  </a:solidFill>
                  <a:latin typeface="Impact" panose="020B0806030902050204" pitchFamily="34" charset="0"/>
                </a:rPr>
                <a:t>2</a:t>
              </a:r>
              <a:endParaRPr lang="zh-CN" altLang="en-US" sz="3200" dirty="0">
                <a:solidFill>
                  <a:schemeClr val="bg1"/>
                </a:solidFill>
                <a:latin typeface="Impact" panose="020B0806030902050204" pitchFamily="34" charset="0"/>
              </a:endParaRPr>
            </a:p>
          </p:txBody>
        </p:sp>
      </p:grpSp>
      <p:grpSp>
        <p:nvGrpSpPr>
          <p:cNvPr id="19" name="组合 18"/>
          <p:cNvGrpSpPr/>
          <p:nvPr/>
        </p:nvGrpSpPr>
        <p:grpSpPr>
          <a:xfrm>
            <a:off x="3324480" y="1313241"/>
            <a:ext cx="390886" cy="584877"/>
            <a:chOff x="5210487" y="1340290"/>
            <a:chExt cx="390818" cy="584775"/>
          </a:xfrm>
        </p:grpSpPr>
        <p:sp>
          <p:nvSpPr>
            <p:cNvPr id="20" name="椭圆 19"/>
            <p:cNvSpPr/>
            <p:nvPr/>
          </p:nvSpPr>
          <p:spPr>
            <a:xfrm>
              <a:off x="5210487" y="1432913"/>
              <a:ext cx="390818" cy="390818"/>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1" name="TextBox 21"/>
            <p:cNvSpPr txBox="1"/>
            <p:nvPr/>
          </p:nvSpPr>
          <p:spPr>
            <a:xfrm>
              <a:off x="5219442" y="1340290"/>
              <a:ext cx="341760" cy="584775"/>
            </a:xfrm>
            <a:prstGeom prst="rect">
              <a:avLst/>
            </a:prstGeom>
            <a:noFill/>
          </p:spPr>
          <p:txBody>
            <a:bodyPr wrap="none" rtlCol="0">
              <a:spAutoFit/>
            </a:bodyPr>
            <a:lstStyle/>
            <a:p>
              <a:r>
                <a:rPr lang="en-US" altLang="zh-CN" sz="3200" dirty="0">
                  <a:solidFill>
                    <a:schemeClr val="bg1"/>
                  </a:solidFill>
                  <a:latin typeface="Impact" panose="020B0806030902050204" pitchFamily="34" charset="0"/>
                </a:rPr>
                <a:t>1</a:t>
              </a:r>
              <a:endParaRPr lang="zh-CN" altLang="en-US" sz="3200" dirty="0">
                <a:solidFill>
                  <a:schemeClr val="bg1"/>
                </a:solidFill>
                <a:latin typeface="Impact" panose="020B0806030902050204" pitchFamily="34" charset="0"/>
              </a:endParaRPr>
            </a:p>
          </p:txBody>
        </p:sp>
      </p:grpSp>
      <p:grpSp>
        <p:nvGrpSpPr>
          <p:cNvPr id="22" name="组合 21"/>
          <p:cNvGrpSpPr/>
          <p:nvPr/>
        </p:nvGrpSpPr>
        <p:grpSpPr>
          <a:xfrm>
            <a:off x="4360594" y="3141561"/>
            <a:ext cx="411700" cy="584877"/>
            <a:chOff x="5210487" y="1340290"/>
            <a:chExt cx="411629" cy="584775"/>
          </a:xfrm>
        </p:grpSpPr>
        <p:sp>
          <p:nvSpPr>
            <p:cNvPr id="23" name="椭圆 22"/>
            <p:cNvSpPr/>
            <p:nvPr/>
          </p:nvSpPr>
          <p:spPr>
            <a:xfrm>
              <a:off x="5210487" y="1432913"/>
              <a:ext cx="390818" cy="390818"/>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4" name="TextBox 24"/>
            <p:cNvSpPr txBox="1"/>
            <p:nvPr/>
          </p:nvSpPr>
          <p:spPr>
            <a:xfrm>
              <a:off x="5219442" y="1340290"/>
              <a:ext cx="402674" cy="584775"/>
            </a:xfrm>
            <a:prstGeom prst="rect">
              <a:avLst/>
            </a:prstGeom>
            <a:noFill/>
          </p:spPr>
          <p:txBody>
            <a:bodyPr wrap="none" rtlCol="0">
              <a:spAutoFit/>
            </a:bodyPr>
            <a:lstStyle/>
            <a:p>
              <a:r>
                <a:rPr lang="en-US" altLang="zh-CN" sz="3200" dirty="0">
                  <a:solidFill>
                    <a:schemeClr val="bg1"/>
                  </a:solidFill>
                  <a:latin typeface="Impact" panose="020B0806030902050204" pitchFamily="34" charset="0"/>
                </a:rPr>
                <a:t>3</a:t>
              </a:r>
              <a:endParaRPr lang="zh-CN" altLang="en-US" sz="3200" dirty="0">
                <a:solidFill>
                  <a:schemeClr val="bg1"/>
                </a:solidFill>
                <a:latin typeface="Impact" panose="020B0806030902050204" pitchFamily="34" charset="0"/>
              </a:endParaRPr>
            </a:p>
          </p:txBody>
        </p:sp>
      </p:grpSp>
      <p:sp>
        <p:nvSpPr>
          <p:cNvPr id="25" name="Freeform 18">
            <a:hlinkClick r:id="rId3"/>
          </p:cNvPr>
          <p:cNvSpPr>
            <a:spLocks noEditPoints="1"/>
          </p:cNvSpPr>
          <p:nvPr/>
        </p:nvSpPr>
        <p:spPr bwMode="auto">
          <a:xfrm>
            <a:off x="4270256" y="1930066"/>
            <a:ext cx="597260" cy="607523"/>
          </a:xfrm>
          <a:custGeom>
            <a:avLst/>
            <a:gdLst>
              <a:gd name="T0" fmla="*/ 60 w 120"/>
              <a:gd name="T1" fmla="*/ 62 h 122"/>
              <a:gd name="T2" fmla="*/ 91 w 120"/>
              <a:gd name="T3" fmla="*/ 31 h 122"/>
              <a:gd name="T4" fmla="*/ 60 w 120"/>
              <a:gd name="T5" fmla="*/ 0 h 122"/>
              <a:gd name="T6" fmla="*/ 29 w 120"/>
              <a:gd name="T7" fmla="*/ 31 h 122"/>
              <a:gd name="T8" fmla="*/ 60 w 120"/>
              <a:gd name="T9" fmla="*/ 62 h 122"/>
              <a:gd name="T10" fmla="*/ 75 w 120"/>
              <a:gd name="T11" fmla="*/ 64 h 122"/>
              <a:gd name="T12" fmla="*/ 60 w 120"/>
              <a:gd name="T13" fmla="*/ 83 h 122"/>
              <a:gd name="T14" fmla="*/ 44 w 120"/>
              <a:gd name="T15" fmla="*/ 64 h 122"/>
              <a:gd name="T16" fmla="*/ 0 w 120"/>
              <a:gd name="T17" fmla="*/ 122 h 122"/>
              <a:gd name="T18" fmla="*/ 59 w 120"/>
              <a:gd name="T19" fmla="*/ 122 h 122"/>
              <a:gd name="T20" fmla="*/ 60 w 120"/>
              <a:gd name="T21" fmla="*/ 122 h 122"/>
              <a:gd name="T22" fmla="*/ 120 w 120"/>
              <a:gd name="T23" fmla="*/ 122 h 122"/>
              <a:gd name="T24" fmla="*/ 75 w 120"/>
              <a:gd name="T25" fmla="*/ 64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 h="122">
                <a:moveTo>
                  <a:pt x="60" y="62"/>
                </a:moveTo>
                <a:cubicBezTo>
                  <a:pt x="77" y="62"/>
                  <a:pt x="91" y="48"/>
                  <a:pt x="91" y="31"/>
                </a:cubicBezTo>
                <a:cubicBezTo>
                  <a:pt x="91" y="13"/>
                  <a:pt x="77" y="0"/>
                  <a:pt x="60" y="0"/>
                </a:cubicBezTo>
                <a:cubicBezTo>
                  <a:pt x="43" y="0"/>
                  <a:pt x="29" y="13"/>
                  <a:pt x="29" y="31"/>
                </a:cubicBezTo>
                <a:cubicBezTo>
                  <a:pt x="29" y="48"/>
                  <a:pt x="43" y="62"/>
                  <a:pt x="60" y="62"/>
                </a:cubicBezTo>
                <a:moveTo>
                  <a:pt x="75" y="64"/>
                </a:moveTo>
                <a:cubicBezTo>
                  <a:pt x="60" y="83"/>
                  <a:pt x="60" y="83"/>
                  <a:pt x="60" y="83"/>
                </a:cubicBezTo>
                <a:cubicBezTo>
                  <a:pt x="44" y="64"/>
                  <a:pt x="44" y="64"/>
                  <a:pt x="44" y="64"/>
                </a:cubicBezTo>
                <a:cubicBezTo>
                  <a:pt x="44" y="64"/>
                  <a:pt x="10" y="63"/>
                  <a:pt x="0" y="122"/>
                </a:cubicBezTo>
                <a:cubicBezTo>
                  <a:pt x="59" y="122"/>
                  <a:pt x="59" y="122"/>
                  <a:pt x="59" y="122"/>
                </a:cubicBezTo>
                <a:cubicBezTo>
                  <a:pt x="60" y="122"/>
                  <a:pt x="60" y="122"/>
                  <a:pt x="60" y="122"/>
                </a:cubicBezTo>
                <a:cubicBezTo>
                  <a:pt x="120" y="122"/>
                  <a:pt x="120" y="122"/>
                  <a:pt x="120" y="122"/>
                </a:cubicBezTo>
                <a:cubicBezTo>
                  <a:pt x="110" y="63"/>
                  <a:pt x="75" y="64"/>
                  <a:pt x="75" y="64"/>
                </a:cubicBezTo>
              </a:path>
            </a:pathLst>
          </a:custGeom>
          <a:solidFill>
            <a:schemeClr val="bg1"/>
          </a:solidFill>
          <a:ln>
            <a:noFill/>
          </a:ln>
        </p:spPr>
        <p:txBody>
          <a:bodyPr vert="horz" wrap="square" lIns="68592" tIns="34296" rIns="68592" bIns="34296" numCol="1" anchor="t" anchorCtr="0" compatLnSpc="1"/>
          <a:lstStyle/>
          <a:p>
            <a:pPr defTabSz="685800"/>
            <a:endParaRPr lang="zh-CN" altLang="en-US" sz="1015">
              <a:solidFill>
                <a:schemeClr val="tx1">
                  <a:lumMod val="65000"/>
                  <a:lumOff val="35000"/>
                </a:schemeClr>
              </a:solidFill>
            </a:endParaRPr>
          </a:p>
        </p:txBody>
      </p:sp>
      <p:sp>
        <p:nvSpPr>
          <p:cNvPr id="26" name="TextBox 26"/>
          <p:cNvSpPr txBox="1"/>
          <p:nvPr/>
        </p:nvSpPr>
        <p:spPr>
          <a:xfrm>
            <a:off x="5905305" y="2035187"/>
            <a:ext cx="2304656" cy="824200"/>
          </a:xfrm>
          <a:prstGeom prst="rect">
            <a:avLst/>
          </a:prstGeom>
          <a:noFill/>
          <a:ln>
            <a:noFill/>
            <a:prstDash val="sysDash"/>
          </a:ln>
        </p:spPr>
        <p:txBody>
          <a:bodyPr wrap="square" rtlCol="0">
            <a:spAutoFit/>
          </a:bodyPr>
          <a:lstStyle/>
          <a:p>
            <a:pPr algn="just">
              <a:lnSpc>
                <a:spcPct val="150000"/>
              </a:lnSpc>
            </a:pPr>
            <a:r>
              <a:rPr lang="zh-CN" altLang="en-US" sz="1100" dirty="0">
                <a:latin typeface="微软雅黑" panose="020B0503020204020204" pitchFamily="34" charset="-122"/>
                <a:ea typeface="微软雅黑" panose="020B0503020204020204" pitchFamily="34" charset="-122"/>
              </a:rPr>
              <a:t>输入你的文字输入你的文字 输入你的文字 输入你的文字 输入你的文字 </a:t>
            </a:r>
          </a:p>
        </p:txBody>
      </p:sp>
      <p:sp>
        <p:nvSpPr>
          <p:cNvPr id="27" name="矩形 26"/>
          <p:cNvSpPr/>
          <p:nvPr/>
        </p:nvSpPr>
        <p:spPr>
          <a:xfrm>
            <a:off x="6337428" y="1696574"/>
            <a:ext cx="1440410" cy="338613"/>
          </a:xfrm>
          <a:prstGeom prst="rect">
            <a:avLst/>
          </a:prstGeom>
          <a:noFill/>
          <a:ln>
            <a:noFill/>
          </a:ln>
        </p:spPr>
        <p:txBody>
          <a:bodyPr wrap="square">
            <a:spAutoFit/>
          </a:bodyPr>
          <a:lstStyle/>
          <a:p>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这里添加标题</a:t>
            </a:r>
          </a:p>
        </p:txBody>
      </p:sp>
      <p:sp>
        <p:nvSpPr>
          <p:cNvPr id="28" name="TextBox 28"/>
          <p:cNvSpPr txBox="1"/>
          <p:nvPr/>
        </p:nvSpPr>
        <p:spPr>
          <a:xfrm>
            <a:off x="2944070" y="4127373"/>
            <a:ext cx="3717320" cy="854080"/>
          </a:xfrm>
          <a:prstGeom prst="rect">
            <a:avLst/>
          </a:prstGeom>
          <a:noFill/>
          <a:ln>
            <a:noFill/>
            <a:prstDash val="sysDash"/>
          </a:ln>
        </p:spPr>
        <p:txBody>
          <a:bodyPr wrap="square" rtlCol="0">
            <a:spAutoFit/>
          </a:bodyPr>
          <a:lstStyle/>
          <a:p>
            <a:pPr algn="just">
              <a:lnSpc>
                <a:spcPct val="150000"/>
              </a:lnSpc>
            </a:pPr>
            <a:r>
              <a:rPr lang="zh-CN" altLang="en-US" sz="1100" dirty="0">
                <a:latin typeface="微软雅黑" panose="020B0503020204020204" pitchFamily="34" charset="-122"/>
                <a:ea typeface="微软雅黑" panose="020B0503020204020204" pitchFamily="34" charset="-122"/>
              </a:rPr>
              <a:t>输入你的文字输入你的文字 输入你的文字 输入你的文字 输入你的文字输入你的文字输入你的文字 输入你的文字 输入</a:t>
            </a:r>
          </a:p>
        </p:txBody>
      </p:sp>
      <p:sp>
        <p:nvSpPr>
          <p:cNvPr id="29" name="矩形 28"/>
          <p:cNvSpPr/>
          <p:nvPr/>
        </p:nvSpPr>
        <p:spPr>
          <a:xfrm>
            <a:off x="5292999" y="3788760"/>
            <a:ext cx="1440410" cy="338613"/>
          </a:xfrm>
          <a:prstGeom prst="rect">
            <a:avLst/>
          </a:prstGeom>
          <a:noFill/>
          <a:ln>
            <a:noFill/>
          </a:ln>
        </p:spPr>
        <p:txBody>
          <a:bodyPr wrap="square">
            <a:spAutoFit/>
          </a:bodyPr>
          <a:lstStyle/>
          <a:p>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这里添加标题</a:t>
            </a:r>
          </a:p>
        </p:txBody>
      </p:sp>
      <p:sp>
        <p:nvSpPr>
          <p:cNvPr id="2" name="标题 1"/>
          <p:cNvSpPr>
            <a:spLocks noGrp="1"/>
          </p:cNvSpPr>
          <p:nvPr>
            <p:ph type="title"/>
          </p:nvPr>
        </p:nvSpPr>
        <p:spPr/>
        <p:txBody>
          <a:bodyPr/>
          <a:lstStyle/>
          <a:p>
            <a:r>
              <a:rPr lang="zh-CN" altLang="en-US" dirty="0">
                <a:cs typeface="+mn-ea"/>
                <a:sym typeface="+mn-lt"/>
              </a:rPr>
              <a:t>在此输入标题内容</a:t>
            </a:r>
            <a:endParaRPr lang="zh-CN" altLang="en-US" dirty="0"/>
          </a:p>
        </p:txBody>
      </p:sp>
      <p:sp>
        <p:nvSpPr>
          <p:cNvPr id="3" name="灯片编号占位符 2"/>
          <p:cNvSpPr>
            <a:spLocks noGrp="1"/>
          </p:cNvSpPr>
          <p:nvPr>
            <p:ph type="sldNum" sz="quarter" idx="12"/>
          </p:nvPr>
        </p:nvSpPr>
        <p:spPr/>
        <p:txBody>
          <a:bodyPr/>
          <a:lstStyle/>
          <a:p>
            <a:fld id="{8C92ADDF-ABC6-4EEC-846D-A1AE2D410679}" type="slidenum">
              <a:rPr lang="zh-CN" altLang="en-US" smtClean="0"/>
              <a:t>31</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750"/>
                                  </p:stCondLst>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anim calcmode="lin" valueType="num">
                                      <p:cBhvr>
                                        <p:cTn id="9" dur="750" fill="hold"/>
                                        <p:tgtEl>
                                          <p:spTgt spid="9"/>
                                        </p:tgtEl>
                                        <p:attrNameLst>
                                          <p:attrName>style.rotation</p:attrName>
                                        </p:attrNameLst>
                                      </p:cBhvr>
                                      <p:tavLst>
                                        <p:tav tm="0">
                                          <p:val>
                                            <p:fltVal val="90"/>
                                          </p:val>
                                        </p:tav>
                                        <p:tav tm="100000">
                                          <p:val>
                                            <p:fltVal val="0"/>
                                          </p:val>
                                        </p:tav>
                                      </p:tavLst>
                                    </p:anim>
                                    <p:animEffect transition="in" filter="fade">
                                      <p:cBhvr>
                                        <p:cTn id="10" dur="750"/>
                                        <p:tgtEl>
                                          <p:spTgt spid="9"/>
                                        </p:tgtEl>
                                      </p:cBhvr>
                                    </p:animEffect>
                                  </p:childTnLst>
                                </p:cTn>
                              </p:par>
                              <p:par>
                                <p:cTn id="11" presetID="53" presetClass="entr" presetSubtype="16" fill="hold" grpId="0" nodeType="withEffect">
                                  <p:stCondLst>
                                    <p:cond delay="1500"/>
                                  </p:stCondLst>
                                  <p:childTnLst>
                                    <p:set>
                                      <p:cBhvr>
                                        <p:cTn id="12" dur="1" fill="hold">
                                          <p:stCondLst>
                                            <p:cond delay="0"/>
                                          </p:stCondLst>
                                        </p:cTn>
                                        <p:tgtEl>
                                          <p:spTgt spid="25"/>
                                        </p:tgtEl>
                                        <p:attrNameLst>
                                          <p:attrName>style.visibility</p:attrName>
                                        </p:attrNameLst>
                                      </p:cBhvr>
                                      <p:to>
                                        <p:strVal val="visible"/>
                                      </p:to>
                                    </p:set>
                                    <p:anim calcmode="lin" valueType="num">
                                      <p:cBhvr>
                                        <p:cTn id="13" dur="500" fill="hold"/>
                                        <p:tgtEl>
                                          <p:spTgt spid="25"/>
                                        </p:tgtEl>
                                        <p:attrNameLst>
                                          <p:attrName>ppt_w</p:attrName>
                                        </p:attrNameLst>
                                      </p:cBhvr>
                                      <p:tavLst>
                                        <p:tav tm="0">
                                          <p:val>
                                            <p:fltVal val="0"/>
                                          </p:val>
                                        </p:tav>
                                        <p:tav tm="100000">
                                          <p:val>
                                            <p:strVal val="#ppt_w"/>
                                          </p:val>
                                        </p:tav>
                                      </p:tavLst>
                                    </p:anim>
                                    <p:anim calcmode="lin" valueType="num">
                                      <p:cBhvr>
                                        <p:cTn id="14" dur="500" fill="hold"/>
                                        <p:tgtEl>
                                          <p:spTgt spid="25"/>
                                        </p:tgtEl>
                                        <p:attrNameLst>
                                          <p:attrName>ppt_h</p:attrName>
                                        </p:attrNameLst>
                                      </p:cBhvr>
                                      <p:tavLst>
                                        <p:tav tm="0">
                                          <p:val>
                                            <p:fltVal val="0"/>
                                          </p:val>
                                        </p:tav>
                                        <p:tav tm="100000">
                                          <p:val>
                                            <p:strVal val="#ppt_h"/>
                                          </p:val>
                                        </p:tav>
                                      </p:tavLst>
                                    </p:anim>
                                    <p:animEffect transition="in" filter="fade">
                                      <p:cBhvr>
                                        <p:cTn id="15" dur="500"/>
                                        <p:tgtEl>
                                          <p:spTgt spid="25"/>
                                        </p:tgtEl>
                                      </p:cBhvr>
                                    </p:animEffect>
                                  </p:childTnLst>
                                </p:cTn>
                              </p:par>
                              <p:par>
                                <p:cTn id="16" presetID="53" presetClass="entr" presetSubtype="16" fill="hold" nodeType="withEffect">
                                  <p:stCondLst>
                                    <p:cond delay="1500"/>
                                  </p:stCondLst>
                                  <p:childTnLst>
                                    <p:set>
                                      <p:cBhvr>
                                        <p:cTn id="17" dur="1" fill="hold">
                                          <p:stCondLst>
                                            <p:cond delay="0"/>
                                          </p:stCondLst>
                                        </p:cTn>
                                        <p:tgtEl>
                                          <p:spTgt spid="19"/>
                                        </p:tgtEl>
                                        <p:attrNameLst>
                                          <p:attrName>style.visibility</p:attrName>
                                        </p:attrNameLst>
                                      </p:cBhvr>
                                      <p:to>
                                        <p:strVal val="visible"/>
                                      </p:to>
                                    </p:set>
                                    <p:anim calcmode="lin" valueType="num">
                                      <p:cBhvr>
                                        <p:cTn id="18" dur="500" fill="hold"/>
                                        <p:tgtEl>
                                          <p:spTgt spid="19"/>
                                        </p:tgtEl>
                                        <p:attrNameLst>
                                          <p:attrName>ppt_w</p:attrName>
                                        </p:attrNameLst>
                                      </p:cBhvr>
                                      <p:tavLst>
                                        <p:tav tm="0">
                                          <p:val>
                                            <p:fltVal val="0"/>
                                          </p:val>
                                        </p:tav>
                                        <p:tav tm="100000">
                                          <p:val>
                                            <p:strVal val="#ppt_w"/>
                                          </p:val>
                                        </p:tav>
                                      </p:tavLst>
                                    </p:anim>
                                    <p:anim calcmode="lin" valueType="num">
                                      <p:cBhvr>
                                        <p:cTn id="19" dur="500" fill="hold"/>
                                        <p:tgtEl>
                                          <p:spTgt spid="19"/>
                                        </p:tgtEl>
                                        <p:attrNameLst>
                                          <p:attrName>ppt_h</p:attrName>
                                        </p:attrNameLst>
                                      </p:cBhvr>
                                      <p:tavLst>
                                        <p:tav tm="0">
                                          <p:val>
                                            <p:fltVal val="0"/>
                                          </p:val>
                                        </p:tav>
                                        <p:tav tm="100000">
                                          <p:val>
                                            <p:strVal val="#ppt_h"/>
                                          </p:val>
                                        </p:tav>
                                      </p:tavLst>
                                    </p:anim>
                                    <p:animEffect transition="in" filter="fade">
                                      <p:cBhvr>
                                        <p:cTn id="20" dur="500"/>
                                        <p:tgtEl>
                                          <p:spTgt spid="19"/>
                                        </p:tgtEl>
                                      </p:cBhvr>
                                    </p:animEffect>
                                  </p:childTnLst>
                                </p:cTn>
                              </p:par>
                              <p:par>
                                <p:cTn id="21" presetID="53" presetClass="entr" presetSubtype="16" fill="hold" nodeType="withEffect">
                                  <p:stCondLst>
                                    <p:cond delay="150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Effect transition="in" filter="fade">
                                      <p:cBhvr>
                                        <p:cTn id="25" dur="500"/>
                                        <p:tgtEl>
                                          <p:spTgt spid="16"/>
                                        </p:tgtEl>
                                      </p:cBhvr>
                                    </p:animEffect>
                                  </p:childTnLst>
                                </p:cTn>
                              </p:par>
                              <p:par>
                                <p:cTn id="26" presetID="53" presetClass="entr" presetSubtype="16" fill="hold" nodeType="withEffect">
                                  <p:stCondLst>
                                    <p:cond delay="1500"/>
                                  </p:stCondLst>
                                  <p:childTnLst>
                                    <p:set>
                                      <p:cBhvr>
                                        <p:cTn id="27" dur="1" fill="hold">
                                          <p:stCondLst>
                                            <p:cond delay="0"/>
                                          </p:stCondLst>
                                        </p:cTn>
                                        <p:tgtEl>
                                          <p:spTgt spid="22"/>
                                        </p:tgtEl>
                                        <p:attrNameLst>
                                          <p:attrName>style.visibility</p:attrName>
                                        </p:attrNameLst>
                                      </p:cBhvr>
                                      <p:to>
                                        <p:strVal val="visible"/>
                                      </p:to>
                                    </p:set>
                                    <p:anim calcmode="lin" valueType="num">
                                      <p:cBhvr>
                                        <p:cTn id="28" dur="500" fill="hold"/>
                                        <p:tgtEl>
                                          <p:spTgt spid="22"/>
                                        </p:tgtEl>
                                        <p:attrNameLst>
                                          <p:attrName>ppt_w</p:attrName>
                                        </p:attrNameLst>
                                      </p:cBhvr>
                                      <p:tavLst>
                                        <p:tav tm="0">
                                          <p:val>
                                            <p:fltVal val="0"/>
                                          </p:val>
                                        </p:tav>
                                        <p:tav tm="100000">
                                          <p:val>
                                            <p:strVal val="#ppt_w"/>
                                          </p:val>
                                        </p:tav>
                                      </p:tavLst>
                                    </p:anim>
                                    <p:anim calcmode="lin" valueType="num">
                                      <p:cBhvr>
                                        <p:cTn id="29" dur="500" fill="hold"/>
                                        <p:tgtEl>
                                          <p:spTgt spid="22"/>
                                        </p:tgtEl>
                                        <p:attrNameLst>
                                          <p:attrName>ppt_h</p:attrName>
                                        </p:attrNameLst>
                                      </p:cBhvr>
                                      <p:tavLst>
                                        <p:tav tm="0">
                                          <p:val>
                                            <p:fltVal val="0"/>
                                          </p:val>
                                        </p:tav>
                                        <p:tav tm="100000">
                                          <p:val>
                                            <p:strVal val="#ppt_h"/>
                                          </p:val>
                                        </p:tav>
                                      </p:tavLst>
                                    </p:anim>
                                    <p:animEffect transition="in" filter="fade">
                                      <p:cBhvr>
                                        <p:cTn id="30" dur="500"/>
                                        <p:tgtEl>
                                          <p:spTgt spid="22"/>
                                        </p:tgtEl>
                                      </p:cBhvr>
                                    </p:animEffect>
                                  </p:childTnLst>
                                </p:cTn>
                              </p:par>
                              <p:par>
                                <p:cTn id="31" presetID="53" presetClass="entr" presetSubtype="16" fill="hold" grpId="0" nodeType="withEffect">
                                  <p:stCondLst>
                                    <p:cond delay="2000"/>
                                  </p:stCondLst>
                                  <p:childTnLst>
                                    <p:set>
                                      <p:cBhvr>
                                        <p:cTn id="32" dur="1" fill="hold">
                                          <p:stCondLst>
                                            <p:cond delay="0"/>
                                          </p:stCondLst>
                                        </p:cTn>
                                        <p:tgtEl>
                                          <p:spTgt spid="26"/>
                                        </p:tgtEl>
                                        <p:attrNameLst>
                                          <p:attrName>style.visibility</p:attrName>
                                        </p:attrNameLst>
                                      </p:cBhvr>
                                      <p:to>
                                        <p:strVal val="visible"/>
                                      </p:to>
                                    </p:set>
                                    <p:anim calcmode="lin" valueType="num">
                                      <p:cBhvr>
                                        <p:cTn id="33" dur="750" fill="hold"/>
                                        <p:tgtEl>
                                          <p:spTgt spid="26"/>
                                        </p:tgtEl>
                                        <p:attrNameLst>
                                          <p:attrName>ppt_w</p:attrName>
                                        </p:attrNameLst>
                                      </p:cBhvr>
                                      <p:tavLst>
                                        <p:tav tm="0">
                                          <p:val>
                                            <p:fltVal val="0"/>
                                          </p:val>
                                        </p:tav>
                                        <p:tav tm="100000">
                                          <p:val>
                                            <p:strVal val="#ppt_w"/>
                                          </p:val>
                                        </p:tav>
                                      </p:tavLst>
                                    </p:anim>
                                    <p:anim calcmode="lin" valueType="num">
                                      <p:cBhvr>
                                        <p:cTn id="34" dur="750" fill="hold"/>
                                        <p:tgtEl>
                                          <p:spTgt spid="26"/>
                                        </p:tgtEl>
                                        <p:attrNameLst>
                                          <p:attrName>ppt_h</p:attrName>
                                        </p:attrNameLst>
                                      </p:cBhvr>
                                      <p:tavLst>
                                        <p:tav tm="0">
                                          <p:val>
                                            <p:fltVal val="0"/>
                                          </p:val>
                                        </p:tav>
                                        <p:tav tm="100000">
                                          <p:val>
                                            <p:strVal val="#ppt_h"/>
                                          </p:val>
                                        </p:tav>
                                      </p:tavLst>
                                    </p:anim>
                                    <p:animEffect transition="in" filter="fade">
                                      <p:cBhvr>
                                        <p:cTn id="35" dur="750"/>
                                        <p:tgtEl>
                                          <p:spTgt spid="26"/>
                                        </p:tgtEl>
                                      </p:cBhvr>
                                    </p:animEffect>
                                  </p:childTnLst>
                                </p:cTn>
                              </p:par>
                              <p:par>
                                <p:cTn id="36" presetID="53" presetClass="entr" presetSubtype="16" fill="hold" grpId="0" nodeType="withEffect">
                                  <p:stCondLst>
                                    <p:cond delay="2000"/>
                                  </p:stCondLst>
                                  <p:childTnLst>
                                    <p:set>
                                      <p:cBhvr>
                                        <p:cTn id="37" dur="1" fill="hold">
                                          <p:stCondLst>
                                            <p:cond delay="0"/>
                                          </p:stCondLst>
                                        </p:cTn>
                                        <p:tgtEl>
                                          <p:spTgt spid="27"/>
                                        </p:tgtEl>
                                        <p:attrNameLst>
                                          <p:attrName>style.visibility</p:attrName>
                                        </p:attrNameLst>
                                      </p:cBhvr>
                                      <p:to>
                                        <p:strVal val="visible"/>
                                      </p:to>
                                    </p:set>
                                    <p:anim calcmode="lin" valueType="num">
                                      <p:cBhvr>
                                        <p:cTn id="38" dur="750" fill="hold"/>
                                        <p:tgtEl>
                                          <p:spTgt spid="27"/>
                                        </p:tgtEl>
                                        <p:attrNameLst>
                                          <p:attrName>ppt_w</p:attrName>
                                        </p:attrNameLst>
                                      </p:cBhvr>
                                      <p:tavLst>
                                        <p:tav tm="0">
                                          <p:val>
                                            <p:fltVal val="0"/>
                                          </p:val>
                                        </p:tav>
                                        <p:tav tm="100000">
                                          <p:val>
                                            <p:strVal val="#ppt_w"/>
                                          </p:val>
                                        </p:tav>
                                      </p:tavLst>
                                    </p:anim>
                                    <p:anim calcmode="lin" valueType="num">
                                      <p:cBhvr>
                                        <p:cTn id="39" dur="750" fill="hold"/>
                                        <p:tgtEl>
                                          <p:spTgt spid="27"/>
                                        </p:tgtEl>
                                        <p:attrNameLst>
                                          <p:attrName>ppt_h</p:attrName>
                                        </p:attrNameLst>
                                      </p:cBhvr>
                                      <p:tavLst>
                                        <p:tav tm="0">
                                          <p:val>
                                            <p:fltVal val="0"/>
                                          </p:val>
                                        </p:tav>
                                        <p:tav tm="100000">
                                          <p:val>
                                            <p:strVal val="#ppt_h"/>
                                          </p:val>
                                        </p:tav>
                                      </p:tavLst>
                                    </p:anim>
                                    <p:animEffect transition="in" filter="fade">
                                      <p:cBhvr>
                                        <p:cTn id="40" dur="750"/>
                                        <p:tgtEl>
                                          <p:spTgt spid="27"/>
                                        </p:tgtEl>
                                      </p:cBhvr>
                                    </p:animEffect>
                                  </p:childTnLst>
                                </p:cTn>
                              </p:par>
                              <p:par>
                                <p:cTn id="41" presetID="53" presetClass="entr" presetSubtype="16" fill="hold" grpId="0" nodeType="withEffect">
                                  <p:stCondLst>
                                    <p:cond delay="200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par>
                                <p:cTn id="46" presetID="53" presetClass="entr" presetSubtype="16" fill="hold" grpId="0" nodeType="withEffect">
                                  <p:stCondLst>
                                    <p:cond delay="2000"/>
                                  </p:stCondLst>
                                  <p:childTnLst>
                                    <p:set>
                                      <p:cBhvr>
                                        <p:cTn id="47" dur="1" fill="hold">
                                          <p:stCondLst>
                                            <p:cond delay="0"/>
                                          </p:stCondLst>
                                        </p:cTn>
                                        <p:tgtEl>
                                          <p:spTgt spid="14"/>
                                        </p:tgtEl>
                                        <p:attrNameLst>
                                          <p:attrName>style.visibility</p:attrName>
                                        </p:attrNameLst>
                                      </p:cBhvr>
                                      <p:to>
                                        <p:strVal val="visible"/>
                                      </p:to>
                                    </p:set>
                                    <p:anim calcmode="lin" valueType="num">
                                      <p:cBhvr>
                                        <p:cTn id="48" dur="750" fill="hold"/>
                                        <p:tgtEl>
                                          <p:spTgt spid="14"/>
                                        </p:tgtEl>
                                        <p:attrNameLst>
                                          <p:attrName>ppt_w</p:attrName>
                                        </p:attrNameLst>
                                      </p:cBhvr>
                                      <p:tavLst>
                                        <p:tav tm="0">
                                          <p:val>
                                            <p:fltVal val="0"/>
                                          </p:val>
                                        </p:tav>
                                        <p:tav tm="100000">
                                          <p:val>
                                            <p:strVal val="#ppt_w"/>
                                          </p:val>
                                        </p:tav>
                                      </p:tavLst>
                                    </p:anim>
                                    <p:anim calcmode="lin" valueType="num">
                                      <p:cBhvr>
                                        <p:cTn id="49" dur="750" fill="hold"/>
                                        <p:tgtEl>
                                          <p:spTgt spid="14"/>
                                        </p:tgtEl>
                                        <p:attrNameLst>
                                          <p:attrName>ppt_h</p:attrName>
                                        </p:attrNameLst>
                                      </p:cBhvr>
                                      <p:tavLst>
                                        <p:tav tm="0">
                                          <p:val>
                                            <p:fltVal val="0"/>
                                          </p:val>
                                        </p:tav>
                                        <p:tav tm="100000">
                                          <p:val>
                                            <p:strVal val="#ppt_h"/>
                                          </p:val>
                                        </p:tav>
                                      </p:tavLst>
                                    </p:anim>
                                    <p:animEffect transition="in" filter="fade">
                                      <p:cBhvr>
                                        <p:cTn id="50" dur="750"/>
                                        <p:tgtEl>
                                          <p:spTgt spid="14"/>
                                        </p:tgtEl>
                                      </p:cBhvr>
                                    </p:animEffect>
                                  </p:childTnLst>
                                </p:cTn>
                              </p:par>
                              <p:par>
                                <p:cTn id="51" presetID="53" presetClass="entr" presetSubtype="16" fill="hold" grpId="0" nodeType="withEffect">
                                  <p:stCondLst>
                                    <p:cond delay="2000"/>
                                  </p:stCondLst>
                                  <p:childTnLst>
                                    <p:set>
                                      <p:cBhvr>
                                        <p:cTn id="52" dur="1" fill="hold">
                                          <p:stCondLst>
                                            <p:cond delay="0"/>
                                          </p:stCondLst>
                                        </p:cTn>
                                        <p:tgtEl>
                                          <p:spTgt spid="15"/>
                                        </p:tgtEl>
                                        <p:attrNameLst>
                                          <p:attrName>style.visibility</p:attrName>
                                        </p:attrNameLst>
                                      </p:cBhvr>
                                      <p:to>
                                        <p:strVal val="visible"/>
                                      </p:to>
                                    </p:set>
                                    <p:anim calcmode="lin" valueType="num">
                                      <p:cBhvr>
                                        <p:cTn id="53" dur="750" fill="hold"/>
                                        <p:tgtEl>
                                          <p:spTgt spid="15"/>
                                        </p:tgtEl>
                                        <p:attrNameLst>
                                          <p:attrName>ppt_w</p:attrName>
                                        </p:attrNameLst>
                                      </p:cBhvr>
                                      <p:tavLst>
                                        <p:tav tm="0">
                                          <p:val>
                                            <p:fltVal val="0"/>
                                          </p:val>
                                        </p:tav>
                                        <p:tav tm="100000">
                                          <p:val>
                                            <p:strVal val="#ppt_w"/>
                                          </p:val>
                                        </p:tav>
                                      </p:tavLst>
                                    </p:anim>
                                    <p:anim calcmode="lin" valueType="num">
                                      <p:cBhvr>
                                        <p:cTn id="54" dur="750" fill="hold"/>
                                        <p:tgtEl>
                                          <p:spTgt spid="15"/>
                                        </p:tgtEl>
                                        <p:attrNameLst>
                                          <p:attrName>ppt_h</p:attrName>
                                        </p:attrNameLst>
                                      </p:cBhvr>
                                      <p:tavLst>
                                        <p:tav tm="0">
                                          <p:val>
                                            <p:fltVal val="0"/>
                                          </p:val>
                                        </p:tav>
                                        <p:tav tm="100000">
                                          <p:val>
                                            <p:strVal val="#ppt_h"/>
                                          </p:val>
                                        </p:tav>
                                      </p:tavLst>
                                    </p:anim>
                                    <p:animEffect transition="in" filter="fade">
                                      <p:cBhvr>
                                        <p:cTn id="55" dur="750"/>
                                        <p:tgtEl>
                                          <p:spTgt spid="15"/>
                                        </p:tgtEl>
                                      </p:cBhvr>
                                    </p:animEffect>
                                  </p:childTnLst>
                                </p:cTn>
                              </p:par>
                              <p:par>
                                <p:cTn id="56" presetID="53" presetClass="entr" presetSubtype="16" fill="hold" grpId="0" nodeType="withEffect">
                                  <p:stCondLst>
                                    <p:cond delay="2000"/>
                                  </p:stCondLst>
                                  <p:childTnLst>
                                    <p:set>
                                      <p:cBhvr>
                                        <p:cTn id="57" dur="1" fill="hold">
                                          <p:stCondLst>
                                            <p:cond delay="0"/>
                                          </p:stCondLst>
                                        </p:cTn>
                                        <p:tgtEl>
                                          <p:spTgt spid="28"/>
                                        </p:tgtEl>
                                        <p:attrNameLst>
                                          <p:attrName>style.visibility</p:attrName>
                                        </p:attrNameLst>
                                      </p:cBhvr>
                                      <p:to>
                                        <p:strVal val="visible"/>
                                      </p:to>
                                    </p:set>
                                    <p:anim calcmode="lin" valueType="num">
                                      <p:cBhvr>
                                        <p:cTn id="58" dur="750" fill="hold"/>
                                        <p:tgtEl>
                                          <p:spTgt spid="28"/>
                                        </p:tgtEl>
                                        <p:attrNameLst>
                                          <p:attrName>ppt_w</p:attrName>
                                        </p:attrNameLst>
                                      </p:cBhvr>
                                      <p:tavLst>
                                        <p:tav tm="0">
                                          <p:val>
                                            <p:fltVal val="0"/>
                                          </p:val>
                                        </p:tav>
                                        <p:tav tm="100000">
                                          <p:val>
                                            <p:strVal val="#ppt_w"/>
                                          </p:val>
                                        </p:tav>
                                      </p:tavLst>
                                    </p:anim>
                                    <p:anim calcmode="lin" valueType="num">
                                      <p:cBhvr>
                                        <p:cTn id="59" dur="750" fill="hold"/>
                                        <p:tgtEl>
                                          <p:spTgt spid="28"/>
                                        </p:tgtEl>
                                        <p:attrNameLst>
                                          <p:attrName>ppt_h</p:attrName>
                                        </p:attrNameLst>
                                      </p:cBhvr>
                                      <p:tavLst>
                                        <p:tav tm="0">
                                          <p:val>
                                            <p:fltVal val="0"/>
                                          </p:val>
                                        </p:tav>
                                        <p:tav tm="100000">
                                          <p:val>
                                            <p:strVal val="#ppt_h"/>
                                          </p:val>
                                        </p:tav>
                                      </p:tavLst>
                                    </p:anim>
                                    <p:animEffect transition="in" filter="fade">
                                      <p:cBhvr>
                                        <p:cTn id="60"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25" grpId="0" animBg="1"/>
      <p:bldP spid="26" grpId="0"/>
      <p:bldP spid="27" grpId="0"/>
      <p:bldP spid="28" grpId="0"/>
      <p:bldP spid="2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37"/>
          <p:cNvSpPr>
            <a:spLocks noEditPoints="1"/>
          </p:cNvSpPr>
          <p:nvPr/>
        </p:nvSpPr>
        <p:spPr bwMode="auto">
          <a:xfrm>
            <a:off x="4375468" y="2029899"/>
            <a:ext cx="465324" cy="386920"/>
          </a:xfrm>
          <a:custGeom>
            <a:avLst/>
            <a:gdLst>
              <a:gd name="T0" fmla="*/ 274 w 309"/>
              <a:gd name="T1" fmla="*/ 0 h 257"/>
              <a:gd name="T2" fmla="*/ 309 w 309"/>
              <a:gd name="T3" fmla="*/ 34 h 257"/>
              <a:gd name="T4" fmla="*/ 299 w 309"/>
              <a:gd name="T5" fmla="*/ 129 h 257"/>
              <a:gd name="T6" fmla="*/ 247 w 309"/>
              <a:gd name="T7" fmla="*/ 139 h 257"/>
              <a:gd name="T8" fmla="*/ 195 w 309"/>
              <a:gd name="T9" fmla="*/ 202 h 257"/>
              <a:gd name="T10" fmla="*/ 195 w 309"/>
              <a:gd name="T11" fmla="*/ 139 h 257"/>
              <a:gd name="T12" fmla="*/ 168 w 309"/>
              <a:gd name="T13" fmla="*/ 123 h 257"/>
              <a:gd name="T14" fmla="*/ 211 w 309"/>
              <a:gd name="T15" fmla="*/ 123 h 257"/>
              <a:gd name="T16" fmla="*/ 211 w 309"/>
              <a:gd name="T17" fmla="*/ 157 h 257"/>
              <a:gd name="T18" fmla="*/ 239 w 309"/>
              <a:gd name="T19" fmla="*/ 123 h 257"/>
              <a:gd name="T20" fmla="*/ 274 w 309"/>
              <a:gd name="T21" fmla="*/ 123 h 257"/>
              <a:gd name="T22" fmla="*/ 293 w 309"/>
              <a:gd name="T23" fmla="*/ 104 h 257"/>
              <a:gd name="T24" fmla="*/ 287 w 309"/>
              <a:gd name="T25" fmla="*/ 21 h 257"/>
              <a:gd name="T26" fmla="*/ 102 w 309"/>
              <a:gd name="T27" fmla="*/ 16 h 257"/>
              <a:gd name="T28" fmla="*/ 83 w 309"/>
              <a:gd name="T29" fmla="*/ 34 h 257"/>
              <a:gd name="T30" fmla="*/ 76 w 309"/>
              <a:gd name="T31" fmla="*/ 118 h 257"/>
              <a:gd name="T32" fmla="*/ 67 w 309"/>
              <a:gd name="T33" fmla="*/ 104 h 257"/>
              <a:gd name="T34" fmla="*/ 77 w 309"/>
              <a:gd name="T35" fmla="*/ 10 h 257"/>
              <a:gd name="T36" fmla="*/ 44 w 309"/>
              <a:gd name="T37" fmla="*/ 115 h 257"/>
              <a:gd name="T38" fmla="*/ 44 w 309"/>
              <a:gd name="T39" fmla="*/ 171 h 257"/>
              <a:gd name="T40" fmla="*/ 44 w 309"/>
              <a:gd name="T41" fmla="*/ 115 h 257"/>
              <a:gd name="T42" fmla="*/ 88 w 309"/>
              <a:gd name="T43" fmla="*/ 123 h 257"/>
              <a:gd name="T44" fmla="*/ 156 w 309"/>
              <a:gd name="T45" fmla="*/ 123 h 257"/>
              <a:gd name="T46" fmla="*/ 92 w 309"/>
              <a:gd name="T47" fmla="*/ 250 h 257"/>
              <a:gd name="T48" fmla="*/ 96 w 309"/>
              <a:gd name="T49" fmla="*/ 201 h 257"/>
              <a:gd name="T50" fmla="*/ 96 w 309"/>
              <a:gd name="T51" fmla="*/ 257 h 257"/>
              <a:gd name="T52" fmla="*/ 149 w 309"/>
              <a:gd name="T53" fmla="*/ 250 h 257"/>
              <a:gd name="T54" fmla="*/ 153 w 309"/>
              <a:gd name="T55" fmla="*/ 201 h 257"/>
              <a:gd name="T56" fmla="*/ 175 w 309"/>
              <a:gd name="T57" fmla="*/ 250 h 257"/>
              <a:gd name="T58" fmla="*/ 153 w 309"/>
              <a:gd name="T59" fmla="*/ 161 h 257"/>
              <a:gd name="T60" fmla="*/ 70 w 309"/>
              <a:gd name="T61" fmla="*/ 183 h 257"/>
              <a:gd name="T62" fmla="*/ 92 w 309"/>
              <a:gd name="T63" fmla="*/ 250 h 257"/>
              <a:gd name="T64" fmla="*/ 19 w 309"/>
              <a:gd name="T65" fmla="*/ 207 h 257"/>
              <a:gd name="T66" fmla="*/ 22 w 309"/>
              <a:gd name="T67" fmla="*/ 248 h 257"/>
              <a:gd name="T68" fmla="*/ 58 w 309"/>
              <a:gd name="T69" fmla="*/ 252 h 257"/>
              <a:gd name="T70" fmla="*/ 59 w 309"/>
              <a:gd name="T71" fmla="*/ 175 h 257"/>
              <a:gd name="T72" fmla="*/ 0 w 309"/>
              <a:gd name="T73" fmla="*/ 193 h 257"/>
              <a:gd name="T74" fmla="*/ 19 w 309"/>
              <a:gd name="T75" fmla="*/ 248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9" h="257">
                <a:moveTo>
                  <a:pt x="102" y="0"/>
                </a:moveTo>
                <a:cubicBezTo>
                  <a:pt x="274" y="0"/>
                  <a:pt x="274" y="0"/>
                  <a:pt x="274" y="0"/>
                </a:cubicBezTo>
                <a:cubicBezTo>
                  <a:pt x="284" y="0"/>
                  <a:pt x="292" y="4"/>
                  <a:pt x="299" y="10"/>
                </a:cubicBezTo>
                <a:cubicBezTo>
                  <a:pt x="305" y="16"/>
                  <a:pt x="309" y="25"/>
                  <a:pt x="309" y="34"/>
                </a:cubicBezTo>
                <a:cubicBezTo>
                  <a:pt x="309" y="104"/>
                  <a:pt x="309" y="104"/>
                  <a:pt x="309" y="104"/>
                </a:cubicBezTo>
                <a:cubicBezTo>
                  <a:pt x="309" y="114"/>
                  <a:pt x="305" y="122"/>
                  <a:pt x="299" y="129"/>
                </a:cubicBezTo>
                <a:cubicBezTo>
                  <a:pt x="292" y="135"/>
                  <a:pt x="284" y="139"/>
                  <a:pt x="274" y="139"/>
                </a:cubicBezTo>
                <a:cubicBezTo>
                  <a:pt x="247" y="139"/>
                  <a:pt x="247" y="139"/>
                  <a:pt x="247" y="139"/>
                </a:cubicBezTo>
                <a:cubicBezTo>
                  <a:pt x="210" y="184"/>
                  <a:pt x="210" y="184"/>
                  <a:pt x="210" y="184"/>
                </a:cubicBezTo>
                <a:cubicBezTo>
                  <a:pt x="195" y="202"/>
                  <a:pt x="195" y="202"/>
                  <a:pt x="195" y="202"/>
                </a:cubicBezTo>
                <a:cubicBezTo>
                  <a:pt x="195" y="179"/>
                  <a:pt x="195" y="179"/>
                  <a:pt x="195" y="179"/>
                </a:cubicBezTo>
                <a:cubicBezTo>
                  <a:pt x="195" y="139"/>
                  <a:pt x="195" y="139"/>
                  <a:pt x="195" y="139"/>
                </a:cubicBezTo>
                <a:cubicBezTo>
                  <a:pt x="165" y="139"/>
                  <a:pt x="165" y="139"/>
                  <a:pt x="165" y="139"/>
                </a:cubicBezTo>
                <a:cubicBezTo>
                  <a:pt x="167" y="134"/>
                  <a:pt x="168" y="128"/>
                  <a:pt x="168" y="123"/>
                </a:cubicBezTo>
                <a:cubicBezTo>
                  <a:pt x="203" y="123"/>
                  <a:pt x="203" y="123"/>
                  <a:pt x="203" y="123"/>
                </a:cubicBezTo>
                <a:cubicBezTo>
                  <a:pt x="211" y="123"/>
                  <a:pt x="211" y="123"/>
                  <a:pt x="211" y="123"/>
                </a:cubicBezTo>
                <a:cubicBezTo>
                  <a:pt x="211" y="131"/>
                  <a:pt x="211" y="131"/>
                  <a:pt x="211" y="131"/>
                </a:cubicBezTo>
                <a:cubicBezTo>
                  <a:pt x="211" y="157"/>
                  <a:pt x="211" y="157"/>
                  <a:pt x="211" y="157"/>
                </a:cubicBezTo>
                <a:cubicBezTo>
                  <a:pt x="237" y="126"/>
                  <a:pt x="237" y="126"/>
                  <a:pt x="237" y="126"/>
                </a:cubicBezTo>
                <a:cubicBezTo>
                  <a:pt x="239" y="123"/>
                  <a:pt x="239" y="123"/>
                  <a:pt x="239" y="123"/>
                </a:cubicBezTo>
                <a:cubicBezTo>
                  <a:pt x="243" y="123"/>
                  <a:pt x="243" y="123"/>
                  <a:pt x="243" y="123"/>
                </a:cubicBezTo>
                <a:cubicBezTo>
                  <a:pt x="274" y="123"/>
                  <a:pt x="274" y="123"/>
                  <a:pt x="274" y="123"/>
                </a:cubicBezTo>
                <a:cubicBezTo>
                  <a:pt x="279" y="123"/>
                  <a:pt x="284" y="121"/>
                  <a:pt x="287" y="117"/>
                </a:cubicBezTo>
                <a:cubicBezTo>
                  <a:pt x="291" y="114"/>
                  <a:pt x="293" y="109"/>
                  <a:pt x="293" y="104"/>
                </a:cubicBezTo>
                <a:cubicBezTo>
                  <a:pt x="293" y="34"/>
                  <a:pt x="293" y="34"/>
                  <a:pt x="293" y="34"/>
                </a:cubicBezTo>
                <a:cubicBezTo>
                  <a:pt x="293" y="29"/>
                  <a:pt x="291" y="25"/>
                  <a:pt x="287" y="21"/>
                </a:cubicBezTo>
                <a:cubicBezTo>
                  <a:pt x="284" y="18"/>
                  <a:pt x="279" y="16"/>
                  <a:pt x="274" y="16"/>
                </a:cubicBezTo>
                <a:cubicBezTo>
                  <a:pt x="102" y="16"/>
                  <a:pt x="102" y="16"/>
                  <a:pt x="102" y="16"/>
                </a:cubicBezTo>
                <a:cubicBezTo>
                  <a:pt x="96" y="16"/>
                  <a:pt x="92" y="18"/>
                  <a:pt x="88" y="21"/>
                </a:cubicBezTo>
                <a:cubicBezTo>
                  <a:pt x="85" y="25"/>
                  <a:pt x="83" y="29"/>
                  <a:pt x="83" y="34"/>
                </a:cubicBezTo>
                <a:cubicBezTo>
                  <a:pt x="83" y="97"/>
                  <a:pt x="83" y="97"/>
                  <a:pt x="83" y="97"/>
                </a:cubicBezTo>
                <a:cubicBezTo>
                  <a:pt x="79" y="104"/>
                  <a:pt x="76" y="111"/>
                  <a:pt x="76" y="118"/>
                </a:cubicBezTo>
                <a:cubicBezTo>
                  <a:pt x="73" y="115"/>
                  <a:pt x="71" y="113"/>
                  <a:pt x="68" y="110"/>
                </a:cubicBezTo>
                <a:cubicBezTo>
                  <a:pt x="67" y="108"/>
                  <a:pt x="67" y="106"/>
                  <a:pt x="67" y="104"/>
                </a:cubicBezTo>
                <a:cubicBezTo>
                  <a:pt x="67" y="34"/>
                  <a:pt x="67" y="34"/>
                  <a:pt x="67" y="34"/>
                </a:cubicBezTo>
                <a:cubicBezTo>
                  <a:pt x="67" y="25"/>
                  <a:pt x="71" y="16"/>
                  <a:pt x="77" y="10"/>
                </a:cubicBezTo>
                <a:cubicBezTo>
                  <a:pt x="83" y="4"/>
                  <a:pt x="92" y="0"/>
                  <a:pt x="102" y="0"/>
                </a:cubicBezTo>
                <a:close/>
                <a:moveTo>
                  <a:pt x="44" y="115"/>
                </a:moveTo>
                <a:cubicBezTo>
                  <a:pt x="28" y="115"/>
                  <a:pt x="15" y="127"/>
                  <a:pt x="15" y="143"/>
                </a:cubicBezTo>
                <a:cubicBezTo>
                  <a:pt x="15" y="159"/>
                  <a:pt x="28" y="171"/>
                  <a:pt x="44" y="171"/>
                </a:cubicBezTo>
                <a:cubicBezTo>
                  <a:pt x="59" y="171"/>
                  <a:pt x="72" y="159"/>
                  <a:pt x="72" y="143"/>
                </a:cubicBezTo>
                <a:cubicBezTo>
                  <a:pt x="72" y="127"/>
                  <a:pt x="59" y="115"/>
                  <a:pt x="44" y="115"/>
                </a:cubicBezTo>
                <a:close/>
                <a:moveTo>
                  <a:pt x="122" y="88"/>
                </a:moveTo>
                <a:cubicBezTo>
                  <a:pt x="103" y="88"/>
                  <a:pt x="88" y="104"/>
                  <a:pt x="88" y="123"/>
                </a:cubicBezTo>
                <a:cubicBezTo>
                  <a:pt x="88" y="141"/>
                  <a:pt x="103" y="157"/>
                  <a:pt x="122" y="157"/>
                </a:cubicBezTo>
                <a:cubicBezTo>
                  <a:pt x="141" y="157"/>
                  <a:pt x="156" y="141"/>
                  <a:pt x="156" y="123"/>
                </a:cubicBezTo>
                <a:cubicBezTo>
                  <a:pt x="156" y="104"/>
                  <a:pt x="141" y="88"/>
                  <a:pt x="122" y="88"/>
                </a:cubicBezTo>
                <a:close/>
                <a:moveTo>
                  <a:pt x="92" y="250"/>
                </a:moveTo>
                <a:cubicBezTo>
                  <a:pt x="92" y="201"/>
                  <a:pt x="92" y="201"/>
                  <a:pt x="92" y="201"/>
                </a:cubicBezTo>
                <a:cubicBezTo>
                  <a:pt x="96" y="201"/>
                  <a:pt x="96" y="201"/>
                  <a:pt x="96" y="201"/>
                </a:cubicBezTo>
                <a:cubicBezTo>
                  <a:pt x="96" y="250"/>
                  <a:pt x="96" y="250"/>
                  <a:pt x="96" y="250"/>
                </a:cubicBezTo>
                <a:cubicBezTo>
                  <a:pt x="96" y="257"/>
                  <a:pt x="96" y="257"/>
                  <a:pt x="96" y="257"/>
                </a:cubicBezTo>
                <a:cubicBezTo>
                  <a:pt x="149" y="257"/>
                  <a:pt x="149" y="257"/>
                  <a:pt x="149" y="257"/>
                </a:cubicBezTo>
                <a:cubicBezTo>
                  <a:pt x="149" y="250"/>
                  <a:pt x="149" y="250"/>
                  <a:pt x="149" y="250"/>
                </a:cubicBezTo>
                <a:cubicBezTo>
                  <a:pt x="149" y="201"/>
                  <a:pt x="149" y="201"/>
                  <a:pt x="149" y="201"/>
                </a:cubicBezTo>
                <a:cubicBezTo>
                  <a:pt x="153" y="201"/>
                  <a:pt x="153" y="201"/>
                  <a:pt x="153" y="201"/>
                </a:cubicBezTo>
                <a:cubicBezTo>
                  <a:pt x="153" y="250"/>
                  <a:pt x="153" y="250"/>
                  <a:pt x="153" y="250"/>
                </a:cubicBezTo>
                <a:cubicBezTo>
                  <a:pt x="175" y="250"/>
                  <a:pt x="175" y="250"/>
                  <a:pt x="175" y="250"/>
                </a:cubicBezTo>
                <a:cubicBezTo>
                  <a:pt x="175" y="183"/>
                  <a:pt x="175" y="183"/>
                  <a:pt x="175" y="183"/>
                </a:cubicBezTo>
                <a:cubicBezTo>
                  <a:pt x="175" y="171"/>
                  <a:pt x="165" y="161"/>
                  <a:pt x="153" y="161"/>
                </a:cubicBezTo>
                <a:cubicBezTo>
                  <a:pt x="88" y="161"/>
                  <a:pt x="157" y="161"/>
                  <a:pt x="91" y="161"/>
                </a:cubicBezTo>
                <a:cubicBezTo>
                  <a:pt x="79" y="161"/>
                  <a:pt x="70" y="171"/>
                  <a:pt x="70" y="183"/>
                </a:cubicBezTo>
                <a:cubicBezTo>
                  <a:pt x="70" y="250"/>
                  <a:pt x="70" y="250"/>
                  <a:pt x="70" y="250"/>
                </a:cubicBezTo>
                <a:cubicBezTo>
                  <a:pt x="73" y="250"/>
                  <a:pt x="82" y="250"/>
                  <a:pt x="92" y="250"/>
                </a:cubicBezTo>
                <a:close/>
                <a:moveTo>
                  <a:pt x="19" y="248"/>
                </a:moveTo>
                <a:cubicBezTo>
                  <a:pt x="19" y="207"/>
                  <a:pt x="19" y="207"/>
                  <a:pt x="19" y="207"/>
                </a:cubicBezTo>
                <a:cubicBezTo>
                  <a:pt x="22" y="207"/>
                  <a:pt x="22" y="207"/>
                  <a:pt x="22" y="207"/>
                </a:cubicBezTo>
                <a:cubicBezTo>
                  <a:pt x="22" y="248"/>
                  <a:pt x="22" y="248"/>
                  <a:pt x="22" y="248"/>
                </a:cubicBezTo>
                <a:cubicBezTo>
                  <a:pt x="22" y="252"/>
                  <a:pt x="22" y="252"/>
                  <a:pt x="22" y="252"/>
                </a:cubicBezTo>
                <a:cubicBezTo>
                  <a:pt x="58" y="252"/>
                  <a:pt x="58" y="252"/>
                  <a:pt x="58" y="252"/>
                </a:cubicBezTo>
                <a:cubicBezTo>
                  <a:pt x="58" y="183"/>
                  <a:pt x="58" y="183"/>
                  <a:pt x="58" y="183"/>
                </a:cubicBezTo>
                <a:cubicBezTo>
                  <a:pt x="58" y="180"/>
                  <a:pt x="59" y="177"/>
                  <a:pt x="59" y="175"/>
                </a:cubicBezTo>
                <a:cubicBezTo>
                  <a:pt x="18" y="175"/>
                  <a:pt x="18" y="175"/>
                  <a:pt x="18" y="175"/>
                </a:cubicBezTo>
                <a:cubicBezTo>
                  <a:pt x="8" y="175"/>
                  <a:pt x="0" y="183"/>
                  <a:pt x="0" y="193"/>
                </a:cubicBezTo>
                <a:cubicBezTo>
                  <a:pt x="0" y="248"/>
                  <a:pt x="0" y="248"/>
                  <a:pt x="0" y="248"/>
                </a:cubicBezTo>
                <a:cubicBezTo>
                  <a:pt x="4" y="248"/>
                  <a:pt x="11" y="248"/>
                  <a:pt x="19" y="248"/>
                </a:cubicBezTo>
                <a:close/>
              </a:path>
            </a:pathLst>
          </a:custGeom>
          <a:solidFill>
            <a:schemeClr val="tx1">
              <a:lumMod val="65000"/>
              <a:lumOff val="35000"/>
            </a:schemeClr>
          </a:solidFill>
          <a:ln>
            <a:noFill/>
          </a:ln>
        </p:spPr>
        <p:txBody>
          <a:bodyPr vert="horz" wrap="square" lIns="91456" tIns="45728" rIns="91456" bIns="45728" numCol="1" anchor="t" anchorCtr="0" compatLnSpc="1"/>
          <a:lstStyle/>
          <a:p>
            <a:endParaRPr lang="zh-CN" altLang="en-US">
              <a:solidFill>
                <a:prstClr val="black"/>
              </a:solidFill>
            </a:endParaRPr>
          </a:p>
        </p:txBody>
      </p:sp>
      <p:sp>
        <p:nvSpPr>
          <p:cNvPr id="10" name="Freeform 47"/>
          <p:cNvSpPr>
            <a:spLocks noChangeAspect="1" noEditPoints="1"/>
          </p:cNvSpPr>
          <p:nvPr/>
        </p:nvSpPr>
        <p:spPr bwMode="auto">
          <a:xfrm>
            <a:off x="5005756" y="2692360"/>
            <a:ext cx="479459" cy="388868"/>
          </a:xfrm>
          <a:custGeom>
            <a:avLst/>
            <a:gdLst>
              <a:gd name="T0" fmla="*/ 214 w 329"/>
              <a:gd name="T1" fmla="*/ 10 h 267"/>
              <a:gd name="T2" fmla="*/ 297 w 329"/>
              <a:gd name="T3" fmla="*/ 115 h 267"/>
              <a:gd name="T4" fmla="*/ 221 w 329"/>
              <a:gd name="T5" fmla="*/ 247 h 267"/>
              <a:gd name="T6" fmla="*/ 137 w 329"/>
              <a:gd name="T7" fmla="*/ 265 h 267"/>
              <a:gd name="T8" fmla="*/ 128 w 329"/>
              <a:gd name="T9" fmla="*/ 256 h 267"/>
              <a:gd name="T10" fmla="*/ 113 w 329"/>
              <a:gd name="T11" fmla="*/ 170 h 267"/>
              <a:gd name="T12" fmla="*/ 11 w 329"/>
              <a:gd name="T13" fmla="*/ 151 h 267"/>
              <a:gd name="T14" fmla="*/ 11 w 329"/>
              <a:gd name="T15" fmla="*/ 10 h 267"/>
              <a:gd name="T16" fmla="*/ 227 w 329"/>
              <a:gd name="T17" fmla="*/ 195 h 267"/>
              <a:gd name="T18" fmla="*/ 227 w 329"/>
              <a:gd name="T19" fmla="*/ 187 h 267"/>
              <a:gd name="T20" fmla="*/ 292 w 329"/>
              <a:gd name="T21" fmla="*/ 176 h 267"/>
              <a:gd name="T22" fmla="*/ 227 w 329"/>
              <a:gd name="T23" fmla="*/ 149 h 267"/>
              <a:gd name="T24" fmla="*/ 292 w 329"/>
              <a:gd name="T25" fmla="*/ 149 h 267"/>
              <a:gd name="T26" fmla="*/ 126 w 329"/>
              <a:gd name="T27" fmla="*/ 86 h 267"/>
              <a:gd name="T28" fmla="*/ 126 w 329"/>
              <a:gd name="T29" fmla="*/ 77 h 267"/>
              <a:gd name="T30" fmla="*/ 192 w 329"/>
              <a:gd name="T31" fmla="*/ 67 h 267"/>
              <a:gd name="T32" fmla="*/ 126 w 329"/>
              <a:gd name="T33" fmla="*/ 39 h 267"/>
              <a:gd name="T34" fmla="*/ 192 w 329"/>
              <a:gd name="T35" fmla="*/ 39 h 267"/>
              <a:gd name="T36" fmla="*/ 58 w 329"/>
              <a:gd name="T37" fmla="*/ 36 h 267"/>
              <a:gd name="T38" fmla="*/ 77 w 329"/>
              <a:gd name="T39" fmla="*/ 83 h 267"/>
              <a:gd name="T40" fmla="*/ 96 w 329"/>
              <a:gd name="T41" fmla="*/ 36 h 267"/>
              <a:gd name="T42" fmla="*/ 70 w 329"/>
              <a:gd name="T43" fmla="*/ 124 h 267"/>
              <a:gd name="T44" fmla="*/ 77 w 329"/>
              <a:gd name="T45" fmla="*/ 95 h 267"/>
              <a:gd name="T46" fmla="*/ 73 w 329"/>
              <a:gd name="T47" fmla="*/ 94 h 267"/>
              <a:gd name="T48" fmla="*/ 81 w 329"/>
              <a:gd name="T49" fmla="*/ 93 h 267"/>
              <a:gd name="T50" fmla="*/ 88 w 329"/>
              <a:gd name="T51" fmla="*/ 85 h 267"/>
              <a:gd name="T52" fmla="*/ 65 w 329"/>
              <a:gd name="T53" fmla="*/ 85 h 267"/>
              <a:gd name="T54" fmla="*/ 81 w 329"/>
              <a:gd name="T55" fmla="*/ 45 h 267"/>
              <a:gd name="T56" fmla="*/ 53 w 329"/>
              <a:gd name="T57" fmla="*/ 56 h 267"/>
              <a:gd name="T58" fmla="*/ 94 w 329"/>
              <a:gd name="T59" fmla="*/ 72 h 267"/>
              <a:gd name="T60" fmla="*/ 94 w 329"/>
              <a:gd name="T61" fmla="*/ 50 h 267"/>
              <a:gd name="T62" fmla="*/ 224 w 329"/>
              <a:gd name="T63" fmla="*/ 126 h 267"/>
              <a:gd name="T64" fmla="*/ 186 w 329"/>
              <a:gd name="T65" fmla="*/ 162 h 267"/>
              <a:gd name="T66" fmla="*/ 173 w 329"/>
              <a:gd name="T67" fmla="*/ 200 h 267"/>
              <a:gd name="T68" fmla="*/ 127 w 329"/>
              <a:gd name="T69" fmla="*/ 170 h 267"/>
              <a:gd name="T70" fmla="*/ 155 w 329"/>
              <a:gd name="T71" fmla="*/ 221 h 267"/>
              <a:gd name="T72" fmla="*/ 182 w 329"/>
              <a:gd name="T73" fmla="*/ 229 h 267"/>
              <a:gd name="T74" fmla="*/ 221 w 329"/>
              <a:gd name="T75" fmla="*/ 233 h 267"/>
              <a:gd name="T76" fmla="*/ 288 w 329"/>
              <a:gd name="T77" fmla="*/ 127 h 267"/>
              <a:gd name="T78" fmla="*/ 146 w 329"/>
              <a:gd name="T79" fmla="*/ 115 h 267"/>
              <a:gd name="T80" fmla="*/ 203 w 329"/>
              <a:gd name="T81" fmla="*/ 20 h 267"/>
              <a:gd name="T82" fmla="*/ 21 w 329"/>
              <a:gd name="T83" fmla="*/ 20 h 267"/>
              <a:gd name="T84" fmla="*/ 21 w 329"/>
              <a:gd name="T85" fmla="*/ 141 h 267"/>
              <a:gd name="T86" fmla="*/ 210 w 329"/>
              <a:gd name="T87" fmla="*/ 108 h 267"/>
              <a:gd name="T88" fmla="*/ 148 w 329"/>
              <a:gd name="T89" fmla="*/ 148 h 267"/>
              <a:gd name="T90" fmla="*/ 171 w 329"/>
              <a:gd name="T91" fmla="*/ 174 h 267"/>
              <a:gd name="T92" fmla="*/ 188 w 329"/>
              <a:gd name="T93" fmla="*/ 148 h 267"/>
              <a:gd name="T94" fmla="*/ 210 w 329"/>
              <a:gd name="T95" fmla="*/ 108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9" h="267">
                <a:moveTo>
                  <a:pt x="36" y="0"/>
                </a:moveTo>
                <a:cubicBezTo>
                  <a:pt x="188" y="0"/>
                  <a:pt x="188" y="0"/>
                  <a:pt x="188" y="0"/>
                </a:cubicBezTo>
                <a:cubicBezTo>
                  <a:pt x="198" y="0"/>
                  <a:pt x="207" y="4"/>
                  <a:pt x="214" y="10"/>
                </a:cubicBezTo>
                <a:cubicBezTo>
                  <a:pt x="220" y="17"/>
                  <a:pt x="224" y="26"/>
                  <a:pt x="224" y="36"/>
                </a:cubicBezTo>
                <a:cubicBezTo>
                  <a:pt x="224" y="93"/>
                  <a:pt x="224" y="93"/>
                  <a:pt x="224" y="93"/>
                </a:cubicBezTo>
                <a:cubicBezTo>
                  <a:pt x="252" y="94"/>
                  <a:pt x="278" y="102"/>
                  <a:pt x="297" y="115"/>
                </a:cubicBezTo>
                <a:cubicBezTo>
                  <a:pt x="317" y="129"/>
                  <a:pt x="329" y="148"/>
                  <a:pt x="329" y="170"/>
                </a:cubicBezTo>
                <a:cubicBezTo>
                  <a:pt x="329" y="192"/>
                  <a:pt x="317" y="211"/>
                  <a:pt x="297" y="225"/>
                </a:cubicBezTo>
                <a:cubicBezTo>
                  <a:pt x="277" y="239"/>
                  <a:pt x="251" y="247"/>
                  <a:pt x="221" y="247"/>
                </a:cubicBezTo>
                <a:cubicBezTo>
                  <a:pt x="215" y="247"/>
                  <a:pt x="208" y="247"/>
                  <a:pt x="202" y="246"/>
                </a:cubicBezTo>
                <a:cubicBezTo>
                  <a:pt x="196" y="245"/>
                  <a:pt x="191" y="244"/>
                  <a:pt x="186" y="243"/>
                </a:cubicBezTo>
                <a:cubicBezTo>
                  <a:pt x="137" y="265"/>
                  <a:pt x="137" y="265"/>
                  <a:pt x="137" y="265"/>
                </a:cubicBezTo>
                <a:cubicBezTo>
                  <a:pt x="134" y="267"/>
                  <a:pt x="130" y="265"/>
                  <a:pt x="128" y="261"/>
                </a:cubicBezTo>
                <a:cubicBezTo>
                  <a:pt x="127" y="260"/>
                  <a:pt x="127" y="258"/>
                  <a:pt x="128" y="256"/>
                </a:cubicBezTo>
                <a:cubicBezTo>
                  <a:pt x="128" y="256"/>
                  <a:pt x="128" y="256"/>
                  <a:pt x="128" y="256"/>
                </a:cubicBezTo>
                <a:cubicBezTo>
                  <a:pt x="140" y="221"/>
                  <a:pt x="140" y="221"/>
                  <a:pt x="140" y="221"/>
                </a:cubicBezTo>
                <a:cubicBezTo>
                  <a:pt x="132" y="215"/>
                  <a:pt x="126" y="207"/>
                  <a:pt x="121" y="200"/>
                </a:cubicBezTo>
                <a:cubicBezTo>
                  <a:pt x="116" y="191"/>
                  <a:pt x="113" y="181"/>
                  <a:pt x="113" y="170"/>
                </a:cubicBezTo>
                <a:cubicBezTo>
                  <a:pt x="113" y="167"/>
                  <a:pt x="113" y="165"/>
                  <a:pt x="113" y="162"/>
                </a:cubicBezTo>
                <a:cubicBezTo>
                  <a:pt x="36" y="162"/>
                  <a:pt x="36" y="162"/>
                  <a:pt x="36" y="162"/>
                </a:cubicBezTo>
                <a:cubicBezTo>
                  <a:pt x="26" y="162"/>
                  <a:pt x="17" y="158"/>
                  <a:pt x="11" y="151"/>
                </a:cubicBezTo>
                <a:cubicBezTo>
                  <a:pt x="4" y="145"/>
                  <a:pt x="0" y="136"/>
                  <a:pt x="0" y="126"/>
                </a:cubicBezTo>
                <a:cubicBezTo>
                  <a:pt x="0" y="36"/>
                  <a:pt x="0" y="36"/>
                  <a:pt x="0" y="36"/>
                </a:cubicBezTo>
                <a:cubicBezTo>
                  <a:pt x="0" y="26"/>
                  <a:pt x="4" y="17"/>
                  <a:pt x="11" y="10"/>
                </a:cubicBezTo>
                <a:cubicBezTo>
                  <a:pt x="17" y="4"/>
                  <a:pt x="26" y="0"/>
                  <a:pt x="36" y="0"/>
                </a:cubicBezTo>
                <a:close/>
                <a:moveTo>
                  <a:pt x="227" y="187"/>
                </a:moveTo>
                <a:cubicBezTo>
                  <a:pt x="227" y="195"/>
                  <a:pt x="227" y="195"/>
                  <a:pt x="227" y="195"/>
                </a:cubicBezTo>
                <a:cubicBezTo>
                  <a:pt x="292" y="195"/>
                  <a:pt x="292" y="195"/>
                  <a:pt x="292" y="195"/>
                </a:cubicBezTo>
                <a:cubicBezTo>
                  <a:pt x="292" y="187"/>
                  <a:pt x="292" y="187"/>
                  <a:pt x="292" y="187"/>
                </a:cubicBezTo>
                <a:cubicBezTo>
                  <a:pt x="227" y="187"/>
                  <a:pt x="227" y="187"/>
                  <a:pt x="227" y="187"/>
                </a:cubicBezTo>
                <a:close/>
                <a:moveTo>
                  <a:pt x="227" y="168"/>
                </a:moveTo>
                <a:cubicBezTo>
                  <a:pt x="227" y="176"/>
                  <a:pt x="227" y="176"/>
                  <a:pt x="227" y="176"/>
                </a:cubicBezTo>
                <a:cubicBezTo>
                  <a:pt x="292" y="176"/>
                  <a:pt x="292" y="176"/>
                  <a:pt x="292" y="176"/>
                </a:cubicBezTo>
                <a:cubicBezTo>
                  <a:pt x="292" y="168"/>
                  <a:pt x="292" y="168"/>
                  <a:pt x="292" y="168"/>
                </a:cubicBezTo>
                <a:cubicBezTo>
                  <a:pt x="227" y="168"/>
                  <a:pt x="227" y="168"/>
                  <a:pt x="227" y="168"/>
                </a:cubicBezTo>
                <a:close/>
                <a:moveTo>
                  <a:pt x="227" y="149"/>
                </a:moveTo>
                <a:cubicBezTo>
                  <a:pt x="227" y="157"/>
                  <a:pt x="227" y="157"/>
                  <a:pt x="227" y="157"/>
                </a:cubicBezTo>
                <a:cubicBezTo>
                  <a:pt x="292" y="157"/>
                  <a:pt x="292" y="157"/>
                  <a:pt x="292" y="157"/>
                </a:cubicBezTo>
                <a:cubicBezTo>
                  <a:pt x="292" y="149"/>
                  <a:pt x="292" y="149"/>
                  <a:pt x="292" y="149"/>
                </a:cubicBezTo>
                <a:cubicBezTo>
                  <a:pt x="227" y="149"/>
                  <a:pt x="227" y="149"/>
                  <a:pt x="227" y="149"/>
                </a:cubicBezTo>
                <a:close/>
                <a:moveTo>
                  <a:pt x="126" y="77"/>
                </a:moveTo>
                <a:cubicBezTo>
                  <a:pt x="126" y="86"/>
                  <a:pt x="126" y="86"/>
                  <a:pt x="126" y="86"/>
                </a:cubicBezTo>
                <a:cubicBezTo>
                  <a:pt x="192" y="86"/>
                  <a:pt x="192" y="86"/>
                  <a:pt x="192" y="86"/>
                </a:cubicBezTo>
                <a:cubicBezTo>
                  <a:pt x="192" y="77"/>
                  <a:pt x="192" y="77"/>
                  <a:pt x="192" y="77"/>
                </a:cubicBezTo>
                <a:cubicBezTo>
                  <a:pt x="126" y="77"/>
                  <a:pt x="126" y="77"/>
                  <a:pt x="126" y="77"/>
                </a:cubicBezTo>
                <a:close/>
                <a:moveTo>
                  <a:pt x="126" y="58"/>
                </a:moveTo>
                <a:cubicBezTo>
                  <a:pt x="126" y="67"/>
                  <a:pt x="126" y="67"/>
                  <a:pt x="126" y="67"/>
                </a:cubicBezTo>
                <a:cubicBezTo>
                  <a:pt x="192" y="67"/>
                  <a:pt x="192" y="67"/>
                  <a:pt x="192" y="67"/>
                </a:cubicBezTo>
                <a:cubicBezTo>
                  <a:pt x="192" y="58"/>
                  <a:pt x="192" y="58"/>
                  <a:pt x="192" y="58"/>
                </a:cubicBezTo>
                <a:cubicBezTo>
                  <a:pt x="126" y="58"/>
                  <a:pt x="126" y="58"/>
                  <a:pt x="126" y="58"/>
                </a:cubicBezTo>
                <a:close/>
                <a:moveTo>
                  <a:pt x="126" y="39"/>
                </a:moveTo>
                <a:cubicBezTo>
                  <a:pt x="126" y="48"/>
                  <a:pt x="126" y="48"/>
                  <a:pt x="126" y="48"/>
                </a:cubicBezTo>
                <a:cubicBezTo>
                  <a:pt x="192" y="48"/>
                  <a:pt x="192" y="48"/>
                  <a:pt x="192" y="48"/>
                </a:cubicBezTo>
                <a:cubicBezTo>
                  <a:pt x="192" y="39"/>
                  <a:pt x="192" y="39"/>
                  <a:pt x="192" y="39"/>
                </a:cubicBezTo>
                <a:cubicBezTo>
                  <a:pt x="126" y="39"/>
                  <a:pt x="126" y="39"/>
                  <a:pt x="126" y="39"/>
                </a:cubicBezTo>
                <a:close/>
                <a:moveTo>
                  <a:pt x="77" y="28"/>
                </a:moveTo>
                <a:cubicBezTo>
                  <a:pt x="70" y="28"/>
                  <a:pt x="63" y="31"/>
                  <a:pt x="58" y="36"/>
                </a:cubicBezTo>
                <a:cubicBezTo>
                  <a:pt x="53" y="41"/>
                  <a:pt x="50" y="48"/>
                  <a:pt x="50" y="56"/>
                </a:cubicBezTo>
                <a:cubicBezTo>
                  <a:pt x="50" y="63"/>
                  <a:pt x="53" y="70"/>
                  <a:pt x="58" y="75"/>
                </a:cubicBezTo>
                <a:cubicBezTo>
                  <a:pt x="63" y="80"/>
                  <a:pt x="70" y="83"/>
                  <a:pt x="77" y="83"/>
                </a:cubicBezTo>
                <a:cubicBezTo>
                  <a:pt x="85" y="83"/>
                  <a:pt x="92" y="80"/>
                  <a:pt x="96" y="75"/>
                </a:cubicBezTo>
                <a:cubicBezTo>
                  <a:pt x="101" y="70"/>
                  <a:pt x="104" y="63"/>
                  <a:pt x="104" y="56"/>
                </a:cubicBezTo>
                <a:cubicBezTo>
                  <a:pt x="104" y="48"/>
                  <a:pt x="101" y="41"/>
                  <a:pt x="96" y="36"/>
                </a:cubicBezTo>
                <a:cubicBezTo>
                  <a:pt x="92" y="31"/>
                  <a:pt x="85" y="28"/>
                  <a:pt x="77" y="28"/>
                </a:cubicBezTo>
                <a:close/>
                <a:moveTo>
                  <a:pt x="76" y="95"/>
                </a:moveTo>
                <a:cubicBezTo>
                  <a:pt x="70" y="124"/>
                  <a:pt x="70" y="124"/>
                  <a:pt x="70" y="124"/>
                </a:cubicBezTo>
                <a:cubicBezTo>
                  <a:pt x="77" y="129"/>
                  <a:pt x="77" y="129"/>
                  <a:pt x="77" y="129"/>
                </a:cubicBezTo>
                <a:cubicBezTo>
                  <a:pt x="83" y="124"/>
                  <a:pt x="83" y="124"/>
                  <a:pt x="83" y="124"/>
                </a:cubicBezTo>
                <a:cubicBezTo>
                  <a:pt x="77" y="95"/>
                  <a:pt x="77" y="95"/>
                  <a:pt x="77" y="95"/>
                </a:cubicBezTo>
                <a:cubicBezTo>
                  <a:pt x="80" y="94"/>
                  <a:pt x="80" y="94"/>
                  <a:pt x="80" y="94"/>
                </a:cubicBezTo>
                <a:cubicBezTo>
                  <a:pt x="77" y="91"/>
                  <a:pt x="77" y="91"/>
                  <a:pt x="77" y="91"/>
                </a:cubicBezTo>
                <a:cubicBezTo>
                  <a:pt x="73" y="94"/>
                  <a:pt x="73" y="94"/>
                  <a:pt x="73" y="94"/>
                </a:cubicBezTo>
                <a:cubicBezTo>
                  <a:pt x="76" y="95"/>
                  <a:pt x="76" y="95"/>
                  <a:pt x="76" y="95"/>
                </a:cubicBezTo>
                <a:close/>
                <a:moveTo>
                  <a:pt x="88" y="85"/>
                </a:moveTo>
                <a:cubicBezTo>
                  <a:pt x="81" y="93"/>
                  <a:pt x="81" y="93"/>
                  <a:pt x="81" y="93"/>
                </a:cubicBezTo>
                <a:cubicBezTo>
                  <a:pt x="88" y="124"/>
                  <a:pt x="88" y="124"/>
                  <a:pt x="88" y="124"/>
                </a:cubicBezTo>
                <a:cubicBezTo>
                  <a:pt x="116" y="124"/>
                  <a:pt x="116" y="124"/>
                  <a:pt x="116" y="124"/>
                </a:cubicBezTo>
                <a:cubicBezTo>
                  <a:pt x="115" y="106"/>
                  <a:pt x="104" y="90"/>
                  <a:pt x="88" y="85"/>
                </a:cubicBezTo>
                <a:close/>
                <a:moveTo>
                  <a:pt x="66" y="124"/>
                </a:moveTo>
                <a:cubicBezTo>
                  <a:pt x="72" y="93"/>
                  <a:pt x="72" y="93"/>
                  <a:pt x="72" y="93"/>
                </a:cubicBezTo>
                <a:cubicBezTo>
                  <a:pt x="65" y="85"/>
                  <a:pt x="65" y="85"/>
                  <a:pt x="65" y="85"/>
                </a:cubicBezTo>
                <a:cubicBezTo>
                  <a:pt x="50" y="90"/>
                  <a:pt x="38" y="106"/>
                  <a:pt x="38" y="124"/>
                </a:cubicBezTo>
                <a:cubicBezTo>
                  <a:pt x="66" y="124"/>
                  <a:pt x="66" y="124"/>
                  <a:pt x="66" y="124"/>
                </a:cubicBezTo>
                <a:close/>
                <a:moveTo>
                  <a:pt x="81" y="45"/>
                </a:moveTo>
                <a:cubicBezTo>
                  <a:pt x="80" y="46"/>
                  <a:pt x="80" y="46"/>
                  <a:pt x="79" y="46"/>
                </a:cubicBezTo>
                <a:cubicBezTo>
                  <a:pt x="70" y="51"/>
                  <a:pt x="59" y="51"/>
                  <a:pt x="54" y="51"/>
                </a:cubicBezTo>
                <a:cubicBezTo>
                  <a:pt x="54" y="53"/>
                  <a:pt x="53" y="54"/>
                  <a:pt x="53" y="56"/>
                </a:cubicBezTo>
                <a:cubicBezTo>
                  <a:pt x="53" y="62"/>
                  <a:pt x="56" y="68"/>
                  <a:pt x="60" y="72"/>
                </a:cubicBezTo>
                <a:cubicBezTo>
                  <a:pt x="65" y="77"/>
                  <a:pt x="71" y="79"/>
                  <a:pt x="77" y="79"/>
                </a:cubicBezTo>
                <a:cubicBezTo>
                  <a:pt x="84" y="79"/>
                  <a:pt x="90" y="77"/>
                  <a:pt x="94" y="72"/>
                </a:cubicBezTo>
                <a:cubicBezTo>
                  <a:pt x="98" y="68"/>
                  <a:pt x="101" y="62"/>
                  <a:pt x="101" y="56"/>
                </a:cubicBezTo>
                <a:cubicBezTo>
                  <a:pt x="101" y="54"/>
                  <a:pt x="101" y="52"/>
                  <a:pt x="100" y="51"/>
                </a:cubicBezTo>
                <a:cubicBezTo>
                  <a:pt x="98" y="51"/>
                  <a:pt x="96" y="51"/>
                  <a:pt x="94" y="50"/>
                </a:cubicBezTo>
                <a:cubicBezTo>
                  <a:pt x="89" y="49"/>
                  <a:pt x="85" y="48"/>
                  <a:pt x="81" y="45"/>
                </a:cubicBezTo>
                <a:close/>
                <a:moveTo>
                  <a:pt x="224" y="107"/>
                </a:moveTo>
                <a:cubicBezTo>
                  <a:pt x="224" y="126"/>
                  <a:pt x="224" y="126"/>
                  <a:pt x="224" y="126"/>
                </a:cubicBezTo>
                <a:cubicBezTo>
                  <a:pt x="224" y="136"/>
                  <a:pt x="220" y="145"/>
                  <a:pt x="214" y="151"/>
                </a:cubicBezTo>
                <a:cubicBezTo>
                  <a:pt x="207" y="158"/>
                  <a:pt x="198" y="162"/>
                  <a:pt x="188" y="162"/>
                </a:cubicBezTo>
                <a:cubicBezTo>
                  <a:pt x="186" y="162"/>
                  <a:pt x="186" y="162"/>
                  <a:pt x="186" y="162"/>
                </a:cubicBezTo>
                <a:cubicBezTo>
                  <a:pt x="186" y="196"/>
                  <a:pt x="186" y="196"/>
                  <a:pt x="186" y="196"/>
                </a:cubicBezTo>
                <a:cubicBezTo>
                  <a:pt x="186" y="200"/>
                  <a:pt x="183" y="203"/>
                  <a:pt x="179" y="203"/>
                </a:cubicBezTo>
                <a:cubicBezTo>
                  <a:pt x="176" y="203"/>
                  <a:pt x="174" y="202"/>
                  <a:pt x="173" y="200"/>
                </a:cubicBezTo>
                <a:cubicBezTo>
                  <a:pt x="144" y="162"/>
                  <a:pt x="144" y="162"/>
                  <a:pt x="144" y="162"/>
                </a:cubicBezTo>
                <a:cubicBezTo>
                  <a:pt x="128" y="162"/>
                  <a:pt x="128" y="162"/>
                  <a:pt x="128" y="162"/>
                </a:cubicBezTo>
                <a:cubicBezTo>
                  <a:pt x="128" y="165"/>
                  <a:pt x="127" y="167"/>
                  <a:pt x="127" y="170"/>
                </a:cubicBezTo>
                <a:cubicBezTo>
                  <a:pt x="127" y="178"/>
                  <a:pt x="130" y="185"/>
                  <a:pt x="134" y="192"/>
                </a:cubicBezTo>
                <a:cubicBezTo>
                  <a:pt x="138" y="200"/>
                  <a:pt x="144" y="206"/>
                  <a:pt x="152" y="212"/>
                </a:cubicBezTo>
                <a:cubicBezTo>
                  <a:pt x="155" y="214"/>
                  <a:pt x="156" y="217"/>
                  <a:pt x="155" y="221"/>
                </a:cubicBezTo>
                <a:cubicBezTo>
                  <a:pt x="147" y="245"/>
                  <a:pt x="147" y="245"/>
                  <a:pt x="147" y="245"/>
                </a:cubicBezTo>
                <a:cubicBezTo>
                  <a:pt x="182" y="229"/>
                  <a:pt x="182" y="229"/>
                  <a:pt x="182" y="229"/>
                </a:cubicBezTo>
                <a:cubicBezTo>
                  <a:pt x="182" y="229"/>
                  <a:pt x="182" y="229"/>
                  <a:pt x="182" y="229"/>
                </a:cubicBezTo>
                <a:cubicBezTo>
                  <a:pt x="183" y="228"/>
                  <a:pt x="185" y="228"/>
                  <a:pt x="187" y="228"/>
                </a:cubicBezTo>
                <a:cubicBezTo>
                  <a:pt x="192" y="230"/>
                  <a:pt x="198" y="231"/>
                  <a:pt x="204" y="232"/>
                </a:cubicBezTo>
                <a:cubicBezTo>
                  <a:pt x="209" y="232"/>
                  <a:pt x="215" y="233"/>
                  <a:pt x="221" y="233"/>
                </a:cubicBezTo>
                <a:cubicBezTo>
                  <a:pt x="248" y="233"/>
                  <a:pt x="271" y="225"/>
                  <a:pt x="288" y="214"/>
                </a:cubicBezTo>
                <a:cubicBezTo>
                  <a:pt x="305" y="202"/>
                  <a:pt x="315" y="187"/>
                  <a:pt x="315" y="170"/>
                </a:cubicBezTo>
                <a:cubicBezTo>
                  <a:pt x="315" y="153"/>
                  <a:pt x="305" y="138"/>
                  <a:pt x="288" y="127"/>
                </a:cubicBezTo>
                <a:cubicBezTo>
                  <a:pt x="272" y="115"/>
                  <a:pt x="249" y="108"/>
                  <a:pt x="224" y="107"/>
                </a:cubicBezTo>
                <a:close/>
                <a:moveTo>
                  <a:pt x="118" y="148"/>
                </a:moveTo>
                <a:cubicBezTo>
                  <a:pt x="123" y="135"/>
                  <a:pt x="133" y="124"/>
                  <a:pt x="146" y="115"/>
                </a:cubicBezTo>
                <a:cubicBezTo>
                  <a:pt x="162" y="103"/>
                  <a:pt x="185" y="95"/>
                  <a:pt x="210" y="93"/>
                </a:cubicBezTo>
                <a:cubicBezTo>
                  <a:pt x="210" y="36"/>
                  <a:pt x="210" y="36"/>
                  <a:pt x="210" y="36"/>
                </a:cubicBezTo>
                <a:cubicBezTo>
                  <a:pt x="210" y="30"/>
                  <a:pt x="207" y="24"/>
                  <a:pt x="203" y="20"/>
                </a:cubicBezTo>
                <a:cubicBezTo>
                  <a:pt x="200" y="17"/>
                  <a:pt x="194" y="14"/>
                  <a:pt x="188" y="14"/>
                </a:cubicBezTo>
                <a:cubicBezTo>
                  <a:pt x="36" y="14"/>
                  <a:pt x="36" y="14"/>
                  <a:pt x="36" y="14"/>
                </a:cubicBezTo>
                <a:cubicBezTo>
                  <a:pt x="30" y="14"/>
                  <a:pt x="25" y="17"/>
                  <a:pt x="21" y="20"/>
                </a:cubicBezTo>
                <a:cubicBezTo>
                  <a:pt x="17" y="24"/>
                  <a:pt x="15" y="30"/>
                  <a:pt x="15" y="36"/>
                </a:cubicBezTo>
                <a:cubicBezTo>
                  <a:pt x="15" y="126"/>
                  <a:pt x="15" y="126"/>
                  <a:pt x="15" y="126"/>
                </a:cubicBezTo>
                <a:cubicBezTo>
                  <a:pt x="15" y="132"/>
                  <a:pt x="17" y="137"/>
                  <a:pt x="21" y="141"/>
                </a:cubicBezTo>
                <a:cubicBezTo>
                  <a:pt x="25" y="145"/>
                  <a:pt x="30" y="148"/>
                  <a:pt x="36" y="148"/>
                </a:cubicBezTo>
                <a:cubicBezTo>
                  <a:pt x="118" y="148"/>
                  <a:pt x="118" y="148"/>
                  <a:pt x="118" y="148"/>
                </a:cubicBezTo>
                <a:close/>
                <a:moveTo>
                  <a:pt x="210" y="108"/>
                </a:moveTo>
                <a:cubicBezTo>
                  <a:pt x="188" y="110"/>
                  <a:pt x="168" y="116"/>
                  <a:pt x="154" y="127"/>
                </a:cubicBezTo>
                <a:cubicBezTo>
                  <a:pt x="145" y="133"/>
                  <a:pt x="138" y="140"/>
                  <a:pt x="134" y="148"/>
                </a:cubicBezTo>
                <a:cubicBezTo>
                  <a:pt x="148" y="148"/>
                  <a:pt x="148" y="148"/>
                  <a:pt x="148" y="148"/>
                </a:cubicBezTo>
                <a:cubicBezTo>
                  <a:pt x="148" y="148"/>
                  <a:pt x="148" y="148"/>
                  <a:pt x="148" y="148"/>
                </a:cubicBezTo>
                <a:cubicBezTo>
                  <a:pt x="150" y="148"/>
                  <a:pt x="152" y="149"/>
                  <a:pt x="154" y="150"/>
                </a:cubicBezTo>
                <a:cubicBezTo>
                  <a:pt x="171" y="174"/>
                  <a:pt x="171" y="174"/>
                  <a:pt x="171" y="174"/>
                </a:cubicBezTo>
                <a:cubicBezTo>
                  <a:pt x="171" y="155"/>
                  <a:pt x="171" y="155"/>
                  <a:pt x="171" y="155"/>
                </a:cubicBezTo>
                <a:cubicBezTo>
                  <a:pt x="171" y="151"/>
                  <a:pt x="175" y="148"/>
                  <a:pt x="179" y="148"/>
                </a:cubicBezTo>
                <a:cubicBezTo>
                  <a:pt x="188" y="148"/>
                  <a:pt x="188" y="148"/>
                  <a:pt x="188" y="148"/>
                </a:cubicBezTo>
                <a:cubicBezTo>
                  <a:pt x="194" y="148"/>
                  <a:pt x="200" y="145"/>
                  <a:pt x="203" y="141"/>
                </a:cubicBezTo>
                <a:cubicBezTo>
                  <a:pt x="207" y="137"/>
                  <a:pt x="210" y="132"/>
                  <a:pt x="210" y="126"/>
                </a:cubicBezTo>
                <a:lnTo>
                  <a:pt x="210" y="108"/>
                </a:lnTo>
                <a:close/>
              </a:path>
            </a:pathLst>
          </a:custGeom>
          <a:solidFill>
            <a:schemeClr val="tx1">
              <a:lumMod val="65000"/>
              <a:lumOff val="35000"/>
            </a:schemeClr>
          </a:solidFill>
          <a:ln>
            <a:noFill/>
          </a:ln>
        </p:spPr>
        <p:txBody>
          <a:bodyPr vert="horz" wrap="square" lIns="91456" tIns="45728" rIns="91456" bIns="45728" numCol="1" anchor="t" anchorCtr="0" compatLnSpc="1"/>
          <a:lstStyle/>
          <a:p>
            <a:endParaRPr lang="zh-CN" altLang="en-US">
              <a:solidFill>
                <a:prstClr val="black"/>
              </a:solidFill>
            </a:endParaRPr>
          </a:p>
        </p:txBody>
      </p:sp>
      <p:sp>
        <p:nvSpPr>
          <p:cNvPr id="11" name="Freeform 42"/>
          <p:cNvSpPr>
            <a:spLocks noChangeAspect="1" noEditPoints="1"/>
          </p:cNvSpPr>
          <p:nvPr/>
        </p:nvSpPr>
        <p:spPr bwMode="auto">
          <a:xfrm>
            <a:off x="3770498" y="2692360"/>
            <a:ext cx="303982" cy="388868"/>
          </a:xfrm>
          <a:custGeom>
            <a:avLst/>
            <a:gdLst>
              <a:gd name="T0" fmla="*/ 49 w 224"/>
              <a:gd name="T1" fmla="*/ 93 h 287"/>
              <a:gd name="T2" fmla="*/ 54 w 224"/>
              <a:gd name="T3" fmla="*/ 281 h 287"/>
              <a:gd name="T4" fmla="*/ 21 w 224"/>
              <a:gd name="T5" fmla="*/ 279 h 287"/>
              <a:gd name="T6" fmla="*/ 0 w 224"/>
              <a:gd name="T7" fmla="*/ 254 h 287"/>
              <a:gd name="T8" fmla="*/ 12 w 224"/>
              <a:gd name="T9" fmla="*/ 70 h 287"/>
              <a:gd name="T10" fmla="*/ 171 w 224"/>
              <a:gd name="T11" fmla="*/ 217 h 287"/>
              <a:gd name="T12" fmla="*/ 190 w 224"/>
              <a:gd name="T13" fmla="*/ 166 h 287"/>
              <a:gd name="T14" fmla="*/ 185 w 224"/>
              <a:gd name="T15" fmla="*/ 183 h 287"/>
              <a:gd name="T16" fmla="*/ 181 w 224"/>
              <a:gd name="T17" fmla="*/ 188 h 287"/>
              <a:gd name="T18" fmla="*/ 161 w 224"/>
              <a:gd name="T19" fmla="*/ 188 h 287"/>
              <a:gd name="T20" fmla="*/ 156 w 224"/>
              <a:gd name="T21" fmla="*/ 183 h 287"/>
              <a:gd name="T22" fmla="*/ 192 w 224"/>
              <a:gd name="T23" fmla="*/ 137 h 287"/>
              <a:gd name="T24" fmla="*/ 193 w 224"/>
              <a:gd name="T25" fmla="*/ 138 h 287"/>
              <a:gd name="T26" fmla="*/ 196 w 224"/>
              <a:gd name="T27" fmla="*/ 139 h 287"/>
              <a:gd name="T28" fmla="*/ 197 w 224"/>
              <a:gd name="T29" fmla="*/ 139 h 287"/>
              <a:gd name="T30" fmla="*/ 198 w 224"/>
              <a:gd name="T31" fmla="*/ 140 h 287"/>
              <a:gd name="T32" fmla="*/ 199 w 224"/>
              <a:gd name="T33" fmla="*/ 141 h 287"/>
              <a:gd name="T34" fmla="*/ 200 w 224"/>
              <a:gd name="T35" fmla="*/ 142 h 287"/>
              <a:gd name="T36" fmla="*/ 202 w 224"/>
              <a:gd name="T37" fmla="*/ 143 h 287"/>
              <a:gd name="T38" fmla="*/ 203 w 224"/>
              <a:gd name="T39" fmla="*/ 144 h 287"/>
              <a:gd name="T40" fmla="*/ 204 w 224"/>
              <a:gd name="T41" fmla="*/ 145 h 287"/>
              <a:gd name="T42" fmla="*/ 205 w 224"/>
              <a:gd name="T43" fmla="*/ 146 h 287"/>
              <a:gd name="T44" fmla="*/ 219 w 224"/>
              <a:gd name="T45" fmla="*/ 185 h 287"/>
              <a:gd name="T46" fmla="*/ 219 w 224"/>
              <a:gd name="T47" fmla="*/ 250 h 287"/>
              <a:gd name="T48" fmla="*/ 124 w 224"/>
              <a:gd name="T49" fmla="*/ 178 h 287"/>
              <a:gd name="T50" fmla="*/ 124 w 224"/>
              <a:gd name="T51" fmla="*/ 178 h 287"/>
              <a:gd name="T52" fmla="*/ 118 w 224"/>
              <a:gd name="T53" fmla="*/ 283 h 287"/>
              <a:gd name="T54" fmla="*/ 118 w 224"/>
              <a:gd name="T55" fmla="*/ 283 h 287"/>
              <a:gd name="T56" fmla="*/ 191 w 224"/>
              <a:gd name="T57" fmla="*/ 234 h 287"/>
              <a:gd name="T58" fmla="*/ 172 w 224"/>
              <a:gd name="T59" fmla="*/ 37 h 287"/>
              <a:gd name="T60" fmla="*/ 52 w 224"/>
              <a:gd name="T61" fmla="*/ 83 h 287"/>
              <a:gd name="T62" fmla="*/ 40 w 224"/>
              <a:gd name="T63" fmla="*/ 82 h 287"/>
              <a:gd name="T64" fmla="*/ 155 w 224"/>
              <a:gd name="T65" fmla="*/ 26 h 287"/>
              <a:gd name="T66" fmla="*/ 40 w 224"/>
              <a:gd name="T67" fmla="*/ 82 h 287"/>
              <a:gd name="T68" fmla="*/ 148 w 224"/>
              <a:gd name="T69" fmla="*/ 19 h 287"/>
              <a:gd name="T70" fmla="*/ 25 w 224"/>
              <a:gd name="T71" fmla="*/ 72 h 287"/>
              <a:gd name="T72" fmla="*/ 62 w 224"/>
              <a:gd name="T73" fmla="*/ 100 h 287"/>
              <a:gd name="T74" fmla="*/ 194 w 224"/>
              <a:gd name="T75" fmla="*/ 40 h 287"/>
              <a:gd name="T76" fmla="*/ 203 w 224"/>
              <a:gd name="T77" fmla="*/ 130 h 287"/>
              <a:gd name="T78" fmla="*/ 202 w 224"/>
              <a:gd name="T79" fmla="*/ 129 h 287"/>
              <a:gd name="T80" fmla="*/ 199 w 224"/>
              <a:gd name="T81" fmla="*/ 127 h 287"/>
              <a:gd name="T82" fmla="*/ 198 w 224"/>
              <a:gd name="T83" fmla="*/ 127 h 287"/>
              <a:gd name="T84" fmla="*/ 172 w 224"/>
              <a:gd name="T85" fmla="*/ 121 h 287"/>
              <a:gd name="T86" fmla="*/ 112 w 224"/>
              <a:gd name="T87" fmla="*/ 178 h 287"/>
              <a:gd name="T88" fmla="*/ 72 w 224"/>
              <a:gd name="T89" fmla="*/ 286 h 287"/>
              <a:gd name="T90" fmla="*/ 21 w 224"/>
              <a:gd name="T91" fmla="*/ 65 h 287"/>
              <a:gd name="T92" fmla="*/ 145 w 224"/>
              <a:gd name="T93" fmla="*/ 1 h 287"/>
              <a:gd name="T94" fmla="*/ 21 w 224"/>
              <a:gd name="T95" fmla="*/ 6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4" h="287">
                <a:moveTo>
                  <a:pt x="12" y="70"/>
                </a:moveTo>
                <a:cubicBezTo>
                  <a:pt x="16" y="77"/>
                  <a:pt x="21" y="82"/>
                  <a:pt x="27" y="86"/>
                </a:cubicBezTo>
                <a:cubicBezTo>
                  <a:pt x="33" y="90"/>
                  <a:pt x="41" y="92"/>
                  <a:pt x="49" y="93"/>
                </a:cubicBezTo>
                <a:cubicBezTo>
                  <a:pt x="52" y="94"/>
                  <a:pt x="54" y="97"/>
                  <a:pt x="54" y="100"/>
                </a:cubicBezTo>
                <a:cubicBezTo>
                  <a:pt x="54" y="100"/>
                  <a:pt x="54" y="100"/>
                  <a:pt x="54" y="100"/>
                </a:cubicBezTo>
                <a:cubicBezTo>
                  <a:pt x="54" y="281"/>
                  <a:pt x="54" y="281"/>
                  <a:pt x="54" y="281"/>
                </a:cubicBezTo>
                <a:cubicBezTo>
                  <a:pt x="54" y="285"/>
                  <a:pt x="52" y="287"/>
                  <a:pt x="48" y="287"/>
                </a:cubicBezTo>
                <a:cubicBezTo>
                  <a:pt x="47" y="287"/>
                  <a:pt x="47" y="287"/>
                  <a:pt x="47" y="287"/>
                </a:cubicBezTo>
                <a:cubicBezTo>
                  <a:pt x="38" y="286"/>
                  <a:pt x="29" y="283"/>
                  <a:pt x="21" y="279"/>
                </a:cubicBezTo>
                <a:cubicBezTo>
                  <a:pt x="13" y="274"/>
                  <a:pt x="6" y="267"/>
                  <a:pt x="1" y="257"/>
                </a:cubicBezTo>
                <a:cubicBezTo>
                  <a:pt x="0" y="256"/>
                  <a:pt x="0" y="255"/>
                  <a:pt x="0" y="254"/>
                </a:cubicBezTo>
                <a:cubicBezTo>
                  <a:pt x="0" y="254"/>
                  <a:pt x="0" y="254"/>
                  <a:pt x="0" y="254"/>
                </a:cubicBezTo>
                <a:cubicBezTo>
                  <a:pt x="0" y="73"/>
                  <a:pt x="0" y="73"/>
                  <a:pt x="0" y="73"/>
                </a:cubicBezTo>
                <a:cubicBezTo>
                  <a:pt x="0" y="70"/>
                  <a:pt x="3" y="67"/>
                  <a:pt x="6" y="67"/>
                </a:cubicBezTo>
                <a:cubicBezTo>
                  <a:pt x="9" y="67"/>
                  <a:pt x="11" y="68"/>
                  <a:pt x="12" y="70"/>
                </a:cubicBezTo>
                <a:close/>
                <a:moveTo>
                  <a:pt x="135" y="180"/>
                </a:moveTo>
                <a:cubicBezTo>
                  <a:pt x="135" y="180"/>
                  <a:pt x="135" y="180"/>
                  <a:pt x="135" y="180"/>
                </a:cubicBezTo>
                <a:cubicBezTo>
                  <a:pt x="135" y="201"/>
                  <a:pt x="151" y="217"/>
                  <a:pt x="171" y="217"/>
                </a:cubicBezTo>
                <a:cubicBezTo>
                  <a:pt x="192" y="217"/>
                  <a:pt x="208" y="201"/>
                  <a:pt x="208" y="180"/>
                </a:cubicBezTo>
                <a:cubicBezTo>
                  <a:pt x="208" y="180"/>
                  <a:pt x="208" y="180"/>
                  <a:pt x="208" y="180"/>
                </a:cubicBezTo>
                <a:cubicBezTo>
                  <a:pt x="200" y="177"/>
                  <a:pt x="194" y="172"/>
                  <a:pt x="190" y="166"/>
                </a:cubicBezTo>
                <a:cubicBezTo>
                  <a:pt x="178" y="175"/>
                  <a:pt x="162" y="180"/>
                  <a:pt x="143" y="180"/>
                </a:cubicBezTo>
                <a:cubicBezTo>
                  <a:pt x="140" y="180"/>
                  <a:pt x="137" y="180"/>
                  <a:pt x="135" y="180"/>
                </a:cubicBezTo>
                <a:close/>
                <a:moveTo>
                  <a:pt x="185" y="183"/>
                </a:moveTo>
                <a:cubicBezTo>
                  <a:pt x="188" y="183"/>
                  <a:pt x="190" y="185"/>
                  <a:pt x="190" y="188"/>
                </a:cubicBezTo>
                <a:cubicBezTo>
                  <a:pt x="190" y="191"/>
                  <a:pt x="188" y="193"/>
                  <a:pt x="185" y="193"/>
                </a:cubicBezTo>
                <a:cubicBezTo>
                  <a:pt x="183" y="193"/>
                  <a:pt x="181" y="191"/>
                  <a:pt x="181" y="188"/>
                </a:cubicBezTo>
                <a:cubicBezTo>
                  <a:pt x="181" y="185"/>
                  <a:pt x="183" y="183"/>
                  <a:pt x="185" y="183"/>
                </a:cubicBezTo>
                <a:close/>
                <a:moveTo>
                  <a:pt x="156" y="183"/>
                </a:moveTo>
                <a:cubicBezTo>
                  <a:pt x="159" y="183"/>
                  <a:pt x="161" y="185"/>
                  <a:pt x="161" y="188"/>
                </a:cubicBezTo>
                <a:cubicBezTo>
                  <a:pt x="161" y="191"/>
                  <a:pt x="159" y="193"/>
                  <a:pt x="156" y="193"/>
                </a:cubicBezTo>
                <a:cubicBezTo>
                  <a:pt x="153" y="193"/>
                  <a:pt x="151" y="191"/>
                  <a:pt x="151" y="188"/>
                </a:cubicBezTo>
                <a:cubicBezTo>
                  <a:pt x="151" y="185"/>
                  <a:pt x="153" y="183"/>
                  <a:pt x="156" y="183"/>
                </a:cubicBezTo>
                <a:close/>
                <a:moveTo>
                  <a:pt x="190" y="136"/>
                </a:moveTo>
                <a:cubicBezTo>
                  <a:pt x="190" y="136"/>
                  <a:pt x="190" y="136"/>
                  <a:pt x="190" y="136"/>
                </a:cubicBezTo>
                <a:cubicBezTo>
                  <a:pt x="191" y="136"/>
                  <a:pt x="192" y="137"/>
                  <a:pt x="192" y="137"/>
                </a:cubicBezTo>
                <a:cubicBezTo>
                  <a:pt x="193" y="137"/>
                  <a:pt x="193" y="137"/>
                  <a:pt x="193" y="137"/>
                </a:cubicBezTo>
                <a:cubicBezTo>
                  <a:pt x="193" y="137"/>
                  <a:pt x="193" y="137"/>
                  <a:pt x="193" y="137"/>
                </a:cubicBezTo>
                <a:cubicBezTo>
                  <a:pt x="193" y="138"/>
                  <a:pt x="193" y="138"/>
                  <a:pt x="193" y="138"/>
                </a:cubicBezTo>
                <a:cubicBezTo>
                  <a:pt x="194" y="138"/>
                  <a:pt x="195" y="138"/>
                  <a:pt x="195" y="138"/>
                </a:cubicBezTo>
                <a:cubicBezTo>
                  <a:pt x="195" y="138"/>
                  <a:pt x="195" y="138"/>
                  <a:pt x="195" y="138"/>
                </a:cubicBezTo>
                <a:cubicBezTo>
                  <a:pt x="195" y="139"/>
                  <a:pt x="196" y="139"/>
                  <a:pt x="196" y="139"/>
                </a:cubicBezTo>
                <a:cubicBezTo>
                  <a:pt x="196" y="139"/>
                  <a:pt x="196" y="139"/>
                  <a:pt x="196" y="139"/>
                </a:cubicBezTo>
                <a:cubicBezTo>
                  <a:pt x="196" y="139"/>
                  <a:pt x="196" y="139"/>
                  <a:pt x="197" y="139"/>
                </a:cubicBezTo>
                <a:cubicBezTo>
                  <a:pt x="197" y="139"/>
                  <a:pt x="197" y="139"/>
                  <a:pt x="197" y="139"/>
                </a:cubicBezTo>
                <a:cubicBezTo>
                  <a:pt x="197" y="140"/>
                  <a:pt x="197" y="140"/>
                  <a:pt x="197" y="140"/>
                </a:cubicBezTo>
                <a:cubicBezTo>
                  <a:pt x="198" y="140"/>
                  <a:pt x="198" y="140"/>
                  <a:pt x="198" y="140"/>
                </a:cubicBezTo>
                <a:cubicBezTo>
                  <a:pt x="198" y="140"/>
                  <a:pt x="198" y="140"/>
                  <a:pt x="198" y="140"/>
                </a:cubicBezTo>
                <a:cubicBezTo>
                  <a:pt x="198" y="141"/>
                  <a:pt x="198" y="141"/>
                  <a:pt x="198" y="141"/>
                </a:cubicBezTo>
                <a:cubicBezTo>
                  <a:pt x="199" y="141"/>
                  <a:pt x="199" y="141"/>
                  <a:pt x="199" y="141"/>
                </a:cubicBezTo>
                <a:cubicBezTo>
                  <a:pt x="199" y="141"/>
                  <a:pt x="199" y="141"/>
                  <a:pt x="199" y="141"/>
                </a:cubicBezTo>
                <a:cubicBezTo>
                  <a:pt x="199" y="141"/>
                  <a:pt x="200" y="141"/>
                  <a:pt x="200" y="141"/>
                </a:cubicBezTo>
                <a:cubicBezTo>
                  <a:pt x="200" y="142"/>
                  <a:pt x="200" y="142"/>
                  <a:pt x="200" y="142"/>
                </a:cubicBezTo>
                <a:cubicBezTo>
                  <a:pt x="200" y="142"/>
                  <a:pt x="200" y="142"/>
                  <a:pt x="200" y="142"/>
                </a:cubicBezTo>
                <a:cubicBezTo>
                  <a:pt x="201" y="142"/>
                  <a:pt x="201" y="142"/>
                  <a:pt x="201" y="142"/>
                </a:cubicBezTo>
                <a:cubicBezTo>
                  <a:pt x="201" y="142"/>
                  <a:pt x="201" y="142"/>
                  <a:pt x="201" y="143"/>
                </a:cubicBezTo>
                <a:cubicBezTo>
                  <a:pt x="202" y="143"/>
                  <a:pt x="202" y="143"/>
                  <a:pt x="202" y="143"/>
                </a:cubicBezTo>
                <a:cubicBezTo>
                  <a:pt x="202" y="143"/>
                  <a:pt x="202" y="143"/>
                  <a:pt x="202" y="143"/>
                </a:cubicBezTo>
                <a:cubicBezTo>
                  <a:pt x="202" y="143"/>
                  <a:pt x="202" y="143"/>
                  <a:pt x="202" y="143"/>
                </a:cubicBezTo>
                <a:cubicBezTo>
                  <a:pt x="203" y="144"/>
                  <a:pt x="203" y="144"/>
                  <a:pt x="203" y="144"/>
                </a:cubicBezTo>
                <a:cubicBezTo>
                  <a:pt x="203" y="144"/>
                  <a:pt x="203" y="144"/>
                  <a:pt x="203" y="144"/>
                </a:cubicBezTo>
                <a:cubicBezTo>
                  <a:pt x="203" y="144"/>
                  <a:pt x="203" y="144"/>
                  <a:pt x="203" y="144"/>
                </a:cubicBezTo>
                <a:cubicBezTo>
                  <a:pt x="204" y="145"/>
                  <a:pt x="204" y="145"/>
                  <a:pt x="204" y="145"/>
                </a:cubicBezTo>
                <a:cubicBezTo>
                  <a:pt x="204" y="145"/>
                  <a:pt x="204" y="145"/>
                  <a:pt x="204" y="145"/>
                </a:cubicBezTo>
                <a:cubicBezTo>
                  <a:pt x="204" y="145"/>
                  <a:pt x="204" y="145"/>
                  <a:pt x="204" y="145"/>
                </a:cubicBezTo>
                <a:cubicBezTo>
                  <a:pt x="205" y="146"/>
                  <a:pt x="205" y="146"/>
                  <a:pt x="205" y="146"/>
                </a:cubicBezTo>
                <a:cubicBezTo>
                  <a:pt x="205" y="146"/>
                  <a:pt x="205" y="146"/>
                  <a:pt x="205" y="146"/>
                </a:cubicBezTo>
                <a:cubicBezTo>
                  <a:pt x="214" y="154"/>
                  <a:pt x="219" y="166"/>
                  <a:pt x="219" y="180"/>
                </a:cubicBezTo>
                <a:cubicBezTo>
                  <a:pt x="219" y="181"/>
                  <a:pt x="219" y="183"/>
                  <a:pt x="219" y="185"/>
                </a:cubicBezTo>
                <a:cubicBezTo>
                  <a:pt x="219" y="185"/>
                  <a:pt x="219" y="185"/>
                  <a:pt x="219" y="185"/>
                </a:cubicBezTo>
                <a:cubicBezTo>
                  <a:pt x="219" y="185"/>
                  <a:pt x="219" y="185"/>
                  <a:pt x="219" y="185"/>
                </a:cubicBezTo>
                <a:cubicBezTo>
                  <a:pt x="219" y="250"/>
                  <a:pt x="219" y="250"/>
                  <a:pt x="219" y="250"/>
                </a:cubicBezTo>
                <a:cubicBezTo>
                  <a:pt x="200" y="215"/>
                  <a:pt x="147" y="214"/>
                  <a:pt x="124" y="248"/>
                </a:cubicBezTo>
                <a:cubicBezTo>
                  <a:pt x="124" y="178"/>
                  <a:pt x="124" y="178"/>
                  <a:pt x="124" y="178"/>
                </a:cubicBezTo>
                <a:cubicBezTo>
                  <a:pt x="124" y="178"/>
                  <a:pt x="124" y="178"/>
                  <a:pt x="124" y="178"/>
                </a:cubicBezTo>
                <a:cubicBezTo>
                  <a:pt x="124" y="178"/>
                  <a:pt x="124" y="178"/>
                  <a:pt x="124" y="178"/>
                </a:cubicBezTo>
                <a:cubicBezTo>
                  <a:pt x="124" y="178"/>
                  <a:pt x="124" y="178"/>
                  <a:pt x="124" y="178"/>
                </a:cubicBezTo>
                <a:cubicBezTo>
                  <a:pt x="124" y="178"/>
                  <a:pt x="124" y="178"/>
                  <a:pt x="124" y="178"/>
                </a:cubicBezTo>
                <a:cubicBezTo>
                  <a:pt x="125" y="153"/>
                  <a:pt x="146" y="132"/>
                  <a:pt x="172" y="132"/>
                </a:cubicBezTo>
                <a:cubicBezTo>
                  <a:pt x="178" y="132"/>
                  <a:pt x="184" y="134"/>
                  <a:pt x="190" y="136"/>
                </a:cubicBezTo>
                <a:close/>
                <a:moveTo>
                  <a:pt x="118" y="283"/>
                </a:moveTo>
                <a:cubicBezTo>
                  <a:pt x="168" y="283"/>
                  <a:pt x="168" y="283"/>
                  <a:pt x="168" y="283"/>
                </a:cubicBezTo>
                <a:cubicBezTo>
                  <a:pt x="150" y="234"/>
                  <a:pt x="150" y="234"/>
                  <a:pt x="150" y="234"/>
                </a:cubicBezTo>
                <a:cubicBezTo>
                  <a:pt x="132" y="243"/>
                  <a:pt x="120" y="262"/>
                  <a:pt x="118" y="283"/>
                </a:cubicBezTo>
                <a:close/>
                <a:moveTo>
                  <a:pt x="176" y="283"/>
                </a:moveTo>
                <a:cubicBezTo>
                  <a:pt x="224" y="283"/>
                  <a:pt x="224" y="283"/>
                  <a:pt x="224" y="283"/>
                </a:cubicBezTo>
                <a:cubicBezTo>
                  <a:pt x="221" y="262"/>
                  <a:pt x="210" y="243"/>
                  <a:pt x="191" y="234"/>
                </a:cubicBezTo>
                <a:cubicBezTo>
                  <a:pt x="176" y="283"/>
                  <a:pt x="176" y="283"/>
                  <a:pt x="176" y="283"/>
                </a:cubicBezTo>
                <a:close/>
                <a:moveTo>
                  <a:pt x="55" y="88"/>
                </a:moveTo>
                <a:cubicBezTo>
                  <a:pt x="172" y="37"/>
                  <a:pt x="172" y="37"/>
                  <a:pt x="172" y="37"/>
                </a:cubicBezTo>
                <a:cubicBezTo>
                  <a:pt x="174" y="37"/>
                  <a:pt x="175" y="35"/>
                  <a:pt x="174" y="34"/>
                </a:cubicBezTo>
                <a:cubicBezTo>
                  <a:pt x="173" y="32"/>
                  <a:pt x="172" y="32"/>
                  <a:pt x="170" y="32"/>
                </a:cubicBezTo>
                <a:cubicBezTo>
                  <a:pt x="52" y="83"/>
                  <a:pt x="52" y="83"/>
                  <a:pt x="52" y="83"/>
                </a:cubicBezTo>
                <a:cubicBezTo>
                  <a:pt x="51" y="83"/>
                  <a:pt x="50" y="85"/>
                  <a:pt x="51" y="87"/>
                </a:cubicBezTo>
                <a:cubicBezTo>
                  <a:pt x="51" y="88"/>
                  <a:pt x="53" y="89"/>
                  <a:pt x="55" y="88"/>
                </a:cubicBezTo>
                <a:close/>
                <a:moveTo>
                  <a:pt x="40" y="82"/>
                </a:moveTo>
                <a:cubicBezTo>
                  <a:pt x="157" y="31"/>
                  <a:pt x="157" y="31"/>
                  <a:pt x="157" y="31"/>
                </a:cubicBezTo>
                <a:cubicBezTo>
                  <a:pt x="159" y="30"/>
                  <a:pt x="160" y="29"/>
                  <a:pt x="159" y="27"/>
                </a:cubicBezTo>
                <a:cubicBezTo>
                  <a:pt x="158" y="26"/>
                  <a:pt x="157" y="25"/>
                  <a:pt x="155" y="26"/>
                </a:cubicBezTo>
                <a:cubicBezTo>
                  <a:pt x="37" y="76"/>
                  <a:pt x="37" y="76"/>
                  <a:pt x="37" y="76"/>
                </a:cubicBezTo>
                <a:cubicBezTo>
                  <a:pt x="36" y="77"/>
                  <a:pt x="35" y="79"/>
                  <a:pt x="36" y="80"/>
                </a:cubicBezTo>
                <a:cubicBezTo>
                  <a:pt x="36" y="82"/>
                  <a:pt x="38" y="82"/>
                  <a:pt x="40" y="82"/>
                </a:cubicBezTo>
                <a:close/>
                <a:moveTo>
                  <a:pt x="29" y="73"/>
                </a:moveTo>
                <a:cubicBezTo>
                  <a:pt x="147" y="23"/>
                  <a:pt x="147" y="23"/>
                  <a:pt x="147" y="23"/>
                </a:cubicBezTo>
                <a:cubicBezTo>
                  <a:pt x="148" y="22"/>
                  <a:pt x="149" y="21"/>
                  <a:pt x="148" y="19"/>
                </a:cubicBezTo>
                <a:cubicBezTo>
                  <a:pt x="148" y="18"/>
                  <a:pt x="146" y="17"/>
                  <a:pt x="145" y="18"/>
                </a:cubicBezTo>
                <a:cubicBezTo>
                  <a:pt x="27" y="68"/>
                  <a:pt x="27" y="68"/>
                  <a:pt x="27" y="68"/>
                </a:cubicBezTo>
                <a:cubicBezTo>
                  <a:pt x="25" y="69"/>
                  <a:pt x="25" y="71"/>
                  <a:pt x="25" y="72"/>
                </a:cubicBezTo>
                <a:cubicBezTo>
                  <a:pt x="26" y="73"/>
                  <a:pt x="27" y="74"/>
                  <a:pt x="29" y="73"/>
                </a:cubicBezTo>
                <a:close/>
                <a:moveTo>
                  <a:pt x="62" y="280"/>
                </a:moveTo>
                <a:cubicBezTo>
                  <a:pt x="62" y="100"/>
                  <a:pt x="62" y="100"/>
                  <a:pt x="62" y="100"/>
                </a:cubicBezTo>
                <a:cubicBezTo>
                  <a:pt x="62" y="100"/>
                  <a:pt x="62" y="100"/>
                  <a:pt x="62" y="100"/>
                </a:cubicBezTo>
                <a:cubicBezTo>
                  <a:pt x="62" y="98"/>
                  <a:pt x="64" y="95"/>
                  <a:pt x="66" y="94"/>
                </a:cubicBezTo>
                <a:cubicBezTo>
                  <a:pt x="194" y="40"/>
                  <a:pt x="194" y="40"/>
                  <a:pt x="194" y="40"/>
                </a:cubicBezTo>
                <a:cubicBezTo>
                  <a:pt x="194" y="39"/>
                  <a:pt x="195" y="39"/>
                  <a:pt x="197" y="39"/>
                </a:cubicBezTo>
                <a:cubicBezTo>
                  <a:pt x="200" y="39"/>
                  <a:pt x="203" y="42"/>
                  <a:pt x="203" y="45"/>
                </a:cubicBezTo>
                <a:cubicBezTo>
                  <a:pt x="203" y="130"/>
                  <a:pt x="203" y="130"/>
                  <a:pt x="203" y="130"/>
                </a:cubicBezTo>
                <a:cubicBezTo>
                  <a:pt x="203" y="129"/>
                  <a:pt x="203" y="129"/>
                  <a:pt x="203" y="129"/>
                </a:cubicBezTo>
                <a:cubicBezTo>
                  <a:pt x="203" y="129"/>
                  <a:pt x="202" y="129"/>
                  <a:pt x="202" y="129"/>
                </a:cubicBezTo>
                <a:cubicBezTo>
                  <a:pt x="202" y="129"/>
                  <a:pt x="202" y="129"/>
                  <a:pt x="202" y="129"/>
                </a:cubicBezTo>
                <a:cubicBezTo>
                  <a:pt x="201" y="129"/>
                  <a:pt x="201" y="128"/>
                  <a:pt x="201" y="128"/>
                </a:cubicBezTo>
                <a:cubicBezTo>
                  <a:pt x="201" y="128"/>
                  <a:pt x="201" y="128"/>
                  <a:pt x="201" y="128"/>
                </a:cubicBezTo>
                <a:cubicBezTo>
                  <a:pt x="200" y="128"/>
                  <a:pt x="200" y="128"/>
                  <a:pt x="199" y="127"/>
                </a:cubicBezTo>
                <a:cubicBezTo>
                  <a:pt x="199" y="127"/>
                  <a:pt x="199" y="127"/>
                  <a:pt x="199" y="127"/>
                </a:cubicBezTo>
                <a:cubicBezTo>
                  <a:pt x="198" y="127"/>
                  <a:pt x="198" y="127"/>
                  <a:pt x="198" y="127"/>
                </a:cubicBezTo>
                <a:cubicBezTo>
                  <a:pt x="198" y="127"/>
                  <a:pt x="198" y="127"/>
                  <a:pt x="198" y="127"/>
                </a:cubicBezTo>
                <a:cubicBezTo>
                  <a:pt x="197" y="126"/>
                  <a:pt x="196" y="126"/>
                  <a:pt x="194" y="125"/>
                </a:cubicBezTo>
                <a:cubicBezTo>
                  <a:pt x="194" y="125"/>
                  <a:pt x="194" y="125"/>
                  <a:pt x="194" y="125"/>
                </a:cubicBezTo>
                <a:cubicBezTo>
                  <a:pt x="187" y="122"/>
                  <a:pt x="179" y="121"/>
                  <a:pt x="172" y="121"/>
                </a:cubicBezTo>
                <a:cubicBezTo>
                  <a:pt x="140" y="121"/>
                  <a:pt x="114" y="146"/>
                  <a:pt x="112" y="177"/>
                </a:cubicBezTo>
                <a:cubicBezTo>
                  <a:pt x="112" y="178"/>
                  <a:pt x="112" y="178"/>
                  <a:pt x="112" y="178"/>
                </a:cubicBezTo>
                <a:cubicBezTo>
                  <a:pt x="112" y="178"/>
                  <a:pt x="112" y="178"/>
                  <a:pt x="112" y="178"/>
                </a:cubicBezTo>
                <a:cubicBezTo>
                  <a:pt x="112" y="258"/>
                  <a:pt x="112" y="258"/>
                  <a:pt x="112" y="258"/>
                </a:cubicBezTo>
                <a:cubicBezTo>
                  <a:pt x="111" y="262"/>
                  <a:pt x="109" y="266"/>
                  <a:pt x="108" y="270"/>
                </a:cubicBezTo>
                <a:cubicBezTo>
                  <a:pt x="72" y="286"/>
                  <a:pt x="72" y="286"/>
                  <a:pt x="72" y="286"/>
                </a:cubicBezTo>
                <a:cubicBezTo>
                  <a:pt x="71" y="286"/>
                  <a:pt x="70" y="286"/>
                  <a:pt x="69" y="286"/>
                </a:cubicBezTo>
                <a:cubicBezTo>
                  <a:pt x="65" y="286"/>
                  <a:pt x="62" y="284"/>
                  <a:pt x="62" y="280"/>
                </a:cubicBezTo>
                <a:close/>
                <a:moveTo>
                  <a:pt x="21" y="65"/>
                </a:moveTo>
                <a:cubicBezTo>
                  <a:pt x="18" y="66"/>
                  <a:pt x="15" y="64"/>
                  <a:pt x="14" y="62"/>
                </a:cubicBezTo>
                <a:cubicBezTo>
                  <a:pt x="13" y="60"/>
                  <a:pt x="15" y="57"/>
                  <a:pt x="17" y="56"/>
                </a:cubicBezTo>
                <a:cubicBezTo>
                  <a:pt x="145" y="1"/>
                  <a:pt x="145" y="1"/>
                  <a:pt x="145" y="1"/>
                </a:cubicBezTo>
                <a:cubicBezTo>
                  <a:pt x="147" y="0"/>
                  <a:pt x="150" y="1"/>
                  <a:pt x="151" y="3"/>
                </a:cubicBezTo>
                <a:cubicBezTo>
                  <a:pt x="152" y="6"/>
                  <a:pt x="151" y="9"/>
                  <a:pt x="149" y="10"/>
                </a:cubicBezTo>
                <a:lnTo>
                  <a:pt x="21" y="65"/>
                </a:lnTo>
                <a:close/>
              </a:path>
            </a:pathLst>
          </a:custGeom>
          <a:solidFill>
            <a:schemeClr val="tx1">
              <a:lumMod val="65000"/>
              <a:lumOff val="35000"/>
            </a:schemeClr>
          </a:solidFill>
          <a:ln>
            <a:noFill/>
          </a:ln>
        </p:spPr>
        <p:txBody>
          <a:bodyPr vert="horz" wrap="square" lIns="91456" tIns="45728" rIns="91456" bIns="45728" numCol="1" anchor="t" anchorCtr="0" compatLnSpc="1"/>
          <a:lstStyle/>
          <a:p>
            <a:endParaRPr lang="zh-CN" altLang="en-US">
              <a:solidFill>
                <a:prstClr val="black"/>
              </a:solidFill>
            </a:endParaRPr>
          </a:p>
        </p:txBody>
      </p:sp>
      <p:grpSp>
        <p:nvGrpSpPr>
          <p:cNvPr id="12" name="组合 11"/>
          <p:cNvGrpSpPr>
            <a:grpSpLocks noChangeAspect="1"/>
          </p:cNvGrpSpPr>
          <p:nvPr/>
        </p:nvGrpSpPr>
        <p:grpSpPr>
          <a:xfrm>
            <a:off x="4345473" y="3304724"/>
            <a:ext cx="449758" cy="388868"/>
            <a:chOff x="5169548" y="3637977"/>
            <a:chExt cx="674520" cy="583200"/>
          </a:xfrm>
          <a:solidFill>
            <a:schemeClr val="tx1">
              <a:lumMod val="65000"/>
              <a:lumOff val="35000"/>
            </a:schemeClr>
          </a:solidFill>
        </p:grpSpPr>
        <p:sp>
          <p:nvSpPr>
            <p:cNvPr id="13" name="Freeform 52"/>
            <p:cNvSpPr>
              <a:spLocks noEditPoints="1"/>
            </p:cNvSpPr>
            <p:nvPr/>
          </p:nvSpPr>
          <p:spPr bwMode="auto">
            <a:xfrm>
              <a:off x="5284736" y="3885993"/>
              <a:ext cx="456598" cy="250091"/>
            </a:xfrm>
            <a:custGeom>
              <a:avLst/>
              <a:gdLst>
                <a:gd name="T0" fmla="*/ 148 w 186"/>
                <a:gd name="T1" fmla="*/ 81 h 102"/>
                <a:gd name="T2" fmla="*/ 92 w 186"/>
                <a:gd name="T3" fmla="*/ 88 h 102"/>
                <a:gd name="T4" fmla="*/ 92 w 186"/>
                <a:gd name="T5" fmla="*/ 64 h 102"/>
                <a:gd name="T6" fmla="*/ 148 w 186"/>
                <a:gd name="T7" fmla="*/ 71 h 102"/>
                <a:gd name="T8" fmla="*/ 92 w 186"/>
                <a:gd name="T9" fmla="*/ 64 h 102"/>
                <a:gd name="T10" fmla="*/ 186 w 186"/>
                <a:gd name="T11" fmla="*/ 44 h 102"/>
                <a:gd name="T12" fmla="*/ 92 w 186"/>
                <a:gd name="T13" fmla="*/ 51 h 102"/>
                <a:gd name="T14" fmla="*/ 92 w 186"/>
                <a:gd name="T15" fmla="*/ 25 h 102"/>
                <a:gd name="T16" fmla="*/ 186 w 186"/>
                <a:gd name="T17" fmla="*/ 32 h 102"/>
                <a:gd name="T18" fmla="*/ 92 w 186"/>
                <a:gd name="T19" fmla="*/ 25 h 102"/>
                <a:gd name="T20" fmla="*/ 186 w 186"/>
                <a:gd name="T21" fmla="*/ 6 h 102"/>
                <a:gd name="T22" fmla="*/ 92 w 186"/>
                <a:gd name="T23" fmla="*/ 13 h 102"/>
                <a:gd name="T24" fmla="*/ 28 w 186"/>
                <a:gd name="T25" fmla="*/ 3 h 102"/>
                <a:gd name="T26" fmla="*/ 26 w 186"/>
                <a:gd name="T27" fmla="*/ 4 h 102"/>
                <a:gd name="T28" fmla="*/ 25 w 186"/>
                <a:gd name="T29" fmla="*/ 4 h 102"/>
                <a:gd name="T30" fmla="*/ 24 w 186"/>
                <a:gd name="T31" fmla="*/ 5 h 102"/>
                <a:gd name="T32" fmla="*/ 24 w 186"/>
                <a:gd name="T33" fmla="*/ 5 h 102"/>
                <a:gd name="T34" fmla="*/ 23 w 186"/>
                <a:gd name="T35" fmla="*/ 6 h 102"/>
                <a:gd name="T36" fmla="*/ 23 w 186"/>
                <a:gd name="T37" fmla="*/ 6 h 102"/>
                <a:gd name="T38" fmla="*/ 22 w 186"/>
                <a:gd name="T39" fmla="*/ 6 h 102"/>
                <a:gd name="T40" fmla="*/ 21 w 186"/>
                <a:gd name="T41" fmla="*/ 7 h 102"/>
                <a:gd name="T42" fmla="*/ 21 w 186"/>
                <a:gd name="T43" fmla="*/ 7 h 102"/>
                <a:gd name="T44" fmla="*/ 20 w 186"/>
                <a:gd name="T45" fmla="*/ 8 h 102"/>
                <a:gd name="T46" fmla="*/ 20 w 186"/>
                <a:gd name="T47" fmla="*/ 8 h 102"/>
                <a:gd name="T48" fmla="*/ 19 w 186"/>
                <a:gd name="T49" fmla="*/ 8 h 102"/>
                <a:gd name="T50" fmla="*/ 19 w 186"/>
                <a:gd name="T51" fmla="*/ 9 h 102"/>
                <a:gd name="T52" fmla="*/ 18 w 186"/>
                <a:gd name="T53" fmla="*/ 9 h 102"/>
                <a:gd name="T54" fmla="*/ 18 w 186"/>
                <a:gd name="T55" fmla="*/ 10 h 102"/>
                <a:gd name="T56" fmla="*/ 18 w 186"/>
                <a:gd name="T57" fmla="*/ 10 h 102"/>
                <a:gd name="T58" fmla="*/ 8 w 186"/>
                <a:gd name="T59" fmla="*/ 28 h 102"/>
                <a:gd name="T60" fmla="*/ 2 w 186"/>
                <a:gd name="T61" fmla="*/ 61 h 102"/>
                <a:gd name="T62" fmla="*/ 40 w 186"/>
                <a:gd name="T63" fmla="*/ 1 h 102"/>
                <a:gd name="T64" fmla="*/ 16 w 186"/>
                <a:gd name="T65" fmla="*/ 30 h 102"/>
                <a:gd name="T66" fmla="*/ 42 w 186"/>
                <a:gd name="T67" fmla="*/ 16 h 102"/>
                <a:gd name="T68" fmla="*/ 45 w 186"/>
                <a:gd name="T69" fmla="*/ 30 h 102"/>
                <a:gd name="T70" fmla="*/ 49 w 186"/>
                <a:gd name="T71" fmla="*/ 30 h 102"/>
                <a:gd name="T72" fmla="*/ 64 w 186"/>
                <a:gd name="T73" fmla="*/ 33 h 102"/>
                <a:gd name="T74" fmla="*/ 15 w 186"/>
                <a:gd name="T75" fmla="*/ 33 h 102"/>
                <a:gd name="T76" fmla="*/ 16 w 186"/>
                <a:gd name="T77" fmla="*/ 30 h 102"/>
                <a:gd name="T78" fmla="*/ 53 w 186"/>
                <a:gd name="T79" fmla="*/ 38 h 102"/>
                <a:gd name="T80" fmla="*/ 46 w 186"/>
                <a:gd name="T81" fmla="*/ 38 h 102"/>
                <a:gd name="T82" fmla="*/ 29 w 186"/>
                <a:gd name="T83" fmla="*/ 35 h 102"/>
                <a:gd name="T84" fmla="*/ 29 w 186"/>
                <a:gd name="T85" fmla="*/ 42 h 102"/>
                <a:gd name="T86" fmla="*/ 29 w 186"/>
                <a:gd name="T87" fmla="*/ 35 h 102"/>
                <a:gd name="T88" fmla="*/ 0 w 186"/>
                <a:gd name="T89" fmla="*/ 102 h 102"/>
                <a:gd name="T90" fmla="*/ 28 w 186"/>
                <a:gd name="T91" fmla="*/ 96 h 102"/>
                <a:gd name="T92" fmla="*/ 79 w 186"/>
                <a:gd name="T93"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6" h="102">
                  <a:moveTo>
                    <a:pt x="92" y="81"/>
                  </a:moveTo>
                  <a:cubicBezTo>
                    <a:pt x="148" y="81"/>
                    <a:pt x="148" y="81"/>
                    <a:pt x="148" y="81"/>
                  </a:cubicBezTo>
                  <a:cubicBezTo>
                    <a:pt x="148" y="88"/>
                    <a:pt x="148" y="88"/>
                    <a:pt x="148" y="88"/>
                  </a:cubicBezTo>
                  <a:cubicBezTo>
                    <a:pt x="92" y="88"/>
                    <a:pt x="92" y="88"/>
                    <a:pt x="92" y="88"/>
                  </a:cubicBezTo>
                  <a:cubicBezTo>
                    <a:pt x="92" y="81"/>
                    <a:pt x="92" y="81"/>
                    <a:pt x="92" y="81"/>
                  </a:cubicBezTo>
                  <a:close/>
                  <a:moveTo>
                    <a:pt x="92" y="64"/>
                  </a:moveTo>
                  <a:cubicBezTo>
                    <a:pt x="148" y="64"/>
                    <a:pt x="148" y="64"/>
                    <a:pt x="148" y="64"/>
                  </a:cubicBezTo>
                  <a:cubicBezTo>
                    <a:pt x="148" y="71"/>
                    <a:pt x="148" y="71"/>
                    <a:pt x="148" y="71"/>
                  </a:cubicBezTo>
                  <a:cubicBezTo>
                    <a:pt x="92" y="71"/>
                    <a:pt x="92" y="71"/>
                    <a:pt x="92" y="71"/>
                  </a:cubicBezTo>
                  <a:cubicBezTo>
                    <a:pt x="92" y="64"/>
                    <a:pt x="92" y="64"/>
                    <a:pt x="92" y="64"/>
                  </a:cubicBezTo>
                  <a:close/>
                  <a:moveTo>
                    <a:pt x="92" y="44"/>
                  </a:moveTo>
                  <a:cubicBezTo>
                    <a:pt x="186" y="44"/>
                    <a:pt x="186" y="44"/>
                    <a:pt x="186" y="44"/>
                  </a:cubicBezTo>
                  <a:cubicBezTo>
                    <a:pt x="186" y="51"/>
                    <a:pt x="186" y="51"/>
                    <a:pt x="186" y="51"/>
                  </a:cubicBezTo>
                  <a:cubicBezTo>
                    <a:pt x="92" y="51"/>
                    <a:pt x="92" y="51"/>
                    <a:pt x="92" y="51"/>
                  </a:cubicBezTo>
                  <a:cubicBezTo>
                    <a:pt x="92" y="44"/>
                    <a:pt x="92" y="44"/>
                    <a:pt x="92" y="44"/>
                  </a:cubicBezTo>
                  <a:close/>
                  <a:moveTo>
                    <a:pt x="92" y="25"/>
                  </a:moveTo>
                  <a:cubicBezTo>
                    <a:pt x="186" y="25"/>
                    <a:pt x="186" y="25"/>
                    <a:pt x="186" y="25"/>
                  </a:cubicBezTo>
                  <a:cubicBezTo>
                    <a:pt x="186" y="32"/>
                    <a:pt x="186" y="32"/>
                    <a:pt x="186" y="32"/>
                  </a:cubicBezTo>
                  <a:cubicBezTo>
                    <a:pt x="92" y="32"/>
                    <a:pt x="92" y="32"/>
                    <a:pt x="92" y="32"/>
                  </a:cubicBezTo>
                  <a:cubicBezTo>
                    <a:pt x="92" y="25"/>
                    <a:pt x="92" y="25"/>
                    <a:pt x="92" y="25"/>
                  </a:cubicBezTo>
                  <a:close/>
                  <a:moveTo>
                    <a:pt x="92" y="6"/>
                  </a:moveTo>
                  <a:cubicBezTo>
                    <a:pt x="186" y="6"/>
                    <a:pt x="186" y="6"/>
                    <a:pt x="186" y="6"/>
                  </a:cubicBezTo>
                  <a:cubicBezTo>
                    <a:pt x="186" y="13"/>
                    <a:pt x="186" y="13"/>
                    <a:pt x="186" y="13"/>
                  </a:cubicBezTo>
                  <a:cubicBezTo>
                    <a:pt x="92" y="13"/>
                    <a:pt x="92" y="13"/>
                    <a:pt x="92" y="13"/>
                  </a:cubicBezTo>
                  <a:cubicBezTo>
                    <a:pt x="92" y="6"/>
                    <a:pt x="92" y="6"/>
                    <a:pt x="92" y="6"/>
                  </a:cubicBezTo>
                  <a:close/>
                  <a:moveTo>
                    <a:pt x="28" y="3"/>
                  </a:moveTo>
                  <a:cubicBezTo>
                    <a:pt x="28" y="3"/>
                    <a:pt x="28" y="3"/>
                    <a:pt x="28" y="3"/>
                  </a:cubicBezTo>
                  <a:cubicBezTo>
                    <a:pt x="27" y="4"/>
                    <a:pt x="26" y="4"/>
                    <a:pt x="26" y="4"/>
                  </a:cubicBezTo>
                  <a:cubicBezTo>
                    <a:pt x="26" y="4"/>
                    <a:pt x="26" y="4"/>
                    <a:pt x="26" y="4"/>
                  </a:cubicBezTo>
                  <a:cubicBezTo>
                    <a:pt x="26" y="4"/>
                    <a:pt x="25" y="4"/>
                    <a:pt x="25" y="4"/>
                  </a:cubicBezTo>
                  <a:cubicBezTo>
                    <a:pt x="25" y="5"/>
                    <a:pt x="25" y="5"/>
                    <a:pt x="25" y="5"/>
                  </a:cubicBezTo>
                  <a:cubicBezTo>
                    <a:pt x="25" y="5"/>
                    <a:pt x="24" y="5"/>
                    <a:pt x="24" y="5"/>
                  </a:cubicBezTo>
                  <a:cubicBezTo>
                    <a:pt x="24" y="5"/>
                    <a:pt x="24" y="5"/>
                    <a:pt x="24" y="5"/>
                  </a:cubicBezTo>
                  <a:cubicBezTo>
                    <a:pt x="24" y="5"/>
                    <a:pt x="24" y="5"/>
                    <a:pt x="24" y="5"/>
                  </a:cubicBezTo>
                  <a:cubicBezTo>
                    <a:pt x="23" y="5"/>
                    <a:pt x="23" y="5"/>
                    <a:pt x="23" y="5"/>
                  </a:cubicBezTo>
                  <a:cubicBezTo>
                    <a:pt x="23" y="6"/>
                    <a:pt x="23" y="6"/>
                    <a:pt x="23" y="6"/>
                  </a:cubicBezTo>
                  <a:cubicBezTo>
                    <a:pt x="23" y="6"/>
                    <a:pt x="23" y="6"/>
                    <a:pt x="23" y="6"/>
                  </a:cubicBezTo>
                  <a:cubicBezTo>
                    <a:pt x="23" y="6"/>
                    <a:pt x="23" y="6"/>
                    <a:pt x="23" y="6"/>
                  </a:cubicBezTo>
                  <a:cubicBezTo>
                    <a:pt x="22" y="6"/>
                    <a:pt x="22" y="6"/>
                    <a:pt x="22" y="6"/>
                  </a:cubicBezTo>
                  <a:cubicBezTo>
                    <a:pt x="22" y="6"/>
                    <a:pt x="22" y="6"/>
                    <a:pt x="22" y="6"/>
                  </a:cubicBezTo>
                  <a:cubicBezTo>
                    <a:pt x="22" y="7"/>
                    <a:pt x="22" y="7"/>
                    <a:pt x="22" y="7"/>
                  </a:cubicBezTo>
                  <a:cubicBezTo>
                    <a:pt x="22" y="7"/>
                    <a:pt x="22" y="7"/>
                    <a:pt x="21" y="7"/>
                  </a:cubicBezTo>
                  <a:cubicBezTo>
                    <a:pt x="21" y="7"/>
                    <a:pt x="21" y="7"/>
                    <a:pt x="21" y="7"/>
                  </a:cubicBezTo>
                  <a:cubicBezTo>
                    <a:pt x="21" y="7"/>
                    <a:pt x="21" y="7"/>
                    <a:pt x="21" y="7"/>
                  </a:cubicBezTo>
                  <a:cubicBezTo>
                    <a:pt x="21" y="7"/>
                    <a:pt x="21" y="7"/>
                    <a:pt x="21" y="7"/>
                  </a:cubicBezTo>
                  <a:cubicBezTo>
                    <a:pt x="21" y="7"/>
                    <a:pt x="21" y="7"/>
                    <a:pt x="20" y="8"/>
                  </a:cubicBezTo>
                  <a:cubicBezTo>
                    <a:pt x="20" y="8"/>
                    <a:pt x="20" y="8"/>
                    <a:pt x="20" y="8"/>
                  </a:cubicBezTo>
                  <a:cubicBezTo>
                    <a:pt x="20" y="8"/>
                    <a:pt x="20" y="8"/>
                    <a:pt x="20" y="8"/>
                  </a:cubicBezTo>
                  <a:cubicBezTo>
                    <a:pt x="20" y="8"/>
                    <a:pt x="20" y="8"/>
                    <a:pt x="20" y="8"/>
                  </a:cubicBezTo>
                  <a:cubicBezTo>
                    <a:pt x="20" y="8"/>
                    <a:pt x="20" y="8"/>
                    <a:pt x="19" y="8"/>
                  </a:cubicBezTo>
                  <a:cubicBezTo>
                    <a:pt x="19" y="8"/>
                    <a:pt x="19" y="8"/>
                    <a:pt x="19" y="8"/>
                  </a:cubicBezTo>
                  <a:cubicBezTo>
                    <a:pt x="19" y="9"/>
                    <a:pt x="19" y="9"/>
                    <a:pt x="19" y="9"/>
                  </a:cubicBezTo>
                  <a:cubicBezTo>
                    <a:pt x="19" y="9"/>
                    <a:pt x="19" y="9"/>
                    <a:pt x="19" y="9"/>
                  </a:cubicBezTo>
                  <a:cubicBezTo>
                    <a:pt x="19" y="9"/>
                    <a:pt x="19" y="9"/>
                    <a:pt x="18" y="9"/>
                  </a:cubicBezTo>
                  <a:cubicBezTo>
                    <a:pt x="18" y="9"/>
                    <a:pt x="18" y="9"/>
                    <a:pt x="18" y="9"/>
                  </a:cubicBezTo>
                  <a:cubicBezTo>
                    <a:pt x="18" y="9"/>
                    <a:pt x="18" y="10"/>
                    <a:pt x="18" y="10"/>
                  </a:cubicBezTo>
                  <a:cubicBezTo>
                    <a:pt x="18" y="10"/>
                    <a:pt x="18" y="10"/>
                    <a:pt x="18" y="10"/>
                  </a:cubicBezTo>
                  <a:cubicBezTo>
                    <a:pt x="18" y="10"/>
                    <a:pt x="18" y="10"/>
                    <a:pt x="18" y="10"/>
                  </a:cubicBezTo>
                  <a:cubicBezTo>
                    <a:pt x="18" y="10"/>
                    <a:pt x="18" y="10"/>
                    <a:pt x="18" y="10"/>
                  </a:cubicBezTo>
                  <a:cubicBezTo>
                    <a:pt x="13" y="15"/>
                    <a:pt x="9" y="21"/>
                    <a:pt x="8" y="28"/>
                  </a:cubicBezTo>
                  <a:cubicBezTo>
                    <a:pt x="8" y="28"/>
                    <a:pt x="8" y="28"/>
                    <a:pt x="8" y="28"/>
                  </a:cubicBezTo>
                  <a:cubicBezTo>
                    <a:pt x="6" y="38"/>
                    <a:pt x="17" y="55"/>
                    <a:pt x="2" y="61"/>
                  </a:cubicBezTo>
                  <a:cubicBezTo>
                    <a:pt x="75" y="61"/>
                    <a:pt x="75" y="61"/>
                    <a:pt x="75" y="61"/>
                  </a:cubicBezTo>
                  <a:cubicBezTo>
                    <a:pt x="82" y="40"/>
                    <a:pt x="74" y="0"/>
                    <a:pt x="40" y="1"/>
                  </a:cubicBezTo>
                  <a:cubicBezTo>
                    <a:pt x="36" y="1"/>
                    <a:pt x="31" y="2"/>
                    <a:pt x="28" y="3"/>
                  </a:cubicBezTo>
                  <a:close/>
                  <a:moveTo>
                    <a:pt x="16" y="30"/>
                  </a:moveTo>
                  <a:cubicBezTo>
                    <a:pt x="40" y="30"/>
                    <a:pt x="40" y="30"/>
                    <a:pt x="40" y="30"/>
                  </a:cubicBezTo>
                  <a:cubicBezTo>
                    <a:pt x="42" y="16"/>
                    <a:pt x="42" y="16"/>
                    <a:pt x="42" y="16"/>
                  </a:cubicBezTo>
                  <a:cubicBezTo>
                    <a:pt x="43" y="30"/>
                    <a:pt x="43" y="30"/>
                    <a:pt x="43" y="30"/>
                  </a:cubicBezTo>
                  <a:cubicBezTo>
                    <a:pt x="45" y="30"/>
                    <a:pt x="45" y="30"/>
                    <a:pt x="45" y="30"/>
                  </a:cubicBezTo>
                  <a:cubicBezTo>
                    <a:pt x="46" y="23"/>
                    <a:pt x="46" y="23"/>
                    <a:pt x="46" y="23"/>
                  </a:cubicBezTo>
                  <a:cubicBezTo>
                    <a:pt x="49" y="30"/>
                    <a:pt x="49" y="30"/>
                    <a:pt x="49" y="30"/>
                  </a:cubicBezTo>
                  <a:cubicBezTo>
                    <a:pt x="64" y="30"/>
                    <a:pt x="64" y="30"/>
                    <a:pt x="64" y="30"/>
                  </a:cubicBezTo>
                  <a:cubicBezTo>
                    <a:pt x="64" y="31"/>
                    <a:pt x="64" y="32"/>
                    <a:pt x="64" y="33"/>
                  </a:cubicBezTo>
                  <a:cubicBezTo>
                    <a:pt x="64" y="47"/>
                    <a:pt x="53" y="58"/>
                    <a:pt x="40" y="58"/>
                  </a:cubicBezTo>
                  <a:cubicBezTo>
                    <a:pt x="26" y="58"/>
                    <a:pt x="15" y="47"/>
                    <a:pt x="15" y="33"/>
                  </a:cubicBezTo>
                  <a:cubicBezTo>
                    <a:pt x="15" y="31"/>
                    <a:pt x="15" y="29"/>
                    <a:pt x="16" y="27"/>
                  </a:cubicBezTo>
                  <a:cubicBezTo>
                    <a:pt x="16" y="29"/>
                    <a:pt x="16" y="30"/>
                    <a:pt x="16" y="30"/>
                  </a:cubicBezTo>
                  <a:close/>
                  <a:moveTo>
                    <a:pt x="49" y="35"/>
                  </a:moveTo>
                  <a:cubicBezTo>
                    <a:pt x="51" y="35"/>
                    <a:pt x="53" y="37"/>
                    <a:pt x="53" y="38"/>
                  </a:cubicBezTo>
                  <a:cubicBezTo>
                    <a:pt x="53" y="40"/>
                    <a:pt x="51" y="42"/>
                    <a:pt x="49" y="42"/>
                  </a:cubicBezTo>
                  <a:cubicBezTo>
                    <a:pt x="47" y="42"/>
                    <a:pt x="46" y="40"/>
                    <a:pt x="46" y="38"/>
                  </a:cubicBezTo>
                  <a:cubicBezTo>
                    <a:pt x="46" y="37"/>
                    <a:pt x="47" y="35"/>
                    <a:pt x="49" y="35"/>
                  </a:cubicBezTo>
                  <a:close/>
                  <a:moveTo>
                    <a:pt x="29" y="35"/>
                  </a:moveTo>
                  <a:cubicBezTo>
                    <a:pt x="31" y="35"/>
                    <a:pt x="33" y="37"/>
                    <a:pt x="33" y="38"/>
                  </a:cubicBezTo>
                  <a:cubicBezTo>
                    <a:pt x="33" y="40"/>
                    <a:pt x="31" y="42"/>
                    <a:pt x="29" y="42"/>
                  </a:cubicBezTo>
                  <a:cubicBezTo>
                    <a:pt x="28" y="42"/>
                    <a:pt x="26" y="40"/>
                    <a:pt x="26" y="38"/>
                  </a:cubicBezTo>
                  <a:cubicBezTo>
                    <a:pt x="26" y="37"/>
                    <a:pt x="28" y="35"/>
                    <a:pt x="29" y="35"/>
                  </a:cubicBezTo>
                  <a:close/>
                  <a:moveTo>
                    <a:pt x="79" y="102"/>
                  </a:moveTo>
                  <a:cubicBezTo>
                    <a:pt x="0" y="102"/>
                    <a:pt x="0" y="102"/>
                    <a:pt x="0" y="102"/>
                  </a:cubicBezTo>
                  <a:cubicBezTo>
                    <a:pt x="1" y="83"/>
                    <a:pt x="12" y="68"/>
                    <a:pt x="28" y="63"/>
                  </a:cubicBezTo>
                  <a:cubicBezTo>
                    <a:pt x="28" y="96"/>
                    <a:pt x="28" y="96"/>
                    <a:pt x="28" y="96"/>
                  </a:cubicBezTo>
                  <a:cubicBezTo>
                    <a:pt x="51" y="63"/>
                    <a:pt x="51" y="63"/>
                    <a:pt x="51" y="63"/>
                  </a:cubicBezTo>
                  <a:cubicBezTo>
                    <a:pt x="67" y="68"/>
                    <a:pt x="78" y="83"/>
                    <a:pt x="79"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56" tIns="45728" rIns="91456" bIns="45728" numCol="1" anchor="t" anchorCtr="0" compatLnSpc="1"/>
            <a:lstStyle/>
            <a:p>
              <a:endParaRPr lang="zh-CN" altLang="en-US">
                <a:solidFill>
                  <a:prstClr val="black"/>
                </a:solidFill>
              </a:endParaRPr>
            </a:p>
          </p:txBody>
        </p:sp>
        <p:sp>
          <p:nvSpPr>
            <p:cNvPr id="14" name="Freeform 53"/>
            <p:cNvSpPr>
              <a:spLocks noEditPoints="1"/>
            </p:cNvSpPr>
            <p:nvPr/>
          </p:nvSpPr>
          <p:spPr bwMode="auto">
            <a:xfrm>
              <a:off x="5169548" y="3637977"/>
              <a:ext cx="674520" cy="583200"/>
            </a:xfrm>
            <a:custGeom>
              <a:avLst/>
              <a:gdLst>
                <a:gd name="T0" fmla="*/ 265 w 275"/>
                <a:gd name="T1" fmla="*/ 71 h 238"/>
                <a:gd name="T2" fmla="*/ 243 w 275"/>
                <a:gd name="T3" fmla="*/ 62 h 238"/>
                <a:gd name="T4" fmla="*/ 217 w 275"/>
                <a:gd name="T5" fmla="*/ 62 h 238"/>
                <a:gd name="T6" fmla="*/ 194 w 275"/>
                <a:gd name="T7" fmla="*/ 43 h 238"/>
                <a:gd name="T8" fmla="*/ 172 w 275"/>
                <a:gd name="T9" fmla="*/ 43 h 238"/>
                <a:gd name="T10" fmla="*/ 145 w 275"/>
                <a:gd name="T11" fmla="*/ 0 h 238"/>
                <a:gd name="T12" fmla="*/ 126 w 275"/>
                <a:gd name="T13" fmla="*/ 0 h 238"/>
                <a:gd name="T14" fmla="*/ 100 w 275"/>
                <a:gd name="T15" fmla="*/ 43 h 238"/>
                <a:gd name="T16" fmla="*/ 76 w 275"/>
                <a:gd name="T17" fmla="*/ 44 h 238"/>
                <a:gd name="T18" fmla="*/ 53 w 275"/>
                <a:gd name="T19" fmla="*/ 62 h 238"/>
                <a:gd name="T20" fmla="*/ 31 w 275"/>
                <a:gd name="T21" fmla="*/ 62 h 238"/>
                <a:gd name="T22" fmla="*/ 9 w 275"/>
                <a:gd name="T23" fmla="*/ 71 h 238"/>
                <a:gd name="T24" fmla="*/ 0 w 275"/>
                <a:gd name="T25" fmla="*/ 93 h 238"/>
                <a:gd name="T26" fmla="*/ 0 w 275"/>
                <a:gd name="T27" fmla="*/ 207 h 238"/>
                <a:gd name="T28" fmla="*/ 9 w 275"/>
                <a:gd name="T29" fmla="*/ 229 h 238"/>
                <a:gd name="T30" fmla="*/ 31 w 275"/>
                <a:gd name="T31" fmla="*/ 238 h 238"/>
                <a:gd name="T32" fmla="*/ 243 w 275"/>
                <a:gd name="T33" fmla="*/ 238 h 238"/>
                <a:gd name="T34" fmla="*/ 265 w 275"/>
                <a:gd name="T35" fmla="*/ 229 h 238"/>
                <a:gd name="T36" fmla="*/ 275 w 275"/>
                <a:gd name="T37" fmla="*/ 207 h 238"/>
                <a:gd name="T38" fmla="*/ 275 w 275"/>
                <a:gd name="T39" fmla="*/ 93 h 238"/>
                <a:gd name="T40" fmla="*/ 265 w 275"/>
                <a:gd name="T41" fmla="*/ 71 h 238"/>
                <a:gd name="T42" fmla="*/ 77 w 275"/>
                <a:gd name="T43" fmla="*/ 50 h 238"/>
                <a:gd name="T44" fmla="*/ 194 w 275"/>
                <a:gd name="T45" fmla="*/ 49 h 238"/>
                <a:gd name="T46" fmla="*/ 210 w 275"/>
                <a:gd name="T47" fmla="*/ 58 h 238"/>
                <a:gd name="T48" fmla="*/ 201 w 275"/>
                <a:gd name="T49" fmla="*/ 56 h 238"/>
                <a:gd name="T50" fmla="*/ 83 w 275"/>
                <a:gd name="T51" fmla="*/ 57 h 238"/>
                <a:gd name="T52" fmla="*/ 66 w 275"/>
                <a:gd name="T53" fmla="*/ 74 h 238"/>
                <a:gd name="T54" fmla="*/ 68 w 275"/>
                <a:gd name="T55" fmla="*/ 83 h 238"/>
                <a:gd name="T56" fmla="*/ 59 w 275"/>
                <a:gd name="T57" fmla="*/ 68 h 238"/>
                <a:gd name="T58" fmla="*/ 77 w 275"/>
                <a:gd name="T59" fmla="*/ 50 h 238"/>
                <a:gd name="T60" fmla="*/ 258 w 275"/>
                <a:gd name="T61" fmla="*/ 207 h 238"/>
                <a:gd name="T62" fmla="*/ 254 w 275"/>
                <a:gd name="T63" fmla="*/ 217 h 238"/>
                <a:gd name="T64" fmla="*/ 243 w 275"/>
                <a:gd name="T65" fmla="*/ 222 h 238"/>
                <a:gd name="T66" fmla="*/ 31 w 275"/>
                <a:gd name="T67" fmla="*/ 222 h 238"/>
                <a:gd name="T68" fmla="*/ 21 w 275"/>
                <a:gd name="T69" fmla="*/ 217 h 238"/>
                <a:gd name="T70" fmla="*/ 17 w 275"/>
                <a:gd name="T71" fmla="*/ 207 h 238"/>
                <a:gd name="T72" fmla="*/ 17 w 275"/>
                <a:gd name="T73" fmla="*/ 93 h 238"/>
                <a:gd name="T74" fmla="*/ 21 w 275"/>
                <a:gd name="T75" fmla="*/ 83 h 238"/>
                <a:gd name="T76" fmla="*/ 31 w 275"/>
                <a:gd name="T77" fmla="*/ 78 h 238"/>
                <a:gd name="T78" fmla="*/ 54 w 275"/>
                <a:gd name="T79" fmla="*/ 78 h 238"/>
                <a:gd name="T80" fmla="*/ 76 w 275"/>
                <a:gd name="T81" fmla="*/ 92 h 238"/>
                <a:gd name="T82" fmla="*/ 194 w 275"/>
                <a:gd name="T83" fmla="*/ 92 h 238"/>
                <a:gd name="T84" fmla="*/ 215 w 275"/>
                <a:gd name="T85" fmla="*/ 78 h 238"/>
                <a:gd name="T86" fmla="*/ 243 w 275"/>
                <a:gd name="T87" fmla="*/ 78 h 238"/>
                <a:gd name="T88" fmla="*/ 254 w 275"/>
                <a:gd name="T89" fmla="*/ 83 h 238"/>
                <a:gd name="T90" fmla="*/ 258 w 275"/>
                <a:gd name="T91" fmla="*/ 93 h 238"/>
                <a:gd name="T92" fmla="*/ 258 w 275"/>
                <a:gd name="T93" fmla="*/ 207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5" h="238">
                  <a:moveTo>
                    <a:pt x="265" y="71"/>
                  </a:moveTo>
                  <a:cubicBezTo>
                    <a:pt x="260" y="65"/>
                    <a:pt x="252" y="62"/>
                    <a:pt x="243" y="62"/>
                  </a:cubicBezTo>
                  <a:cubicBezTo>
                    <a:pt x="217" y="62"/>
                    <a:pt x="217" y="62"/>
                    <a:pt x="217" y="62"/>
                  </a:cubicBezTo>
                  <a:cubicBezTo>
                    <a:pt x="215" y="51"/>
                    <a:pt x="205" y="43"/>
                    <a:pt x="194" y="43"/>
                  </a:cubicBezTo>
                  <a:cubicBezTo>
                    <a:pt x="172" y="43"/>
                    <a:pt x="172" y="43"/>
                    <a:pt x="172" y="43"/>
                  </a:cubicBezTo>
                  <a:cubicBezTo>
                    <a:pt x="155" y="30"/>
                    <a:pt x="148" y="15"/>
                    <a:pt x="145" y="0"/>
                  </a:cubicBezTo>
                  <a:cubicBezTo>
                    <a:pt x="138" y="0"/>
                    <a:pt x="132" y="0"/>
                    <a:pt x="126" y="0"/>
                  </a:cubicBezTo>
                  <a:cubicBezTo>
                    <a:pt x="123" y="20"/>
                    <a:pt x="114" y="33"/>
                    <a:pt x="100" y="43"/>
                  </a:cubicBezTo>
                  <a:cubicBezTo>
                    <a:pt x="76" y="44"/>
                    <a:pt x="76" y="44"/>
                    <a:pt x="76" y="44"/>
                  </a:cubicBezTo>
                  <a:cubicBezTo>
                    <a:pt x="65" y="44"/>
                    <a:pt x="56" y="51"/>
                    <a:pt x="53" y="62"/>
                  </a:cubicBezTo>
                  <a:cubicBezTo>
                    <a:pt x="31" y="62"/>
                    <a:pt x="31" y="62"/>
                    <a:pt x="31" y="62"/>
                  </a:cubicBezTo>
                  <a:cubicBezTo>
                    <a:pt x="23" y="62"/>
                    <a:pt x="15" y="65"/>
                    <a:pt x="9" y="71"/>
                  </a:cubicBezTo>
                  <a:cubicBezTo>
                    <a:pt x="3" y="77"/>
                    <a:pt x="0" y="84"/>
                    <a:pt x="0" y="93"/>
                  </a:cubicBezTo>
                  <a:cubicBezTo>
                    <a:pt x="0" y="207"/>
                    <a:pt x="0" y="207"/>
                    <a:pt x="0" y="207"/>
                  </a:cubicBezTo>
                  <a:cubicBezTo>
                    <a:pt x="0" y="215"/>
                    <a:pt x="3" y="223"/>
                    <a:pt x="9" y="229"/>
                  </a:cubicBezTo>
                  <a:cubicBezTo>
                    <a:pt x="15" y="235"/>
                    <a:pt x="23" y="238"/>
                    <a:pt x="31" y="238"/>
                  </a:cubicBezTo>
                  <a:cubicBezTo>
                    <a:pt x="243" y="238"/>
                    <a:pt x="243" y="238"/>
                    <a:pt x="243" y="238"/>
                  </a:cubicBezTo>
                  <a:cubicBezTo>
                    <a:pt x="252" y="238"/>
                    <a:pt x="260" y="235"/>
                    <a:pt x="265" y="229"/>
                  </a:cubicBezTo>
                  <a:cubicBezTo>
                    <a:pt x="271" y="223"/>
                    <a:pt x="275" y="215"/>
                    <a:pt x="275" y="207"/>
                  </a:cubicBezTo>
                  <a:cubicBezTo>
                    <a:pt x="275" y="93"/>
                    <a:pt x="275" y="93"/>
                    <a:pt x="275" y="93"/>
                  </a:cubicBezTo>
                  <a:cubicBezTo>
                    <a:pt x="275" y="84"/>
                    <a:pt x="271" y="77"/>
                    <a:pt x="265" y="71"/>
                  </a:cubicBezTo>
                  <a:close/>
                  <a:moveTo>
                    <a:pt x="77" y="50"/>
                  </a:moveTo>
                  <a:cubicBezTo>
                    <a:pt x="194" y="49"/>
                    <a:pt x="194" y="49"/>
                    <a:pt x="194" y="49"/>
                  </a:cubicBezTo>
                  <a:cubicBezTo>
                    <a:pt x="201" y="49"/>
                    <a:pt x="207" y="53"/>
                    <a:pt x="210" y="58"/>
                  </a:cubicBezTo>
                  <a:cubicBezTo>
                    <a:pt x="207" y="57"/>
                    <a:pt x="204" y="56"/>
                    <a:pt x="201" y="56"/>
                  </a:cubicBezTo>
                  <a:cubicBezTo>
                    <a:pt x="83" y="57"/>
                    <a:pt x="83" y="57"/>
                    <a:pt x="83" y="57"/>
                  </a:cubicBezTo>
                  <a:cubicBezTo>
                    <a:pt x="74" y="57"/>
                    <a:pt x="66" y="65"/>
                    <a:pt x="66" y="74"/>
                  </a:cubicBezTo>
                  <a:cubicBezTo>
                    <a:pt x="66" y="77"/>
                    <a:pt x="66" y="80"/>
                    <a:pt x="68" y="83"/>
                  </a:cubicBezTo>
                  <a:cubicBezTo>
                    <a:pt x="63" y="80"/>
                    <a:pt x="59" y="74"/>
                    <a:pt x="59" y="68"/>
                  </a:cubicBezTo>
                  <a:cubicBezTo>
                    <a:pt x="59" y="58"/>
                    <a:pt x="67" y="50"/>
                    <a:pt x="77" y="50"/>
                  </a:cubicBezTo>
                  <a:close/>
                  <a:moveTo>
                    <a:pt x="258" y="207"/>
                  </a:moveTo>
                  <a:cubicBezTo>
                    <a:pt x="258" y="211"/>
                    <a:pt x="256" y="214"/>
                    <a:pt x="254" y="217"/>
                  </a:cubicBezTo>
                  <a:cubicBezTo>
                    <a:pt x="251" y="220"/>
                    <a:pt x="247" y="222"/>
                    <a:pt x="243" y="222"/>
                  </a:cubicBezTo>
                  <a:cubicBezTo>
                    <a:pt x="31" y="222"/>
                    <a:pt x="31" y="222"/>
                    <a:pt x="31" y="222"/>
                  </a:cubicBezTo>
                  <a:cubicBezTo>
                    <a:pt x="27" y="222"/>
                    <a:pt x="24" y="220"/>
                    <a:pt x="21" y="217"/>
                  </a:cubicBezTo>
                  <a:cubicBezTo>
                    <a:pt x="18" y="214"/>
                    <a:pt x="17" y="211"/>
                    <a:pt x="17" y="207"/>
                  </a:cubicBezTo>
                  <a:cubicBezTo>
                    <a:pt x="17" y="93"/>
                    <a:pt x="17" y="93"/>
                    <a:pt x="17" y="93"/>
                  </a:cubicBezTo>
                  <a:cubicBezTo>
                    <a:pt x="17" y="89"/>
                    <a:pt x="18" y="85"/>
                    <a:pt x="21" y="83"/>
                  </a:cubicBezTo>
                  <a:cubicBezTo>
                    <a:pt x="24" y="80"/>
                    <a:pt x="27" y="78"/>
                    <a:pt x="31" y="78"/>
                  </a:cubicBezTo>
                  <a:cubicBezTo>
                    <a:pt x="54" y="78"/>
                    <a:pt x="54" y="78"/>
                    <a:pt x="54" y="78"/>
                  </a:cubicBezTo>
                  <a:cubicBezTo>
                    <a:pt x="58" y="87"/>
                    <a:pt x="67" y="92"/>
                    <a:pt x="76" y="92"/>
                  </a:cubicBezTo>
                  <a:cubicBezTo>
                    <a:pt x="194" y="92"/>
                    <a:pt x="194" y="92"/>
                    <a:pt x="194" y="92"/>
                  </a:cubicBezTo>
                  <a:cubicBezTo>
                    <a:pt x="203" y="92"/>
                    <a:pt x="211" y="86"/>
                    <a:pt x="215" y="78"/>
                  </a:cubicBezTo>
                  <a:cubicBezTo>
                    <a:pt x="243" y="78"/>
                    <a:pt x="243" y="78"/>
                    <a:pt x="243" y="78"/>
                  </a:cubicBezTo>
                  <a:cubicBezTo>
                    <a:pt x="247" y="78"/>
                    <a:pt x="251" y="80"/>
                    <a:pt x="254" y="83"/>
                  </a:cubicBezTo>
                  <a:cubicBezTo>
                    <a:pt x="256" y="85"/>
                    <a:pt x="258" y="89"/>
                    <a:pt x="258" y="93"/>
                  </a:cubicBezTo>
                  <a:lnTo>
                    <a:pt x="258" y="20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56" tIns="45728" rIns="91456" bIns="45728" numCol="1" anchor="t" anchorCtr="0" compatLnSpc="1"/>
            <a:lstStyle/>
            <a:p>
              <a:endParaRPr lang="zh-CN" altLang="en-US">
                <a:solidFill>
                  <a:prstClr val="black"/>
                </a:solidFill>
              </a:endParaRPr>
            </a:p>
          </p:txBody>
        </p:sp>
      </p:grpSp>
      <p:grpSp>
        <p:nvGrpSpPr>
          <p:cNvPr id="15" name="组合 14"/>
          <p:cNvGrpSpPr/>
          <p:nvPr/>
        </p:nvGrpSpPr>
        <p:grpSpPr>
          <a:xfrm>
            <a:off x="3007394" y="1311722"/>
            <a:ext cx="1526203" cy="1516623"/>
            <a:chOff x="3006872" y="1129208"/>
            <a:chExt cx="1525938" cy="1516360"/>
          </a:xfrm>
          <a:solidFill>
            <a:srgbClr val="1C9292"/>
          </a:solidFill>
        </p:grpSpPr>
        <p:sp>
          <p:nvSpPr>
            <p:cNvPr id="16" name="圆角矩形 26"/>
            <p:cNvSpPr/>
            <p:nvPr/>
          </p:nvSpPr>
          <p:spPr>
            <a:xfrm>
              <a:off x="3006872" y="1129208"/>
              <a:ext cx="1525938" cy="1516360"/>
            </a:xfrm>
            <a:custGeom>
              <a:avLst/>
              <a:gdLst/>
              <a:ahLst/>
              <a:cxnLst/>
              <a:rect l="l" t="t" r="r" b="b"/>
              <a:pathLst>
                <a:path w="1525938" h="1516360">
                  <a:moveTo>
                    <a:pt x="904603" y="0"/>
                  </a:moveTo>
                  <a:cubicBezTo>
                    <a:pt x="1058735" y="0"/>
                    <a:pt x="1184591" y="121065"/>
                    <a:pt x="1191155" y="273347"/>
                  </a:cubicBezTo>
                  <a:lnTo>
                    <a:pt x="1368771" y="273347"/>
                  </a:lnTo>
                  <a:cubicBezTo>
                    <a:pt x="1455572" y="273347"/>
                    <a:pt x="1525938" y="343713"/>
                    <a:pt x="1525938" y="430514"/>
                  </a:cubicBezTo>
                  <a:lnTo>
                    <a:pt x="1525938" y="611087"/>
                  </a:lnTo>
                  <a:lnTo>
                    <a:pt x="1507259" y="609204"/>
                  </a:lnTo>
                  <a:cubicBezTo>
                    <a:pt x="1348183" y="609204"/>
                    <a:pt x="1219227" y="738160"/>
                    <a:pt x="1219227" y="897236"/>
                  </a:cubicBezTo>
                  <a:cubicBezTo>
                    <a:pt x="1219227" y="1056312"/>
                    <a:pt x="1348183" y="1185268"/>
                    <a:pt x="1507259" y="1185268"/>
                  </a:cubicBezTo>
                  <a:cubicBezTo>
                    <a:pt x="1513562" y="1185268"/>
                    <a:pt x="1519818" y="1185066"/>
                    <a:pt x="1525938" y="1183385"/>
                  </a:cubicBezTo>
                  <a:lnTo>
                    <a:pt x="1525938" y="1359193"/>
                  </a:lnTo>
                  <a:cubicBezTo>
                    <a:pt x="1525938" y="1445994"/>
                    <a:pt x="1455572" y="1516360"/>
                    <a:pt x="1368771" y="1516360"/>
                  </a:cubicBezTo>
                  <a:lnTo>
                    <a:pt x="1191254" y="1516360"/>
                  </a:lnTo>
                  <a:lnTo>
                    <a:pt x="1192636" y="1502644"/>
                  </a:lnTo>
                  <a:cubicBezTo>
                    <a:pt x="1192636" y="1343568"/>
                    <a:pt x="1063680" y="1214612"/>
                    <a:pt x="904604" y="1214612"/>
                  </a:cubicBezTo>
                  <a:cubicBezTo>
                    <a:pt x="745528" y="1214612"/>
                    <a:pt x="616572" y="1343568"/>
                    <a:pt x="616572" y="1502644"/>
                  </a:cubicBezTo>
                  <a:cubicBezTo>
                    <a:pt x="616572" y="1507259"/>
                    <a:pt x="616681" y="1511848"/>
                    <a:pt x="617955" y="1516360"/>
                  </a:cubicBezTo>
                  <a:lnTo>
                    <a:pt x="426150" y="1516360"/>
                  </a:lnTo>
                  <a:cubicBezTo>
                    <a:pt x="339349" y="1516360"/>
                    <a:pt x="268983" y="1445994"/>
                    <a:pt x="268983" y="1359193"/>
                  </a:cubicBezTo>
                  <a:lnTo>
                    <a:pt x="268983" y="1183347"/>
                  </a:lnTo>
                  <a:cubicBezTo>
                    <a:pt x="118743" y="1174794"/>
                    <a:pt x="0" y="1049882"/>
                    <a:pt x="0" y="897235"/>
                  </a:cubicBezTo>
                  <a:cubicBezTo>
                    <a:pt x="0" y="744588"/>
                    <a:pt x="118743" y="619676"/>
                    <a:pt x="268983" y="611123"/>
                  </a:cubicBezTo>
                  <a:lnTo>
                    <a:pt x="268983" y="430514"/>
                  </a:lnTo>
                  <a:cubicBezTo>
                    <a:pt x="268983" y="343713"/>
                    <a:pt x="339349" y="273347"/>
                    <a:pt x="426150" y="273347"/>
                  </a:cubicBezTo>
                  <a:lnTo>
                    <a:pt x="618051" y="273347"/>
                  </a:lnTo>
                  <a:cubicBezTo>
                    <a:pt x="624616" y="121065"/>
                    <a:pt x="750471" y="0"/>
                    <a:pt x="90460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TextBox 58"/>
            <p:cNvSpPr txBox="1"/>
            <p:nvPr/>
          </p:nvSpPr>
          <p:spPr>
            <a:xfrm>
              <a:off x="3542656" y="1649338"/>
              <a:ext cx="561372" cy="584775"/>
            </a:xfrm>
            <a:prstGeom prst="rect">
              <a:avLst/>
            </a:prstGeom>
            <a:grpFill/>
          </p:spPr>
          <p:txBody>
            <a:bodyPr wrap="none" rtlCol="0">
              <a:spAutoFit/>
            </a:bodyPr>
            <a:lstStyle/>
            <a:p>
              <a:r>
                <a:rPr lang="en-US" altLang="zh-CN" sz="3200" dirty="0">
                  <a:solidFill>
                    <a:prstClr val="white"/>
                  </a:solidFill>
                  <a:latin typeface="Impact" panose="020B0806030902050204" pitchFamily="34" charset="0"/>
                </a:rPr>
                <a:t>01</a:t>
              </a:r>
              <a:endParaRPr lang="zh-CN" altLang="en-US" sz="3200" dirty="0">
                <a:solidFill>
                  <a:prstClr val="white"/>
                </a:solidFill>
                <a:latin typeface="Impact" panose="020B0806030902050204" pitchFamily="34" charset="0"/>
              </a:endParaRPr>
            </a:p>
          </p:txBody>
        </p:sp>
      </p:grpSp>
      <p:grpSp>
        <p:nvGrpSpPr>
          <p:cNvPr id="18" name="组合 17"/>
          <p:cNvGrpSpPr/>
          <p:nvPr/>
        </p:nvGrpSpPr>
        <p:grpSpPr>
          <a:xfrm>
            <a:off x="4608128" y="1311722"/>
            <a:ext cx="1526203" cy="1516623"/>
            <a:chOff x="4607328" y="1129208"/>
            <a:chExt cx="1525938" cy="1516360"/>
          </a:xfrm>
          <a:solidFill>
            <a:srgbClr val="1C9292"/>
          </a:solidFill>
        </p:grpSpPr>
        <p:sp>
          <p:nvSpPr>
            <p:cNvPr id="19" name="圆角矩形 26"/>
            <p:cNvSpPr/>
            <p:nvPr/>
          </p:nvSpPr>
          <p:spPr>
            <a:xfrm flipH="1">
              <a:off x="4607328" y="1129208"/>
              <a:ext cx="1525938" cy="1516360"/>
            </a:xfrm>
            <a:custGeom>
              <a:avLst/>
              <a:gdLst/>
              <a:ahLst/>
              <a:cxnLst/>
              <a:rect l="l" t="t" r="r" b="b"/>
              <a:pathLst>
                <a:path w="1525938" h="1516360">
                  <a:moveTo>
                    <a:pt x="904603" y="0"/>
                  </a:moveTo>
                  <a:cubicBezTo>
                    <a:pt x="1058735" y="0"/>
                    <a:pt x="1184591" y="121065"/>
                    <a:pt x="1191155" y="273347"/>
                  </a:cubicBezTo>
                  <a:lnTo>
                    <a:pt x="1368771" y="273347"/>
                  </a:lnTo>
                  <a:cubicBezTo>
                    <a:pt x="1455572" y="273347"/>
                    <a:pt x="1525938" y="343713"/>
                    <a:pt x="1525938" y="430514"/>
                  </a:cubicBezTo>
                  <a:lnTo>
                    <a:pt x="1525938" y="611087"/>
                  </a:lnTo>
                  <a:lnTo>
                    <a:pt x="1507259" y="609204"/>
                  </a:lnTo>
                  <a:cubicBezTo>
                    <a:pt x="1348183" y="609204"/>
                    <a:pt x="1219227" y="738160"/>
                    <a:pt x="1219227" y="897236"/>
                  </a:cubicBezTo>
                  <a:cubicBezTo>
                    <a:pt x="1219227" y="1056312"/>
                    <a:pt x="1348183" y="1185268"/>
                    <a:pt x="1507259" y="1185268"/>
                  </a:cubicBezTo>
                  <a:cubicBezTo>
                    <a:pt x="1513562" y="1185268"/>
                    <a:pt x="1519818" y="1185066"/>
                    <a:pt x="1525938" y="1183385"/>
                  </a:cubicBezTo>
                  <a:lnTo>
                    <a:pt x="1525938" y="1359193"/>
                  </a:lnTo>
                  <a:cubicBezTo>
                    <a:pt x="1525938" y="1445994"/>
                    <a:pt x="1455572" y="1516360"/>
                    <a:pt x="1368771" y="1516360"/>
                  </a:cubicBezTo>
                  <a:lnTo>
                    <a:pt x="1191254" y="1516360"/>
                  </a:lnTo>
                  <a:lnTo>
                    <a:pt x="1192636" y="1502644"/>
                  </a:lnTo>
                  <a:cubicBezTo>
                    <a:pt x="1192636" y="1343568"/>
                    <a:pt x="1063680" y="1214612"/>
                    <a:pt x="904604" y="1214612"/>
                  </a:cubicBezTo>
                  <a:cubicBezTo>
                    <a:pt x="745528" y="1214612"/>
                    <a:pt x="616572" y="1343568"/>
                    <a:pt x="616572" y="1502644"/>
                  </a:cubicBezTo>
                  <a:cubicBezTo>
                    <a:pt x="616572" y="1507259"/>
                    <a:pt x="616681" y="1511848"/>
                    <a:pt x="617955" y="1516360"/>
                  </a:cubicBezTo>
                  <a:lnTo>
                    <a:pt x="426150" y="1516360"/>
                  </a:lnTo>
                  <a:cubicBezTo>
                    <a:pt x="339349" y="1516360"/>
                    <a:pt x="268983" y="1445994"/>
                    <a:pt x="268983" y="1359193"/>
                  </a:cubicBezTo>
                  <a:lnTo>
                    <a:pt x="268983" y="1183347"/>
                  </a:lnTo>
                  <a:cubicBezTo>
                    <a:pt x="118743" y="1174794"/>
                    <a:pt x="0" y="1049882"/>
                    <a:pt x="0" y="897235"/>
                  </a:cubicBezTo>
                  <a:cubicBezTo>
                    <a:pt x="0" y="744588"/>
                    <a:pt x="118743" y="619676"/>
                    <a:pt x="268983" y="611123"/>
                  </a:cubicBezTo>
                  <a:lnTo>
                    <a:pt x="268983" y="430514"/>
                  </a:lnTo>
                  <a:cubicBezTo>
                    <a:pt x="268983" y="343713"/>
                    <a:pt x="339349" y="273347"/>
                    <a:pt x="426150" y="273347"/>
                  </a:cubicBezTo>
                  <a:lnTo>
                    <a:pt x="618051" y="273347"/>
                  </a:lnTo>
                  <a:cubicBezTo>
                    <a:pt x="624616" y="121065"/>
                    <a:pt x="750471" y="0"/>
                    <a:pt x="90460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TextBox 61"/>
            <p:cNvSpPr txBox="1"/>
            <p:nvPr/>
          </p:nvSpPr>
          <p:spPr>
            <a:xfrm>
              <a:off x="5089611" y="1649338"/>
              <a:ext cx="611065" cy="584775"/>
            </a:xfrm>
            <a:prstGeom prst="rect">
              <a:avLst/>
            </a:prstGeom>
            <a:grpFill/>
          </p:spPr>
          <p:txBody>
            <a:bodyPr wrap="none" rtlCol="0">
              <a:spAutoFit/>
            </a:bodyPr>
            <a:lstStyle/>
            <a:p>
              <a:r>
                <a:rPr lang="en-US" altLang="zh-CN" sz="3200" dirty="0">
                  <a:solidFill>
                    <a:prstClr val="white"/>
                  </a:solidFill>
                  <a:latin typeface="Impact" panose="020B0806030902050204" pitchFamily="34" charset="0"/>
                </a:rPr>
                <a:t>02</a:t>
              </a:r>
              <a:endParaRPr lang="zh-CN" altLang="en-US" sz="3200" dirty="0">
                <a:solidFill>
                  <a:prstClr val="white"/>
                </a:solidFill>
                <a:latin typeface="Impact" panose="020B0806030902050204" pitchFamily="34" charset="0"/>
              </a:endParaRPr>
            </a:p>
          </p:txBody>
        </p:sp>
      </p:grpSp>
      <p:grpSp>
        <p:nvGrpSpPr>
          <p:cNvPr id="21" name="组合 20"/>
          <p:cNvGrpSpPr/>
          <p:nvPr/>
        </p:nvGrpSpPr>
        <p:grpSpPr>
          <a:xfrm>
            <a:off x="4608129" y="2924120"/>
            <a:ext cx="1526203" cy="1516623"/>
            <a:chOff x="4607329" y="2741326"/>
            <a:chExt cx="1525938" cy="1516360"/>
          </a:xfrm>
          <a:solidFill>
            <a:srgbClr val="1C9292"/>
          </a:solidFill>
        </p:grpSpPr>
        <p:sp>
          <p:nvSpPr>
            <p:cNvPr id="22" name="圆角矩形 26"/>
            <p:cNvSpPr/>
            <p:nvPr/>
          </p:nvSpPr>
          <p:spPr>
            <a:xfrm flipH="1" flipV="1">
              <a:off x="4607329" y="2741326"/>
              <a:ext cx="1525938" cy="1516360"/>
            </a:xfrm>
            <a:custGeom>
              <a:avLst/>
              <a:gdLst/>
              <a:ahLst/>
              <a:cxnLst/>
              <a:rect l="l" t="t" r="r" b="b"/>
              <a:pathLst>
                <a:path w="1525938" h="1516360">
                  <a:moveTo>
                    <a:pt x="904603" y="0"/>
                  </a:moveTo>
                  <a:cubicBezTo>
                    <a:pt x="1058735" y="0"/>
                    <a:pt x="1184591" y="121065"/>
                    <a:pt x="1191155" y="273347"/>
                  </a:cubicBezTo>
                  <a:lnTo>
                    <a:pt x="1368771" y="273347"/>
                  </a:lnTo>
                  <a:cubicBezTo>
                    <a:pt x="1455572" y="273347"/>
                    <a:pt x="1525938" y="343713"/>
                    <a:pt x="1525938" y="430514"/>
                  </a:cubicBezTo>
                  <a:lnTo>
                    <a:pt x="1525938" y="611087"/>
                  </a:lnTo>
                  <a:lnTo>
                    <a:pt x="1507259" y="609204"/>
                  </a:lnTo>
                  <a:cubicBezTo>
                    <a:pt x="1348183" y="609204"/>
                    <a:pt x="1219227" y="738160"/>
                    <a:pt x="1219227" y="897236"/>
                  </a:cubicBezTo>
                  <a:cubicBezTo>
                    <a:pt x="1219227" y="1056312"/>
                    <a:pt x="1348183" y="1185268"/>
                    <a:pt x="1507259" y="1185268"/>
                  </a:cubicBezTo>
                  <a:cubicBezTo>
                    <a:pt x="1513562" y="1185268"/>
                    <a:pt x="1519818" y="1185066"/>
                    <a:pt x="1525938" y="1183385"/>
                  </a:cubicBezTo>
                  <a:lnTo>
                    <a:pt x="1525938" y="1359193"/>
                  </a:lnTo>
                  <a:cubicBezTo>
                    <a:pt x="1525938" y="1445994"/>
                    <a:pt x="1455572" y="1516360"/>
                    <a:pt x="1368771" y="1516360"/>
                  </a:cubicBezTo>
                  <a:lnTo>
                    <a:pt x="1191254" y="1516360"/>
                  </a:lnTo>
                  <a:lnTo>
                    <a:pt x="1192636" y="1502644"/>
                  </a:lnTo>
                  <a:cubicBezTo>
                    <a:pt x="1192636" y="1343568"/>
                    <a:pt x="1063680" y="1214612"/>
                    <a:pt x="904604" y="1214612"/>
                  </a:cubicBezTo>
                  <a:cubicBezTo>
                    <a:pt x="745528" y="1214612"/>
                    <a:pt x="616572" y="1343568"/>
                    <a:pt x="616572" y="1502644"/>
                  </a:cubicBezTo>
                  <a:cubicBezTo>
                    <a:pt x="616572" y="1507259"/>
                    <a:pt x="616681" y="1511848"/>
                    <a:pt x="617955" y="1516360"/>
                  </a:cubicBezTo>
                  <a:lnTo>
                    <a:pt x="426150" y="1516360"/>
                  </a:lnTo>
                  <a:cubicBezTo>
                    <a:pt x="339349" y="1516360"/>
                    <a:pt x="268983" y="1445994"/>
                    <a:pt x="268983" y="1359193"/>
                  </a:cubicBezTo>
                  <a:lnTo>
                    <a:pt x="268983" y="1183347"/>
                  </a:lnTo>
                  <a:cubicBezTo>
                    <a:pt x="118743" y="1174794"/>
                    <a:pt x="0" y="1049882"/>
                    <a:pt x="0" y="897235"/>
                  </a:cubicBezTo>
                  <a:cubicBezTo>
                    <a:pt x="0" y="744588"/>
                    <a:pt x="118743" y="619676"/>
                    <a:pt x="268983" y="611123"/>
                  </a:cubicBezTo>
                  <a:lnTo>
                    <a:pt x="268983" y="430514"/>
                  </a:lnTo>
                  <a:cubicBezTo>
                    <a:pt x="268983" y="343713"/>
                    <a:pt x="339349" y="273347"/>
                    <a:pt x="426150" y="273347"/>
                  </a:cubicBezTo>
                  <a:lnTo>
                    <a:pt x="618051" y="273347"/>
                  </a:lnTo>
                  <a:cubicBezTo>
                    <a:pt x="624616" y="121065"/>
                    <a:pt x="750471" y="0"/>
                    <a:pt x="90460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 name="TextBox 64"/>
            <p:cNvSpPr txBox="1"/>
            <p:nvPr/>
          </p:nvSpPr>
          <p:spPr>
            <a:xfrm>
              <a:off x="5089611" y="3139103"/>
              <a:ext cx="622286" cy="584775"/>
            </a:xfrm>
            <a:prstGeom prst="rect">
              <a:avLst/>
            </a:prstGeom>
            <a:grpFill/>
          </p:spPr>
          <p:txBody>
            <a:bodyPr wrap="none" rtlCol="0">
              <a:spAutoFit/>
            </a:bodyPr>
            <a:lstStyle/>
            <a:p>
              <a:r>
                <a:rPr lang="en-US" altLang="zh-CN" sz="3200" dirty="0">
                  <a:solidFill>
                    <a:prstClr val="white"/>
                  </a:solidFill>
                  <a:latin typeface="Impact" panose="020B0806030902050204" pitchFamily="34" charset="0"/>
                </a:rPr>
                <a:t>03</a:t>
              </a:r>
              <a:endParaRPr lang="zh-CN" altLang="en-US" sz="3200" dirty="0">
                <a:solidFill>
                  <a:prstClr val="white"/>
                </a:solidFill>
                <a:latin typeface="Impact" panose="020B0806030902050204" pitchFamily="34" charset="0"/>
              </a:endParaRPr>
            </a:p>
          </p:txBody>
        </p:sp>
      </p:grpSp>
      <p:grpSp>
        <p:nvGrpSpPr>
          <p:cNvPr id="24" name="组合 23"/>
          <p:cNvGrpSpPr/>
          <p:nvPr/>
        </p:nvGrpSpPr>
        <p:grpSpPr>
          <a:xfrm>
            <a:off x="3007394" y="2928454"/>
            <a:ext cx="1526203" cy="1516623"/>
            <a:chOff x="3006872" y="2745660"/>
            <a:chExt cx="1525938" cy="1516360"/>
          </a:xfrm>
          <a:solidFill>
            <a:srgbClr val="1C9292"/>
          </a:solidFill>
        </p:grpSpPr>
        <p:sp>
          <p:nvSpPr>
            <p:cNvPr id="25" name="圆角矩形 26"/>
            <p:cNvSpPr/>
            <p:nvPr/>
          </p:nvSpPr>
          <p:spPr>
            <a:xfrm flipV="1">
              <a:off x="3006872" y="2745660"/>
              <a:ext cx="1525938" cy="1516360"/>
            </a:xfrm>
            <a:custGeom>
              <a:avLst/>
              <a:gdLst/>
              <a:ahLst/>
              <a:cxnLst/>
              <a:rect l="l" t="t" r="r" b="b"/>
              <a:pathLst>
                <a:path w="1525938" h="1516360">
                  <a:moveTo>
                    <a:pt x="904603" y="0"/>
                  </a:moveTo>
                  <a:cubicBezTo>
                    <a:pt x="1058735" y="0"/>
                    <a:pt x="1184591" y="121065"/>
                    <a:pt x="1191155" y="273347"/>
                  </a:cubicBezTo>
                  <a:lnTo>
                    <a:pt x="1368771" y="273347"/>
                  </a:lnTo>
                  <a:cubicBezTo>
                    <a:pt x="1455572" y="273347"/>
                    <a:pt x="1525938" y="343713"/>
                    <a:pt x="1525938" y="430514"/>
                  </a:cubicBezTo>
                  <a:lnTo>
                    <a:pt x="1525938" y="611087"/>
                  </a:lnTo>
                  <a:lnTo>
                    <a:pt x="1507259" y="609204"/>
                  </a:lnTo>
                  <a:cubicBezTo>
                    <a:pt x="1348183" y="609204"/>
                    <a:pt x="1219227" y="738160"/>
                    <a:pt x="1219227" y="897236"/>
                  </a:cubicBezTo>
                  <a:cubicBezTo>
                    <a:pt x="1219227" y="1056312"/>
                    <a:pt x="1348183" y="1185268"/>
                    <a:pt x="1507259" y="1185268"/>
                  </a:cubicBezTo>
                  <a:cubicBezTo>
                    <a:pt x="1513562" y="1185268"/>
                    <a:pt x="1519818" y="1185066"/>
                    <a:pt x="1525938" y="1183385"/>
                  </a:cubicBezTo>
                  <a:lnTo>
                    <a:pt x="1525938" y="1359193"/>
                  </a:lnTo>
                  <a:cubicBezTo>
                    <a:pt x="1525938" y="1445994"/>
                    <a:pt x="1455572" y="1516360"/>
                    <a:pt x="1368771" y="1516360"/>
                  </a:cubicBezTo>
                  <a:lnTo>
                    <a:pt x="1191254" y="1516360"/>
                  </a:lnTo>
                  <a:lnTo>
                    <a:pt x="1192636" y="1502644"/>
                  </a:lnTo>
                  <a:cubicBezTo>
                    <a:pt x="1192636" y="1343568"/>
                    <a:pt x="1063680" y="1214612"/>
                    <a:pt x="904604" y="1214612"/>
                  </a:cubicBezTo>
                  <a:cubicBezTo>
                    <a:pt x="745528" y="1214612"/>
                    <a:pt x="616572" y="1343568"/>
                    <a:pt x="616572" y="1502644"/>
                  </a:cubicBezTo>
                  <a:cubicBezTo>
                    <a:pt x="616572" y="1507259"/>
                    <a:pt x="616681" y="1511848"/>
                    <a:pt x="617955" y="1516360"/>
                  </a:cubicBezTo>
                  <a:lnTo>
                    <a:pt x="426150" y="1516360"/>
                  </a:lnTo>
                  <a:cubicBezTo>
                    <a:pt x="339349" y="1516360"/>
                    <a:pt x="268983" y="1445994"/>
                    <a:pt x="268983" y="1359193"/>
                  </a:cubicBezTo>
                  <a:lnTo>
                    <a:pt x="268983" y="1183347"/>
                  </a:lnTo>
                  <a:cubicBezTo>
                    <a:pt x="118743" y="1174794"/>
                    <a:pt x="0" y="1049882"/>
                    <a:pt x="0" y="897235"/>
                  </a:cubicBezTo>
                  <a:cubicBezTo>
                    <a:pt x="0" y="744588"/>
                    <a:pt x="118743" y="619676"/>
                    <a:pt x="268983" y="611123"/>
                  </a:cubicBezTo>
                  <a:lnTo>
                    <a:pt x="268983" y="430514"/>
                  </a:lnTo>
                  <a:cubicBezTo>
                    <a:pt x="268983" y="343713"/>
                    <a:pt x="339349" y="273347"/>
                    <a:pt x="426150" y="273347"/>
                  </a:cubicBezTo>
                  <a:lnTo>
                    <a:pt x="618051" y="273347"/>
                  </a:lnTo>
                  <a:cubicBezTo>
                    <a:pt x="624616" y="121065"/>
                    <a:pt x="750471" y="0"/>
                    <a:pt x="90460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TextBox 67"/>
            <p:cNvSpPr txBox="1"/>
            <p:nvPr/>
          </p:nvSpPr>
          <p:spPr>
            <a:xfrm>
              <a:off x="3542656" y="3139103"/>
              <a:ext cx="609462" cy="584775"/>
            </a:xfrm>
            <a:prstGeom prst="rect">
              <a:avLst/>
            </a:prstGeom>
            <a:grpFill/>
          </p:spPr>
          <p:txBody>
            <a:bodyPr wrap="none" rtlCol="0">
              <a:spAutoFit/>
            </a:bodyPr>
            <a:lstStyle/>
            <a:p>
              <a:r>
                <a:rPr lang="en-US" altLang="zh-CN" sz="3200" dirty="0">
                  <a:solidFill>
                    <a:prstClr val="white"/>
                  </a:solidFill>
                  <a:latin typeface="Impact" panose="020B0806030902050204" pitchFamily="34" charset="0"/>
                </a:rPr>
                <a:t>04</a:t>
              </a:r>
              <a:endParaRPr lang="zh-CN" altLang="en-US" sz="3200" dirty="0">
                <a:solidFill>
                  <a:prstClr val="white"/>
                </a:solidFill>
                <a:latin typeface="Impact" panose="020B0806030902050204" pitchFamily="34" charset="0"/>
              </a:endParaRPr>
            </a:p>
          </p:txBody>
        </p:sp>
      </p:grpSp>
      <p:cxnSp>
        <p:nvCxnSpPr>
          <p:cNvPr id="27" name="直接连接符 26"/>
          <p:cNvCxnSpPr/>
          <p:nvPr/>
        </p:nvCxnSpPr>
        <p:spPr>
          <a:xfrm flipH="1">
            <a:off x="2577708" y="2223006"/>
            <a:ext cx="720205" cy="0"/>
          </a:xfrm>
          <a:prstGeom prst="line">
            <a:avLst/>
          </a:prstGeom>
          <a:ln w="6350">
            <a:solidFill>
              <a:schemeClr val="tx2">
                <a:lumMod val="50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8" name="矩形 1"/>
          <p:cNvSpPr>
            <a:spLocks noChangeArrowheads="1"/>
          </p:cNvSpPr>
          <p:nvPr/>
        </p:nvSpPr>
        <p:spPr bwMode="auto">
          <a:xfrm>
            <a:off x="683687" y="1902464"/>
            <a:ext cx="1894021"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defRP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在此处添加详细描述文本，尽量与标题文本语言风格相符合，语言描述尽量简洁生动</a:t>
            </a:r>
            <a:r>
              <a:rPr lang="zh-CN" altLang="en-US" sz="10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a:t>
            </a:r>
          </a:p>
        </p:txBody>
      </p:sp>
      <p:cxnSp>
        <p:nvCxnSpPr>
          <p:cNvPr id="29" name="直接连接符 28"/>
          <p:cNvCxnSpPr/>
          <p:nvPr/>
        </p:nvCxnSpPr>
        <p:spPr>
          <a:xfrm flipH="1">
            <a:off x="5869163" y="2223006"/>
            <a:ext cx="515303" cy="0"/>
          </a:xfrm>
          <a:prstGeom prst="line">
            <a:avLst/>
          </a:prstGeom>
          <a:ln w="6350">
            <a:solidFill>
              <a:schemeClr val="tx2">
                <a:lumMod val="50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0" name="矩形 1"/>
          <p:cNvSpPr>
            <a:spLocks noChangeArrowheads="1"/>
          </p:cNvSpPr>
          <p:nvPr/>
        </p:nvSpPr>
        <p:spPr bwMode="auto">
          <a:xfrm>
            <a:off x="6387355" y="1902464"/>
            <a:ext cx="1894021"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defRPr/>
            </a:pPr>
            <a:r>
              <a:rPr lang="zh-CN" altLang="en-US" sz="1000" dirty="0">
                <a:latin typeface="微软雅黑" panose="020B0503020204020204" pitchFamily="34" charset="-122"/>
                <a:ea typeface="微软雅黑" panose="020B0503020204020204" pitchFamily="34" charset="-122"/>
              </a:rPr>
              <a:t>在此处添加详细描述文本，尽量与标题文本语言风格相符合，语言描述尽量简洁生动</a:t>
            </a:r>
            <a:r>
              <a:rPr lang="zh-CN" altLang="en-US" sz="1000" kern="0" dirty="0">
                <a:latin typeface="微软雅黑" panose="020B0503020204020204" pitchFamily="34" charset="-122"/>
                <a:ea typeface="微软雅黑" panose="020B0503020204020204" pitchFamily="34" charset="-122"/>
              </a:rPr>
              <a:t>。</a:t>
            </a:r>
          </a:p>
        </p:txBody>
      </p:sp>
      <p:cxnSp>
        <p:nvCxnSpPr>
          <p:cNvPr id="31" name="直接连接符 30"/>
          <p:cNvCxnSpPr/>
          <p:nvPr/>
        </p:nvCxnSpPr>
        <p:spPr>
          <a:xfrm flipH="1">
            <a:off x="5869163" y="3531172"/>
            <a:ext cx="515303" cy="0"/>
          </a:xfrm>
          <a:prstGeom prst="line">
            <a:avLst/>
          </a:prstGeom>
          <a:ln w="6350">
            <a:solidFill>
              <a:schemeClr val="tx2">
                <a:lumMod val="50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2" name="矩形 1"/>
          <p:cNvSpPr>
            <a:spLocks noChangeArrowheads="1"/>
          </p:cNvSpPr>
          <p:nvPr/>
        </p:nvSpPr>
        <p:spPr bwMode="auto">
          <a:xfrm>
            <a:off x="6387355" y="3210629"/>
            <a:ext cx="1894021"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defRPr/>
            </a:pPr>
            <a:r>
              <a:rPr lang="zh-CN" altLang="en-US" sz="1000" dirty="0">
                <a:latin typeface="微软雅黑" panose="020B0503020204020204" pitchFamily="34" charset="-122"/>
                <a:ea typeface="微软雅黑" panose="020B0503020204020204" pitchFamily="34" charset="-122"/>
              </a:rPr>
              <a:t>在此处添加详细描述文本，尽量与标题文本语言风格相符合，语言描述尽量简洁生动</a:t>
            </a:r>
            <a:r>
              <a:rPr lang="zh-CN" altLang="en-US" sz="1000" kern="0" dirty="0">
                <a:latin typeface="微软雅黑" panose="020B0503020204020204" pitchFamily="34" charset="-122"/>
                <a:ea typeface="微软雅黑" panose="020B0503020204020204" pitchFamily="34" charset="-122"/>
              </a:rPr>
              <a:t>。</a:t>
            </a:r>
          </a:p>
        </p:txBody>
      </p:sp>
      <p:cxnSp>
        <p:nvCxnSpPr>
          <p:cNvPr id="33" name="直接连接符 32"/>
          <p:cNvCxnSpPr/>
          <p:nvPr/>
        </p:nvCxnSpPr>
        <p:spPr>
          <a:xfrm flipH="1">
            <a:off x="2577708" y="3531172"/>
            <a:ext cx="720205" cy="0"/>
          </a:xfrm>
          <a:prstGeom prst="line">
            <a:avLst/>
          </a:prstGeom>
          <a:ln w="6350">
            <a:solidFill>
              <a:schemeClr val="tx2">
                <a:lumMod val="50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4" name="矩形 1"/>
          <p:cNvSpPr>
            <a:spLocks noChangeArrowheads="1"/>
          </p:cNvSpPr>
          <p:nvPr/>
        </p:nvSpPr>
        <p:spPr bwMode="auto">
          <a:xfrm>
            <a:off x="683687" y="3210629"/>
            <a:ext cx="1894021"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defRP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在此处添加详细描述文本，尽量与标题文本语言风格相符合，语言描述尽量简洁生动</a:t>
            </a:r>
            <a:r>
              <a:rPr lang="zh-CN" altLang="en-US" sz="10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a:t>
            </a:r>
          </a:p>
        </p:txBody>
      </p:sp>
      <p:sp>
        <p:nvSpPr>
          <p:cNvPr id="2" name="标题 1"/>
          <p:cNvSpPr>
            <a:spLocks noGrp="1"/>
          </p:cNvSpPr>
          <p:nvPr>
            <p:ph type="title"/>
          </p:nvPr>
        </p:nvSpPr>
        <p:spPr/>
        <p:txBody>
          <a:bodyPr/>
          <a:lstStyle/>
          <a:p>
            <a:r>
              <a:rPr lang="zh-CN" altLang="en-US" dirty="0">
                <a:cs typeface="+mn-ea"/>
                <a:sym typeface="+mn-lt"/>
              </a:rPr>
              <a:t>在此输入标题内容</a:t>
            </a:r>
            <a:endParaRPr lang="zh-CN" altLang="en-US" dirty="0"/>
          </a:p>
        </p:txBody>
      </p:sp>
      <p:sp>
        <p:nvSpPr>
          <p:cNvPr id="3" name="灯片编号占位符 2"/>
          <p:cNvSpPr>
            <a:spLocks noGrp="1"/>
          </p:cNvSpPr>
          <p:nvPr>
            <p:ph type="sldNum" sz="quarter" idx="12"/>
          </p:nvPr>
        </p:nvSpPr>
        <p:spPr/>
        <p:txBody>
          <a:bodyPr/>
          <a:lstStyle/>
          <a:p>
            <a:fld id="{8C92ADDF-ABC6-4EEC-846D-A1AE2D410679}" type="slidenum">
              <a:rPr lang="zh-CN" altLang="en-US" smtClean="0"/>
              <a:t>32</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14:presetBounceEnd="62000">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14:bounceEnd="62000">
                                          <p:cBhvr additive="base">
                                            <p:cTn id="7" dur="400" fill="hold"/>
                                            <p:tgtEl>
                                              <p:spTgt spid="15"/>
                                            </p:tgtEl>
                                            <p:attrNameLst>
                                              <p:attrName>ppt_x</p:attrName>
                                            </p:attrNameLst>
                                          </p:cBhvr>
                                          <p:tavLst>
                                            <p:tav tm="0">
                                              <p:val>
                                                <p:strVal val="0-#ppt_w/2"/>
                                              </p:val>
                                            </p:tav>
                                            <p:tav tm="100000">
                                              <p:val>
                                                <p:strVal val="#ppt_x"/>
                                              </p:val>
                                            </p:tav>
                                          </p:tavLst>
                                        </p:anim>
                                        <p:anim calcmode="lin" valueType="num" p14:bounceEnd="62000">
                                          <p:cBhvr additive="base">
                                            <p:cTn id="8" dur="400" fill="hold"/>
                                            <p:tgtEl>
                                              <p:spTgt spid="15"/>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14:presetBounceEnd="62000">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14:bounceEnd="62000">
                                          <p:cBhvr additive="base">
                                            <p:cTn id="11" dur="4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12" dur="400" fill="hold"/>
                                            <p:tgtEl>
                                              <p:spTgt spid="18"/>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14:presetBounceEnd="62000">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14:bounceEnd="62000">
                                          <p:cBhvr additive="base">
                                            <p:cTn id="15" dur="400" fill="hold"/>
                                            <p:tgtEl>
                                              <p:spTgt spid="21"/>
                                            </p:tgtEl>
                                            <p:attrNameLst>
                                              <p:attrName>ppt_x</p:attrName>
                                            </p:attrNameLst>
                                          </p:cBhvr>
                                          <p:tavLst>
                                            <p:tav tm="0">
                                              <p:val>
                                                <p:strVal val="1+#ppt_w/2"/>
                                              </p:val>
                                            </p:tav>
                                            <p:tav tm="100000">
                                              <p:val>
                                                <p:strVal val="#ppt_x"/>
                                              </p:val>
                                            </p:tav>
                                          </p:tavLst>
                                        </p:anim>
                                        <p:anim calcmode="lin" valueType="num" p14:bounceEnd="62000">
                                          <p:cBhvr additive="base">
                                            <p:cTn id="16" dur="400" fill="hold"/>
                                            <p:tgtEl>
                                              <p:spTgt spid="21"/>
                                            </p:tgtEl>
                                            <p:attrNameLst>
                                              <p:attrName>ppt_y</p:attrName>
                                            </p:attrNameLst>
                                          </p:cBhvr>
                                          <p:tavLst>
                                            <p:tav tm="0">
                                              <p:val>
                                                <p:strVal val="1+#ppt_h/2"/>
                                              </p:val>
                                            </p:tav>
                                            <p:tav tm="100000">
                                              <p:val>
                                                <p:strVal val="#ppt_y"/>
                                              </p:val>
                                            </p:tav>
                                          </p:tavLst>
                                        </p:anim>
                                      </p:childTnLst>
                                    </p:cTn>
                                  </p:par>
                                  <p:par>
                                    <p:cTn id="17" presetID="2" presetClass="entr" presetSubtype="12" fill="hold" nodeType="withEffect" p14:presetBounceEnd="62000">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14:bounceEnd="62000">
                                          <p:cBhvr additive="base">
                                            <p:cTn id="19" dur="400" fill="hold"/>
                                            <p:tgtEl>
                                              <p:spTgt spid="24"/>
                                            </p:tgtEl>
                                            <p:attrNameLst>
                                              <p:attrName>ppt_x</p:attrName>
                                            </p:attrNameLst>
                                          </p:cBhvr>
                                          <p:tavLst>
                                            <p:tav tm="0">
                                              <p:val>
                                                <p:strVal val="0-#ppt_w/2"/>
                                              </p:val>
                                            </p:tav>
                                            <p:tav tm="100000">
                                              <p:val>
                                                <p:strVal val="#ppt_x"/>
                                              </p:val>
                                            </p:tav>
                                          </p:tavLst>
                                        </p:anim>
                                        <p:anim calcmode="lin" valueType="num" p14:bounceEnd="62000">
                                          <p:cBhvr additive="base">
                                            <p:cTn id="20" dur="400" fill="hold"/>
                                            <p:tgtEl>
                                              <p:spTgt spid="24"/>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53" presetClass="entr" presetSubtype="528"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anim calcmode="lin" valueType="num">
                                          <p:cBhvr>
                                            <p:cTn id="27" dur="500" fill="hold"/>
                                            <p:tgtEl>
                                              <p:spTgt spid="10"/>
                                            </p:tgtEl>
                                            <p:attrNameLst>
                                              <p:attrName>ppt_x</p:attrName>
                                            </p:attrNameLst>
                                          </p:cBhvr>
                                          <p:tavLst>
                                            <p:tav tm="0">
                                              <p:val>
                                                <p:fltVal val="0.5"/>
                                              </p:val>
                                            </p:tav>
                                            <p:tav tm="100000">
                                              <p:val>
                                                <p:strVal val="#ppt_x"/>
                                              </p:val>
                                            </p:tav>
                                          </p:tavLst>
                                        </p:anim>
                                        <p:anim calcmode="lin" valueType="num">
                                          <p:cBhvr>
                                            <p:cTn id="28" dur="500" fill="hold"/>
                                            <p:tgtEl>
                                              <p:spTgt spid="10"/>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anim calcmode="lin" valueType="num">
                                          <p:cBhvr>
                                            <p:cTn id="34" dur="500" fill="hold"/>
                                            <p:tgtEl>
                                              <p:spTgt spid="11"/>
                                            </p:tgtEl>
                                            <p:attrNameLst>
                                              <p:attrName>ppt_x</p:attrName>
                                            </p:attrNameLst>
                                          </p:cBhvr>
                                          <p:tavLst>
                                            <p:tav tm="0">
                                              <p:val>
                                                <p:fltVal val="0.5"/>
                                              </p:val>
                                            </p:tav>
                                            <p:tav tm="100000">
                                              <p:val>
                                                <p:strVal val="#ppt_x"/>
                                              </p:val>
                                            </p:tav>
                                          </p:tavLst>
                                        </p:anim>
                                        <p:anim calcmode="lin" valueType="num">
                                          <p:cBhvr>
                                            <p:cTn id="35" dur="500" fill="hold"/>
                                            <p:tgtEl>
                                              <p:spTgt spid="11"/>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fill="hold"/>
                                            <p:tgtEl>
                                              <p:spTgt spid="9"/>
                                            </p:tgtEl>
                                            <p:attrNameLst>
                                              <p:attrName>ppt_w</p:attrName>
                                            </p:attrNameLst>
                                          </p:cBhvr>
                                          <p:tavLst>
                                            <p:tav tm="0">
                                              <p:val>
                                                <p:fltVal val="0"/>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animEffect transition="in" filter="fade">
                                          <p:cBhvr>
                                            <p:cTn id="40" dur="500"/>
                                            <p:tgtEl>
                                              <p:spTgt spid="9"/>
                                            </p:tgtEl>
                                          </p:cBhvr>
                                        </p:animEffect>
                                        <p:anim calcmode="lin" valueType="num">
                                          <p:cBhvr>
                                            <p:cTn id="41" dur="500" fill="hold"/>
                                            <p:tgtEl>
                                              <p:spTgt spid="9"/>
                                            </p:tgtEl>
                                            <p:attrNameLst>
                                              <p:attrName>ppt_x</p:attrName>
                                            </p:attrNameLst>
                                          </p:cBhvr>
                                          <p:tavLst>
                                            <p:tav tm="0">
                                              <p:val>
                                                <p:fltVal val="0.5"/>
                                              </p:val>
                                            </p:tav>
                                            <p:tav tm="100000">
                                              <p:val>
                                                <p:strVal val="#ppt_x"/>
                                              </p:val>
                                            </p:tav>
                                          </p:tavLst>
                                        </p:anim>
                                        <p:anim calcmode="lin" valueType="num">
                                          <p:cBhvr>
                                            <p:cTn id="42" dur="500" fill="hold"/>
                                            <p:tgtEl>
                                              <p:spTgt spid="9"/>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500" fill="hold"/>
                                            <p:tgtEl>
                                              <p:spTgt spid="12"/>
                                            </p:tgtEl>
                                            <p:attrNameLst>
                                              <p:attrName>ppt_w</p:attrName>
                                            </p:attrNameLst>
                                          </p:cBhvr>
                                          <p:tavLst>
                                            <p:tav tm="0">
                                              <p:val>
                                                <p:fltVal val="0"/>
                                              </p:val>
                                            </p:tav>
                                            <p:tav tm="100000">
                                              <p:val>
                                                <p:strVal val="#ppt_w"/>
                                              </p:val>
                                            </p:tav>
                                          </p:tavLst>
                                        </p:anim>
                                        <p:anim calcmode="lin" valueType="num">
                                          <p:cBhvr>
                                            <p:cTn id="46" dur="500" fill="hold"/>
                                            <p:tgtEl>
                                              <p:spTgt spid="12"/>
                                            </p:tgtEl>
                                            <p:attrNameLst>
                                              <p:attrName>ppt_h</p:attrName>
                                            </p:attrNameLst>
                                          </p:cBhvr>
                                          <p:tavLst>
                                            <p:tav tm="0">
                                              <p:val>
                                                <p:fltVal val="0"/>
                                              </p:val>
                                            </p:tav>
                                            <p:tav tm="100000">
                                              <p:val>
                                                <p:strVal val="#ppt_h"/>
                                              </p:val>
                                            </p:tav>
                                          </p:tavLst>
                                        </p:anim>
                                        <p:animEffect transition="in" filter="fade">
                                          <p:cBhvr>
                                            <p:cTn id="47" dur="500"/>
                                            <p:tgtEl>
                                              <p:spTgt spid="12"/>
                                            </p:tgtEl>
                                          </p:cBhvr>
                                        </p:animEffect>
                                        <p:anim calcmode="lin" valueType="num">
                                          <p:cBhvr>
                                            <p:cTn id="48" dur="500" fill="hold"/>
                                            <p:tgtEl>
                                              <p:spTgt spid="12"/>
                                            </p:tgtEl>
                                            <p:attrNameLst>
                                              <p:attrName>ppt_x</p:attrName>
                                            </p:attrNameLst>
                                          </p:cBhvr>
                                          <p:tavLst>
                                            <p:tav tm="0">
                                              <p:val>
                                                <p:fltVal val="0.5"/>
                                              </p:val>
                                            </p:tav>
                                            <p:tav tm="100000">
                                              <p:val>
                                                <p:strVal val="#ppt_x"/>
                                              </p:val>
                                            </p:tav>
                                          </p:tavLst>
                                        </p:anim>
                                        <p:anim calcmode="lin" valueType="num">
                                          <p:cBhvr>
                                            <p:cTn id="49" dur="500" fill="hold"/>
                                            <p:tgtEl>
                                              <p:spTgt spid="12"/>
                                            </p:tgtEl>
                                            <p:attrNameLst>
                                              <p:attrName>ppt_y</p:attrName>
                                            </p:attrNameLst>
                                          </p:cBhvr>
                                          <p:tavLst>
                                            <p:tav tm="0">
                                              <p:val>
                                                <p:fltVal val="0.5"/>
                                              </p:val>
                                            </p:tav>
                                            <p:tav tm="100000">
                                              <p:val>
                                                <p:strVal val="#ppt_y"/>
                                              </p:val>
                                            </p:tav>
                                          </p:tavLst>
                                        </p:anim>
                                      </p:childTnLst>
                                    </p:cTn>
                                  </p:par>
                                </p:childTnLst>
                              </p:cTn>
                            </p:par>
                            <p:par>
                              <p:cTn id="50" fill="hold">
                                <p:stCondLst>
                                  <p:cond delay="1000"/>
                                </p:stCondLst>
                                <p:childTnLst>
                                  <p:par>
                                    <p:cTn id="51" presetID="22" presetClass="entr" presetSubtype="2" fill="hold" nodeType="after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wipe(right)">
                                          <p:cBhvr>
                                            <p:cTn id="53" dur="500"/>
                                            <p:tgtEl>
                                              <p:spTgt spid="27"/>
                                            </p:tgtEl>
                                          </p:cBhvr>
                                        </p:animEffect>
                                      </p:childTnLst>
                                    </p:cTn>
                                  </p:par>
                                </p:childTnLst>
                              </p:cTn>
                            </p:par>
                            <p:par>
                              <p:cTn id="54" fill="hold">
                                <p:stCondLst>
                                  <p:cond delay="1500"/>
                                </p:stCondLst>
                                <p:childTnLst>
                                  <p:par>
                                    <p:cTn id="55" presetID="2" presetClass="entr" presetSubtype="8" fill="hold" grpId="0" nodeType="afterEffect" p14:presetBounceEnd="50000">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14:bounceEnd="50000">
                                          <p:cBhvr additive="base">
                                            <p:cTn id="57" dur="300" fill="hold"/>
                                            <p:tgtEl>
                                              <p:spTgt spid="28"/>
                                            </p:tgtEl>
                                            <p:attrNameLst>
                                              <p:attrName>ppt_x</p:attrName>
                                            </p:attrNameLst>
                                          </p:cBhvr>
                                          <p:tavLst>
                                            <p:tav tm="0">
                                              <p:val>
                                                <p:strVal val="0-#ppt_w/2"/>
                                              </p:val>
                                            </p:tav>
                                            <p:tav tm="100000">
                                              <p:val>
                                                <p:strVal val="#ppt_x"/>
                                              </p:val>
                                            </p:tav>
                                          </p:tavLst>
                                        </p:anim>
                                        <p:anim calcmode="lin" valueType="num" p14:bounceEnd="50000">
                                          <p:cBhvr additive="base">
                                            <p:cTn id="58" dur="300" fill="hold"/>
                                            <p:tgtEl>
                                              <p:spTgt spid="28"/>
                                            </p:tgtEl>
                                            <p:attrNameLst>
                                              <p:attrName>ppt_y</p:attrName>
                                            </p:attrNameLst>
                                          </p:cBhvr>
                                          <p:tavLst>
                                            <p:tav tm="0">
                                              <p:val>
                                                <p:strVal val="#ppt_y"/>
                                              </p:val>
                                            </p:tav>
                                            <p:tav tm="100000">
                                              <p:val>
                                                <p:strVal val="#ppt_y"/>
                                              </p:val>
                                            </p:tav>
                                          </p:tavLst>
                                        </p:anim>
                                      </p:childTnLst>
                                    </p:cTn>
                                  </p:par>
                                </p:childTnLst>
                              </p:cTn>
                            </p:par>
                            <p:par>
                              <p:cTn id="59" fill="hold">
                                <p:stCondLst>
                                  <p:cond delay="200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2500"/>
                                </p:stCondLst>
                                <p:childTnLst>
                                  <p:par>
                                    <p:cTn id="64" presetID="2" presetClass="entr" presetSubtype="2" fill="hold" grpId="0" nodeType="afterEffect" p14:presetBounceEnd="50000">
                                      <p:stCondLst>
                                        <p:cond delay="0"/>
                                      </p:stCondLst>
                                      <p:childTnLst>
                                        <p:set>
                                          <p:cBhvr>
                                            <p:cTn id="65" dur="1" fill="hold">
                                              <p:stCondLst>
                                                <p:cond delay="0"/>
                                              </p:stCondLst>
                                            </p:cTn>
                                            <p:tgtEl>
                                              <p:spTgt spid="30"/>
                                            </p:tgtEl>
                                            <p:attrNameLst>
                                              <p:attrName>style.visibility</p:attrName>
                                            </p:attrNameLst>
                                          </p:cBhvr>
                                          <p:to>
                                            <p:strVal val="visible"/>
                                          </p:to>
                                        </p:set>
                                        <p:anim calcmode="lin" valueType="num" p14:bounceEnd="50000">
                                          <p:cBhvr additive="base">
                                            <p:cTn id="66" dur="300" fill="hold"/>
                                            <p:tgtEl>
                                              <p:spTgt spid="30"/>
                                            </p:tgtEl>
                                            <p:attrNameLst>
                                              <p:attrName>ppt_x</p:attrName>
                                            </p:attrNameLst>
                                          </p:cBhvr>
                                          <p:tavLst>
                                            <p:tav tm="0">
                                              <p:val>
                                                <p:strVal val="1+#ppt_w/2"/>
                                              </p:val>
                                            </p:tav>
                                            <p:tav tm="100000">
                                              <p:val>
                                                <p:strVal val="#ppt_x"/>
                                              </p:val>
                                            </p:tav>
                                          </p:tavLst>
                                        </p:anim>
                                        <p:anim calcmode="lin" valueType="num" p14:bounceEnd="50000">
                                          <p:cBhvr additive="base">
                                            <p:cTn id="67" dur="300" fill="hold"/>
                                            <p:tgtEl>
                                              <p:spTgt spid="30"/>
                                            </p:tgtEl>
                                            <p:attrNameLst>
                                              <p:attrName>ppt_y</p:attrName>
                                            </p:attrNameLst>
                                          </p:cBhvr>
                                          <p:tavLst>
                                            <p:tav tm="0">
                                              <p:val>
                                                <p:strVal val="#ppt_y"/>
                                              </p:val>
                                            </p:tav>
                                            <p:tav tm="100000">
                                              <p:val>
                                                <p:strVal val="#ppt_y"/>
                                              </p:val>
                                            </p:tav>
                                          </p:tavLst>
                                        </p:anim>
                                      </p:childTnLst>
                                    </p:cTn>
                                  </p:par>
                                </p:childTnLst>
                              </p:cTn>
                            </p:par>
                            <p:par>
                              <p:cTn id="68" fill="hold">
                                <p:stCondLst>
                                  <p:cond delay="3000"/>
                                </p:stCondLst>
                                <p:childTnLst>
                                  <p:par>
                                    <p:cTn id="69" presetID="22" presetClass="entr" presetSubtype="8" fill="hold" nodeType="after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wipe(left)">
                                          <p:cBhvr>
                                            <p:cTn id="71" dur="500"/>
                                            <p:tgtEl>
                                              <p:spTgt spid="31"/>
                                            </p:tgtEl>
                                          </p:cBhvr>
                                        </p:animEffect>
                                      </p:childTnLst>
                                    </p:cTn>
                                  </p:par>
                                </p:childTnLst>
                              </p:cTn>
                            </p:par>
                            <p:par>
                              <p:cTn id="72" fill="hold">
                                <p:stCondLst>
                                  <p:cond delay="3500"/>
                                </p:stCondLst>
                                <p:childTnLst>
                                  <p:par>
                                    <p:cTn id="73" presetID="2" presetClass="entr" presetSubtype="2" fill="hold" grpId="0" nodeType="afterEffect" p14:presetBounceEnd="50000">
                                      <p:stCondLst>
                                        <p:cond delay="0"/>
                                      </p:stCondLst>
                                      <p:childTnLst>
                                        <p:set>
                                          <p:cBhvr>
                                            <p:cTn id="74" dur="1" fill="hold">
                                              <p:stCondLst>
                                                <p:cond delay="0"/>
                                              </p:stCondLst>
                                            </p:cTn>
                                            <p:tgtEl>
                                              <p:spTgt spid="32"/>
                                            </p:tgtEl>
                                            <p:attrNameLst>
                                              <p:attrName>style.visibility</p:attrName>
                                            </p:attrNameLst>
                                          </p:cBhvr>
                                          <p:to>
                                            <p:strVal val="visible"/>
                                          </p:to>
                                        </p:set>
                                        <p:anim calcmode="lin" valueType="num" p14:bounceEnd="50000">
                                          <p:cBhvr additive="base">
                                            <p:cTn id="75" dur="300" fill="hold"/>
                                            <p:tgtEl>
                                              <p:spTgt spid="32"/>
                                            </p:tgtEl>
                                            <p:attrNameLst>
                                              <p:attrName>ppt_x</p:attrName>
                                            </p:attrNameLst>
                                          </p:cBhvr>
                                          <p:tavLst>
                                            <p:tav tm="0">
                                              <p:val>
                                                <p:strVal val="1+#ppt_w/2"/>
                                              </p:val>
                                            </p:tav>
                                            <p:tav tm="100000">
                                              <p:val>
                                                <p:strVal val="#ppt_x"/>
                                              </p:val>
                                            </p:tav>
                                          </p:tavLst>
                                        </p:anim>
                                        <p:anim calcmode="lin" valueType="num" p14:bounceEnd="50000">
                                          <p:cBhvr additive="base">
                                            <p:cTn id="76" dur="300" fill="hold"/>
                                            <p:tgtEl>
                                              <p:spTgt spid="32"/>
                                            </p:tgtEl>
                                            <p:attrNameLst>
                                              <p:attrName>ppt_y</p:attrName>
                                            </p:attrNameLst>
                                          </p:cBhvr>
                                          <p:tavLst>
                                            <p:tav tm="0">
                                              <p:val>
                                                <p:strVal val="#ppt_y"/>
                                              </p:val>
                                            </p:tav>
                                            <p:tav tm="100000">
                                              <p:val>
                                                <p:strVal val="#ppt_y"/>
                                              </p:val>
                                            </p:tav>
                                          </p:tavLst>
                                        </p:anim>
                                      </p:childTnLst>
                                    </p:cTn>
                                  </p:par>
                                </p:childTnLst>
                              </p:cTn>
                            </p:par>
                            <p:par>
                              <p:cTn id="77" fill="hold">
                                <p:stCondLst>
                                  <p:cond delay="4000"/>
                                </p:stCondLst>
                                <p:childTnLst>
                                  <p:par>
                                    <p:cTn id="78" presetID="22" presetClass="entr" presetSubtype="2"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Effect transition="in" filter="wipe(right)">
                                          <p:cBhvr>
                                            <p:cTn id="80" dur="500"/>
                                            <p:tgtEl>
                                              <p:spTgt spid="33"/>
                                            </p:tgtEl>
                                          </p:cBhvr>
                                        </p:animEffect>
                                      </p:childTnLst>
                                    </p:cTn>
                                  </p:par>
                                </p:childTnLst>
                              </p:cTn>
                            </p:par>
                            <p:par>
                              <p:cTn id="81" fill="hold">
                                <p:stCondLst>
                                  <p:cond delay="4500"/>
                                </p:stCondLst>
                                <p:childTnLst>
                                  <p:par>
                                    <p:cTn id="82" presetID="2" presetClass="entr" presetSubtype="8" fill="hold" grpId="0" nodeType="afterEffect" p14:presetBounceEnd="50000">
                                      <p:stCondLst>
                                        <p:cond delay="0"/>
                                      </p:stCondLst>
                                      <p:childTnLst>
                                        <p:set>
                                          <p:cBhvr>
                                            <p:cTn id="83" dur="1" fill="hold">
                                              <p:stCondLst>
                                                <p:cond delay="0"/>
                                              </p:stCondLst>
                                            </p:cTn>
                                            <p:tgtEl>
                                              <p:spTgt spid="34"/>
                                            </p:tgtEl>
                                            <p:attrNameLst>
                                              <p:attrName>style.visibility</p:attrName>
                                            </p:attrNameLst>
                                          </p:cBhvr>
                                          <p:to>
                                            <p:strVal val="visible"/>
                                          </p:to>
                                        </p:set>
                                        <p:anim calcmode="lin" valueType="num" p14:bounceEnd="50000">
                                          <p:cBhvr additive="base">
                                            <p:cTn id="84" dur="300" fill="hold"/>
                                            <p:tgtEl>
                                              <p:spTgt spid="34"/>
                                            </p:tgtEl>
                                            <p:attrNameLst>
                                              <p:attrName>ppt_x</p:attrName>
                                            </p:attrNameLst>
                                          </p:cBhvr>
                                          <p:tavLst>
                                            <p:tav tm="0">
                                              <p:val>
                                                <p:strVal val="0-#ppt_w/2"/>
                                              </p:val>
                                            </p:tav>
                                            <p:tav tm="100000">
                                              <p:val>
                                                <p:strVal val="#ppt_x"/>
                                              </p:val>
                                            </p:tav>
                                          </p:tavLst>
                                        </p:anim>
                                        <p:anim calcmode="lin" valueType="num" p14:bounceEnd="50000">
                                          <p:cBhvr additive="base">
                                            <p:cTn id="85" dur="3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28" grpId="0"/>
          <p:bldP spid="30" grpId="0"/>
          <p:bldP spid="32" grpId="0"/>
          <p:bldP spid="3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400" fill="hold"/>
                                            <p:tgtEl>
                                              <p:spTgt spid="15"/>
                                            </p:tgtEl>
                                            <p:attrNameLst>
                                              <p:attrName>ppt_x</p:attrName>
                                            </p:attrNameLst>
                                          </p:cBhvr>
                                          <p:tavLst>
                                            <p:tav tm="0">
                                              <p:val>
                                                <p:strVal val="0-#ppt_w/2"/>
                                              </p:val>
                                            </p:tav>
                                            <p:tav tm="100000">
                                              <p:val>
                                                <p:strVal val="#ppt_x"/>
                                              </p:val>
                                            </p:tav>
                                          </p:tavLst>
                                        </p:anim>
                                        <p:anim calcmode="lin" valueType="num">
                                          <p:cBhvr additive="base">
                                            <p:cTn id="8" dur="400" fill="hold"/>
                                            <p:tgtEl>
                                              <p:spTgt spid="15"/>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400" fill="hold"/>
                                            <p:tgtEl>
                                              <p:spTgt spid="18"/>
                                            </p:tgtEl>
                                            <p:attrNameLst>
                                              <p:attrName>ppt_x</p:attrName>
                                            </p:attrNameLst>
                                          </p:cBhvr>
                                          <p:tavLst>
                                            <p:tav tm="0">
                                              <p:val>
                                                <p:strVal val="1+#ppt_w/2"/>
                                              </p:val>
                                            </p:tav>
                                            <p:tav tm="100000">
                                              <p:val>
                                                <p:strVal val="#ppt_x"/>
                                              </p:val>
                                            </p:tav>
                                          </p:tavLst>
                                        </p:anim>
                                        <p:anim calcmode="lin" valueType="num">
                                          <p:cBhvr additive="base">
                                            <p:cTn id="12" dur="400" fill="hold"/>
                                            <p:tgtEl>
                                              <p:spTgt spid="18"/>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400" fill="hold"/>
                                            <p:tgtEl>
                                              <p:spTgt spid="21"/>
                                            </p:tgtEl>
                                            <p:attrNameLst>
                                              <p:attrName>ppt_x</p:attrName>
                                            </p:attrNameLst>
                                          </p:cBhvr>
                                          <p:tavLst>
                                            <p:tav tm="0">
                                              <p:val>
                                                <p:strVal val="1+#ppt_w/2"/>
                                              </p:val>
                                            </p:tav>
                                            <p:tav tm="100000">
                                              <p:val>
                                                <p:strVal val="#ppt_x"/>
                                              </p:val>
                                            </p:tav>
                                          </p:tavLst>
                                        </p:anim>
                                        <p:anim calcmode="lin" valueType="num">
                                          <p:cBhvr additive="base">
                                            <p:cTn id="16" dur="400" fill="hold"/>
                                            <p:tgtEl>
                                              <p:spTgt spid="21"/>
                                            </p:tgtEl>
                                            <p:attrNameLst>
                                              <p:attrName>ppt_y</p:attrName>
                                            </p:attrNameLst>
                                          </p:cBhvr>
                                          <p:tavLst>
                                            <p:tav tm="0">
                                              <p:val>
                                                <p:strVal val="1+#ppt_h/2"/>
                                              </p:val>
                                            </p:tav>
                                            <p:tav tm="100000">
                                              <p:val>
                                                <p:strVal val="#ppt_y"/>
                                              </p:val>
                                            </p:tav>
                                          </p:tavLst>
                                        </p:anim>
                                      </p:childTnLst>
                                    </p:cTn>
                                  </p:par>
                                  <p:par>
                                    <p:cTn id="17" presetID="2" presetClass="entr" presetSubtype="12"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400" fill="hold"/>
                                            <p:tgtEl>
                                              <p:spTgt spid="24"/>
                                            </p:tgtEl>
                                            <p:attrNameLst>
                                              <p:attrName>ppt_x</p:attrName>
                                            </p:attrNameLst>
                                          </p:cBhvr>
                                          <p:tavLst>
                                            <p:tav tm="0">
                                              <p:val>
                                                <p:strVal val="0-#ppt_w/2"/>
                                              </p:val>
                                            </p:tav>
                                            <p:tav tm="100000">
                                              <p:val>
                                                <p:strVal val="#ppt_x"/>
                                              </p:val>
                                            </p:tav>
                                          </p:tavLst>
                                        </p:anim>
                                        <p:anim calcmode="lin" valueType="num">
                                          <p:cBhvr additive="base">
                                            <p:cTn id="20" dur="400" fill="hold"/>
                                            <p:tgtEl>
                                              <p:spTgt spid="24"/>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53" presetClass="entr" presetSubtype="528"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anim calcmode="lin" valueType="num">
                                          <p:cBhvr>
                                            <p:cTn id="27" dur="500" fill="hold"/>
                                            <p:tgtEl>
                                              <p:spTgt spid="10"/>
                                            </p:tgtEl>
                                            <p:attrNameLst>
                                              <p:attrName>ppt_x</p:attrName>
                                            </p:attrNameLst>
                                          </p:cBhvr>
                                          <p:tavLst>
                                            <p:tav tm="0">
                                              <p:val>
                                                <p:fltVal val="0.5"/>
                                              </p:val>
                                            </p:tav>
                                            <p:tav tm="100000">
                                              <p:val>
                                                <p:strVal val="#ppt_x"/>
                                              </p:val>
                                            </p:tav>
                                          </p:tavLst>
                                        </p:anim>
                                        <p:anim calcmode="lin" valueType="num">
                                          <p:cBhvr>
                                            <p:cTn id="28" dur="500" fill="hold"/>
                                            <p:tgtEl>
                                              <p:spTgt spid="10"/>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anim calcmode="lin" valueType="num">
                                          <p:cBhvr>
                                            <p:cTn id="34" dur="500" fill="hold"/>
                                            <p:tgtEl>
                                              <p:spTgt spid="11"/>
                                            </p:tgtEl>
                                            <p:attrNameLst>
                                              <p:attrName>ppt_x</p:attrName>
                                            </p:attrNameLst>
                                          </p:cBhvr>
                                          <p:tavLst>
                                            <p:tav tm="0">
                                              <p:val>
                                                <p:fltVal val="0.5"/>
                                              </p:val>
                                            </p:tav>
                                            <p:tav tm="100000">
                                              <p:val>
                                                <p:strVal val="#ppt_x"/>
                                              </p:val>
                                            </p:tav>
                                          </p:tavLst>
                                        </p:anim>
                                        <p:anim calcmode="lin" valueType="num">
                                          <p:cBhvr>
                                            <p:cTn id="35" dur="500" fill="hold"/>
                                            <p:tgtEl>
                                              <p:spTgt spid="11"/>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fill="hold"/>
                                            <p:tgtEl>
                                              <p:spTgt spid="9"/>
                                            </p:tgtEl>
                                            <p:attrNameLst>
                                              <p:attrName>ppt_w</p:attrName>
                                            </p:attrNameLst>
                                          </p:cBhvr>
                                          <p:tavLst>
                                            <p:tav tm="0">
                                              <p:val>
                                                <p:fltVal val="0"/>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animEffect transition="in" filter="fade">
                                          <p:cBhvr>
                                            <p:cTn id="40" dur="500"/>
                                            <p:tgtEl>
                                              <p:spTgt spid="9"/>
                                            </p:tgtEl>
                                          </p:cBhvr>
                                        </p:animEffect>
                                        <p:anim calcmode="lin" valueType="num">
                                          <p:cBhvr>
                                            <p:cTn id="41" dur="500" fill="hold"/>
                                            <p:tgtEl>
                                              <p:spTgt spid="9"/>
                                            </p:tgtEl>
                                            <p:attrNameLst>
                                              <p:attrName>ppt_x</p:attrName>
                                            </p:attrNameLst>
                                          </p:cBhvr>
                                          <p:tavLst>
                                            <p:tav tm="0">
                                              <p:val>
                                                <p:fltVal val="0.5"/>
                                              </p:val>
                                            </p:tav>
                                            <p:tav tm="100000">
                                              <p:val>
                                                <p:strVal val="#ppt_x"/>
                                              </p:val>
                                            </p:tav>
                                          </p:tavLst>
                                        </p:anim>
                                        <p:anim calcmode="lin" valueType="num">
                                          <p:cBhvr>
                                            <p:cTn id="42" dur="500" fill="hold"/>
                                            <p:tgtEl>
                                              <p:spTgt spid="9"/>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500" fill="hold"/>
                                            <p:tgtEl>
                                              <p:spTgt spid="12"/>
                                            </p:tgtEl>
                                            <p:attrNameLst>
                                              <p:attrName>ppt_w</p:attrName>
                                            </p:attrNameLst>
                                          </p:cBhvr>
                                          <p:tavLst>
                                            <p:tav tm="0">
                                              <p:val>
                                                <p:fltVal val="0"/>
                                              </p:val>
                                            </p:tav>
                                            <p:tav tm="100000">
                                              <p:val>
                                                <p:strVal val="#ppt_w"/>
                                              </p:val>
                                            </p:tav>
                                          </p:tavLst>
                                        </p:anim>
                                        <p:anim calcmode="lin" valueType="num">
                                          <p:cBhvr>
                                            <p:cTn id="46" dur="500" fill="hold"/>
                                            <p:tgtEl>
                                              <p:spTgt spid="12"/>
                                            </p:tgtEl>
                                            <p:attrNameLst>
                                              <p:attrName>ppt_h</p:attrName>
                                            </p:attrNameLst>
                                          </p:cBhvr>
                                          <p:tavLst>
                                            <p:tav tm="0">
                                              <p:val>
                                                <p:fltVal val="0"/>
                                              </p:val>
                                            </p:tav>
                                            <p:tav tm="100000">
                                              <p:val>
                                                <p:strVal val="#ppt_h"/>
                                              </p:val>
                                            </p:tav>
                                          </p:tavLst>
                                        </p:anim>
                                        <p:animEffect transition="in" filter="fade">
                                          <p:cBhvr>
                                            <p:cTn id="47" dur="500"/>
                                            <p:tgtEl>
                                              <p:spTgt spid="12"/>
                                            </p:tgtEl>
                                          </p:cBhvr>
                                        </p:animEffect>
                                        <p:anim calcmode="lin" valueType="num">
                                          <p:cBhvr>
                                            <p:cTn id="48" dur="500" fill="hold"/>
                                            <p:tgtEl>
                                              <p:spTgt spid="12"/>
                                            </p:tgtEl>
                                            <p:attrNameLst>
                                              <p:attrName>ppt_x</p:attrName>
                                            </p:attrNameLst>
                                          </p:cBhvr>
                                          <p:tavLst>
                                            <p:tav tm="0">
                                              <p:val>
                                                <p:fltVal val="0.5"/>
                                              </p:val>
                                            </p:tav>
                                            <p:tav tm="100000">
                                              <p:val>
                                                <p:strVal val="#ppt_x"/>
                                              </p:val>
                                            </p:tav>
                                          </p:tavLst>
                                        </p:anim>
                                        <p:anim calcmode="lin" valueType="num">
                                          <p:cBhvr>
                                            <p:cTn id="49" dur="500" fill="hold"/>
                                            <p:tgtEl>
                                              <p:spTgt spid="12"/>
                                            </p:tgtEl>
                                            <p:attrNameLst>
                                              <p:attrName>ppt_y</p:attrName>
                                            </p:attrNameLst>
                                          </p:cBhvr>
                                          <p:tavLst>
                                            <p:tav tm="0">
                                              <p:val>
                                                <p:fltVal val="0.5"/>
                                              </p:val>
                                            </p:tav>
                                            <p:tav tm="100000">
                                              <p:val>
                                                <p:strVal val="#ppt_y"/>
                                              </p:val>
                                            </p:tav>
                                          </p:tavLst>
                                        </p:anim>
                                      </p:childTnLst>
                                    </p:cTn>
                                  </p:par>
                                </p:childTnLst>
                              </p:cTn>
                            </p:par>
                            <p:par>
                              <p:cTn id="50" fill="hold">
                                <p:stCondLst>
                                  <p:cond delay="1000"/>
                                </p:stCondLst>
                                <p:childTnLst>
                                  <p:par>
                                    <p:cTn id="51" presetID="22" presetClass="entr" presetSubtype="2" fill="hold" nodeType="after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wipe(right)">
                                          <p:cBhvr>
                                            <p:cTn id="53" dur="500"/>
                                            <p:tgtEl>
                                              <p:spTgt spid="27"/>
                                            </p:tgtEl>
                                          </p:cBhvr>
                                        </p:animEffect>
                                      </p:childTnLst>
                                    </p:cTn>
                                  </p:par>
                                </p:childTnLst>
                              </p:cTn>
                            </p:par>
                            <p:par>
                              <p:cTn id="54" fill="hold">
                                <p:stCondLst>
                                  <p:cond delay="1500"/>
                                </p:stCondLst>
                                <p:childTnLst>
                                  <p:par>
                                    <p:cTn id="55" presetID="2" presetClass="entr" presetSubtype="8"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additive="base">
                                            <p:cTn id="57" dur="300" fill="hold"/>
                                            <p:tgtEl>
                                              <p:spTgt spid="28"/>
                                            </p:tgtEl>
                                            <p:attrNameLst>
                                              <p:attrName>ppt_x</p:attrName>
                                            </p:attrNameLst>
                                          </p:cBhvr>
                                          <p:tavLst>
                                            <p:tav tm="0">
                                              <p:val>
                                                <p:strVal val="0-#ppt_w/2"/>
                                              </p:val>
                                            </p:tav>
                                            <p:tav tm="100000">
                                              <p:val>
                                                <p:strVal val="#ppt_x"/>
                                              </p:val>
                                            </p:tav>
                                          </p:tavLst>
                                        </p:anim>
                                        <p:anim calcmode="lin" valueType="num">
                                          <p:cBhvr additive="base">
                                            <p:cTn id="58" dur="300" fill="hold"/>
                                            <p:tgtEl>
                                              <p:spTgt spid="28"/>
                                            </p:tgtEl>
                                            <p:attrNameLst>
                                              <p:attrName>ppt_y</p:attrName>
                                            </p:attrNameLst>
                                          </p:cBhvr>
                                          <p:tavLst>
                                            <p:tav tm="0">
                                              <p:val>
                                                <p:strVal val="#ppt_y"/>
                                              </p:val>
                                            </p:tav>
                                            <p:tav tm="100000">
                                              <p:val>
                                                <p:strVal val="#ppt_y"/>
                                              </p:val>
                                            </p:tav>
                                          </p:tavLst>
                                        </p:anim>
                                      </p:childTnLst>
                                    </p:cTn>
                                  </p:par>
                                </p:childTnLst>
                              </p:cTn>
                            </p:par>
                            <p:par>
                              <p:cTn id="59" fill="hold">
                                <p:stCondLst>
                                  <p:cond delay="200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2500"/>
                                </p:stCondLst>
                                <p:childTnLst>
                                  <p:par>
                                    <p:cTn id="64" presetID="2" presetClass="entr" presetSubtype="2" fill="hold" grpId="0" nodeType="afterEffect">
                                      <p:stCondLst>
                                        <p:cond delay="0"/>
                                      </p:stCondLst>
                                      <p:childTnLst>
                                        <p:set>
                                          <p:cBhvr>
                                            <p:cTn id="65" dur="1" fill="hold">
                                              <p:stCondLst>
                                                <p:cond delay="0"/>
                                              </p:stCondLst>
                                            </p:cTn>
                                            <p:tgtEl>
                                              <p:spTgt spid="30"/>
                                            </p:tgtEl>
                                            <p:attrNameLst>
                                              <p:attrName>style.visibility</p:attrName>
                                            </p:attrNameLst>
                                          </p:cBhvr>
                                          <p:to>
                                            <p:strVal val="visible"/>
                                          </p:to>
                                        </p:set>
                                        <p:anim calcmode="lin" valueType="num">
                                          <p:cBhvr additive="base">
                                            <p:cTn id="66" dur="300" fill="hold"/>
                                            <p:tgtEl>
                                              <p:spTgt spid="30"/>
                                            </p:tgtEl>
                                            <p:attrNameLst>
                                              <p:attrName>ppt_x</p:attrName>
                                            </p:attrNameLst>
                                          </p:cBhvr>
                                          <p:tavLst>
                                            <p:tav tm="0">
                                              <p:val>
                                                <p:strVal val="1+#ppt_w/2"/>
                                              </p:val>
                                            </p:tav>
                                            <p:tav tm="100000">
                                              <p:val>
                                                <p:strVal val="#ppt_x"/>
                                              </p:val>
                                            </p:tav>
                                          </p:tavLst>
                                        </p:anim>
                                        <p:anim calcmode="lin" valueType="num">
                                          <p:cBhvr additive="base">
                                            <p:cTn id="67" dur="300" fill="hold"/>
                                            <p:tgtEl>
                                              <p:spTgt spid="30"/>
                                            </p:tgtEl>
                                            <p:attrNameLst>
                                              <p:attrName>ppt_y</p:attrName>
                                            </p:attrNameLst>
                                          </p:cBhvr>
                                          <p:tavLst>
                                            <p:tav tm="0">
                                              <p:val>
                                                <p:strVal val="#ppt_y"/>
                                              </p:val>
                                            </p:tav>
                                            <p:tav tm="100000">
                                              <p:val>
                                                <p:strVal val="#ppt_y"/>
                                              </p:val>
                                            </p:tav>
                                          </p:tavLst>
                                        </p:anim>
                                      </p:childTnLst>
                                    </p:cTn>
                                  </p:par>
                                </p:childTnLst>
                              </p:cTn>
                            </p:par>
                            <p:par>
                              <p:cTn id="68" fill="hold">
                                <p:stCondLst>
                                  <p:cond delay="3000"/>
                                </p:stCondLst>
                                <p:childTnLst>
                                  <p:par>
                                    <p:cTn id="69" presetID="22" presetClass="entr" presetSubtype="8" fill="hold" nodeType="after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wipe(left)">
                                          <p:cBhvr>
                                            <p:cTn id="71" dur="500"/>
                                            <p:tgtEl>
                                              <p:spTgt spid="31"/>
                                            </p:tgtEl>
                                          </p:cBhvr>
                                        </p:animEffect>
                                      </p:childTnLst>
                                    </p:cTn>
                                  </p:par>
                                </p:childTnLst>
                              </p:cTn>
                            </p:par>
                            <p:par>
                              <p:cTn id="72" fill="hold">
                                <p:stCondLst>
                                  <p:cond delay="3500"/>
                                </p:stCondLst>
                                <p:childTnLst>
                                  <p:par>
                                    <p:cTn id="73" presetID="2" presetClass="entr" presetSubtype="2"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 calcmode="lin" valueType="num">
                                          <p:cBhvr additive="base">
                                            <p:cTn id="75" dur="300" fill="hold"/>
                                            <p:tgtEl>
                                              <p:spTgt spid="32"/>
                                            </p:tgtEl>
                                            <p:attrNameLst>
                                              <p:attrName>ppt_x</p:attrName>
                                            </p:attrNameLst>
                                          </p:cBhvr>
                                          <p:tavLst>
                                            <p:tav tm="0">
                                              <p:val>
                                                <p:strVal val="1+#ppt_w/2"/>
                                              </p:val>
                                            </p:tav>
                                            <p:tav tm="100000">
                                              <p:val>
                                                <p:strVal val="#ppt_x"/>
                                              </p:val>
                                            </p:tav>
                                          </p:tavLst>
                                        </p:anim>
                                        <p:anim calcmode="lin" valueType="num">
                                          <p:cBhvr additive="base">
                                            <p:cTn id="76" dur="300" fill="hold"/>
                                            <p:tgtEl>
                                              <p:spTgt spid="32"/>
                                            </p:tgtEl>
                                            <p:attrNameLst>
                                              <p:attrName>ppt_y</p:attrName>
                                            </p:attrNameLst>
                                          </p:cBhvr>
                                          <p:tavLst>
                                            <p:tav tm="0">
                                              <p:val>
                                                <p:strVal val="#ppt_y"/>
                                              </p:val>
                                            </p:tav>
                                            <p:tav tm="100000">
                                              <p:val>
                                                <p:strVal val="#ppt_y"/>
                                              </p:val>
                                            </p:tav>
                                          </p:tavLst>
                                        </p:anim>
                                      </p:childTnLst>
                                    </p:cTn>
                                  </p:par>
                                </p:childTnLst>
                              </p:cTn>
                            </p:par>
                            <p:par>
                              <p:cTn id="77" fill="hold">
                                <p:stCondLst>
                                  <p:cond delay="4000"/>
                                </p:stCondLst>
                                <p:childTnLst>
                                  <p:par>
                                    <p:cTn id="78" presetID="22" presetClass="entr" presetSubtype="2"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Effect transition="in" filter="wipe(right)">
                                          <p:cBhvr>
                                            <p:cTn id="80" dur="500"/>
                                            <p:tgtEl>
                                              <p:spTgt spid="33"/>
                                            </p:tgtEl>
                                          </p:cBhvr>
                                        </p:animEffect>
                                      </p:childTnLst>
                                    </p:cTn>
                                  </p:par>
                                </p:childTnLst>
                              </p:cTn>
                            </p:par>
                            <p:par>
                              <p:cTn id="81" fill="hold">
                                <p:stCondLst>
                                  <p:cond delay="4500"/>
                                </p:stCondLst>
                                <p:childTnLst>
                                  <p:par>
                                    <p:cTn id="82" presetID="2" presetClass="entr" presetSubtype="8" fill="hold" grpId="0" nodeType="afterEffect">
                                      <p:stCondLst>
                                        <p:cond delay="0"/>
                                      </p:stCondLst>
                                      <p:childTnLst>
                                        <p:set>
                                          <p:cBhvr>
                                            <p:cTn id="83" dur="1" fill="hold">
                                              <p:stCondLst>
                                                <p:cond delay="0"/>
                                              </p:stCondLst>
                                            </p:cTn>
                                            <p:tgtEl>
                                              <p:spTgt spid="34"/>
                                            </p:tgtEl>
                                            <p:attrNameLst>
                                              <p:attrName>style.visibility</p:attrName>
                                            </p:attrNameLst>
                                          </p:cBhvr>
                                          <p:to>
                                            <p:strVal val="visible"/>
                                          </p:to>
                                        </p:set>
                                        <p:anim calcmode="lin" valueType="num">
                                          <p:cBhvr additive="base">
                                            <p:cTn id="84" dur="300" fill="hold"/>
                                            <p:tgtEl>
                                              <p:spTgt spid="34"/>
                                            </p:tgtEl>
                                            <p:attrNameLst>
                                              <p:attrName>ppt_x</p:attrName>
                                            </p:attrNameLst>
                                          </p:cBhvr>
                                          <p:tavLst>
                                            <p:tav tm="0">
                                              <p:val>
                                                <p:strVal val="0-#ppt_w/2"/>
                                              </p:val>
                                            </p:tav>
                                            <p:tav tm="100000">
                                              <p:val>
                                                <p:strVal val="#ppt_x"/>
                                              </p:val>
                                            </p:tav>
                                          </p:tavLst>
                                        </p:anim>
                                        <p:anim calcmode="lin" valueType="num">
                                          <p:cBhvr additive="base">
                                            <p:cTn id="85" dur="3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28" grpId="0"/>
          <p:bldP spid="30" grpId="0"/>
          <p:bldP spid="32" grpId="0"/>
          <p:bldP spid="34" grpId="0"/>
        </p:bldLst>
      </p:timing>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t="28316" b="8250"/>
          <a:stretch>
            <a:fillRect/>
          </a:stretch>
        </p:blipFill>
        <p:spPr>
          <a:xfrm>
            <a:off x="-11793" y="6951"/>
            <a:ext cx="9145588" cy="3501697"/>
          </a:xfrm>
          <a:prstGeom prst="rect">
            <a:avLst/>
          </a:prstGeom>
        </p:spPr>
      </p:pic>
      <p:cxnSp>
        <p:nvCxnSpPr>
          <p:cNvPr id="26" name="直接连接符 25"/>
          <p:cNvCxnSpPr/>
          <p:nvPr/>
        </p:nvCxnSpPr>
        <p:spPr>
          <a:xfrm flipV="1">
            <a:off x="6823100" y="-8081"/>
            <a:ext cx="1593098" cy="2730939"/>
          </a:xfrm>
          <a:prstGeom prst="line">
            <a:avLst/>
          </a:prstGeom>
          <a:ln w="31750">
            <a:solidFill>
              <a:schemeClr val="bg1">
                <a:alpha val="91000"/>
              </a:schemeClr>
            </a:solidFill>
          </a:ln>
        </p:spPr>
        <p:style>
          <a:lnRef idx="1">
            <a:schemeClr val="accent1"/>
          </a:lnRef>
          <a:fillRef idx="0">
            <a:schemeClr val="accent1"/>
          </a:fillRef>
          <a:effectRef idx="0">
            <a:schemeClr val="accent1"/>
          </a:effectRef>
          <a:fontRef idx="minor">
            <a:schemeClr val="tx1"/>
          </a:fontRef>
        </p:style>
      </p:cxnSp>
      <p:sp>
        <p:nvSpPr>
          <p:cNvPr id="28" name="矩形 27"/>
          <p:cNvSpPr/>
          <p:nvPr/>
        </p:nvSpPr>
        <p:spPr>
          <a:xfrm rot="1802990">
            <a:off x="5336841" y="395040"/>
            <a:ext cx="65963" cy="628138"/>
          </a:xfrm>
          <a:prstGeom prst="rect">
            <a:avLst/>
          </a:prstGeom>
          <a:solidFill>
            <a:srgbClr val="1C9292"/>
          </a:solidFill>
          <a:ln>
            <a:solidFill>
              <a:srgbClr val="1C9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29" name="矩形 28"/>
          <p:cNvSpPr/>
          <p:nvPr/>
        </p:nvSpPr>
        <p:spPr>
          <a:xfrm rot="1802990">
            <a:off x="5297561" y="761154"/>
            <a:ext cx="65963" cy="628138"/>
          </a:xfrm>
          <a:prstGeom prst="rect">
            <a:avLst/>
          </a:prstGeom>
          <a:solidFill>
            <a:srgbClr val="1C9292"/>
          </a:solidFill>
          <a:ln>
            <a:solidFill>
              <a:srgbClr val="1C9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30" name="矩形 29"/>
          <p:cNvSpPr/>
          <p:nvPr/>
        </p:nvSpPr>
        <p:spPr>
          <a:xfrm rot="1802990">
            <a:off x="5625145" y="518170"/>
            <a:ext cx="65963" cy="628138"/>
          </a:xfrm>
          <a:prstGeom prst="rect">
            <a:avLst/>
          </a:prstGeom>
          <a:solidFill>
            <a:srgbClr val="1C9292"/>
          </a:solidFill>
          <a:ln>
            <a:solidFill>
              <a:srgbClr val="1C9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27" name="矩形 259"/>
          <p:cNvSpPr>
            <a:spLocks noChangeArrowheads="1"/>
          </p:cNvSpPr>
          <p:nvPr/>
        </p:nvSpPr>
        <p:spPr bwMode="auto">
          <a:xfrm>
            <a:off x="2621212" y="3713593"/>
            <a:ext cx="417011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b="1" cap="all" dirty="0">
                <a:solidFill>
                  <a:srgbClr val="1C9292"/>
                </a:solidFill>
                <a:latin typeface="Impact" panose="020B0806030902050204" pitchFamily="34" charset="0"/>
                <a:cs typeface="+mn-ea"/>
                <a:sym typeface="Impact" panose="020B0806030902050204" pitchFamily="34" charset="0"/>
              </a:rPr>
              <a:t>谢谢收看 欢迎下载</a:t>
            </a:r>
          </a:p>
        </p:txBody>
      </p:sp>
      <p:sp>
        <p:nvSpPr>
          <p:cNvPr id="31" name="矩形 259"/>
          <p:cNvSpPr>
            <a:spLocks noChangeArrowheads="1"/>
          </p:cNvSpPr>
          <p:nvPr/>
        </p:nvSpPr>
        <p:spPr bwMode="auto">
          <a:xfrm>
            <a:off x="2673714" y="4245868"/>
            <a:ext cx="509088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1200" cap="all" dirty="0">
                <a:solidFill>
                  <a:schemeClr val="tx1">
                    <a:lumMod val="50000"/>
                    <a:lumOff val="50000"/>
                  </a:schemeClr>
                </a:solidFill>
                <a:latin typeface="Impact" panose="020B0806030902050204" pitchFamily="34" charset="0"/>
                <a:cs typeface="+mn-ea"/>
                <a:sym typeface="Impact" panose="020B0806030902050204" pitchFamily="34" charset="0"/>
              </a:rPr>
              <a:t>|</a:t>
            </a:r>
            <a:r>
              <a:rPr lang="zh-CN" altLang="en-US" sz="1200" cap="all" dirty="0">
                <a:solidFill>
                  <a:schemeClr val="tx1">
                    <a:lumMod val="50000"/>
                    <a:lumOff val="50000"/>
                  </a:schemeClr>
                </a:solidFill>
                <a:latin typeface="Impact" panose="020B0806030902050204" pitchFamily="34" charset="0"/>
                <a:cs typeface="+mn-ea"/>
                <a:sym typeface="Impact" panose="020B0806030902050204" pitchFamily="34" charset="0"/>
              </a:rPr>
              <a:t>适用于述职报告</a:t>
            </a:r>
            <a:r>
              <a:rPr lang="en-US" altLang="zh-CN" sz="1200" cap="all" dirty="0">
                <a:solidFill>
                  <a:schemeClr val="tx1">
                    <a:lumMod val="50000"/>
                    <a:lumOff val="50000"/>
                  </a:schemeClr>
                </a:solidFill>
                <a:latin typeface="Impact" panose="020B0806030902050204" pitchFamily="34" charset="0"/>
                <a:cs typeface="+mn-ea"/>
                <a:sym typeface="Impact" panose="020B0806030902050204" pitchFamily="34" charset="0"/>
              </a:rPr>
              <a:t>|</a:t>
            </a:r>
            <a:r>
              <a:rPr lang="zh-CN" altLang="en-US" sz="1200" cap="all" dirty="0">
                <a:solidFill>
                  <a:schemeClr val="tx1">
                    <a:lumMod val="50000"/>
                    <a:lumOff val="50000"/>
                  </a:schemeClr>
                </a:solidFill>
                <a:latin typeface="Impact" panose="020B0806030902050204" pitchFamily="34" charset="0"/>
                <a:cs typeface="+mn-ea"/>
                <a:sym typeface="Impact" panose="020B0806030902050204" pitchFamily="34" charset="0"/>
              </a:rPr>
              <a:t>个人简介</a:t>
            </a:r>
            <a:r>
              <a:rPr lang="en-US" altLang="zh-CN" sz="1200" cap="all" dirty="0">
                <a:solidFill>
                  <a:schemeClr val="tx1">
                    <a:lumMod val="50000"/>
                    <a:lumOff val="50000"/>
                  </a:schemeClr>
                </a:solidFill>
                <a:latin typeface="Impact" panose="020B0806030902050204" pitchFamily="34" charset="0"/>
                <a:cs typeface="+mn-ea"/>
                <a:sym typeface="Impact" panose="020B0806030902050204" pitchFamily="34" charset="0"/>
              </a:rPr>
              <a:t>|</a:t>
            </a:r>
            <a:r>
              <a:rPr lang="zh-CN" altLang="en-US" sz="1200" cap="all" dirty="0">
                <a:solidFill>
                  <a:schemeClr val="tx1">
                    <a:lumMod val="50000"/>
                    <a:lumOff val="50000"/>
                  </a:schemeClr>
                </a:solidFill>
                <a:latin typeface="Impact" panose="020B0806030902050204" pitchFamily="34" charset="0"/>
                <a:cs typeface="+mn-ea"/>
                <a:sym typeface="Impact" panose="020B0806030902050204" pitchFamily="34" charset="0"/>
              </a:rPr>
              <a:t>工作总结</a:t>
            </a:r>
            <a:r>
              <a:rPr lang="en-US" altLang="zh-CN" sz="1200" cap="all" dirty="0">
                <a:solidFill>
                  <a:schemeClr val="tx1">
                    <a:lumMod val="50000"/>
                    <a:lumOff val="50000"/>
                  </a:schemeClr>
                </a:solidFill>
                <a:latin typeface="Impact" panose="020B0806030902050204" pitchFamily="34" charset="0"/>
                <a:cs typeface="+mn-ea"/>
                <a:sym typeface="Impact" panose="020B0806030902050204" pitchFamily="34" charset="0"/>
              </a:rPr>
              <a:t>|</a:t>
            </a:r>
            <a:r>
              <a:rPr lang="zh-CN" altLang="en-US" sz="1200" cap="all" dirty="0">
                <a:solidFill>
                  <a:schemeClr val="tx1">
                    <a:lumMod val="50000"/>
                    <a:lumOff val="50000"/>
                  </a:schemeClr>
                </a:solidFill>
                <a:latin typeface="Impact" panose="020B0806030902050204" pitchFamily="34" charset="0"/>
                <a:cs typeface="+mn-ea"/>
                <a:sym typeface="Impact" panose="020B0806030902050204" pitchFamily="34" charset="0"/>
              </a:rPr>
              <a:t>会议报告等</a:t>
            </a:r>
            <a:r>
              <a:rPr lang="en-US" altLang="zh-CN" sz="1200" cap="all" dirty="0">
                <a:solidFill>
                  <a:schemeClr val="tx1">
                    <a:lumMod val="50000"/>
                    <a:lumOff val="50000"/>
                  </a:schemeClr>
                </a:solidFill>
                <a:latin typeface="Impact" panose="020B0806030902050204" pitchFamily="34" charset="0"/>
                <a:cs typeface="+mn-ea"/>
                <a:sym typeface="Impact" panose="020B0806030902050204" pitchFamily="34" charset="0"/>
              </a:rPr>
              <a:t>|</a:t>
            </a:r>
            <a:endParaRPr lang="zh-CN" altLang="en-US" sz="1200" cap="all" dirty="0">
              <a:solidFill>
                <a:schemeClr val="tx1">
                  <a:lumMod val="50000"/>
                  <a:lumOff val="50000"/>
                </a:schemeClr>
              </a:solidFill>
              <a:latin typeface="Impact" panose="020B0806030902050204" pitchFamily="34" charset="0"/>
              <a:cs typeface="+mn-ea"/>
              <a:sym typeface="Impact" panose="020B0806030902050204" pitchFamily="34" charset="0"/>
            </a:endParaRPr>
          </a:p>
        </p:txBody>
      </p:sp>
      <p:sp>
        <p:nvSpPr>
          <p:cNvPr id="32" name="矩形 259"/>
          <p:cNvSpPr>
            <a:spLocks noChangeArrowheads="1"/>
          </p:cNvSpPr>
          <p:nvPr/>
        </p:nvSpPr>
        <p:spPr bwMode="auto">
          <a:xfrm>
            <a:off x="2675276" y="4499992"/>
            <a:ext cx="3551297" cy="12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800" b="1" cap="all">
                <a:solidFill>
                  <a:schemeClr val="tx1">
                    <a:lumMod val="50000"/>
                    <a:lumOff val="50000"/>
                  </a:schemeClr>
                </a:solidFill>
                <a:latin typeface="Impact" panose="020B0806030902050204" pitchFamily="34" charset="0"/>
                <a:cs typeface="+mn-ea"/>
                <a:sym typeface="Impact" panose="020B0806030902050204" pitchFamily="34" charset="0"/>
              </a:rPr>
              <a:t>汇报人：</a:t>
            </a:r>
            <a:r>
              <a:rPr lang="en-US" altLang="zh-CN" sz="800" b="1" cap="all">
                <a:solidFill>
                  <a:schemeClr val="tx1">
                    <a:lumMod val="50000"/>
                    <a:lumOff val="50000"/>
                  </a:schemeClr>
                </a:solidFill>
                <a:latin typeface="Impact" panose="020B0806030902050204" pitchFamily="34" charset="0"/>
                <a:cs typeface="+mn-ea"/>
                <a:sym typeface="Impact" panose="020B0806030902050204" pitchFamily="34" charset="0"/>
              </a:rPr>
              <a:t>xiazaii                 </a:t>
            </a:r>
            <a:r>
              <a:rPr lang="zh-CN" altLang="en-US" sz="800" b="1" cap="all">
                <a:solidFill>
                  <a:schemeClr val="tx1">
                    <a:lumMod val="50000"/>
                    <a:lumOff val="50000"/>
                  </a:schemeClr>
                </a:solidFill>
                <a:latin typeface="Impact" panose="020B0806030902050204" pitchFamily="34" charset="0"/>
                <a:cs typeface="+mn-ea"/>
                <a:sym typeface="Impact" panose="020B0806030902050204" pitchFamily="34" charset="0"/>
              </a:rPr>
              <a:t>汇报部门：西药组</a:t>
            </a:r>
            <a:endParaRPr lang="zh-CN" altLang="en-US" sz="800" cap="all" dirty="0">
              <a:solidFill>
                <a:schemeClr val="tx1">
                  <a:lumMod val="50000"/>
                  <a:lumOff val="50000"/>
                </a:schemeClr>
              </a:solidFill>
              <a:latin typeface="Impact" panose="020B0806030902050204" pitchFamily="34" charset="0"/>
              <a:cs typeface="+mn-ea"/>
              <a:sym typeface="Impact" panose="020B0806030902050204" pitchFamily="34" charset="0"/>
            </a:endParaRPr>
          </a:p>
        </p:txBody>
      </p:sp>
      <p:sp>
        <p:nvSpPr>
          <p:cNvPr id="5" name="矩形 4"/>
          <p:cNvSpPr/>
          <p:nvPr/>
        </p:nvSpPr>
        <p:spPr>
          <a:xfrm>
            <a:off x="-11793" y="2897454"/>
            <a:ext cx="9145588" cy="615233"/>
          </a:xfrm>
          <a:prstGeom prst="rect">
            <a:avLst/>
          </a:prstGeom>
          <a:solidFill>
            <a:srgbClr val="1C929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20" name="矩形 19"/>
          <p:cNvSpPr/>
          <p:nvPr/>
        </p:nvSpPr>
        <p:spPr>
          <a:xfrm>
            <a:off x="712847" y="4295107"/>
            <a:ext cx="663110" cy="615233"/>
          </a:xfrm>
          <a:prstGeom prst="rect">
            <a:avLst/>
          </a:prstGeom>
          <a:solidFill>
            <a:srgbClr val="1C9292">
              <a:alpha val="85098"/>
            </a:srgb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21" name="矩形 20"/>
          <p:cNvSpPr/>
          <p:nvPr/>
        </p:nvSpPr>
        <p:spPr>
          <a:xfrm>
            <a:off x="8480276" y="103188"/>
            <a:ext cx="389240" cy="395085"/>
          </a:xfrm>
          <a:prstGeom prst="rect">
            <a:avLst/>
          </a:prstGeom>
          <a:solidFill>
            <a:srgbClr val="1C9292">
              <a:alpha val="69804"/>
            </a:srgb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22" name="矩形 21"/>
          <p:cNvSpPr/>
          <p:nvPr/>
        </p:nvSpPr>
        <p:spPr>
          <a:xfrm>
            <a:off x="8277719" y="314024"/>
            <a:ext cx="389240" cy="395085"/>
          </a:xfrm>
          <a:prstGeom prst="rect">
            <a:avLst/>
          </a:prstGeom>
          <a:solidFill>
            <a:srgbClr val="1C9292">
              <a:alpha val="69804"/>
            </a:srgb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25" name="矩形 24"/>
          <p:cNvSpPr/>
          <p:nvPr/>
        </p:nvSpPr>
        <p:spPr>
          <a:xfrm>
            <a:off x="8748943" y="665430"/>
            <a:ext cx="194620" cy="197543"/>
          </a:xfrm>
          <a:prstGeom prst="rect">
            <a:avLst/>
          </a:prstGeom>
          <a:solidFill>
            <a:srgbClr val="1C9292">
              <a:alpha val="69804"/>
            </a:srgb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34" name="矩形 33"/>
          <p:cNvSpPr/>
          <p:nvPr/>
        </p:nvSpPr>
        <p:spPr>
          <a:xfrm>
            <a:off x="1766506" y="4274522"/>
            <a:ext cx="293968" cy="272743"/>
          </a:xfrm>
          <a:prstGeom prst="rect">
            <a:avLst/>
          </a:prstGeom>
          <a:solidFill>
            <a:srgbClr val="1C9292">
              <a:alpha val="85098"/>
            </a:srgb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35" name="矩形 34"/>
          <p:cNvSpPr/>
          <p:nvPr/>
        </p:nvSpPr>
        <p:spPr>
          <a:xfrm>
            <a:off x="1044402" y="4015462"/>
            <a:ext cx="663110" cy="615233"/>
          </a:xfrm>
          <a:prstGeom prst="rect">
            <a:avLst/>
          </a:prstGeom>
          <a:solidFill>
            <a:srgbClr val="1C9292">
              <a:alpha val="85098"/>
            </a:srgb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36" name="矩形 35"/>
          <p:cNvSpPr/>
          <p:nvPr/>
        </p:nvSpPr>
        <p:spPr>
          <a:xfrm>
            <a:off x="675196" y="3741113"/>
            <a:ext cx="293968" cy="272743"/>
          </a:xfrm>
          <a:prstGeom prst="rect">
            <a:avLst/>
          </a:prstGeom>
          <a:solidFill>
            <a:srgbClr val="1C9292">
              <a:alpha val="85098"/>
            </a:srgb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latin typeface="Impact" panose="020B0806030902050204" pitchFamily="34" charset="0"/>
              <a:ea typeface="微软雅黑" panose="020B0503020204020204" pitchFamily="34" charset="-122"/>
              <a:cs typeface="+mn-ea"/>
              <a:sym typeface="Impact" panose="020B080603090205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Tm="0">
        <p:dissolve/>
      </p:transition>
    </mc:Choice>
    <mc:Fallback xmlns="">
      <p:transition spd="slow" advTm="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up)">
                                      <p:cBhvr>
                                        <p:cTn id="7" dur="500"/>
                                        <p:tgtEl>
                                          <p:spTgt spid="26"/>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 calcmode="lin" valueType="num">
                                      <p:cBhvr>
                                        <p:cTn id="10" dur="500" fill="hold"/>
                                        <p:tgtEl>
                                          <p:spTgt spid="20"/>
                                        </p:tgtEl>
                                        <p:attrNameLst>
                                          <p:attrName>ppt_w</p:attrName>
                                        </p:attrNameLst>
                                      </p:cBhvr>
                                      <p:tavLst>
                                        <p:tav tm="0">
                                          <p:val>
                                            <p:fltVal val="0"/>
                                          </p:val>
                                        </p:tav>
                                        <p:tav tm="100000">
                                          <p:val>
                                            <p:strVal val="#ppt_w"/>
                                          </p:val>
                                        </p:tav>
                                      </p:tavLst>
                                    </p:anim>
                                    <p:anim calcmode="lin" valueType="num">
                                      <p:cBhvr>
                                        <p:cTn id="11" dur="500" fill="hold"/>
                                        <p:tgtEl>
                                          <p:spTgt spid="20"/>
                                        </p:tgtEl>
                                        <p:attrNameLst>
                                          <p:attrName>ppt_h</p:attrName>
                                        </p:attrNameLst>
                                      </p:cBhvr>
                                      <p:tavLst>
                                        <p:tav tm="0">
                                          <p:val>
                                            <p:fltVal val="0"/>
                                          </p:val>
                                        </p:tav>
                                        <p:tav tm="100000">
                                          <p:val>
                                            <p:strVal val="#ppt_h"/>
                                          </p:val>
                                        </p:tav>
                                      </p:tavLst>
                                    </p:anim>
                                    <p:animEffect transition="in" filter="fade">
                                      <p:cBhvr>
                                        <p:cTn id="12" dur="500"/>
                                        <p:tgtEl>
                                          <p:spTgt spid="20"/>
                                        </p:tgtEl>
                                      </p:cBhvr>
                                    </p:animEffect>
                                  </p:childTnLst>
                                </p:cTn>
                              </p:par>
                            </p:childTnLst>
                          </p:cTn>
                        </p:par>
                        <p:par>
                          <p:cTn id="13" fill="hold">
                            <p:stCondLst>
                              <p:cond delay="500"/>
                            </p:stCondLst>
                            <p:childTnLst>
                              <p:par>
                                <p:cTn id="14" presetID="47" presetClass="entr" presetSubtype="0"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anim calcmode="lin" valueType="num">
                                      <p:cBhvr>
                                        <p:cTn id="17" dur="500" fill="hold"/>
                                        <p:tgtEl>
                                          <p:spTgt spid="29"/>
                                        </p:tgtEl>
                                        <p:attrNameLst>
                                          <p:attrName>ppt_x</p:attrName>
                                        </p:attrNameLst>
                                      </p:cBhvr>
                                      <p:tavLst>
                                        <p:tav tm="0">
                                          <p:val>
                                            <p:strVal val="#ppt_x"/>
                                          </p:val>
                                        </p:tav>
                                        <p:tav tm="100000">
                                          <p:val>
                                            <p:strVal val="#ppt_x"/>
                                          </p:val>
                                        </p:tav>
                                      </p:tavLst>
                                    </p:anim>
                                    <p:anim calcmode="lin" valueType="num">
                                      <p:cBhvr>
                                        <p:cTn id="18" dur="5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25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anim calcmode="lin" valueType="num">
                                      <p:cBhvr>
                                        <p:cTn id="22" dur="500" fill="hold"/>
                                        <p:tgtEl>
                                          <p:spTgt spid="28"/>
                                        </p:tgtEl>
                                        <p:attrNameLst>
                                          <p:attrName>ppt_x</p:attrName>
                                        </p:attrNameLst>
                                      </p:cBhvr>
                                      <p:tavLst>
                                        <p:tav tm="0">
                                          <p:val>
                                            <p:strVal val="#ppt_x"/>
                                          </p:val>
                                        </p:tav>
                                        <p:tav tm="100000">
                                          <p:val>
                                            <p:strVal val="#ppt_x"/>
                                          </p:val>
                                        </p:tav>
                                      </p:tavLst>
                                    </p:anim>
                                    <p:anim calcmode="lin" valueType="num">
                                      <p:cBhvr>
                                        <p:cTn id="23" dur="500" fill="hold"/>
                                        <p:tgtEl>
                                          <p:spTgt spid="28"/>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50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500"/>
                                        <p:tgtEl>
                                          <p:spTgt spid="30"/>
                                        </p:tgtEl>
                                      </p:cBhvr>
                                    </p:animEffect>
                                    <p:anim calcmode="lin" valueType="num">
                                      <p:cBhvr>
                                        <p:cTn id="27" dur="500" fill="hold"/>
                                        <p:tgtEl>
                                          <p:spTgt spid="30"/>
                                        </p:tgtEl>
                                        <p:attrNameLst>
                                          <p:attrName>ppt_x</p:attrName>
                                        </p:attrNameLst>
                                      </p:cBhvr>
                                      <p:tavLst>
                                        <p:tav tm="0">
                                          <p:val>
                                            <p:strVal val="#ppt_x"/>
                                          </p:val>
                                        </p:tav>
                                        <p:tav tm="100000">
                                          <p:val>
                                            <p:strVal val="#ppt_x"/>
                                          </p:val>
                                        </p:tav>
                                      </p:tavLst>
                                    </p:anim>
                                    <p:anim calcmode="lin" valueType="num">
                                      <p:cBhvr>
                                        <p:cTn id="28" dur="5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41" presetClass="entr" presetSubtype="0" fill="hold" grpId="0" nodeType="afterEffect">
                                  <p:stCondLst>
                                    <p:cond delay="0"/>
                                  </p:stCondLst>
                                  <p:iterate type="lt">
                                    <p:tmPct val="10000"/>
                                  </p:iterate>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27"/>
                                        </p:tgtEl>
                                        <p:attrNameLst>
                                          <p:attrName>ppt_y</p:attrName>
                                        </p:attrNameLst>
                                      </p:cBhvr>
                                      <p:tavLst>
                                        <p:tav tm="0">
                                          <p:val>
                                            <p:strVal val="#ppt_y"/>
                                          </p:val>
                                        </p:tav>
                                        <p:tav tm="100000">
                                          <p:val>
                                            <p:strVal val="#ppt_y"/>
                                          </p:val>
                                        </p:tav>
                                      </p:tavLst>
                                    </p:anim>
                                    <p:anim calcmode="lin" valueType="num">
                                      <p:cBhvr>
                                        <p:cTn id="34"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27"/>
                                        </p:tgtEl>
                                      </p:cBhvr>
                                    </p:animEffect>
                                  </p:childTnLst>
                                </p:cTn>
                              </p:par>
                            </p:childTnLst>
                          </p:cTn>
                        </p:par>
                        <p:par>
                          <p:cTn id="37" fill="hold">
                            <p:stCondLst>
                              <p:cond delay="1899"/>
                            </p:stCondLst>
                            <p:childTnLst>
                              <p:par>
                                <p:cTn id="38" presetID="26" presetClass="emph" presetSubtype="0" fill="hold" grpId="1" nodeType="afterEffect">
                                  <p:stCondLst>
                                    <p:cond delay="0"/>
                                  </p:stCondLst>
                                  <p:iterate type="lt">
                                    <p:tmPct val="0"/>
                                  </p:iterate>
                                  <p:childTnLst>
                                    <p:animEffect transition="out" filter="fade">
                                      <p:cBhvr>
                                        <p:cTn id="39" dur="500" tmFilter="0, 0; .2, .5; .8, .5; 1, 0"/>
                                        <p:tgtEl>
                                          <p:spTgt spid="27"/>
                                        </p:tgtEl>
                                      </p:cBhvr>
                                    </p:animEffect>
                                    <p:animScale>
                                      <p:cBhvr>
                                        <p:cTn id="40" dur="250" autoRev="1" fill="hold"/>
                                        <p:tgtEl>
                                          <p:spTgt spid="27"/>
                                        </p:tgtEl>
                                      </p:cBhvr>
                                      <p:by x="105000" y="105000"/>
                                    </p:animScale>
                                  </p:childTnLst>
                                </p:cTn>
                              </p:par>
                            </p:childTnLst>
                          </p:cTn>
                        </p:par>
                        <p:par>
                          <p:cTn id="41" fill="hold">
                            <p:stCondLst>
                              <p:cond delay="2400"/>
                            </p:stCondLst>
                            <p:childTnLst>
                              <p:par>
                                <p:cTn id="42" presetID="41" presetClass="entr" presetSubtype="0" fill="hold" grpId="0" nodeType="afterEffect">
                                  <p:stCondLst>
                                    <p:cond delay="0"/>
                                  </p:stCondLst>
                                  <p:iterate type="lt">
                                    <p:tmPct val="10000"/>
                                  </p:iterate>
                                  <p:childTnLst>
                                    <p:set>
                                      <p:cBhvr>
                                        <p:cTn id="43" dur="1" fill="hold">
                                          <p:stCondLst>
                                            <p:cond delay="0"/>
                                          </p:stCondLst>
                                        </p:cTn>
                                        <p:tgtEl>
                                          <p:spTgt spid="31"/>
                                        </p:tgtEl>
                                        <p:attrNameLst>
                                          <p:attrName>style.visibility</p:attrName>
                                        </p:attrNameLst>
                                      </p:cBhvr>
                                      <p:to>
                                        <p:strVal val="visible"/>
                                      </p:to>
                                    </p:set>
                                    <p:anim calcmode="lin" valueType="num">
                                      <p:cBhvr>
                                        <p:cTn id="44"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31"/>
                                        </p:tgtEl>
                                        <p:attrNameLst>
                                          <p:attrName>ppt_y</p:attrName>
                                        </p:attrNameLst>
                                      </p:cBhvr>
                                      <p:tavLst>
                                        <p:tav tm="0">
                                          <p:val>
                                            <p:strVal val="#ppt_y"/>
                                          </p:val>
                                        </p:tav>
                                        <p:tav tm="100000">
                                          <p:val>
                                            <p:strVal val="#ppt_y"/>
                                          </p:val>
                                        </p:tav>
                                      </p:tavLst>
                                    </p:anim>
                                    <p:anim calcmode="lin" valueType="num">
                                      <p:cBhvr>
                                        <p:cTn id="46"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31"/>
                                        </p:tgtEl>
                                      </p:cBhvr>
                                    </p:animEffect>
                                  </p:childTnLst>
                                </p:cTn>
                              </p:par>
                            </p:childTnLst>
                          </p:cTn>
                        </p:par>
                        <p:par>
                          <p:cTn id="49" fill="hold">
                            <p:stCondLst>
                              <p:cond delay="4099"/>
                            </p:stCondLst>
                            <p:childTnLst>
                              <p:par>
                                <p:cTn id="50" presetID="26" presetClass="emph" presetSubtype="0" fill="hold" grpId="1" nodeType="afterEffect">
                                  <p:stCondLst>
                                    <p:cond delay="0"/>
                                  </p:stCondLst>
                                  <p:iterate type="lt">
                                    <p:tmPct val="0"/>
                                  </p:iterate>
                                  <p:childTnLst>
                                    <p:animEffect transition="out" filter="fade">
                                      <p:cBhvr>
                                        <p:cTn id="51" dur="500" tmFilter="0, 0; .2, .5; .8, .5; 1, 0"/>
                                        <p:tgtEl>
                                          <p:spTgt spid="31"/>
                                        </p:tgtEl>
                                      </p:cBhvr>
                                    </p:animEffect>
                                    <p:animScale>
                                      <p:cBhvr>
                                        <p:cTn id="52" dur="250" autoRev="1" fill="hold"/>
                                        <p:tgtEl>
                                          <p:spTgt spid="31"/>
                                        </p:tgtEl>
                                      </p:cBhvr>
                                      <p:by x="105000" y="105000"/>
                                    </p:animScale>
                                  </p:childTnLst>
                                </p:cTn>
                              </p:par>
                            </p:childTnLst>
                          </p:cTn>
                        </p:par>
                        <p:par>
                          <p:cTn id="53" fill="hold">
                            <p:stCondLst>
                              <p:cond delay="4599"/>
                            </p:stCondLst>
                            <p:childTnLst>
                              <p:par>
                                <p:cTn id="54" presetID="53" presetClass="entr" presetSubtype="16"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p:cTn id="56" dur="500" fill="hold"/>
                                        <p:tgtEl>
                                          <p:spTgt spid="32"/>
                                        </p:tgtEl>
                                        <p:attrNameLst>
                                          <p:attrName>ppt_w</p:attrName>
                                        </p:attrNameLst>
                                      </p:cBhvr>
                                      <p:tavLst>
                                        <p:tav tm="0">
                                          <p:val>
                                            <p:fltVal val="0"/>
                                          </p:val>
                                        </p:tav>
                                        <p:tav tm="100000">
                                          <p:val>
                                            <p:strVal val="#ppt_w"/>
                                          </p:val>
                                        </p:tav>
                                      </p:tavLst>
                                    </p:anim>
                                    <p:anim calcmode="lin" valueType="num">
                                      <p:cBhvr>
                                        <p:cTn id="57" dur="500" fill="hold"/>
                                        <p:tgtEl>
                                          <p:spTgt spid="32"/>
                                        </p:tgtEl>
                                        <p:attrNameLst>
                                          <p:attrName>ppt_h</p:attrName>
                                        </p:attrNameLst>
                                      </p:cBhvr>
                                      <p:tavLst>
                                        <p:tav tm="0">
                                          <p:val>
                                            <p:fltVal val="0"/>
                                          </p:val>
                                        </p:tav>
                                        <p:tav tm="100000">
                                          <p:val>
                                            <p:strVal val="#ppt_h"/>
                                          </p:val>
                                        </p:tav>
                                      </p:tavLst>
                                    </p:anim>
                                    <p:animEffect transition="in" filter="fade">
                                      <p:cBhvr>
                                        <p:cTn id="58" dur="500"/>
                                        <p:tgtEl>
                                          <p:spTgt spid="32"/>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p:cTn id="61" dur="500" fill="hold"/>
                                        <p:tgtEl>
                                          <p:spTgt spid="21"/>
                                        </p:tgtEl>
                                        <p:attrNameLst>
                                          <p:attrName>ppt_w</p:attrName>
                                        </p:attrNameLst>
                                      </p:cBhvr>
                                      <p:tavLst>
                                        <p:tav tm="0">
                                          <p:val>
                                            <p:fltVal val="0"/>
                                          </p:val>
                                        </p:tav>
                                        <p:tav tm="100000">
                                          <p:val>
                                            <p:strVal val="#ppt_w"/>
                                          </p:val>
                                        </p:tav>
                                      </p:tavLst>
                                    </p:anim>
                                    <p:anim calcmode="lin" valueType="num">
                                      <p:cBhvr>
                                        <p:cTn id="62" dur="500" fill="hold"/>
                                        <p:tgtEl>
                                          <p:spTgt spid="21"/>
                                        </p:tgtEl>
                                        <p:attrNameLst>
                                          <p:attrName>ppt_h</p:attrName>
                                        </p:attrNameLst>
                                      </p:cBhvr>
                                      <p:tavLst>
                                        <p:tav tm="0">
                                          <p:val>
                                            <p:fltVal val="0"/>
                                          </p:val>
                                        </p:tav>
                                        <p:tav tm="100000">
                                          <p:val>
                                            <p:strVal val="#ppt_h"/>
                                          </p:val>
                                        </p:tav>
                                      </p:tavLst>
                                    </p:anim>
                                    <p:animEffect transition="in" filter="fade">
                                      <p:cBhvr>
                                        <p:cTn id="63" dur="500"/>
                                        <p:tgtEl>
                                          <p:spTgt spid="2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25"/>
                                        </p:tgtEl>
                                        <p:attrNameLst>
                                          <p:attrName>style.visibility</p:attrName>
                                        </p:attrNameLst>
                                      </p:cBhvr>
                                      <p:to>
                                        <p:strVal val="visible"/>
                                      </p:to>
                                    </p:set>
                                    <p:anim calcmode="lin" valueType="num">
                                      <p:cBhvr>
                                        <p:cTn id="71" dur="500" fill="hold"/>
                                        <p:tgtEl>
                                          <p:spTgt spid="25"/>
                                        </p:tgtEl>
                                        <p:attrNameLst>
                                          <p:attrName>ppt_w</p:attrName>
                                        </p:attrNameLst>
                                      </p:cBhvr>
                                      <p:tavLst>
                                        <p:tav tm="0">
                                          <p:val>
                                            <p:fltVal val="0"/>
                                          </p:val>
                                        </p:tav>
                                        <p:tav tm="100000">
                                          <p:val>
                                            <p:strVal val="#ppt_w"/>
                                          </p:val>
                                        </p:tav>
                                      </p:tavLst>
                                    </p:anim>
                                    <p:anim calcmode="lin" valueType="num">
                                      <p:cBhvr>
                                        <p:cTn id="72" dur="500" fill="hold"/>
                                        <p:tgtEl>
                                          <p:spTgt spid="25"/>
                                        </p:tgtEl>
                                        <p:attrNameLst>
                                          <p:attrName>ppt_h</p:attrName>
                                        </p:attrNameLst>
                                      </p:cBhvr>
                                      <p:tavLst>
                                        <p:tav tm="0">
                                          <p:val>
                                            <p:fltVal val="0"/>
                                          </p:val>
                                        </p:tav>
                                        <p:tav tm="100000">
                                          <p:val>
                                            <p:strVal val="#ppt_h"/>
                                          </p:val>
                                        </p:tav>
                                      </p:tavLst>
                                    </p:anim>
                                    <p:animEffect transition="in" filter="fade">
                                      <p:cBhvr>
                                        <p:cTn id="73" dur="500"/>
                                        <p:tgtEl>
                                          <p:spTgt spid="2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34"/>
                                        </p:tgtEl>
                                        <p:attrNameLst>
                                          <p:attrName>style.visibility</p:attrName>
                                        </p:attrNameLst>
                                      </p:cBhvr>
                                      <p:to>
                                        <p:strVal val="visible"/>
                                      </p:to>
                                    </p:set>
                                    <p:anim calcmode="lin" valueType="num">
                                      <p:cBhvr>
                                        <p:cTn id="76" dur="500" fill="hold"/>
                                        <p:tgtEl>
                                          <p:spTgt spid="34"/>
                                        </p:tgtEl>
                                        <p:attrNameLst>
                                          <p:attrName>ppt_w</p:attrName>
                                        </p:attrNameLst>
                                      </p:cBhvr>
                                      <p:tavLst>
                                        <p:tav tm="0">
                                          <p:val>
                                            <p:fltVal val="0"/>
                                          </p:val>
                                        </p:tav>
                                        <p:tav tm="100000">
                                          <p:val>
                                            <p:strVal val="#ppt_w"/>
                                          </p:val>
                                        </p:tav>
                                      </p:tavLst>
                                    </p:anim>
                                    <p:anim calcmode="lin" valueType="num">
                                      <p:cBhvr>
                                        <p:cTn id="77" dur="500" fill="hold"/>
                                        <p:tgtEl>
                                          <p:spTgt spid="34"/>
                                        </p:tgtEl>
                                        <p:attrNameLst>
                                          <p:attrName>ppt_h</p:attrName>
                                        </p:attrNameLst>
                                      </p:cBhvr>
                                      <p:tavLst>
                                        <p:tav tm="0">
                                          <p:val>
                                            <p:fltVal val="0"/>
                                          </p:val>
                                        </p:tav>
                                        <p:tav tm="100000">
                                          <p:val>
                                            <p:strVal val="#ppt_h"/>
                                          </p:val>
                                        </p:tav>
                                      </p:tavLst>
                                    </p:anim>
                                    <p:animEffect transition="in" filter="fade">
                                      <p:cBhvr>
                                        <p:cTn id="78" dur="500"/>
                                        <p:tgtEl>
                                          <p:spTgt spid="34"/>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36"/>
                                        </p:tgtEl>
                                        <p:attrNameLst>
                                          <p:attrName>style.visibility</p:attrName>
                                        </p:attrNameLst>
                                      </p:cBhvr>
                                      <p:to>
                                        <p:strVal val="visible"/>
                                      </p:to>
                                    </p:set>
                                    <p:anim calcmode="lin" valueType="num">
                                      <p:cBhvr>
                                        <p:cTn id="86" dur="500" fill="hold"/>
                                        <p:tgtEl>
                                          <p:spTgt spid="36"/>
                                        </p:tgtEl>
                                        <p:attrNameLst>
                                          <p:attrName>ppt_w</p:attrName>
                                        </p:attrNameLst>
                                      </p:cBhvr>
                                      <p:tavLst>
                                        <p:tav tm="0">
                                          <p:val>
                                            <p:fltVal val="0"/>
                                          </p:val>
                                        </p:tav>
                                        <p:tav tm="100000">
                                          <p:val>
                                            <p:strVal val="#ppt_w"/>
                                          </p:val>
                                        </p:tav>
                                      </p:tavLst>
                                    </p:anim>
                                    <p:anim calcmode="lin" valueType="num">
                                      <p:cBhvr>
                                        <p:cTn id="87" dur="500" fill="hold"/>
                                        <p:tgtEl>
                                          <p:spTgt spid="36"/>
                                        </p:tgtEl>
                                        <p:attrNameLst>
                                          <p:attrName>ppt_h</p:attrName>
                                        </p:attrNameLst>
                                      </p:cBhvr>
                                      <p:tavLst>
                                        <p:tav tm="0">
                                          <p:val>
                                            <p:fltVal val="0"/>
                                          </p:val>
                                        </p:tav>
                                        <p:tav tm="100000">
                                          <p:val>
                                            <p:strVal val="#ppt_h"/>
                                          </p:val>
                                        </p:tav>
                                      </p:tavLst>
                                    </p:anim>
                                    <p:animEffect transition="in" filter="fade">
                                      <p:cBhvr>
                                        <p:cTn id="8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27" grpId="0"/>
      <p:bldP spid="27" grpId="1"/>
      <p:bldP spid="31" grpId="0"/>
      <p:bldP spid="31" grpId="1"/>
      <p:bldP spid="32" grpId="0"/>
      <p:bldP spid="20" grpId="0" animBg="1"/>
      <p:bldP spid="21" grpId="0" animBg="1"/>
      <p:bldP spid="22" grpId="0" animBg="1"/>
      <p:bldP spid="25" grpId="0" animBg="1"/>
      <p:bldP spid="34" grpId="0" animBg="1"/>
      <p:bldP spid="35" grpId="0" animBg="1"/>
      <p:bldP spid="3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Freeform 14"/>
          <p:cNvSpPr/>
          <p:nvPr/>
        </p:nvSpPr>
        <p:spPr bwMode="auto">
          <a:xfrm rot="13500000">
            <a:off x="2742598" y="1797977"/>
            <a:ext cx="920339" cy="1531624"/>
          </a:xfrm>
          <a:custGeom>
            <a:avLst/>
            <a:gdLst>
              <a:gd name="T0" fmla="*/ 329 w 486"/>
              <a:gd name="T1" fmla="*/ 0 h 799"/>
              <a:gd name="T2" fmla="*/ 378 w 486"/>
              <a:gd name="T3" fmla="*/ 1 h 799"/>
              <a:gd name="T4" fmla="*/ 430 w 486"/>
              <a:gd name="T5" fmla="*/ 7 h 799"/>
              <a:gd name="T6" fmla="*/ 486 w 486"/>
              <a:gd name="T7" fmla="*/ 19 h 799"/>
              <a:gd name="T8" fmla="*/ 483 w 486"/>
              <a:gd name="T9" fmla="*/ 30 h 799"/>
              <a:gd name="T10" fmla="*/ 428 w 486"/>
              <a:gd name="T11" fmla="*/ 19 h 799"/>
              <a:gd name="T12" fmla="*/ 376 w 486"/>
              <a:gd name="T13" fmla="*/ 13 h 799"/>
              <a:gd name="T14" fmla="*/ 329 w 486"/>
              <a:gd name="T15" fmla="*/ 12 h 799"/>
              <a:gd name="T16" fmla="*/ 278 w 486"/>
              <a:gd name="T17" fmla="*/ 15 h 799"/>
              <a:gd name="T18" fmla="*/ 231 w 486"/>
              <a:gd name="T19" fmla="*/ 22 h 799"/>
              <a:gd name="T20" fmla="*/ 191 w 486"/>
              <a:gd name="T21" fmla="*/ 36 h 799"/>
              <a:gd name="T22" fmla="*/ 153 w 486"/>
              <a:gd name="T23" fmla="*/ 53 h 799"/>
              <a:gd name="T24" fmla="*/ 122 w 486"/>
              <a:gd name="T25" fmla="*/ 74 h 799"/>
              <a:gd name="T26" fmla="*/ 94 w 486"/>
              <a:gd name="T27" fmla="*/ 101 h 799"/>
              <a:gd name="T28" fmla="*/ 72 w 486"/>
              <a:gd name="T29" fmla="*/ 129 h 799"/>
              <a:gd name="T30" fmla="*/ 52 w 486"/>
              <a:gd name="T31" fmla="*/ 162 h 799"/>
              <a:gd name="T32" fmla="*/ 38 w 486"/>
              <a:gd name="T33" fmla="*/ 198 h 799"/>
              <a:gd name="T34" fmla="*/ 27 w 486"/>
              <a:gd name="T35" fmla="*/ 235 h 799"/>
              <a:gd name="T36" fmla="*/ 18 w 486"/>
              <a:gd name="T37" fmla="*/ 275 h 799"/>
              <a:gd name="T38" fmla="*/ 14 w 486"/>
              <a:gd name="T39" fmla="*/ 317 h 799"/>
              <a:gd name="T40" fmla="*/ 12 w 486"/>
              <a:gd name="T41" fmla="*/ 361 h 799"/>
              <a:gd name="T42" fmla="*/ 17 w 486"/>
              <a:gd name="T43" fmla="*/ 434 h 799"/>
              <a:gd name="T44" fmla="*/ 27 w 486"/>
              <a:gd name="T45" fmla="*/ 510 h 799"/>
              <a:gd name="T46" fmla="*/ 45 w 486"/>
              <a:gd name="T47" fmla="*/ 584 h 799"/>
              <a:gd name="T48" fmla="*/ 67 w 486"/>
              <a:gd name="T49" fmla="*/ 657 h 799"/>
              <a:gd name="T50" fmla="*/ 95 w 486"/>
              <a:gd name="T51" fmla="*/ 727 h 799"/>
              <a:gd name="T52" fmla="*/ 127 w 486"/>
              <a:gd name="T53" fmla="*/ 793 h 799"/>
              <a:gd name="T54" fmla="*/ 127 w 486"/>
              <a:gd name="T55" fmla="*/ 793 h 799"/>
              <a:gd name="T56" fmla="*/ 115 w 486"/>
              <a:gd name="T57" fmla="*/ 799 h 799"/>
              <a:gd name="T58" fmla="*/ 84 w 486"/>
              <a:gd name="T59" fmla="*/ 733 h 799"/>
              <a:gd name="T60" fmla="*/ 55 w 486"/>
              <a:gd name="T61" fmla="*/ 662 h 799"/>
              <a:gd name="T62" fmla="*/ 33 w 486"/>
              <a:gd name="T63" fmla="*/ 587 h 799"/>
              <a:gd name="T64" fmla="*/ 15 w 486"/>
              <a:gd name="T65" fmla="*/ 512 h 799"/>
              <a:gd name="T66" fmla="*/ 5 w 486"/>
              <a:gd name="T67" fmla="*/ 436 h 799"/>
              <a:gd name="T68" fmla="*/ 0 w 486"/>
              <a:gd name="T69" fmla="*/ 361 h 799"/>
              <a:gd name="T70" fmla="*/ 2 w 486"/>
              <a:gd name="T71" fmla="*/ 312 h 799"/>
              <a:gd name="T72" fmla="*/ 8 w 486"/>
              <a:gd name="T73" fmla="*/ 266 h 799"/>
              <a:gd name="T74" fmla="*/ 17 w 486"/>
              <a:gd name="T75" fmla="*/ 222 h 799"/>
              <a:gd name="T76" fmla="*/ 32 w 486"/>
              <a:gd name="T77" fmla="*/ 180 h 799"/>
              <a:gd name="T78" fmla="*/ 49 w 486"/>
              <a:gd name="T79" fmla="*/ 143 h 799"/>
              <a:gd name="T80" fmla="*/ 73 w 486"/>
              <a:gd name="T81" fmla="*/ 107 h 799"/>
              <a:gd name="T82" fmla="*/ 97 w 486"/>
              <a:gd name="T83" fmla="*/ 80 h 799"/>
              <a:gd name="T84" fmla="*/ 125 w 486"/>
              <a:gd name="T85" fmla="*/ 56 h 799"/>
              <a:gd name="T86" fmla="*/ 158 w 486"/>
              <a:gd name="T87" fmla="*/ 37 h 799"/>
              <a:gd name="T88" fmla="*/ 194 w 486"/>
              <a:gd name="T89" fmla="*/ 21 h 799"/>
              <a:gd name="T90" fmla="*/ 235 w 486"/>
              <a:gd name="T91" fmla="*/ 9 h 799"/>
              <a:gd name="T92" fmla="*/ 280 w 486"/>
              <a:gd name="T93" fmla="*/ 1 h 799"/>
              <a:gd name="T94" fmla="*/ 329 w 486"/>
              <a:gd name="T95" fmla="*/ 0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6" h="799">
                <a:moveTo>
                  <a:pt x="329" y="0"/>
                </a:moveTo>
                <a:lnTo>
                  <a:pt x="378" y="1"/>
                </a:lnTo>
                <a:lnTo>
                  <a:pt x="430" y="7"/>
                </a:lnTo>
                <a:lnTo>
                  <a:pt x="486" y="19"/>
                </a:lnTo>
                <a:lnTo>
                  <a:pt x="483" y="30"/>
                </a:lnTo>
                <a:lnTo>
                  <a:pt x="428" y="19"/>
                </a:lnTo>
                <a:lnTo>
                  <a:pt x="376" y="13"/>
                </a:lnTo>
                <a:lnTo>
                  <a:pt x="329" y="12"/>
                </a:lnTo>
                <a:lnTo>
                  <a:pt x="278" y="15"/>
                </a:lnTo>
                <a:lnTo>
                  <a:pt x="231" y="22"/>
                </a:lnTo>
                <a:lnTo>
                  <a:pt x="191" y="36"/>
                </a:lnTo>
                <a:lnTo>
                  <a:pt x="153" y="53"/>
                </a:lnTo>
                <a:lnTo>
                  <a:pt x="122" y="74"/>
                </a:lnTo>
                <a:lnTo>
                  <a:pt x="94" y="101"/>
                </a:lnTo>
                <a:lnTo>
                  <a:pt x="72" y="129"/>
                </a:lnTo>
                <a:lnTo>
                  <a:pt x="52" y="162"/>
                </a:lnTo>
                <a:lnTo>
                  <a:pt x="38" y="198"/>
                </a:lnTo>
                <a:lnTo>
                  <a:pt x="27" y="235"/>
                </a:lnTo>
                <a:lnTo>
                  <a:pt x="18" y="275"/>
                </a:lnTo>
                <a:lnTo>
                  <a:pt x="14" y="317"/>
                </a:lnTo>
                <a:lnTo>
                  <a:pt x="12" y="361"/>
                </a:lnTo>
                <a:lnTo>
                  <a:pt x="17" y="434"/>
                </a:lnTo>
                <a:lnTo>
                  <a:pt x="27" y="510"/>
                </a:lnTo>
                <a:lnTo>
                  <a:pt x="45" y="584"/>
                </a:lnTo>
                <a:lnTo>
                  <a:pt x="67" y="657"/>
                </a:lnTo>
                <a:lnTo>
                  <a:pt x="95" y="727"/>
                </a:lnTo>
                <a:lnTo>
                  <a:pt x="127" y="793"/>
                </a:lnTo>
                <a:lnTo>
                  <a:pt x="127" y="793"/>
                </a:lnTo>
                <a:lnTo>
                  <a:pt x="115" y="799"/>
                </a:lnTo>
                <a:lnTo>
                  <a:pt x="84" y="733"/>
                </a:lnTo>
                <a:lnTo>
                  <a:pt x="55" y="662"/>
                </a:lnTo>
                <a:lnTo>
                  <a:pt x="33" y="587"/>
                </a:lnTo>
                <a:lnTo>
                  <a:pt x="15" y="512"/>
                </a:lnTo>
                <a:lnTo>
                  <a:pt x="5" y="436"/>
                </a:lnTo>
                <a:lnTo>
                  <a:pt x="0" y="361"/>
                </a:lnTo>
                <a:lnTo>
                  <a:pt x="2" y="312"/>
                </a:lnTo>
                <a:lnTo>
                  <a:pt x="8" y="266"/>
                </a:lnTo>
                <a:lnTo>
                  <a:pt x="17" y="222"/>
                </a:lnTo>
                <a:lnTo>
                  <a:pt x="32" y="180"/>
                </a:lnTo>
                <a:lnTo>
                  <a:pt x="49" y="143"/>
                </a:lnTo>
                <a:lnTo>
                  <a:pt x="73" y="107"/>
                </a:lnTo>
                <a:lnTo>
                  <a:pt x="97" y="80"/>
                </a:lnTo>
                <a:lnTo>
                  <a:pt x="125" y="56"/>
                </a:lnTo>
                <a:lnTo>
                  <a:pt x="158" y="37"/>
                </a:lnTo>
                <a:lnTo>
                  <a:pt x="194" y="21"/>
                </a:lnTo>
                <a:lnTo>
                  <a:pt x="235" y="9"/>
                </a:lnTo>
                <a:lnTo>
                  <a:pt x="280" y="1"/>
                </a:lnTo>
                <a:lnTo>
                  <a:pt x="329" y="0"/>
                </a:lnTo>
                <a:close/>
              </a:path>
            </a:pathLst>
          </a:custGeom>
          <a:solidFill>
            <a:srgbClr val="1C9292"/>
          </a:solidFill>
          <a:ln w="0">
            <a:noFill/>
            <a:prstDash val="solid"/>
            <a:round/>
          </a:ln>
          <a:effectLst>
            <a:outerShdw algn="tl" rotWithShape="0">
              <a:srgbClr val="FFFFFF"/>
            </a:outerShdw>
          </a:effectLst>
        </p:spPr>
        <p:txBody>
          <a:bodyPr vert="horz" wrap="square" lIns="98207" tIns="49104" rIns="98207" bIns="49104" numCol="1" anchor="t" anchorCtr="0" compatLnSpc="1"/>
          <a:lstStyle/>
          <a:p>
            <a:pPr marL="0" marR="0" lvl="0" indent="0" algn="ctr" defTabSz="914400" eaLnBrk="1" fontAlgn="base" latinLnBrk="0" hangingPunct="1">
              <a:lnSpc>
                <a:spcPct val="100000"/>
              </a:lnSpc>
              <a:spcBef>
                <a:spcPct val="0"/>
              </a:spcBef>
              <a:spcAft>
                <a:spcPct val="0"/>
              </a:spcAft>
              <a:buClrTx/>
              <a:buSzTx/>
              <a:buFontTx/>
              <a:buNone/>
              <a:defRPr/>
            </a:pPr>
            <a:endParaRPr kumimoji="0" lang="en-US" sz="2200" b="0" i="0" u="none" strike="noStrike" kern="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59" name="Freeform 6"/>
          <p:cNvSpPr/>
          <p:nvPr/>
        </p:nvSpPr>
        <p:spPr bwMode="auto">
          <a:xfrm>
            <a:off x="-22874" y="1625302"/>
            <a:ext cx="9396770" cy="2463708"/>
          </a:xfrm>
          <a:custGeom>
            <a:avLst/>
            <a:gdLst>
              <a:gd name="T0" fmla="*/ 4415 w 4902"/>
              <a:gd name="T1" fmla="*/ 13 h 1301"/>
              <a:gd name="T2" fmla="*/ 4658 w 4902"/>
              <a:gd name="T3" fmla="*/ 87 h 1301"/>
              <a:gd name="T4" fmla="*/ 4902 w 4902"/>
              <a:gd name="T5" fmla="*/ 238 h 1301"/>
              <a:gd name="T6" fmla="*/ 4734 w 4902"/>
              <a:gd name="T7" fmla="*/ 139 h 1301"/>
              <a:gd name="T8" fmla="*/ 4492 w 4902"/>
              <a:gd name="T9" fmla="*/ 41 h 1301"/>
              <a:gd name="T10" fmla="*/ 4253 w 4902"/>
              <a:gd name="T11" fmla="*/ 11 h 1301"/>
              <a:gd name="T12" fmla="*/ 3954 w 4902"/>
              <a:gd name="T13" fmla="*/ 55 h 1301"/>
              <a:gd name="T14" fmla="*/ 3670 w 4902"/>
              <a:gd name="T15" fmla="*/ 165 h 1301"/>
              <a:gd name="T16" fmla="*/ 3409 w 4902"/>
              <a:gd name="T17" fmla="*/ 321 h 1301"/>
              <a:gd name="T18" fmla="*/ 3177 w 4902"/>
              <a:gd name="T19" fmla="*/ 495 h 1301"/>
              <a:gd name="T20" fmla="*/ 2982 w 4902"/>
              <a:gd name="T21" fmla="*/ 664 h 1301"/>
              <a:gd name="T22" fmla="*/ 2820 w 4902"/>
              <a:gd name="T23" fmla="*/ 812 h 1301"/>
              <a:gd name="T24" fmla="*/ 2635 w 4902"/>
              <a:gd name="T25" fmla="*/ 977 h 1301"/>
              <a:gd name="T26" fmla="*/ 2426 w 4902"/>
              <a:gd name="T27" fmla="*/ 1134 h 1301"/>
              <a:gd name="T28" fmla="*/ 2204 w 4902"/>
              <a:gd name="T29" fmla="*/ 1255 h 1301"/>
              <a:gd name="T30" fmla="*/ 1973 w 4902"/>
              <a:gd name="T31" fmla="*/ 1301 h 1301"/>
              <a:gd name="T32" fmla="*/ 1822 w 4902"/>
              <a:gd name="T33" fmla="*/ 1277 h 1301"/>
              <a:gd name="T34" fmla="*/ 1675 w 4902"/>
              <a:gd name="T35" fmla="*/ 1198 h 1301"/>
              <a:gd name="T36" fmla="*/ 1532 w 4902"/>
              <a:gd name="T37" fmla="*/ 1056 h 1301"/>
              <a:gd name="T38" fmla="*/ 1397 w 4902"/>
              <a:gd name="T39" fmla="*/ 841 h 1301"/>
              <a:gd name="T40" fmla="*/ 1242 w 4902"/>
              <a:gd name="T41" fmla="*/ 586 h 1301"/>
              <a:gd name="T42" fmla="*/ 1083 w 4902"/>
              <a:gd name="T43" fmla="*/ 409 h 1301"/>
              <a:gd name="T44" fmla="*/ 923 w 4902"/>
              <a:gd name="T45" fmla="*/ 301 h 1301"/>
              <a:gd name="T46" fmla="*/ 762 w 4902"/>
              <a:gd name="T47" fmla="*/ 257 h 1301"/>
              <a:gd name="T48" fmla="*/ 559 w 4902"/>
              <a:gd name="T49" fmla="*/ 275 h 1301"/>
              <a:gd name="T50" fmla="*/ 342 w 4902"/>
              <a:gd name="T51" fmla="*/ 379 h 1301"/>
              <a:gd name="T52" fmla="*/ 137 w 4902"/>
              <a:gd name="T53" fmla="*/ 547 h 1301"/>
              <a:gd name="T54" fmla="*/ 0 w 4902"/>
              <a:gd name="T55" fmla="*/ 676 h 1301"/>
              <a:gd name="T56" fmla="*/ 177 w 4902"/>
              <a:gd name="T57" fmla="*/ 492 h 1301"/>
              <a:gd name="T58" fmla="*/ 367 w 4902"/>
              <a:gd name="T59" fmla="*/ 348 h 1301"/>
              <a:gd name="T60" fmla="*/ 569 w 4902"/>
              <a:gd name="T61" fmla="*/ 260 h 1301"/>
              <a:gd name="T62" fmla="*/ 764 w 4902"/>
              <a:gd name="T63" fmla="*/ 245 h 1301"/>
              <a:gd name="T64" fmla="*/ 927 w 4902"/>
              <a:gd name="T65" fmla="*/ 291 h 1301"/>
              <a:gd name="T66" fmla="*/ 1091 w 4902"/>
              <a:gd name="T67" fmla="*/ 400 h 1301"/>
              <a:gd name="T68" fmla="*/ 1251 w 4902"/>
              <a:gd name="T69" fmla="*/ 578 h 1301"/>
              <a:gd name="T70" fmla="*/ 1407 w 4902"/>
              <a:gd name="T71" fmla="*/ 835 h 1301"/>
              <a:gd name="T72" fmla="*/ 1541 w 4902"/>
              <a:gd name="T73" fmla="*/ 1048 h 1301"/>
              <a:gd name="T74" fmla="*/ 1682 w 4902"/>
              <a:gd name="T75" fmla="*/ 1188 h 1301"/>
              <a:gd name="T76" fmla="*/ 1826 w 4902"/>
              <a:gd name="T77" fmla="*/ 1265 h 1301"/>
              <a:gd name="T78" fmla="*/ 1973 w 4902"/>
              <a:gd name="T79" fmla="*/ 1289 h 1301"/>
              <a:gd name="T80" fmla="*/ 2199 w 4902"/>
              <a:gd name="T81" fmla="*/ 1243 h 1301"/>
              <a:gd name="T82" fmla="*/ 2421 w 4902"/>
              <a:gd name="T83" fmla="*/ 1125 h 1301"/>
              <a:gd name="T84" fmla="*/ 2627 w 4902"/>
              <a:gd name="T85" fmla="*/ 968 h 1301"/>
              <a:gd name="T86" fmla="*/ 2811 w 4902"/>
              <a:gd name="T87" fmla="*/ 803 h 1301"/>
              <a:gd name="T88" fmla="*/ 2975 w 4902"/>
              <a:gd name="T89" fmla="*/ 655 h 1301"/>
              <a:gd name="T90" fmla="*/ 3169 w 4902"/>
              <a:gd name="T91" fmla="*/ 486 h 1301"/>
              <a:gd name="T92" fmla="*/ 3403 w 4902"/>
              <a:gd name="T93" fmla="*/ 310 h 1301"/>
              <a:gd name="T94" fmla="*/ 3664 w 4902"/>
              <a:gd name="T95" fmla="*/ 154 h 1301"/>
              <a:gd name="T96" fmla="*/ 3951 w 4902"/>
              <a:gd name="T97" fmla="*/ 43 h 1301"/>
              <a:gd name="T98" fmla="*/ 4253 w 4902"/>
              <a:gd name="T99" fmla="*/ 0 h 1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02" h="1301">
                <a:moveTo>
                  <a:pt x="4253" y="0"/>
                </a:moveTo>
                <a:lnTo>
                  <a:pt x="4333" y="3"/>
                </a:lnTo>
                <a:lnTo>
                  <a:pt x="4415" y="13"/>
                </a:lnTo>
                <a:lnTo>
                  <a:pt x="4495" y="29"/>
                </a:lnTo>
                <a:lnTo>
                  <a:pt x="4577" y="55"/>
                </a:lnTo>
                <a:lnTo>
                  <a:pt x="4658" y="87"/>
                </a:lnTo>
                <a:lnTo>
                  <a:pt x="4740" y="129"/>
                </a:lnTo>
                <a:lnTo>
                  <a:pt x="4822" y="178"/>
                </a:lnTo>
                <a:lnTo>
                  <a:pt x="4902" y="238"/>
                </a:lnTo>
                <a:lnTo>
                  <a:pt x="4895" y="246"/>
                </a:lnTo>
                <a:lnTo>
                  <a:pt x="4814" y="188"/>
                </a:lnTo>
                <a:lnTo>
                  <a:pt x="4734" y="139"/>
                </a:lnTo>
                <a:lnTo>
                  <a:pt x="4654" y="98"/>
                </a:lnTo>
                <a:lnTo>
                  <a:pt x="4572" y="66"/>
                </a:lnTo>
                <a:lnTo>
                  <a:pt x="4492" y="41"/>
                </a:lnTo>
                <a:lnTo>
                  <a:pt x="4412" y="25"/>
                </a:lnTo>
                <a:lnTo>
                  <a:pt x="4333" y="14"/>
                </a:lnTo>
                <a:lnTo>
                  <a:pt x="4253" y="11"/>
                </a:lnTo>
                <a:lnTo>
                  <a:pt x="4152" y="16"/>
                </a:lnTo>
                <a:lnTo>
                  <a:pt x="4052" y="31"/>
                </a:lnTo>
                <a:lnTo>
                  <a:pt x="3954" y="55"/>
                </a:lnTo>
                <a:lnTo>
                  <a:pt x="3857" y="84"/>
                </a:lnTo>
                <a:lnTo>
                  <a:pt x="3762" y="121"/>
                </a:lnTo>
                <a:lnTo>
                  <a:pt x="3670" y="165"/>
                </a:lnTo>
                <a:lnTo>
                  <a:pt x="3580" y="214"/>
                </a:lnTo>
                <a:lnTo>
                  <a:pt x="3493" y="266"/>
                </a:lnTo>
                <a:lnTo>
                  <a:pt x="3409" y="321"/>
                </a:lnTo>
                <a:lnTo>
                  <a:pt x="3328" y="377"/>
                </a:lnTo>
                <a:lnTo>
                  <a:pt x="3251" y="437"/>
                </a:lnTo>
                <a:lnTo>
                  <a:pt x="3177" y="495"/>
                </a:lnTo>
                <a:lnTo>
                  <a:pt x="3109" y="553"/>
                </a:lnTo>
                <a:lnTo>
                  <a:pt x="3043" y="609"/>
                </a:lnTo>
                <a:lnTo>
                  <a:pt x="2982" y="664"/>
                </a:lnTo>
                <a:lnTo>
                  <a:pt x="2926" y="715"/>
                </a:lnTo>
                <a:lnTo>
                  <a:pt x="2875" y="761"/>
                </a:lnTo>
                <a:lnTo>
                  <a:pt x="2820" y="812"/>
                </a:lnTo>
                <a:lnTo>
                  <a:pt x="2761" y="865"/>
                </a:lnTo>
                <a:lnTo>
                  <a:pt x="2700" y="920"/>
                </a:lnTo>
                <a:lnTo>
                  <a:pt x="2635" y="977"/>
                </a:lnTo>
                <a:lnTo>
                  <a:pt x="2568" y="1032"/>
                </a:lnTo>
                <a:lnTo>
                  <a:pt x="2498" y="1085"/>
                </a:lnTo>
                <a:lnTo>
                  <a:pt x="2426" y="1134"/>
                </a:lnTo>
                <a:lnTo>
                  <a:pt x="2354" y="1181"/>
                </a:lnTo>
                <a:lnTo>
                  <a:pt x="2279" y="1221"/>
                </a:lnTo>
                <a:lnTo>
                  <a:pt x="2204" y="1255"/>
                </a:lnTo>
                <a:lnTo>
                  <a:pt x="2128" y="1280"/>
                </a:lnTo>
                <a:lnTo>
                  <a:pt x="2051" y="1297"/>
                </a:lnTo>
                <a:lnTo>
                  <a:pt x="1973" y="1301"/>
                </a:lnTo>
                <a:lnTo>
                  <a:pt x="1923" y="1300"/>
                </a:lnTo>
                <a:lnTo>
                  <a:pt x="1872" y="1291"/>
                </a:lnTo>
                <a:lnTo>
                  <a:pt x="1822" y="1277"/>
                </a:lnTo>
                <a:lnTo>
                  <a:pt x="1773" y="1258"/>
                </a:lnTo>
                <a:lnTo>
                  <a:pt x="1724" y="1231"/>
                </a:lnTo>
                <a:lnTo>
                  <a:pt x="1675" y="1198"/>
                </a:lnTo>
                <a:lnTo>
                  <a:pt x="1626" y="1158"/>
                </a:lnTo>
                <a:lnTo>
                  <a:pt x="1578" y="1111"/>
                </a:lnTo>
                <a:lnTo>
                  <a:pt x="1532" y="1056"/>
                </a:lnTo>
                <a:lnTo>
                  <a:pt x="1486" y="993"/>
                </a:lnTo>
                <a:lnTo>
                  <a:pt x="1441" y="922"/>
                </a:lnTo>
                <a:lnTo>
                  <a:pt x="1397" y="841"/>
                </a:lnTo>
                <a:lnTo>
                  <a:pt x="1346" y="746"/>
                </a:lnTo>
                <a:lnTo>
                  <a:pt x="1294" y="661"/>
                </a:lnTo>
                <a:lnTo>
                  <a:pt x="1242" y="586"/>
                </a:lnTo>
                <a:lnTo>
                  <a:pt x="1189" y="519"/>
                </a:lnTo>
                <a:lnTo>
                  <a:pt x="1137" y="461"/>
                </a:lnTo>
                <a:lnTo>
                  <a:pt x="1083" y="409"/>
                </a:lnTo>
                <a:lnTo>
                  <a:pt x="1030" y="365"/>
                </a:lnTo>
                <a:lnTo>
                  <a:pt x="976" y="331"/>
                </a:lnTo>
                <a:lnTo>
                  <a:pt x="923" y="301"/>
                </a:lnTo>
                <a:lnTo>
                  <a:pt x="869" y="281"/>
                </a:lnTo>
                <a:lnTo>
                  <a:pt x="816" y="266"/>
                </a:lnTo>
                <a:lnTo>
                  <a:pt x="762" y="257"/>
                </a:lnTo>
                <a:lnTo>
                  <a:pt x="709" y="254"/>
                </a:lnTo>
                <a:lnTo>
                  <a:pt x="633" y="260"/>
                </a:lnTo>
                <a:lnTo>
                  <a:pt x="559" y="275"/>
                </a:lnTo>
                <a:lnTo>
                  <a:pt x="486" y="301"/>
                </a:lnTo>
                <a:lnTo>
                  <a:pt x="413" y="336"/>
                </a:lnTo>
                <a:lnTo>
                  <a:pt x="342" y="379"/>
                </a:lnTo>
                <a:lnTo>
                  <a:pt x="272" y="428"/>
                </a:lnTo>
                <a:lnTo>
                  <a:pt x="202" y="484"/>
                </a:lnTo>
                <a:lnTo>
                  <a:pt x="137" y="547"/>
                </a:lnTo>
                <a:lnTo>
                  <a:pt x="71" y="612"/>
                </a:lnTo>
                <a:lnTo>
                  <a:pt x="9" y="684"/>
                </a:lnTo>
                <a:lnTo>
                  <a:pt x="0" y="676"/>
                </a:lnTo>
                <a:lnTo>
                  <a:pt x="56" y="611"/>
                </a:lnTo>
                <a:lnTo>
                  <a:pt x="116" y="550"/>
                </a:lnTo>
                <a:lnTo>
                  <a:pt x="177" y="492"/>
                </a:lnTo>
                <a:lnTo>
                  <a:pt x="239" y="438"/>
                </a:lnTo>
                <a:lnTo>
                  <a:pt x="303" y="391"/>
                </a:lnTo>
                <a:lnTo>
                  <a:pt x="367" y="348"/>
                </a:lnTo>
                <a:lnTo>
                  <a:pt x="434" y="312"/>
                </a:lnTo>
                <a:lnTo>
                  <a:pt x="501" y="282"/>
                </a:lnTo>
                <a:lnTo>
                  <a:pt x="569" y="260"/>
                </a:lnTo>
                <a:lnTo>
                  <a:pt x="639" y="246"/>
                </a:lnTo>
                <a:lnTo>
                  <a:pt x="709" y="242"/>
                </a:lnTo>
                <a:lnTo>
                  <a:pt x="764" y="245"/>
                </a:lnTo>
                <a:lnTo>
                  <a:pt x="819" y="254"/>
                </a:lnTo>
                <a:lnTo>
                  <a:pt x="872" y="269"/>
                </a:lnTo>
                <a:lnTo>
                  <a:pt x="927" y="291"/>
                </a:lnTo>
                <a:lnTo>
                  <a:pt x="982" y="321"/>
                </a:lnTo>
                <a:lnTo>
                  <a:pt x="1037" y="357"/>
                </a:lnTo>
                <a:lnTo>
                  <a:pt x="1091" y="400"/>
                </a:lnTo>
                <a:lnTo>
                  <a:pt x="1146" y="452"/>
                </a:lnTo>
                <a:lnTo>
                  <a:pt x="1199" y="511"/>
                </a:lnTo>
                <a:lnTo>
                  <a:pt x="1251" y="578"/>
                </a:lnTo>
                <a:lnTo>
                  <a:pt x="1305" y="655"/>
                </a:lnTo>
                <a:lnTo>
                  <a:pt x="1357" y="740"/>
                </a:lnTo>
                <a:lnTo>
                  <a:pt x="1407" y="835"/>
                </a:lnTo>
                <a:lnTo>
                  <a:pt x="1452" y="914"/>
                </a:lnTo>
                <a:lnTo>
                  <a:pt x="1496" y="986"/>
                </a:lnTo>
                <a:lnTo>
                  <a:pt x="1541" y="1048"/>
                </a:lnTo>
                <a:lnTo>
                  <a:pt x="1587" y="1103"/>
                </a:lnTo>
                <a:lnTo>
                  <a:pt x="1634" y="1149"/>
                </a:lnTo>
                <a:lnTo>
                  <a:pt x="1682" y="1188"/>
                </a:lnTo>
                <a:lnTo>
                  <a:pt x="1730" y="1221"/>
                </a:lnTo>
                <a:lnTo>
                  <a:pt x="1777" y="1246"/>
                </a:lnTo>
                <a:lnTo>
                  <a:pt x="1826" y="1265"/>
                </a:lnTo>
                <a:lnTo>
                  <a:pt x="1875" y="1279"/>
                </a:lnTo>
                <a:lnTo>
                  <a:pt x="1924" y="1288"/>
                </a:lnTo>
                <a:lnTo>
                  <a:pt x="1973" y="1289"/>
                </a:lnTo>
                <a:lnTo>
                  <a:pt x="2049" y="1285"/>
                </a:lnTo>
                <a:lnTo>
                  <a:pt x="2125" y="1268"/>
                </a:lnTo>
                <a:lnTo>
                  <a:pt x="2199" y="1243"/>
                </a:lnTo>
                <a:lnTo>
                  <a:pt x="2273" y="1210"/>
                </a:lnTo>
                <a:lnTo>
                  <a:pt x="2348" y="1170"/>
                </a:lnTo>
                <a:lnTo>
                  <a:pt x="2421" y="1125"/>
                </a:lnTo>
                <a:lnTo>
                  <a:pt x="2490" y="1075"/>
                </a:lnTo>
                <a:lnTo>
                  <a:pt x="2560" y="1023"/>
                </a:lnTo>
                <a:lnTo>
                  <a:pt x="2627" y="968"/>
                </a:lnTo>
                <a:lnTo>
                  <a:pt x="2691" y="911"/>
                </a:lnTo>
                <a:lnTo>
                  <a:pt x="2753" y="856"/>
                </a:lnTo>
                <a:lnTo>
                  <a:pt x="2811" y="803"/>
                </a:lnTo>
                <a:lnTo>
                  <a:pt x="2868" y="752"/>
                </a:lnTo>
                <a:lnTo>
                  <a:pt x="2918" y="706"/>
                </a:lnTo>
                <a:lnTo>
                  <a:pt x="2975" y="655"/>
                </a:lnTo>
                <a:lnTo>
                  <a:pt x="3034" y="600"/>
                </a:lnTo>
                <a:lnTo>
                  <a:pt x="3100" y="544"/>
                </a:lnTo>
                <a:lnTo>
                  <a:pt x="3169" y="486"/>
                </a:lnTo>
                <a:lnTo>
                  <a:pt x="3244" y="426"/>
                </a:lnTo>
                <a:lnTo>
                  <a:pt x="3321" y="368"/>
                </a:lnTo>
                <a:lnTo>
                  <a:pt x="3403" y="310"/>
                </a:lnTo>
                <a:lnTo>
                  <a:pt x="3486" y="255"/>
                </a:lnTo>
                <a:lnTo>
                  <a:pt x="3574" y="203"/>
                </a:lnTo>
                <a:lnTo>
                  <a:pt x="3664" y="154"/>
                </a:lnTo>
                <a:lnTo>
                  <a:pt x="3758" y="111"/>
                </a:lnTo>
                <a:lnTo>
                  <a:pt x="3853" y="74"/>
                </a:lnTo>
                <a:lnTo>
                  <a:pt x="3951" y="43"/>
                </a:lnTo>
                <a:lnTo>
                  <a:pt x="4049" y="19"/>
                </a:lnTo>
                <a:lnTo>
                  <a:pt x="4150" y="4"/>
                </a:lnTo>
                <a:lnTo>
                  <a:pt x="4253" y="0"/>
                </a:lnTo>
                <a:close/>
              </a:path>
            </a:pathLst>
          </a:custGeom>
          <a:solidFill>
            <a:srgbClr val="1C9292"/>
          </a:solidFill>
          <a:ln w="0">
            <a:noFill/>
            <a:prstDash val="solid"/>
            <a:round/>
          </a:ln>
          <a:effectLst>
            <a:outerShdw algn="tl" rotWithShape="0">
              <a:srgbClr val="FFFFFF"/>
            </a:outerShdw>
          </a:effectLst>
        </p:spPr>
        <p:txBody>
          <a:bodyPr vert="horz" wrap="square" lIns="98207" tIns="49104" rIns="98207" bIns="49104" numCol="1" anchor="t" anchorCtr="0" compatLnSpc="1"/>
          <a:lstStyle/>
          <a:p>
            <a:pPr marL="0" marR="0" lvl="0" indent="0" algn="ctr" defTabSz="914400" eaLnBrk="1" fontAlgn="base" latinLnBrk="0" hangingPunct="1">
              <a:lnSpc>
                <a:spcPct val="100000"/>
              </a:lnSpc>
              <a:spcBef>
                <a:spcPct val="0"/>
              </a:spcBef>
              <a:spcAft>
                <a:spcPct val="0"/>
              </a:spcAft>
              <a:buClrTx/>
              <a:buSzTx/>
              <a:buFontTx/>
              <a:buNone/>
              <a:defRPr/>
            </a:pPr>
            <a:endParaRPr kumimoji="0" lang="en-US" sz="2200" b="0" i="0" u="none" strike="noStrike" kern="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60" name="Freeform 13"/>
          <p:cNvSpPr/>
          <p:nvPr/>
        </p:nvSpPr>
        <p:spPr bwMode="auto">
          <a:xfrm>
            <a:off x="5548448" y="2709761"/>
            <a:ext cx="1361342" cy="346548"/>
          </a:xfrm>
          <a:custGeom>
            <a:avLst/>
            <a:gdLst>
              <a:gd name="T0" fmla="*/ 461 w 962"/>
              <a:gd name="T1" fmla="*/ 0 h 183"/>
              <a:gd name="T2" fmla="*/ 531 w 962"/>
              <a:gd name="T3" fmla="*/ 3 h 183"/>
              <a:gd name="T4" fmla="*/ 601 w 962"/>
              <a:gd name="T5" fmla="*/ 12 h 183"/>
              <a:gd name="T6" fmla="*/ 672 w 962"/>
              <a:gd name="T7" fmla="*/ 28 h 183"/>
              <a:gd name="T8" fmla="*/ 745 w 962"/>
              <a:gd name="T9" fmla="*/ 52 h 183"/>
              <a:gd name="T10" fmla="*/ 818 w 962"/>
              <a:gd name="T11" fmla="*/ 83 h 183"/>
              <a:gd name="T12" fmla="*/ 889 w 962"/>
              <a:gd name="T13" fmla="*/ 124 h 183"/>
              <a:gd name="T14" fmla="*/ 962 w 962"/>
              <a:gd name="T15" fmla="*/ 173 h 183"/>
              <a:gd name="T16" fmla="*/ 954 w 962"/>
              <a:gd name="T17" fmla="*/ 183 h 183"/>
              <a:gd name="T18" fmla="*/ 883 w 962"/>
              <a:gd name="T19" fmla="*/ 134 h 183"/>
              <a:gd name="T20" fmla="*/ 812 w 962"/>
              <a:gd name="T21" fmla="*/ 95 h 183"/>
              <a:gd name="T22" fmla="*/ 740 w 962"/>
              <a:gd name="T23" fmla="*/ 64 h 183"/>
              <a:gd name="T24" fmla="*/ 669 w 962"/>
              <a:gd name="T25" fmla="*/ 40 h 183"/>
              <a:gd name="T26" fmla="*/ 599 w 962"/>
              <a:gd name="T27" fmla="*/ 24 h 183"/>
              <a:gd name="T28" fmla="*/ 529 w 962"/>
              <a:gd name="T29" fmla="*/ 15 h 183"/>
              <a:gd name="T30" fmla="*/ 461 w 962"/>
              <a:gd name="T31" fmla="*/ 12 h 183"/>
              <a:gd name="T32" fmla="*/ 387 w 962"/>
              <a:gd name="T33" fmla="*/ 15 h 183"/>
              <a:gd name="T34" fmla="*/ 314 w 962"/>
              <a:gd name="T35" fmla="*/ 25 h 183"/>
              <a:gd name="T36" fmla="*/ 246 w 962"/>
              <a:gd name="T37" fmla="*/ 42 h 183"/>
              <a:gd name="T38" fmla="*/ 180 w 962"/>
              <a:gd name="T39" fmla="*/ 64 h 183"/>
              <a:gd name="T40" fmla="*/ 118 w 962"/>
              <a:gd name="T41" fmla="*/ 91 h 183"/>
              <a:gd name="T42" fmla="*/ 60 w 962"/>
              <a:gd name="T43" fmla="*/ 121 h 183"/>
              <a:gd name="T44" fmla="*/ 8 w 962"/>
              <a:gd name="T45" fmla="*/ 155 h 183"/>
              <a:gd name="T46" fmla="*/ 8 w 962"/>
              <a:gd name="T47" fmla="*/ 155 h 183"/>
              <a:gd name="T48" fmla="*/ 0 w 962"/>
              <a:gd name="T49" fmla="*/ 144 h 183"/>
              <a:gd name="T50" fmla="*/ 54 w 962"/>
              <a:gd name="T51" fmla="*/ 110 h 183"/>
              <a:gd name="T52" fmla="*/ 112 w 962"/>
              <a:gd name="T53" fmla="*/ 79 h 183"/>
              <a:gd name="T54" fmla="*/ 176 w 962"/>
              <a:gd name="T55" fmla="*/ 52 h 183"/>
              <a:gd name="T56" fmla="*/ 243 w 962"/>
              <a:gd name="T57" fmla="*/ 30 h 183"/>
              <a:gd name="T58" fmla="*/ 312 w 962"/>
              <a:gd name="T59" fmla="*/ 14 h 183"/>
              <a:gd name="T60" fmla="*/ 385 w 962"/>
              <a:gd name="T61" fmla="*/ 3 h 183"/>
              <a:gd name="T62" fmla="*/ 461 w 962"/>
              <a:gd name="T63"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2" h="183">
                <a:moveTo>
                  <a:pt x="461" y="0"/>
                </a:moveTo>
                <a:lnTo>
                  <a:pt x="531" y="3"/>
                </a:lnTo>
                <a:lnTo>
                  <a:pt x="601" y="12"/>
                </a:lnTo>
                <a:lnTo>
                  <a:pt x="672" y="28"/>
                </a:lnTo>
                <a:lnTo>
                  <a:pt x="745" y="52"/>
                </a:lnTo>
                <a:lnTo>
                  <a:pt x="818" y="83"/>
                </a:lnTo>
                <a:lnTo>
                  <a:pt x="889" y="124"/>
                </a:lnTo>
                <a:lnTo>
                  <a:pt x="962" y="173"/>
                </a:lnTo>
                <a:lnTo>
                  <a:pt x="954" y="183"/>
                </a:lnTo>
                <a:lnTo>
                  <a:pt x="883" y="134"/>
                </a:lnTo>
                <a:lnTo>
                  <a:pt x="812" y="95"/>
                </a:lnTo>
                <a:lnTo>
                  <a:pt x="740" y="64"/>
                </a:lnTo>
                <a:lnTo>
                  <a:pt x="669" y="40"/>
                </a:lnTo>
                <a:lnTo>
                  <a:pt x="599" y="24"/>
                </a:lnTo>
                <a:lnTo>
                  <a:pt x="529" y="15"/>
                </a:lnTo>
                <a:lnTo>
                  <a:pt x="461" y="12"/>
                </a:lnTo>
                <a:lnTo>
                  <a:pt x="387" y="15"/>
                </a:lnTo>
                <a:lnTo>
                  <a:pt x="314" y="25"/>
                </a:lnTo>
                <a:lnTo>
                  <a:pt x="246" y="42"/>
                </a:lnTo>
                <a:lnTo>
                  <a:pt x="180" y="64"/>
                </a:lnTo>
                <a:lnTo>
                  <a:pt x="118" y="91"/>
                </a:lnTo>
                <a:lnTo>
                  <a:pt x="60" y="121"/>
                </a:lnTo>
                <a:lnTo>
                  <a:pt x="8" y="155"/>
                </a:lnTo>
                <a:lnTo>
                  <a:pt x="8" y="155"/>
                </a:lnTo>
                <a:lnTo>
                  <a:pt x="0" y="144"/>
                </a:lnTo>
                <a:lnTo>
                  <a:pt x="54" y="110"/>
                </a:lnTo>
                <a:lnTo>
                  <a:pt x="112" y="79"/>
                </a:lnTo>
                <a:lnTo>
                  <a:pt x="176" y="52"/>
                </a:lnTo>
                <a:lnTo>
                  <a:pt x="243" y="30"/>
                </a:lnTo>
                <a:lnTo>
                  <a:pt x="312" y="14"/>
                </a:lnTo>
                <a:lnTo>
                  <a:pt x="385" y="3"/>
                </a:lnTo>
                <a:lnTo>
                  <a:pt x="461" y="0"/>
                </a:lnTo>
                <a:close/>
              </a:path>
            </a:pathLst>
          </a:custGeom>
          <a:solidFill>
            <a:srgbClr val="1C9292"/>
          </a:solidFill>
          <a:ln w="0">
            <a:noFill/>
            <a:prstDash val="solid"/>
            <a:round/>
          </a:ln>
          <a:effectLst>
            <a:outerShdw algn="tl" rotWithShape="0">
              <a:srgbClr val="FFFFFF"/>
            </a:outerShdw>
          </a:effectLst>
        </p:spPr>
        <p:txBody>
          <a:bodyPr vert="horz" wrap="square" lIns="98207" tIns="49104" rIns="98207" bIns="49104" numCol="1" anchor="t" anchorCtr="0" compatLnSpc="1"/>
          <a:lstStyle/>
          <a:p>
            <a:pPr marL="0" marR="0" lvl="0" indent="0" algn="ctr" defTabSz="914400" eaLnBrk="1" fontAlgn="base" latinLnBrk="0" hangingPunct="1">
              <a:lnSpc>
                <a:spcPct val="100000"/>
              </a:lnSpc>
              <a:spcBef>
                <a:spcPct val="0"/>
              </a:spcBef>
              <a:spcAft>
                <a:spcPct val="0"/>
              </a:spcAft>
              <a:buClrTx/>
              <a:buSzTx/>
              <a:buFontTx/>
              <a:buNone/>
              <a:defRPr/>
            </a:pPr>
            <a:endParaRPr kumimoji="0" lang="en-US" sz="2200" b="0" i="0" u="none" strike="noStrike" kern="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grpSp>
        <p:nvGrpSpPr>
          <p:cNvPr id="161" name="Group 19"/>
          <p:cNvGrpSpPr/>
          <p:nvPr/>
        </p:nvGrpSpPr>
        <p:grpSpPr>
          <a:xfrm>
            <a:off x="559323" y="2535287"/>
            <a:ext cx="1518094" cy="1033340"/>
            <a:chOff x="552376" y="2667382"/>
            <a:chExt cx="1499240" cy="1033020"/>
          </a:xfrm>
        </p:grpSpPr>
        <p:sp>
          <p:nvSpPr>
            <p:cNvPr id="162" name="Rectangle 26"/>
            <p:cNvSpPr/>
            <p:nvPr/>
          </p:nvSpPr>
          <p:spPr bwMode="auto">
            <a:xfrm>
              <a:off x="552376" y="2954983"/>
              <a:ext cx="1499240" cy="745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marL="0" marR="0" lvl="0" indent="0" algn="ctr" defTabSz="914400" eaLnBrk="1" fontAlgn="base" latinLnBrk="0" hangingPunct="1">
                <a:lnSpc>
                  <a:spcPct val="114000"/>
                </a:lnSpc>
                <a:spcBef>
                  <a:spcPct val="0"/>
                </a:spcBef>
                <a:spcAft>
                  <a:spcPct val="0"/>
                </a:spcAft>
                <a:buClrTx/>
                <a:buSzTx/>
                <a:buFontTx/>
                <a:buNone/>
                <a:defRPr/>
              </a:pPr>
              <a:r>
                <a:rPr kumimoji="0" lang="zh-CN" altLang="en-US" sz="900" b="0" i="0" u="none" strike="noStrike" kern="0" cap="none" spc="0" normalizeH="0" baseline="0" noProof="0" dirty="0">
                  <a:ln>
                    <a:noFill/>
                  </a:ln>
                  <a:solidFill>
                    <a:srgbClr val="7F7F7F">
                      <a:lumMod val="50000"/>
                    </a:srgbClr>
                  </a:solidFill>
                  <a:effectLst/>
                  <a:uLnTx/>
                  <a:uFillTx/>
                  <a:latin typeface="Impact" panose="020B0806030902050204" pitchFamily="34" charset="0"/>
                  <a:ea typeface="微软雅黑" panose="020B0503020204020204" pitchFamily="34" charset="-122"/>
                  <a:cs typeface="+mn-ea"/>
                  <a:sym typeface="Impact" panose="020B0806030902050204" pitchFamily="34" charset="0"/>
                </a:rPr>
                <a:t>此处添加详细文本描述，建议与标题相关并符合整体语言风格，语言描述尽量简洁生动。</a:t>
              </a:r>
              <a:endParaRPr kumimoji="0" lang="en-US" sz="900" b="0" i="0" u="none" strike="noStrike" kern="0" cap="none" spc="0" normalizeH="0" baseline="0" noProof="0" dirty="0">
                <a:ln>
                  <a:noFill/>
                </a:ln>
                <a:solidFill>
                  <a:srgbClr val="7F7F7F">
                    <a:lumMod val="50000"/>
                  </a:srgbClr>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63" name="Rectangle 27"/>
            <p:cNvSpPr/>
            <p:nvPr/>
          </p:nvSpPr>
          <p:spPr bwMode="auto">
            <a:xfrm>
              <a:off x="6205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marL="0" marR="0" lvl="0" indent="0" algn="ctr" defTabSz="914400" eaLnBrk="1" fontAlgn="base" latinLnBrk="0" hangingPunct="1">
                <a:lnSpc>
                  <a:spcPct val="80000"/>
                </a:lnSpc>
                <a:spcBef>
                  <a:spcPct val="0"/>
                </a:spcBef>
                <a:spcAft>
                  <a:spcPct val="0"/>
                </a:spcAft>
                <a:buClrTx/>
                <a:buSzTx/>
                <a:buFontTx/>
                <a:buNone/>
                <a:defRPr/>
              </a:pPr>
              <a:r>
                <a:rPr kumimoji="0" lang="zh-CN" altLang="en-US" sz="1700" b="0" i="0" u="none" strike="noStrike" kern="0" cap="none" spc="0" normalizeH="0" baseline="0" noProof="0" dirty="0">
                  <a:ln>
                    <a:noFill/>
                  </a:ln>
                  <a:solidFill>
                    <a:srgbClr val="7F7F7F">
                      <a:lumMod val="50000"/>
                    </a:srgbClr>
                  </a:solidFill>
                  <a:effectLst/>
                  <a:uLnTx/>
                  <a:uFillTx/>
                  <a:latin typeface="Impact" panose="020B0806030902050204" pitchFamily="34" charset="0"/>
                  <a:ea typeface="微软雅黑" panose="020B0503020204020204" pitchFamily="34" charset="-122"/>
                  <a:cs typeface="+mn-ea"/>
                  <a:sym typeface="Impact" panose="020B0806030902050204" pitchFamily="34" charset="0"/>
                </a:rPr>
                <a:t>输入标题</a:t>
              </a:r>
              <a:endParaRPr kumimoji="0" lang="en-US" altLang="zh-CN" sz="1700" b="0" i="0" u="none" strike="noStrike" kern="0" cap="none" spc="0" normalizeH="0" baseline="0" noProof="0" dirty="0">
                <a:ln>
                  <a:noFill/>
                </a:ln>
                <a:solidFill>
                  <a:srgbClr val="7F7F7F">
                    <a:lumMod val="50000"/>
                  </a:srgbClr>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grpSp>
      <p:sp>
        <p:nvSpPr>
          <p:cNvPr id="164" name="Freeform 13"/>
          <p:cNvSpPr/>
          <p:nvPr/>
        </p:nvSpPr>
        <p:spPr bwMode="auto">
          <a:xfrm rot="5910658">
            <a:off x="6143462" y="1630181"/>
            <a:ext cx="1031224" cy="350798"/>
          </a:xfrm>
          <a:custGeom>
            <a:avLst/>
            <a:gdLst>
              <a:gd name="T0" fmla="*/ 461 w 962"/>
              <a:gd name="T1" fmla="*/ 0 h 183"/>
              <a:gd name="T2" fmla="*/ 531 w 962"/>
              <a:gd name="T3" fmla="*/ 3 h 183"/>
              <a:gd name="T4" fmla="*/ 601 w 962"/>
              <a:gd name="T5" fmla="*/ 12 h 183"/>
              <a:gd name="T6" fmla="*/ 672 w 962"/>
              <a:gd name="T7" fmla="*/ 28 h 183"/>
              <a:gd name="T8" fmla="*/ 745 w 962"/>
              <a:gd name="T9" fmla="*/ 52 h 183"/>
              <a:gd name="T10" fmla="*/ 818 w 962"/>
              <a:gd name="T11" fmla="*/ 83 h 183"/>
              <a:gd name="T12" fmla="*/ 889 w 962"/>
              <a:gd name="T13" fmla="*/ 124 h 183"/>
              <a:gd name="T14" fmla="*/ 962 w 962"/>
              <a:gd name="T15" fmla="*/ 173 h 183"/>
              <a:gd name="T16" fmla="*/ 954 w 962"/>
              <a:gd name="T17" fmla="*/ 183 h 183"/>
              <a:gd name="T18" fmla="*/ 883 w 962"/>
              <a:gd name="T19" fmla="*/ 134 h 183"/>
              <a:gd name="T20" fmla="*/ 812 w 962"/>
              <a:gd name="T21" fmla="*/ 95 h 183"/>
              <a:gd name="T22" fmla="*/ 740 w 962"/>
              <a:gd name="T23" fmla="*/ 64 h 183"/>
              <a:gd name="T24" fmla="*/ 669 w 962"/>
              <a:gd name="T25" fmla="*/ 40 h 183"/>
              <a:gd name="T26" fmla="*/ 599 w 962"/>
              <a:gd name="T27" fmla="*/ 24 h 183"/>
              <a:gd name="T28" fmla="*/ 529 w 962"/>
              <a:gd name="T29" fmla="*/ 15 h 183"/>
              <a:gd name="T30" fmla="*/ 461 w 962"/>
              <a:gd name="T31" fmla="*/ 12 h 183"/>
              <a:gd name="T32" fmla="*/ 387 w 962"/>
              <a:gd name="T33" fmla="*/ 15 h 183"/>
              <a:gd name="T34" fmla="*/ 314 w 962"/>
              <a:gd name="T35" fmla="*/ 25 h 183"/>
              <a:gd name="T36" fmla="*/ 246 w 962"/>
              <a:gd name="T37" fmla="*/ 42 h 183"/>
              <a:gd name="T38" fmla="*/ 180 w 962"/>
              <a:gd name="T39" fmla="*/ 64 h 183"/>
              <a:gd name="T40" fmla="*/ 118 w 962"/>
              <a:gd name="T41" fmla="*/ 91 h 183"/>
              <a:gd name="T42" fmla="*/ 60 w 962"/>
              <a:gd name="T43" fmla="*/ 121 h 183"/>
              <a:gd name="T44" fmla="*/ 8 w 962"/>
              <a:gd name="T45" fmla="*/ 155 h 183"/>
              <a:gd name="T46" fmla="*/ 8 w 962"/>
              <a:gd name="T47" fmla="*/ 155 h 183"/>
              <a:gd name="T48" fmla="*/ 0 w 962"/>
              <a:gd name="T49" fmla="*/ 144 h 183"/>
              <a:gd name="T50" fmla="*/ 54 w 962"/>
              <a:gd name="T51" fmla="*/ 110 h 183"/>
              <a:gd name="T52" fmla="*/ 112 w 962"/>
              <a:gd name="T53" fmla="*/ 79 h 183"/>
              <a:gd name="T54" fmla="*/ 176 w 962"/>
              <a:gd name="T55" fmla="*/ 52 h 183"/>
              <a:gd name="T56" fmla="*/ 243 w 962"/>
              <a:gd name="T57" fmla="*/ 30 h 183"/>
              <a:gd name="T58" fmla="*/ 312 w 962"/>
              <a:gd name="T59" fmla="*/ 14 h 183"/>
              <a:gd name="T60" fmla="*/ 385 w 962"/>
              <a:gd name="T61" fmla="*/ 3 h 183"/>
              <a:gd name="T62" fmla="*/ 461 w 962"/>
              <a:gd name="T63"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2" h="183">
                <a:moveTo>
                  <a:pt x="461" y="0"/>
                </a:moveTo>
                <a:lnTo>
                  <a:pt x="531" y="3"/>
                </a:lnTo>
                <a:lnTo>
                  <a:pt x="601" y="12"/>
                </a:lnTo>
                <a:lnTo>
                  <a:pt x="672" y="28"/>
                </a:lnTo>
                <a:lnTo>
                  <a:pt x="745" y="52"/>
                </a:lnTo>
                <a:lnTo>
                  <a:pt x="818" y="83"/>
                </a:lnTo>
                <a:lnTo>
                  <a:pt x="889" y="124"/>
                </a:lnTo>
                <a:lnTo>
                  <a:pt x="962" y="173"/>
                </a:lnTo>
                <a:lnTo>
                  <a:pt x="954" y="183"/>
                </a:lnTo>
                <a:lnTo>
                  <a:pt x="883" y="134"/>
                </a:lnTo>
                <a:lnTo>
                  <a:pt x="812" y="95"/>
                </a:lnTo>
                <a:lnTo>
                  <a:pt x="740" y="64"/>
                </a:lnTo>
                <a:lnTo>
                  <a:pt x="669" y="40"/>
                </a:lnTo>
                <a:lnTo>
                  <a:pt x="599" y="24"/>
                </a:lnTo>
                <a:lnTo>
                  <a:pt x="529" y="15"/>
                </a:lnTo>
                <a:lnTo>
                  <a:pt x="461" y="12"/>
                </a:lnTo>
                <a:lnTo>
                  <a:pt x="387" y="15"/>
                </a:lnTo>
                <a:lnTo>
                  <a:pt x="314" y="25"/>
                </a:lnTo>
                <a:lnTo>
                  <a:pt x="246" y="42"/>
                </a:lnTo>
                <a:lnTo>
                  <a:pt x="180" y="64"/>
                </a:lnTo>
                <a:lnTo>
                  <a:pt x="118" y="91"/>
                </a:lnTo>
                <a:lnTo>
                  <a:pt x="60" y="121"/>
                </a:lnTo>
                <a:lnTo>
                  <a:pt x="8" y="155"/>
                </a:lnTo>
                <a:lnTo>
                  <a:pt x="8" y="155"/>
                </a:lnTo>
                <a:lnTo>
                  <a:pt x="0" y="144"/>
                </a:lnTo>
                <a:lnTo>
                  <a:pt x="54" y="110"/>
                </a:lnTo>
                <a:lnTo>
                  <a:pt x="112" y="79"/>
                </a:lnTo>
                <a:lnTo>
                  <a:pt x="176" y="52"/>
                </a:lnTo>
                <a:lnTo>
                  <a:pt x="243" y="30"/>
                </a:lnTo>
                <a:lnTo>
                  <a:pt x="312" y="14"/>
                </a:lnTo>
                <a:lnTo>
                  <a:pt x="385" y="3"/>
                </a:lnTo>
                <a:lnTo>
                  <a:pt x="461" y="0"/>
                </a:lnTo>
                <a:close/>
              </a:path>
            </a:pathLst>
          </a:custGeom>
          <a:solidFill>
            <a:srgbClr val="1C9292"/>
          </a:solidFill>
          <a:ln w="0">
            <a:noFill/>
            <a:prstDash val="solid"/>
            <a:round/>
          </a:ln>
          <a:effectLst>
            <a:outerShdw algn="tl" rotWithShape="0">
              <a:srgbClr val="FFFFFF"/>
            </a:outerShdw>
          </a:effectLst>
        </p:spPr>
        <p:txBody>
          <a:bodyPr vert="horz" wrap="square" lIns="98207" tIns="49104" rIns="98207" bIns="49104" numCol="1" anchor="t" anchorCtr="0" compatLnSpc="1"/>
          <a:lstStyle/>
          <a:p>
            <a:pPr marL="0" marR="0" lvl="0" indent="0" algn="ctr" defTabSz="914400" eaLnBrk="1" fontAlgn="base" latinLnBrk="0" hangingPunct="1">
              <a:lnSpc>
                <a:spcPct val="100000"/>
              </a:lnSpc>
              <a:spcBef>
                <a:spcPct val="0"/>
              </a:spcBef>
              <a:spcAft>
                <a:spcPct val="0"/>
              </a:spcAft>
              <a:buClrTx/>
              <a:buSzTx/>
              <a:buFontTx/>
              <a:buNone/>
              <a:defRPr/>
            </a:pPr>
            <a:endParaRPr kumimoji="0" lang="en-US" sz="2200" b="0" i="0" u="none" strike="noStrike" kern="0" cap="none" spc="0" normalizeH="0" baseline="0" noProof="0">
              <a:ln>
                <a:noFill/>
              </a:ln>
              <a:solidFill>
                <a:srgbClr val="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grpSp>
        <p:nvGrpSpPr>
          <p:cNvPr id="165" name="Group 129"/>
          <p:cNvGrpSpPr/>
          <p:nvPr/>
        </p:nvGrpSpPr>
        <p:grpSpPr>
          <a:xfrm>
            <a:off x="2115087" y="1776590"/>
            <a:ext cx="1380085" cy="852614"/>
            <a:chOff x="696724" y="2667382"/>
            <a:chExt cx="1362945" cy="852351"/>
          </a:xfrm>
        </p:grpSpPr>
        <p:sp>
          <p:nvSpPr>
            <p:cNvPr id="166" name="Rectangle 26"/>
            <p:cNvSpPr/>
            <p:nvPr/>
          </p:nvSpPr>
          <p:spPr bwMode="auto">
            <a:xfrm>
              <a:off x="696724" y="2920895"/>
              <a:ext cx="1354892" cy="5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marL="0" marR="0" lvl="0" indent="0" defTabSz="914400" eaLnBrk="1" fontAlgn="base" latinLnBrk="0" hangingPunct="1">
                <a:lnSpc>
                  <a:spcPct val="114000"/>
                </a:lnSpc>
                <a:spcBef>
                  <a:spcPct val="0"/>
                </a:spcBef>
                <a:spcAft>
                  <a:spcPct val="0"/>
                </a:spcAft>
                <a:buClrTx/>
                <a:buSzTx/>
                <a:buFontTx/>
                <a:buNone/>
                <a:defRPr/>
              </a:pPr>
              <a:r>
                <a:rPr kumimoji="0" lang="zh-CN" altLang="en-US" sz="900" b="0" i="0" u="none" strike="noStrike" kern="0" cap="none" spc="0" normalizeH="0" baseline="0" noProof="0" dirty="0">
                  <a:ln>
                    <a:noFill/>
                  </a:ln>
                  <a:solidFill>
                    <a:srgbClr val="7F7F7F">
                      <a:lumMod val="50000"/>
                    </a:srgbClr>
                  </a:solidFill>
                  <a:effectLst/>
                  <a:uLnTx/>
                  <a:uFillTx/>
                  <a:latin typeface="Impact" panose="020B0806030902050204" pitchFamily="34" charset="0"/>
                  <a:ea typeface="微软雅黑" panose="020B0503020204020204" pitchFamily="34" charset="-122"/>
                  <a:cs typeface="+mn-ea"/>
                  <a:sym typeface="Impact" panose="020B0806030902050204" pitchFamily="34" charset="0"/>
                </a:rPr>
                <a:t>此处添加详细文本描述，建议与标题相关并符合整体语言风格</a:t>
              </a:r>
              <a:endParaRPr kumimoji="0" lang="en-US" sz="900" b="0" i="0" u="none" strike="noStrike" kern="0" cap="none" spc="0" normalizeH="0" baseline="0" noProof="0" dirty="0">
                <a:ln>
                  <a:noFill/>
                </a:ln>
                <a:solidFill>
                  <a:srgbClr val="7F7F7F">
                    <a:lumMod val="50000"/>
                  </a:srgbClr>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67" name="Rectangle 27"/>
            <p:cNvSpPr/>
            <p:nvPr/>
          </p:nvSpPr>
          <p:spPr bwMode="auto">
            <a:xfrm>
              <a:off x="6967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marL="0" marR="0" lvl="0" indent="0" defTabSz="914400" eaLnBrk="1" fontAlgn="auto" latinLnBrk="0" hangingPunct="1">
                <a:lnSpc>
                  <a:spcPct val="80000"/>
                </a:lnSpc>
                <a:spcBef>
                  <a:spcPts val="0"/>
                </a:spcBef>
                <a:spcAft>
                  <a:spcPts val="0"/>
                </a:spcAft>
                <a:buClrTx/>
                <a:buSzTx/>
                <a:buFontTx/>
                <a:buNone/>
                <a:defRPr/>
              </a:pPr>
              <a:r>
                <a:rPr kumimoji="0" lang="zh-CN" altLang="en-US" sz="1700" b="0" i="0" u="none" strike="noStrike" kern="0" cap="none" spc="0" normalizeH="0" baseline="0" noProof="0" dirty="0">
                  <a:ln>
                    <a:noFill/>
                  </a:ln>
                  <a:solidFill>
                    <a:srgbClr val="7F7F7F">
                      <a:lumMod val="50000"/>
                    </a:srgbClr>
                  </a:solidFill>
                  <a:effectLst/>
                  <a:uLnTx/>
                  <a:uFillTx/>
                  <a:latin typeface="Impact" panose="020B0806030902050204" pitchFamily="34" charset="0"/>
                  <a:ea typeface="微软雅黑" panose="020B0503020204020204" pitchFamily="34" charset="-122"/>
                  <a:cs typeface="+mn-ea"/>
                  <a:sym typeface="Impact" panose="020B0806030902050204" pitchFamily="34" charset="0"/>
                </a:rPr>
                <a:t>输入标题</a:t>
              </a:r>
              <a:endParaRPr kumimoji="0" lang="en-US" altLang="zh-CN" sz="1700" b="0" i="0" u="none" strike="noStrike" kern="0" cap="none" spc="0" normalizeH="0" baseline="0" noProof="0" dirty="0">
                <a:ln>
                  <a:noFill/>
                </a:ln>
                <a:solidFill>
                  <a:srgbClr val="7F7F7F">
                    <a:lumMod val="50000"/>
                  </a:srgbClr>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168" name="Group 132"/>
          <p:cNvGrpSpPr/>
          <p:nvPr/>
        </p:nvGrpSpPr>
        <p:grpSpPr>
          <a:xfrm>
            <a:off x="4919576" y="1137660"/>
            <a:ext cx="1380085" cy="867620"/>
            <a:chOff x="696724" y="2667382"/>
            <a:chExt cx="1362945" cy="867353"/>
          </a:xfrm>
        </p:grpSpPr>
        <p:sp>
          <p:nvSpPr>
            <p:cNvPr id="169" name="Rectangle 26"/>
            <p:cNvSpPr/>
            <p:nvPr/>
          </p:nvSpPr>
          <p:spPr bwMode="auto">
            <a:xfrm>
              <a:off x="696724" y="2935897"/>
              <a:ext cx="1354892" cy="5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marL="0" marR="0" lvl="0" indent="0" algn="ctr" defTabSz="914400" eaLnBrk="1" fontAlgn="base" latinLnBrk="0" hangingPunct="1">
                <a:lnSpc>
                  <a:spcPct val="114000"/>
                </a:lnSpc>
                <a:spcBef>
                  <a:spcPct val="0"/>
                </a:spcBef>
                <a:spcAft>
                  <a:spcPct val="0"/>
                </a:spcAft>
                <a:buClrTx/>
                <a:buSzTx/>
                <a:buFontTx/>
                <a:buNone/>
                <a:defRPr/>
              </a:pPr>
              <a:r>
                <a:rPr kumimoji="0" lang="zh-CN" altLang="en-US" sz="900" b="0" i="0" u="none" strike="noStrike" kern="0" cap="none" spc="0" normalizeH="0" baseline="0" noProof="0" dirty="0">
                  <a:ln>
                    <a:noFill/>
                  </a:ln>
                  <a:solidFill>
                    <a:srgbClr val="7F7F7F">
                      <a:lumMod val="50000"/>
                    </a:srgbClr>
                  </a:solidFill>
                  <a:effectLst/>
                  <a:uLnTx/>
                  <a:uFillTx/>
                  <a:latin typeface="Impact" panose="020B0806030902050204" pitchFamily="34" charset="0"/>
                  <a:ea typeface="微软雅黑" panose="020B0503020204020204" pitchFamily="34" charset="-122"/>
                  <a:cs typeface="+mn-ea"/>
                  <a:sym typeface="Impact" panose="020B0806030902050204" pitchFamily="34" charset="0"/>
                </a:rPr>
                <a:t>此处添加详细文本描述，建议与标题相关并符合整体语言风格</a:t>
              </a:r>
              <a:endParaRPr kumimoji="0" lang="en-US" sz="900" b="0" i="0" u="none" strike="noStrike" kern="0" cap="none" spc="0" normalizeH="0" baseline="0" noProof="0" dirty="0">
                <a:ln>
                  <a:noFill/>
                </a:ln>
                <a:solidFill>
                  <a:srgbClr val="7F7F7F">
                    <a:lumMod val="50000"/>
                  </a:srgbClr>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70" name="Rectangle 27"/>
            <p:cNvSpPr/>
            <p:nvPr/>
          </p:nvSpPr>
          <p:spPr bwMode="auto">
            <a:xfrm>
              <a:off x="6967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marL="0" marR="0" lvl="0" indent="0" defTabSz="914400" eaLnBrk="1" fontAlgn="auto" latinLnBrk="0" hangingPunct="1">
                <a:lnSpc>
                  <a:spcPct val="80000"/>
                </a:lnSpc>
                <a:spcBef>
                  <a:spcPts val="0"/>
                </a:spcBef>
                <a:spcAft>
                  <a:spcPts val="0"/>
                </a:spcAft>
                <a:buClrTx/>
                <a:buSzTx/>
                <a:buFontTx/>
                <a:buNone/>
                <a:defRPr/>
              </a:pPr>
              <a:r>
                <a:rPr kumimoji="0" lang="zh-CN" altLang="en-US" sz="1700" b="0" i="0" u="none" strike="noStrike" kern="0" cap="none" spc="0" normalizeH="0" baseline="0" noProof="0" dirty="0">
                  <a:ln>
                    <a:noFill/>
                  </a:ln>
                  <a:solidFill>
                    <a:srgbClr val="7F7F7F">
                      <a:lumMod val="50000"/>
                    </a:srgbClr>
                  </a:solidFill>
                  <a:effectLst/>
                  <a:uLnTx/>
                  <a:uFillTx/>
                  <a:latin typeface="Impact" panose="020B0806030902050204" pitchFamily="34" charset="0"/>
                  <a:ea typeface="微软雅黑" panose="020B0503020204020204" pitchFamily="34" charset="-122"/>
                  <a:cs typeface="+mn-ea"/>
                  <a:sym typeface="Impact" panose="020B0806030902050204" pitchFamily="34" charset="0"/>
                </a:rPr>
                <a:t>输入标题</a:t>
              </a:r>
              <a:endParaRPr kumimoji="0" lang="en-US" altLang="zh-CN" sz="1700" b="0" i="0" u="none" strike="noStrike" kern="0" cap="none" spc="0" normalizeH="0" baseline="0" noProof="0" dirty="0">
                <a:ln>
                  <a:noFill/>
                </a:ln>
                <a:solidFill>
                  <a:srgbClr val="7F7F7F">
                    <a:lumMod val="50000"/>
                  </a:srgbClr>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171" name="Group 135"/>
          <p:cNvGrpSpPr/>
          <p:nvPr/>
        </p:nvGrpSpPr>
        <p:grpSpPr>
          <a:xfrm>
            <a:off x="4413299" y="3918715"/>
            <a:ext cx="1518094" cy="830842"/>
            <a:chOff x="552376" y="2667382"/>
            <a:chExt cx="1499240" cy="830586"/>
          </a:xfrm>
        </p:grpSpPr>
        <p:sp>
          <p:nvSpPr>
            <p:cNvPr id="172" name="Rectangle 26"/>
            <p:cNvSpPr/>
            <p:nvPr/>
          </p:nvSpPr>
          <p:spPr bwMode="auto">
            <a:xfrm>
              <a:off x="552376" y="2907455"/>
              <a:ext cx="1499240" cy="5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marL="0" marR="0" lvl="0" indent="0" algn="ctr" defTabSz="914400" eaLnBrk="1" fontAlgn="base" latinLnBrk="0" hangingPunct="1">
                <a:lnSpc>
                  <a:spcPct val="114000"/>
                </a:lnSpc>
                <a:spcBef>
                  <a:spcPct val="0"/>
                </a:spcBef>
                <a:spcAft>
                  <a:spcPct val="0"/>
                </a:spcAft>
                <a:buClrTx/>
                <a:buSzTx/>
                <a:buFontTx/>
                <a:buNone/>
                <a:defRPr/>
              </a:pPr>
              <a:r>
                <a:rPr kumimoji="0" lang="zh-CN" altLang="en-US" sz="900" b="0" i="0" u="none" strike="noStrike" kern="0" cap="none" spc="0" normalizeH="0" baseline="0" noProof="0" dirty="0">
                  <a:ln>
                    <a:noFill/>
                  </a:ln>
                  <a:solidFill>
                    <a:srgbClr val="7F7F7F">
                      <a:lumMod val="50000"/>
                    </a:srgbClr>
                  </a:solidFill>
                  <a:effectLst/>
                  <a:uLnTx/>
                  <a:uFillTx/>
                  <a:latin typeface="Impact" panose="020B0806030902050204" pitchFamily="34" charset="0"/>
                  <a:ea typeface="微软雅黑" panose="020B0503020204020204" pitchFamily="34" charset="-122"/>
                  <a:cs typeface="+mn-ea"/>
                  <a:sym typeface="Impact" panose="020B0806030902050204" pitchFamily="34" charset="0"/>
                </a:rPr>
                <a:t>此处添加详细文本描述，建议与标题相关并符合整体语言风格，语言描述尽量简洁生动。</a:t>
              </a:r>
              <a:endParaRPr kumimoji="0" lang="en-US" sz="900" b="0" i="0" u="none" strike="noStrike" kern="0" cap="none" spc="0" normalizeH="0" baseline="0" noProof="0" dirty="0">
                <a:ln>
                  <a:noFill/>
                </a:ln>
                <a:solidFill>
                  <a:srgbClr val="7F7F7F">
                    <a:lumMod val="50000"/>
                  </a:srgbClr>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73" name="Rectangle 27"/>
            <p:cNvSpPr/>
            <p:nvPr/>
          </p:nvSpPr>
          <p:spPr bwMode="auto">
            <a:xfrm>
              <a:off x="6205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marL="0" marR="0" lvl="0" indent="0" defTabSz="914400" eaLnBrk="1" fontAlgn="auto" latinLnBrk="0" hangingPunct="1">
                <a:lnSpc>
                  <a:spcPct val="80000"/>
                </a:lnSpc>
                <a:spcBef>
                  <a:spcPts val="0"/>
                </a:spcBef>
                <a:spcAft>
                  <a:spcPts val="0"/>
                </a:spcAft>
                <a:buClrTx/>
                <a:buSzTx/>
                <a:buFontTx/>
                <a:buNone/>
                <a:defRPr/>
              </a:pPr>
              <a:r>
                <a:rPr kumimoji="0" lang="zh-CN" altLang="en-US" sz="1700" b="0" i="0" u="none" strike="noStrike" kern="0" cap="none" spc="0" normalizeH="0" baseline="0" noProof="0" dirty="0">
                  <a:ln>
                    <a:noFill/>
                  </a:ln>
                  <a:solidFill>
                    <a:srgbClr val="7F7F7F">
                      <a:lumMod val="50000"/>
                    </a:srgbClr>
                  </a:solidFill>
                  <a:effectLst/>
                  <a:uLnTx/>
                  <a:uFillTx/>
                  <a:latin typeface="Impact" panose="020B0806030902050204" pitchFamily="34" charset="0"/>
                  <a:ea typeface="微软雅黑" panose="020B0503020204020204" pitchFamily="34" charset="-122"/>
                  <a:cs typeface="+mn-ea"/>
                  <a:sym typeface="Impact" panose="020B0806030902050204" pitchFamily="34" charset="0"/>
                </a:rPr>
                <a:t>输入标题</a:t>
              </a:r>
              <a:endParaRPr kumimoji="0" lang="en-US" altLang="zh-CN" sz="1700" b="0" i="0" u="none" strike="noStrike" kern="0" cap="none" spc="0" normalizeH="0" baseline="0" noProof="0" dirty="0">
                <a:ln>
                  <a:noFill/>
                </a:ln>
                <a:solidFill>
                  <a:srgbClr val="7F7F7F">
                    <a:lumMod val="50000"/>
                  </a:srgbClr>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174" name="Group 138"/>
          <p:cNvGrpSpPr/>
          <p:nvPr/>
        </p:nvGrpSpPr>
        <p:grpSpPr>
          <a:xfrm>
            <a:off x="6217151" y="3459894"/>
            <a:ext cx="1518094" cy="832282"/>
            <a:chOff x="552376" y="2667382"/>
            <a:chExt cx="1499240" cy="832026"/>
          </a:xfrm>
        </p:grpSpPr>
        <p:sp>
          <p:nvSpPr>
            <p:cNvPr id="175" name="Rectangle 26"/>
            <p:cNvSpPr/>
            <p:nvPr/>
          </p:nvSpPr>
          <p:spPr bwMode="auto">
            <a:xfrm>
              <a:off x="552376" y="2908895"/>
              <a:ext cx="1499240" cy="5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marL="0" marR="0" lvl="0" indent="0" algn="ctr" defTabSz="914400" eaLnBrk="1" fontAlgn="base" latinLnBrk="0" hangingPunct="1">
                <a:lnSpc>
                  <a:spcPct val="114000"/>
                </a:lnSpc>
                <a:spcBef>
                  <a:spcPct val="0"/>
                </a:spcBef>
                <a:spcAft>
                  <a:spcPct val="0"/>
                </a:spcAft>
                <a:buClrTx/>
                <a:buSzTx/>
                <a:buFontTx/>
                <a:buNone/>
                <a:defRPr/>
              </a:pPr>
              <a:r>
                <a:rPr kumimoji="0" lang="zh-CN" altLang="en-US" sz="900" b="0" i="0" u="none" strike="noStrike" kern="0" cap="none" spc="0" normalizeH="0" baseline="0" noProof="0" dirty="0">
                  <a:ln>
                    <a:noFill/>
                  </a:ln>
                  <a:solidFill>
                    <a:srgbClr val="7F7F7F">
                      <a:lumMod val="50000"/>
                    </a:srgbClr>
                  </a:solidFill>
                  <a:effectLst/>
                  <a:uLnTx/>
                  <a:uFillTx/>
                  <a:latin typeface="Impact" panose="020B0806030902050204" pitchFamily="34" charset="0"/>
                  <a:ea typeface="微软雅黑" panose="020B0503020204020204" pitchFamily="34" charset="-122"/>
                  <a:cs typeface="+mn-ea"/>
                  <a:sym typeface="Impact" panose="020B0806030902050204" pitchFamily="34" charset="0"/>
                </a:rPr>
                <a:t>此处添加详细文本描述，建议与标题相关并符合整体语言风格，语言描述尽量简洁生动。</a:t>
              </a:r>
              <a:endParaRPr kumimoji="0" lang="en-US" sz="900" b="0" i="0" u="none" strike="noStrike" kern="0" cap="none" spc="0" normalizeH="0" baseline="0" noProof="0" dirty="0">
                <a:ln>
                  <a:noFill/>
                </a:ln>
                <a:solidFill>
                  <a:srgbClr val="7F7F7F">
                    <a:lumMod val="50000"/>
                  </a:srgbClr>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76" name="Rectangle 27"/>
            <p:cNvSpPr/>
            <p:nvPr/>
          </p:nvSpPr>
          <p:spPr bwMode="auto">
            <a:xfrm>
              <a:off x="6205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marL="0" marR="0" lvl="0" indent="0" defTabSz="914400" eaLnBrk="1" fontAlgn="auto" latinLnBrk="0" hangingPunct="1">
                <a:lnSpc>
                  <a:spcPct val="80000"/>
                </a:lnSpc>
                <a:spcBef>
                  <a:spcPts val="0"/>
                </a:spcBef>
                <a:spcAft>
                  <a:spcPts val="0"/>
                </a:spcAft>
                <a:buClrTx/>
                <a:buSzTx/>
                <a:buFontTx/>
                <a:buNone/>
                <a:defRPr/>
              </a:pPr>
              <a:r>
                <a:rPr kumimoji="0" lang="zh-CN" altLang="en-US" sz="1700" b="0" i="0" u="none" strike="noStrike" kern="0" cap="none" spc="0" normalizeH="0" baseline="0" noProof="0" dirty="0">
                  <a:ln>
                    <a:noFill/>
                  </a:ln>
                  <a:solidFill>
                    <a:srgbClr val="7F7F7F">
                      <a:lumMod val="50000"/>
                    </a:srgbClr>
                  </a:solidFill>
                  <a:effectLst/>
                  <a:uLnTx/>
                  <a:uFillTx/>
                  <a:latin typeface="Impact" panose="020B0806030902050204" pitchFamily="34" charset="0"/>
                  <a:ea typeface="微软雅黑" panose="020B0503020204020204" pitchFamily="34" charset="-122"/>
                  <a:cs typeface="+mn-ea"/>
                  <a:sym typeface="Impact" panose="020B0806030902050204" pitchFamily="34" charset="0"/>
                </a:rPr>
                <a:t>输入标题</a:t>
              </a:r>
              <a:endParaRPr kumimoji="0" lang="en-US" altLang="zh-CN" sz="1700" b="0" i="0" u="none" strike="noStrike" kern="0" cap="none" spc="0" normalizeH="0" baseline="0" noProof="0" dirty="0">
                <a:ln>
                  <a:noFill/>
                </a:ln>
                <a:solidFill>
                  <a:srgbClr val="7F7F7F">
                    <a:lumMod val="50000"/>
                  </a:srgbClr>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177" name="Group 141"/>
          <p:cNvGrpSpPr/>
          <p:nvPr/>
        </p:nvGrpSpPr>
        <p:grpSpPr>
          <a:xfrm>
            <a:off x="7350792" y="2081447"/>
            <a:ext cx="1518094" cy="838591"/>
            <a:chOff x="552376" y="2667382"/>
            <a:chExt cx="1499240" cy="838333"/>
          </a:xfrm>
        </p:grpSpPr>
        <p:sp>
          <p:nvSpPr>
            <p:cNvPr id="178" name="Rectangle 26"/>
            <p:cNvSpPr/>
            <p:nvPr/>
          </p:nvSpPr>
          <p:spPr bwMode="auto">
            <a:xfrm>
              <a:off x="552376" y="2915202"/>
              <a:ext cx="1499240" cy="5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marL="0" marR="0" lvl="0" indent="0" algn="ctr" defTabSz="914400" eaLnBrk="1" fontAlgn="base" latinLnBrk="0" hangingPunct="1">
                <a:lnSpc>
                  <a:spcPct val="114000"/>
                </a:lnSpc>
                <a:spcBef>
                  <a:spcPct val="0"/>
                </a:spcBef>
                <a:spcAft>
                  <a:spcPct val="0"/>
                </a:spcAft>
                <a:buClrTx/>
                <a:buSzTx/>
                <a:buFontTx/>
                <a:buNone/>
                <a:defRPr/>
              </a:pPr>
              <a:r>
                <a:rPr kumimoji="0" lang="zh-CN" altLang="en-US" sz="900" b="0" i="0" u="none" strike="noStrike" kern="0" cap="none" spc="0" normalizeH="0" baseline="0" noProof="0" dirty="0">
                  <a:ln>
                    <a:noFill/>
                  </a:ln>
                  <a:solidFill>
                    <a:srgbClr val="7F7F7F">
                      <a:lumMod val="50000"/>
                    </a:srgbClr>
                  </a:solidFill>
                  <a:effectLst/>
                  <a:uLnTx/>
                  <a:uFillTx/>
                  <a:latin typeface="Impact" panose="020B0806030902050204" pitchFamily="34" charset="0"/>
                  <a:ea typeface="微软雅黑" panose="020B0503020204020204" pitchFamily="34" charset="-122"/>
                  <a:cs typeface="+mn-ea"/>
                  <a:sym typeface="Impact" panose="020B0806030902050204" pitchFamily="34" charset="0"/>
                </a:rPr>
                <a:t>此处添加详细文本描述，建议与标题相关并符合整体语言风格，语言描述尽量简洁生动。</a:t>
              </a:r>
              <a:endParaRPr kumimoji="0" lang="en-US" sz="900" b="0" i="0" u="none" strike="noStrike" kern="0" cap="none" spc="0" normalizeH="0" baseline="0" noProof="0" dirty="0">
                <a:ln>
                  <a:noFill/>
                </a:ln>
                <a:solidFill>
                  <a:srgbClr val="7F7F7F">
                    <a:lumMod val="50000"/>
                  </a:srgbClr>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79" name="Rectangle 27"/>
            <p:cNvSpPr/>
            <p:nvPr/>
          </p:nvSpPr>
          <p:spPr bwMode="auto">
            <a:xfrm>
              <a:off x="6205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marL="0" marR="0" lvl="0" indent="0" defTabSz="914400" eaLnBrk="1" fontAlgn="auto" latinLnBrk="0" hangingPunct="1">
                <a:lnSpc>
                  <a:spcPct val="80000"/>
                </a:lnSpc>
                <a:spcBef>
                  <a:spcPts val="0"/>
                </a:spcBef>
                <a:spcAft>
                  <a:spcPts val="0"/>
                </a:spcAft>
                <a:buClrTx/>
                <a:buSzTx/>
                <a:buFontTx/>
                <a:buNone/>
                <a:defRPr/>
              </a:pPr>
              <a:r>
                <a:rPr kumimoji="0" lang="zh-CN" altLang="en-US" sz="1700" b="0" i="0" u="none" strike="noStrike" kern="0" cap="none" spc="0" normalizeH="0" baseline="0" noProof="0" dirty="0">
                  <a:ln>
                    <a:noFill/>
                  </a:ln>
                  <a:solidFill>
                    <a:srgbClr val="7F7F7F">
                      <a:lumMod val="50000"/>
                    </a:srgbClr>
                  </a:solidFill>
                  <a:effectLst/>
                  <a:uLnTx/>
                  <a:uFillTx/>
                  <a:latin typeface="Impact" panose="020B0806030902050204" pitchFamily="34" charset="0"/>
                  <a:ea typeface="微软雅黑" panose="020B0503020204020204" pitchFamily="34" charset="-122"/>
                  <a:cs typeface="+mn-ea"/>
                  <a:sym typeface="Impact" panose="020B0806030902050204" pitchFamily="34" charset="0"/>
                </a:rPr>
                <a:t>输入标题</a:t>
              </a:r>
              <a:endParaRPr kumimoji="0" lang="en-US" altLang="zh-CN" sz="1700" b="0" i="0" u="none" strike="noStrike" kern="0" cap="none" spc="0" normalizeH="0" baseline="0" noProof="0" dirty="0">
                <a:ln>
                  <a:noFill/>
                </a:ln>
                <a:solidFill>
                  <a:srgbClr val="7F7F7F">
                    <a:lumMod val="50000"/>
                  </a:srgbClr>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180" name="组合 179"/>
          <p:cNvGrpSpPr/>
          <p:nvPr/>
        </p:nvGrpSpPr>
        <p:grpSpPr>
          <a:xfrm>
            <a:off x="1063219" y="1739827"/>
            <a:ext cx="613493" cy="613492"/>
            <a:chOff x="304800" y="673100"/>
            <a:chExt cx="4000500" cy="4000500"/>
          </a:xfrm>
          <a:effectLst/>
        </p:grpSpPr>
        <p:sp>
          <p:nvSpPr>
            <p:cNvPr id="181" name="同心圆 18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82" name="椭圆 181"/>
            <p:cNvSpPr/>
            <p:nvPr/>
          </p:nvSpPr>
          <p:spPr>
            <a:xfrm>
              <a:off x="392112" y="760412"/>
              <a:ext cx="3825874" cy="3825874"/>
            </a:xfrm>
            <a:prstGeom prst="ellipse">
              <a:avLst/>
            </a:prstGeom>
            <a:solidFill>
              <a:srgbClr val="1C929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grpSp>
      <p:sp>
        <p:nvSpPr>
          <p:cNvPr id="183" name="Freeform 7"/>
          <p:cNvSpPr>
            <a:spLocks noEditPoints="1"/>
          </p:cNvSpPr>
          <p:nvPr/>
        </p:nvSpPr>
        <p:spPr bwMode="auto">
          <a:xfrm>
            <a:off x="1218294" y="1907958"/>
            <a:ext cx="303341" cy="277664"/>
          </a:xfrm>
          <a:custGeom>
            <a:avLst/>
            <a:gdLst>
              <a:gd name="T0" fmla="*/ 31 w 177"/>
              <a:gd name="T1" fmla="*/ 94 h 164"/>
              <a:gd name="T2" fmla="*/ 19 w 177"/>
              <a:gd name="T3" fmla="*/ 94 h 164"/>
              <a:gd name="T4" fmla="*/ 1 w 177"/>
              <a:gd name="T5" fmla="*/ 79 h 164"/>
              <a:gd name="T6" fmla="*/ 12 w 177"/>
              <a:gd name="T7" fmla="*/ 47 h 164"/>
              <a:gd name="T8" fmla="*/ 36 w 177"/>
              <a:gd name="T9" fmla="*/ 55 h 164"/>
              <a:gd name="T10" fmla="*/ 48 w 177"/>
              <a:gd name="T11" fmla="*/ 52 h 164"/>
              <a:gd name="T12" fmla="*/ 48 w 177"/>
              <a:gd name="T13" fmla="*/ 59 h 164"/>
              <a:gd name="T14" fmla="*/ 55 w 177"/>
              <a:gd name="T15" fmla="*/ 82 h 164"/>
              <a:gd name="T16" fmla="*/ 31 w 177"/>
              <a:gd name="T17" fmla="*/ 94 h 164"/>
              <a:gd name="T18" fmla="*/ 36 w 177"/>
              <a:gd name="T19" fmla="*/ 47 h 164"/>
              <a:gd name="T20" fmla="*/ 12 w 177"/>
              <a:gd name="T21" fmla="*/ 23 h 164"/>
              <a:gd name="T22" fmla="*/ 36 w 177"/>
              <a:gd name="T23" fmla="*/ 0 h 164"/>
              <a:gd name="T24" fmla="*/ 59 w 177"/>
              <a:gd name="T25" fmla="*/ 23 h 164"/>
              <a:gd name="T26" fmla="*/ 36 w 177"/>
              <a:gd name="T27" fmla="*/ 47 h 164"/>
              <a:gd name="T28" fmla="*/ 129 w 177"/>
              <a:gd name="T29" fmla="*/ 164 h 164"/>
              <a:gd name="T30" fmla="*/ 49 w 177"/>
              <a:gd name="T31" fmla="*/ 164 h 164"/>
              <a:gd name="T32" fmla="*/ 24 w 177"/>
              <a:gd name="T33" fmla="*/ 140 h 164"/>
              <a:gd name="T34" fmla="*/ 56 w 177"/>
              <a:gd name="T35" fmla="*/ 88 h 164"/>
              <a:gd name="T36" fmla="*/ 89 w 177"/>
              <a:gd name="T37" fmla="*/ 101 h 164"/>
              <a:gd name="T38" fmla="*/ 121 w 177"/>
              <a:gd name="T39" fmla="*/ 88 h 164"/>
              <a:gd name="T40" fmla="*/ 153 w 177"/>
              <a:gd name="T41" fmla="*/ 140 h 164"/>
              <a:gd name="T42" fmla="*/ 129 w 177"/>
              <a:gd name="T43" fmla="*/ 164 h 164"/>
              <a:gd name="T44" fmla="*/ 89 w 177"/>
              <a:gd name="T45" fmla="*/ 94 h 164"/>
              <a:gd name="T46" fmla="*/ 53 w 177"/>
              <a:gd name="T47" fmla="*/ 59 h 164"/>
              <a:gd name="T48" fmla="*/ 89 w 177"/>
              <a:gd name="T49" fmla="*/ 23 h 164"/>
              <a:gd name="T50" fmla="*/ 124 w 177"/>
              <a:gd name="T51" fmla="*/ 59 h 164"/>
              <a:gd name="T52" fmla="*/ 89 w 177"/>
              <a:gd name="T53" fmla="*/ 94 h 164"/>
              <a:gd name="T54" fmla="*/ 141 w 177"/>
              <a:gd name="T55" fmla="*/ 47 h 164"/>
              <a:gd name="T56" fmla="*/ 118 w 177"/>
              <a:gd name="T57" fmla="*/ 23 h 164"/>
              <a:gd name="T58" fmla="*/ 141 w 177"/>
              <a:gd name="T59" fmla="*/ 0 h 164"/>
              <a:gd name="T60" fmla="*/ 165 w 177"/>
              <a:gd name="T61" fmla="*/ 23 h 164"/>
              <a:gd name="T62" fmla="*/ 141 w 177"/>
              <a:gd name="T63" fmla="*/ 47 h 164"/>
              <a:gd name="T64" fmla="*/ 159 w 177"/>
              <a:gd name="T65" fmla="*/ 94 h 164"/>
              <a:gd name="T66" fmla="*/ 146 w 177"/>
              <a:gd name="T67" fmla="*/ 94 h 164"/>
              <a:gd name="T68" fmla="*/ 122 w 177"/>
              <a:gd name="T69" fmla="*/ 82 h 164"/>
              <a:gd name="T70" fmla="*/ 130 w 177"/>
              <a:gd name="T71" fmla="*/ 59 h 164"/>
              <a:gd name="T72" fmla="*/ 129 w 177"/>
              <a:gd name="T73" fmla="*/ 52 h 164"/>
              <a:gd name="T74" fmla="*/ 141 w 177"/>
              <a:gd name="T75" fmla="*/ 55 h 164"/>
              <a:gd name="T76" fmla="*/ 165 w 177"/>
              <a:gd name="T77" fmla="*/ 47 h 164"/>
              <a:gd name="T78" fmla="*/ 177 w 177"/>
              <a:gd name="T79" fmla="*/ 79 h 164"/>
              <a:gd name="T80" fmla="*/ 159 w 177"/>
              <a:gd name="T81" fmla="*/ 9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7" h="164">
                <a:moveTo>
                  <a:pt x="31" y="94"/>
                </a:moveTo>
                <a:cubicBezTo>
                  <a:pt x="19" y="94"/>
                  <a:pt x="19" y="94"/>
                  <a:pt x="19" y="94"/>
                </a:cubicBezTo>
                <a:cubicBezTo>
                  <a:pt x="9" y="94"/>
                  <a:pt x="1" y="89"/>
                  <a:pt x="1" y="79"/>
                </a:cubicBezTo>
                <a:cubicBezTo>
                  <a:pt x="1" y="72"/>
                  <a:pt x="0" y="47"/>
                  <a:pt x="12" y="47"/>
                </a:cubicBezTo>
                <a:cubicBezTo>
                  <a:pt x="14" y="47"/>
                  <a:pt x="24" y="55"/>
                  <a:pt x="36" y="55"/>
                </a:cubicBezTo>
                <a:cubicBezTo>
                  <a:pt x="40" y="55"/>
                  <a:pt x="44" y="54"/>
                  <a:pt x="48" y="52"/>
                </a:cubicBezTo>
                <a:cubicBezTo>
                  <a:pt x="48" y="54"/>
                  <a:pt x="48" y="57"/>
                  <a:pt x="48" y="59"/>
                </a:cubicBezTo>
                <a:cubicBezTo>
                  <a:pt x="48" y="67"/>
                  <a:pt x="50" y="75"/>
                  <a:pt x="55" y="82"/>
                </a:cubicBezTo>
                <a:cubicBezTo>
                  <a:pt x="46" y="82"/>
                  <a:pt x="37" y="86"/>
                  <a:pt x="31" y="94"/>
                </a:cubicBezTo>
                <a:close/>
                <a:moveTo>
                  <a:pt x="36" y="47"/>
                </a:moveTo>
                <a:cubicBezTo>
                  <a:pt x="23" y="47"/>
                  <a:pt x="12" y="36"/>
                  <a:pt x="12" y="23"/>
                </a:cubicBezTo>
                <a:cubicBezTo>
                  <a:pt x="12" y="10"/>
                  <a:pt x="23" y="0"/>
                  <a:pt x="36" y="0"/>
                </a:cubicBezTo>
                <a:cubicBezTo>
                  <a:pt x="49" y="0"/>
                  <a:pt x="59" y="10"/>
                  <a:pt x="59" y="23"/>
                </a:cubicBezTo>
                <a:cubicBezTo>
                  <a:pt x="59" y="36"/>
                  <a:pt x="49" y="47"/>
                  <a:pt x="36" y="47"/>
                </a:cubicBezTo>
                <a:close/>
                <a:moveTo>
                  <a:pt x="129" y="164"/>
                </a:moveTo>
                <a:cubicBezTo>
                  <a:pt x="49" y="164"/>
                  <a:pt x="49" y="164"/>
                  <a:pt x="49" y="164"/>
                </a:cubicBezTo>
                <a:cubicBezTo>
                  <a:pt x="34" y="164"/>
                  <a:pt x="24" y="155"/>
                  <a:pt x="24" y="140"/>
                </a:cubicBezTo>
                <a:cubicBezTo>
                  <a:pt x="24" y="120"/>
                  <a:pt x="29" y="88"/>
                  <a:pt x="56" y="88"/>
                </a:cubicBezTo>
                <a:cubicBezTo>
                  <a:pt x="59" y="88"/>
                  <a:pt x="70" y="101"/>
                  <a:pt x="89" y="101"/>
                </a:cubicBezTo>
                <a:cubicBezTo>
                  <a:pt x="107" y="101"/>
                  <a:pt x="118" y="88"/>
                  <a:pt x="121" y="88"/>
                </a:cubicBezTo>
                <a:cubicBezTo>
                  <a:pt x="148" y="88"/>
                  <a:pt x="153" y="120"/>
                  <a:pt x="153" y="140"/>
                </a:cubicBezTo>
                <a:cubicBezTo>
                  <a:pt x="153" y="155"/>
                  <a:pt x="143" y="164"/>
                  <a:pt x="129" y="164"/>
                </a:cubicBezTo>
                <a:close/>
                <a:moveTo>
                  <a:pt x="89" y="94"/>
                </a:moveTo>
                <a:cubicBezTo>
                  <a:pt x="69" y="94"/>
                  <a:pt x="53" y="78"/>
                  <a:pt x="53" y="59"/>
                </a:cubicBezTo>
                <a:cubicBezTo>
                  <a:pt x="53" y="39"/>
                  <a:pt x="69" y="23"/>
                  <a:pt x="89" y="23"/>
                </a:cubicBezTo>
                <a:cubicBezTo>
                  <a:pt x="108" y="23"/>
                  <a:pt x="124" y="39"/>
                  <a:pt x="124" y="59"/>
                </a:cubicBezTo>
                <a:cubicBezTo>
                  <a:pt x="124" y="78"/>
                  <a:pt x="108" y="94"/>
                  <a:pt x="89" y="94"/>
                </a:cubicBezTo>
                <a:close/>
                <a:moveTo>
                  <a:pt x="141" y="47"/>
                </a:moveTo>
                <a:cubicBezTo>
                  <a:pt x="128" y="47"/>
                  <a:pt x="118" y="36"/>
                  <a:pt x="118" y="23"/>
                </a:cubicBezTo>
                <a:cubicBezTo>
                  <a:pt x="118" y="10"/>
                  <a:pt x="128" y="0"/>
                  <a:pt x="141" y="0"/>
                </a:cubicBezTo>
                <a:cubicBezTo>
                  <a:pt x="154" y="0"/>
                  <a:pt x="165" y="10"/>
                  <a:pt x="165" y="23"/>
                </a:cubicBezTo>
                <a:cubicBezTo>
                  <a:pt x="165" y="36"/>
                  <a:pt x="154" y="47"/>
                  <a:pt x="141" y="47"/>
                </a:cubicBezTo>
                <a:close/>
                <a:moveTo>
                  <a:pt x="159" y="94"/>
                </a:moveTo>
                <a:cubicBezTo>
                  <a:pt x="146" y="94"/>
                  <a:pt x="146" y="94"/>
                  <a:pt x="146" y="94"/>
                </a:cubicBezTo>
                <a:cubicBezTo>
                  <a:pt x="140" y="86"/>
                  <a:pt x="132" y="82"/>
                  <a:pt x="122" y="82"/>
                </a:cubicBezTo>
                <a:cubicBezTo>
                  <a:pt x="127" y="75"/>
                  <a:pt x="130" y="67"/>
                  <a:pt x="130" y="59"/>
                </a:cubicBezTo>
                <a:cubicBezTo>
                  <a:pt x="130" y="57"/>
                  <a:pt x="129" y="54"/>
                  <a:pt x="129" y="52"/>
                </a:cubicBezTo>
                <a:cubicBezTo>
                  <a:pt x="133" y="54"/>
                  <a:pt x="137" y="55"/>
                  <a:pt x="141" y="55"/>
                </a:cubicBezTo>
                <a:cubicBezTo>
                  <a:pt x="154" y="55"/>
                  <a:pt x="163" y="47"/>
                  <a:pt x="165" y="47"/>
                </a:cubicBezTo>
                <a:cubicBezTo>
                  <a:pt x="177" y="47"/>
                  <a:pt x="177" y="72"/>
                  <a:pt x="177" y="79"/>
                </a:cubicBezTo>
                <a:cubicBezTo>
                  <a:pt x="177" y="89"/>
                  <a:pt x="168" y="94"/>
                  <a:pt x="159" y="94"/>
                </a:cubicBezTo>
                <a:close/>
              </a:path>
            </a:pathLst>
          </a:custGeom>
          <a:solidFill>
            <a:schemeClr val="bg1"/>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200" kern="0">
              <a:solidFill>
                <a:srgbClr val="000000"/>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nvGrpSpPr>
          <p:cNvPr id="184" name="组合 183"/>
          <p:cNvGrpSpPr/>
          <p:nvPr/>
        </p:nvGrpSpPr>
        <p:grpSpPr>
          <a:xfrm>
            <a:off x="3646762" y="1739827"/>
            <a:ext cx="613493" cy="613492"/>
            <a:chOff x="304800" y="673100"/>
            <a:chExt cx="4000500" cy="4000500"/>
          </a:xfrm>
          <a:effectLst/>
        </p:grpSpPr>
        <p:sp>
          <p:nvSpPr>
            <p:cNvPr id="185" name="同心圆 18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86" name="椭圆 185"/>
            <p:cNvSpPr/>
            <p:nvPr/>
          </p:nvSpPr>
          <p:spPr>
            <a:xfrm>
              <a:off x="392114" y="760414"/>
              <a:ext cx="3825871" cy="3825871"/>
            </a:xfrm>
            <a:prstGeom prst="ellipse">
              <a:avLst/>
            </a:prstGeom>
            <a:solidFill>
              <a:srgbClr val="1C929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grpSp>
      <p:sp>
        <p:nvSpPr>
          <p:cNvPr id="187" name="Freeform 8"/>
          <p:cNvSpPr>
            <a:spLocks noEditPoints="1"/>
          </p:cNvSpPr>
          <p:nvPr/>
        </p:nvSpPr>
        <p:spPr bwMode="auto">
          <a:xfrm>
            <a:off x="3886970" y="1896093"/>
            <a:ext cx="204453" cy="300959"/>
          </a:xfrm>
          <a:custGeom>
            <a:avLst/>
            <a:gdLst>
              <a:gd name="T0" fmla="*/ 85 w 94"/>
              <a:gd name="T1" fmla="*/ 44 h 140"/>
              <a:gd name="T2" fmla="*/ 45 w 94"/>
              <a:gd name="T3" fmla="*/ 90 h 140"/>
              <a:gd name="T4" fmla="*/ 26 w 94"/>
              <a:gd name="T5" fmla="*/ 105 h 140"/>
              <a:gd name="T6" fmla="*/ 26 w 94"/>
              <a:gd name="T7" fmla="*/ 108 h 140"/>
              <a:gd name="T8" fmla="*/ 35 w 94"/>
              <a:gd name="T9" fmla="*/ 123 h 140"/>
              <a:gd name="T10" fmla="*/ 17 w 94"/>
              <a:gd name="T11" fmla="*/ 140 h 140"/>
              <a:gd name="T12" fmla="*/ 0 w 94"/>
              <a:gd name="T13" fmla="*/ 123 h 140"/>
              <a:gd name="T14" fmla="*/ 9 w 94"/>
              <a:gd name="T15" fmla="*/ 108 h 140"/>
              <a:gd name="T16" fmla="*/ 9 w 94"/>
              <a:gd name="T17" fmla="*/ 33 h 140"/>
              <a:gd name="T18" fmla="*/ 0 w 94"/>
              <a:gd name="T19" fmla="*/ 17 h 140"/>
              <a:gd name="T20" fmla="*/ 17 w 94"/>
              <a:gd name="T21" fmla="*/ 0 h 140"/>
              <a:gd name="T22" fmla="*/ 35 w 94"/>
              <a:gd name="T23" fmla="*/ 17 h 140"/>
              <a:gd name="T24" fmla="*/ 26 w 94"/>
              <a:gd name="T25" fmla="*/ 33 h 140"/>
              <a:gd name="T26" fmla="*/ 26 w 94"/>
              <a:gd name="T27" fmla="*/ 78 h 140"/>
              <a:gd name="T28" fmla="*/ 40 w 94"/>
              <a:gd name="T29" fmla="*/ 73 h 140"/>
              <a:gd name="T30" fmla="*/ 67 w 94"/>
              <a:gd name="T31" fmla="*/ 44 h 140"/>
              <a:gd name="T32" fmla="*/ 58 w 94"/>
              <a:gd name="T33" fmla="*/ 29 h 140"/>
              <a:gd name="T34" fmla="*/ 76 w 94"/>
              <a:gd name="T35" fmla="*/ 11 h 140"/>
              <a:gd name="T36" fmla="*/ 94 w 94"/>
              <a:gd name="T37" fmla="*/ 29 h 140"/>
              <a:gd name="T38" fmla="*/ 85 w 94"/>
              <a:gd name="T39" fmla="*/ 44 h 140"/>
              <a:gd name="T40" fmla="*/ 17 w 94"/>
              <a:gd name="T41" fmla="*/ 9 h 140"/>
              <a:gd name="T42" fmla="*/ 9 w 94"/>
              <a:gd name="T43" fmla="*/ 17 h 140"/>
              <a:gd name="T44" fmla="*/ 17 w 94"/>
              <a:gd name="T45" fmla="*/ 26 h 140"/>
              <a:gd name="T46" fmla="*/ 26 w 94"/>
              <a:gd name="T47" fmla="*/ 17 h 140"/>
              <a:gd name="T48" fmla="*/ 17 w 94"/>
              <a:gd name="T49" fmla="*/ 9 h 140"/>
              <a:gd name="T50" fmla="*/ 17 w 94"/>
              <a:gd name="T51" fmla="*/ 114 h 140"/>
              <a:gd name="T52" fmla="*/ 9 w 94"/>
              <a:gd name="T53" fmla="*/ 123 h 140"/>
              <a:gd name="T54" fmla="*/ 17 w 94"/>
              <a:gd name="T55" fmla="*/ 132 h 140"/>
              <a:gd name="T56" fmla="*/ 26 w 94"/>
              <a:gd name="T57" fmla="*/ 123 h 140"/>
              <a:gd name="T58" fmla="*/ 17 w 94"/>
              <a:gd name="T59" fmla="*/ 114 h 140"/>
              <a:gd name="T60" fmla="*/ 76 w 94"/>
              <a:gd name="T61" fmla="*/ 20 h 140"/>
              <a:gd name="T62" fmla="*/ 67 w 94"/>
              <a:gd name="T63" fmla="*/ 29 h 140"/>
              <a:gd name="T64" fmla="*/ 76 w 94"/>
              <a:gd name="T65" fmla="*/ 38 h 140"/>
              <a:gd name="T66" fmla="*/ 85 w 94"/>
              <a:gd name="T67" fmla="*/ 29 h 140"/>
              <a:gd name="T68" fmla="*/ 76 w 94"/>
              <a:gd name="T69" fmla="*/ 2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4" h="140">
                <a:moveTo>
                  <a:pt x="85" y="44"/>
                </a:moveTo>
                <a:cubicBezTo>
                  <a:pt x="84" y="77"/>
                  <a:pt x="61" y="85"/>
                  <a:pt x="45" y="90"/>
                </a:cubicBezTo>
                <a:cubicBezTo>
                  <a:pt x="31" y="94"/>
                  <a:pt x="26" y="96"/>
                  <a:pt x="26" y="105"/>
                </a:cubicBezTo>
                <a:cubicBezTo>
                  <a:pt x="26" y="108"/>
                  <a:pt x="26" y="108"/>
                  <a:pt x="26" y="108"/>
                </a:cubicBezTo>
                <a:cubicBezTo>
                  <a:pt x="31" y="111"/>
                  <a:pt x="35" y="116"/>
                  <a:pt x="35" y="123"/>
                </a:cubicBezTo>
                <a:cubicBezTo>
                  <a:pt x="35" y="132"/>
                  <a:pt x="27" y="140"/>
                  <a:pt x="17" y="140"/>
                </a:cubicBezTo>
                <a:cubicBezTo>
                  <a:pt x="8" y="140"/>
                  <a:pt x="0" y="132"/>
                  <a:pt x="0" y="123"/>
                </a:cubicBezTo>
                <a:cubicBezTo>
                  <a:pt x="0" y="116"/>
                  <a:pt x="3" y="111"/>
                  <a:pt x="9" y="108"/>
                </a:cubicBezTo>
                <a:cubicBezTo>
                  <a:pt x="9" y="33"/>
                  <a:pt x="9" y="33"/>
                  <a:pt x="9" y="33"/>
                </a:cubicBezTo>
                <a:cubicBezTo>
                  <a:pt x="3" y="29"/>
                  <a:pt x="0" y="24"/>
                  <a:pt x="0" y="17"/>
                </a:cubicBezTo>
                <a:cubicBezTo>
                  <a:pt x="0" y="8"/>
                  <a:pt x="8" y="0"/>
                  <a:pt x="17" y="0"/>
                </a:cubicBezTo>
                <a:cubicBezTo>
                  <a:pt x="27" y="0"/>
                  <a:pt x="35" y="8"/>
                  <a:pt x="35" y="17"/>
                </a:cubicBezTo>
                <a:cubicBezTo>
                  <a:pt x="35" y="24"/>
                  <a:pt x="31" y="29"/>
                  <a:pt x="26" y="33"/>
                </a:cubicBezTo>
                <a:cubicBezTo>
                  <a:pt x="26" y="78"/>
                  <a:pt x="26" y="78"/>
                  <a:pt x="26" y="78"/>
                </a:cubicBezTo>
                <a:cubicBezTo>
                  <a:pt x="31" y="76"/>
                  <a:pt x="36" y="74"/>
                  <a:pt x="40" y="73"/>
                </a:cubicBezTo>
                <a:cubicBezTo>
                  <a:pt x="57" y="67"/>
                  <a:pt x="67" y="63"/>
                  <a:pt x="67" y="44"/>
                </a:cubicBezTo>
                <a:cubicBezTo>
                  <a:pt x="62" y="41"/>
                  <a:pt x="58" y="36"/>
                  <a:pt x="58" y="29"/>
                </a:cubicBezTo>
                <a:cubicBezTo>
                  <a:pt x="58" y="19"/>
                  <a:pt x="66" y="11"/>
                  <a:pt x="76" y="11"/>
                </a:cubicBezTo>
                <a:cubicBezTo>
                  <a:pt x="86" y="11"/>
                  <a:pt x="94" y="19"/>
                  <a:pt x="94" y="29"/>
                </a:cubicBezTo>
                <a:cubicBezTo>
                  <a:pt x="94" y="36"/>
                  <a:pt x="90" y="41"/>
                  <a:pt x="85" y="44"/>
                </a:cubicBezTo>
                <a:close/>
                <a:moveTo>
                  <a:pt x="17" y="9"/>
                </a:moveTo>
                <a:cubicBezTo>
                  <a:pt x="13" y="9"/>
                  <a:pt x="9" y="12"/>
                  <a:pt x="9" y="17"/>
                </a:cubicBezTo>
                <a:cubicBezTo>
                  <a:pt x="9" y="22"/>
                  <a:pt x="13" y="26"/>
                  <a:pt x="17" y="26"/>
                </a:cubicBezTo>
                <a:cubicBezTo>
                  <a:pt x="22" y="26"/>
                  <a:pt x="26" y="22"/>
                  <a:pt x="26" y="17"/>
                </a:cubicBezTo>
                <a:cubicBezTo>
                  <a:pt x="26" y="12"/>
                  <a:pt x="22" y="9"/>
                  <a:pt x="17" y="9"/>
                </a:cubicBezTo>
                <a:close/>
                <a:moveTo>
                  <a:pt x="17" y="114"/>
                </a:moveTo>
                <a:cubicBezTo>
                  <a:pt x="13" y="114"/>
                  <a:pt x="9" y="118"/>
                  <a:pt x="9" y="123"/>
                </a:cubicBezTo>
                <a:cubicBezTo>
                  <a:pt x="9" y="128"/>
                  <a:pt x="13" y="132"/>
                  <a:pt x="17" y="132"/>
                </a:cubicBezTo>
                <a:cubicBezTo>
                  <a:pt x="22" y="132"/>
                  <a:pt x="26" y="128"/>
                  <a:pt x="26" y="123"/>
                </a:cubicBezTo>
                <a:cubicBezTo>
                  <a:pt x="26" y="118"/>
                  <a:pt x="22" y="114"/>
                  <a:pt x="17" y="114"/>
                </a:cubicBezTo>
                <a:close/>
                <a:moveTo>
                  <a:pt x="76" y="20"/>
                </a:moveTo>
                <a:cubicBezTo>
                  <a:pt x="71" y="20"/>
                  <a:pt x="67" y="24"/>
                  <a:pt x="67" y="29"/>
                </a:cubicBezTo>
                <a:cubicBezTo>
                  <a:pt x="67" y="34"/>
                  <a:pt x="71" y="38"/>
                  <a:pt x="76" y="38"/>
                </a:cubicBezTo>
                <a:cubicBezTo>
                  <a:pt x="81" y="38"/>
                  <a:pt x="85" y="34"/>
                  <a:pt x="85" y="29"/>
                </a:cubicBezTo>
                <a:cubicBezTo>
                  <a:pt x="85" y="24"/>
                  <a:pt x="81" y="20"/>
                  <a:pt x="76" y="20"/>
                </a:cubicBezTo>
                <a:close/>
              </a:path>
            </a:pathLst>
          </a:custGeom>
          <a:solidFill>
            <a:schemeClr val="bg1"/>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200" kern="0">
              <a:solidFill>
                <a:srgbClr val="000000"/>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nvGrpSpPr>
          <p:cNvPr id="188" name="组合 187"/>
          <p:cNvGrpSpPr/>
          <p:nvPr/>
        </p:nvGrpSpPr>
        <p:grpSpPr>
          <a:xfrm>
            <a:off x="4806942" y="3056309"/>
            <a:ext cx="613493" cy="613492"/>
            <a:chOff x="304800" y="673100"/>
            <a:chExt cx="4000500" cy="4000500"/>
          </a:xfrm>
          <a:effectLst/>
        </p:grpSpPr>
        <p:sp>
          <p:nvSpPr>
            <p:cNvPr id="189" name="同心圆 18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90" name="椭圆 189"/>
            <p:cNvSpPr/>
            <p:nvPr/>
          </p:nvSpPr>
          <p:spPr>
            <a:xfrm>
              <a:off x="392112" y="760412"/>
              <a:ext cx="3825874" cy="3825874"/>
            </a:xfrm>
            <a:prstGeom prst="ellipse">
              <a:avLst/>
            </a:prstGeom>
            <a:solidFill>
              <a:srgbClr val="1C929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grpSp>
      <p:sp>
        <p:nvSpPr>
          <p:cNvPr id="191" name="Freeform 10"/>
          <p:cNvSpPr>
            <a:spLocks noEditPoints="1"/>
          </p:cNvSpPr>
          <p:nvPr/>
        </p:nvSpPr>
        <p:spPr bwMode="auto">
          <a:xfrm>
            <a:off x="4981598" y="3255872"/>
            <a:ext cx="264180" cy="203860"/>
          </a:xfrm>
          <a:custGeom>
            <a:avLst/>
            <a:gdLst>
              <a:gd name="T0" fmla="*/ 164 w 164"/>
              <a:gd name="T1" fmla="*/ 114 h 128"/>
              <a:gd name="T2" fmla="*/ 149 w 164"/>
              <a:gd name="T3" fmla="*/ 128 h 128"/>
              <a:gd name="T4" fmla="*/ 15 w 164"/>
              <a:gd name="T5" fmla="*/ 128 h 128"/>
              <a:gd name="T6" fmla="*/ 0 w 164"/>
              <a:gd name="T7" fmla="*/ 114 h 128"/>
              <a:gd name="T8" fmla="*/ 0 w 164"/>
              <a:gd name="T9" fmla="*/ 14 h 128"/>
              <a:gd name="T10" fmla="*/ 15 w 164"/>
              <a:gd name="T11" fmla="*/ 0 h 128"/>
              <a:gd name="T12" fmla="*/ 149 w 164"/>
              <a:gd name="T13" fmla="*/ 0 h 128"/>
              <a:gd name="T14" fmla="*/ 164 w 164"/>
              <a:gd name="T15" fmla="*/ 14 h 128"/>
              <a:gd name="T16" fmla="*/ 164 w 164"/>
              <a:gd name="T17" fmla="*/ 114 h 128"/>
              <a:gd name="T18" fmla="*/ 149 w 164"/>
              <a:gd name="T19" fmla="*/ 11 h 128"/>
              <a:gd name="T20" fmla="*/ 15 w 164"/>
              <a:gd name="T21" fmla="*/ 11 h 128"/>
              <a:gd name="T22" fmla="*/ 12 w 164"/>
              <a:gd name="T23" fmla="*/ 14 h 128"/>
              <a:gd name="T24" fmla="*/ 25 w 164"/>
              <a:gd name="T25" fmla="*/ 40 h 128"/>
              <a:gd name="T26" fmla="*/ 62 w 164"/>
              <a:gd name="T27" fmla="*/ 69 h 128"/>
              <a:gd name="T28" fmla="*/ 82 w 164"/>
              <a:gd name="T29" fmla="*/ 82 h 128"/>
              <a:gd name="T30" fmla="*/ 82 w 164"/>
              <a:gd name="T31" fmla="*/ 82 h 128"/>
              <a:gd name="T32" fmla="*/ 82 w 164"/>
              <a:gd name="T33" fmla="*/ 82 h 128"/>
              <a:gd name="T34" fmla="*/ 102 w 164"/>
              <a:gd name="T35" fmla="*/ 69 h 128"/>
              <a:gd name="T36" fmla="*/ 139 w 164"/>
              <a:gd name="T37" fmla="*/ 40 h 128"/>
              <a:gd name="T38" fmla="*/ 152 w 164"/>
              <a:gd name="T39" fmla="*/ 18 h 128"/>
              <a:gd name="T40" fmla="*/ 149 w 164"/>
              <a:gd name="T41" fmla="*/ 11 h 128"/>
              <a:gd name="T42" fmla="*/ 152 w 164"/>
              <a:gd name="T43" fmla="*/ 43 h 128"/>
              <a:gd name="T44" fmla="*/ 146 w 164"/>
              <a:gd name="T45" fmla="*/ 50 h 128"/>
              <a:gd name="T46" fmla="*/ 107 w 164"/>
              <a:gd name="T47" fmla="*/ 80 h 128"/>
              <a:gd name="T48" fmla="*/ 82 w 164"/>
              <a:gd name="T49" fmla="*/ 93 h 128"/>
              <a:gd name="T50" fmla="*/ 82 w 164"/>
              <a:gd name="T51" fmla="*/ 93 h 128"/>
              <a:gd name="T52" fmla="*/ 82 w 164"/>
              <a:gd name="T53" fmla="*/ 93 h 128"/>
              <a:gd name="T54" fmla="*/ 57 w 164"/>
              <a:gd name="T55" fmla="*/ 80 h 128"/>
              <a:gd name="T56" fmla="*/ 18 w 164"/>
              <a:gd name="T57" fmla="*/ 50 h 128"/>
              <a:gd name="T58" fmla="*/ 12 w 164"/>
              <a:gd name="T59" fmla="*/ 43 h 128"/>
              <a:gd name="T60" fmla="*/ 12 w 164"/>
              <a:gd name="T61" fmla="*/ 114 h 128"/>
              <a:gd name="T62" fmla="*/ 15 w 164"/>
              <a:gd name="T63" fmla="*/ 117 h 128"/>
              <a:gd name="T64" fmla="*/ 149 w 164"/>
              <a:gd name="T65" fmla="*/ 117 h 128"/>
              <a:gd name="T66" fmla="*/ 152 w 164"/>
              <a:gd name="T67" fmla="*/ 114 h 128"/>
              <a:gd name="T68" fmla="*/ 152 w 164"/>
              <a:gd name="T6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4" h="128">
                <a:moveTo>
                  <a:pt x="164" y="114"/>
                </a:moveTo>
                <a:cubicBezTo>
                  <a:pt x="164" y="122"/>
                  <a:pt x="157" y="128"/>
                  <a:pt x="149" y="128"/>
                </a:cubicBezTo>
                <a:cubicBezTo>
                  <a:pt x="15" y="128"/>
                  <a:pt x="15" y="128"/>
                  <a:pt x="15" y="128"/>
                </a:cubicBezTo>
                <a:cubicBezTo>
                  <a:pt x="7" y="128"/>
                  <a:pt x="0" y="122"/>
                  <a:pt x="0" y="114"/>
                </a:cubicBezTo>
                <a:cubicBezTo>
                  <a:pt x="0" y="14"/>
                  <a:pt x="0" y="14"/>
                  <a:pt x="0" y="14"/>
                </a:cubicBezTo>
                <a:cubicBezTo>
                  <a:pt x="0" y="6"/>
                  <a:pt x="7" y="0"/>
                  <a:pt x="15" y="0"/>
                </a:cubicBezTo>
                <a:cubicBezTo>
                  <a:pt x="149" y="0"/>
                  <a:pt x="149" y="0"/>
                  <a:pt x="149" y="0"/>
                </a:cubicBezTo>
                <a:cubicBezTo>
                  <a:pt x="157" y="0"/>
                  <a:pt x="164" y="6"/>
                  <a:pt x="164" y="14"/>
                </a:cubicBezTo>
                <a:lnTo>
                  <a:pt x="164" y="114"/>
                </a:lnTo>
                <a:close/>
                <a:moveTo>
                  <a:pt x="149" y="11"/>
                </a:moveTo>
                <a:cubicBezTo>
                  <a:pt x="15" y="11"/>
                  <a:pt x="15" y="11"/>
                  <a:pt x="15" y="11"/>
                </a:cubicBezTo>
                <a:cubicBezTo>
                  <a:pt x="13" y="11"/>
                  <a:pt x="12" y="13"/>
                  <a:pt x="12" y="14"/>
                </a:cubicBezTo>
                <a:cubicBezTo>
                  <a:pt x="12" y="25"/>
                  <a:pt x="17" y="34"/>
                  <a:pt x="25" y="40"/>
                </a:cubicBezTo>
                <a:cubicBezTo>
                  <a:pt x="37" y="50"/>
                  <a:pt x="50" y="59"/>
                  <a:pt x="62" y="69"/>
                </a:cubicBezTo>
                <a:cubicBezTo>
                  <a:pt x="67" y="73"/>
                  <a:pt x="76" y="82"/>
                  <a:pt x="82" y="82"/>
                </a:cubicBezTo>
                <a:cubicBezTo>
                  <a:pt x="82" y="82"/>
                  <a:pt x="82" y="82"/>
                  <a:pt x="82" y="82"/>
                </a:cubicBezTo>
                <a:cubicBezTo>
                  <a:pt x="82" y="82"/>
                  <a:pt x="82" y="82"/>
                  <a:pt x="82" y="82"/>
                </a:cubicBezTo>
                <a:cubicBezTo>
                  <a:pt x="89" y="82"/>
                  <a:pt x="97" y="73"/>
                  <a:pt x="102" y="69"/>
                </a:cubicBezTo>
                <a:cubicBezTo>
                  <a:pt x="114" y="59"/>
                  <a:pt x="127" y="50"/>
                  <a:pt x="139" y="40"/>
                </a:cubicBezTo>
                <a:cubicBezTo>
                  <a:pt x="145" y="36"/>
                  <a:pt x="152" y="25"/>
                  <a:pt x="152" y="18"/>
                </a:cubicBezTo>
                <a:cubicBezTo>
                  <a:pt x="152" y="15"/>
                  <a:pt x="153" y="11"/>
                  <a:pt x="149" y="11"/>
                </a:cubicBezTo>
                <a:close/>
                <a:moveTo>
                  <a:pt x="152" y="43"/>
                </a:moveTo>
                <a:cubicBezTo>
                  <a:pt x="150" y="46"/>
                  <a:pt x="148" y="48"/>
                  <a:pt x="146" y="50"/>
                </a:cubicBezTo>
                <a:cubicBezTo>
                  <a:pt x="133" y="60"/>
                  <a:pt x="120" y="70"/>
                  <a:pt x="107" y="80"/>
                </a:cubicBezTo>
                <a:cubicBezTo>
                  <a:pt x="100" y="86"/>
                  <a:pt x="92" y="93"/>
                  <a:pt x="82" y="93"/>
                </a:cubicBezTo>
                <a:cubicBezTo>
                  <a:pt x="82" y="93"/>
                  <a:pt x="82" y="93"/>
                  <a:pt x="82" y="93"/>
                </a:cubicBezTo>
                <a:cubicBezTo>
                  <a:pt x="82" y="93"/>
                  <a:pt x="82" y="93"/>
                  <a:pt x="82" y="93"/>
                </a:cubicBezTo>
                <a:cubicBezTo>
                  <a:pt x="72" y="93"/>
                  <a:pt x="64" y="86"/>
                  <a:pt x="57" y="80"/>
                </a:cubicBezTo>
                <a:cubicBezTo>
                  <a:pt x="44" y="70"/>
                  <a:pt x="31" y="60"/>
                  <a:pt x="18" y="50"/>
                </a:cubicBezTo>
                <a:cubicBezTo>
                  <a:pt x="16" y="48"/>
                  <a:pt x="14" y="46"/>
                  <a:pt x="12" y="43"/>
                </a:cubicBezTo>
                <a:cubicBezTo>
                  <a:pt x="12" y="114"/>
                  <a:pt x="12" y="114"/>
                  <a:pt x="12" y="114"/>
                </a:cubicBezTo>
                <a:cubicBezTo>
                  <a:pt x="12" y="115"/>
                  <a:pt x="13" y="117"/>
                  <a:pt x="15" y="117"/>
                </a:cubicBezTo>
                <a:cubicBezTo>
                  <a:pt x="149" y="117"/>
                  <a:pt x="149" y="117"/>
                  <a:pt x="149" y="117"/>
                </a:cubicBezTo>
                <a:cubicBezTo>
                  <a:pt x="151" y="117"/>
                  <a:pt x="152" y="115"/>
                  <a:pt x="152" y="114"/>
                </a:cubicBezTo>
                <a:lnTo>
                  <a:pt x="152" y="43"/>
                </a:lnTo>
                <a:close/>
              </a:path>
            </a:pathLst>
          </a:custGeom>
          <a:solidFill>
            <a:schemeClr val="bg1"/>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200" kern="0">
              <a:solidFill>
                <a:srgbClr val="000000"/>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nvGrpSpPr>
          <p:cNvPr id="192" name="组合 191"/>
          <p:cNvGrpSpPr/>
          <p:nvPr/>
        </p:nvGrpSpPr>
        <p:grpSpPr>
          <a:xfrm>
            <a:off x="6352327" y="916360"/>
            <a:ext cx="613493" cy="613492"/>
            <a:chOff x="304800" y="673100"/>
            <a:chExt cx="4000500" cy="4000500"/>
          </a:xfrm>
          <a:effectLst/>
        </p:grpSpPr>
        <p:sp>
          <p:nvSpPr>
            <p:cNvPr id="193" name="同心圆 19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94" name="椭圆 193"/>
            <p:cNvSpPr/>
            <p:nvPr/>
          </p:nvSpPr>
          <p:spPr>
            <a:xfrm>
              <a:off x="392112" y="760412"/>
              <a:ext cx="3825874" cy="3825874"/>
            </a:xfrm>
            <a:prstGeom prst="ellipse">
              <a:avLst/>
            </a:prstGeom>
            <a:solidFill>
              <a:srgbClr val="1C929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grpSp>
      <p:sp>
        <p:nvSpPr>
          <p:cNvPr id="195" name="Freeform 9"/>
          <p:cNvSpPr>
            <a:spLocks noEditPoints="1"/>
          </p:cNvSpPr>
          <p:nvPr/>
        </p:nvSpPr>
        <p:spPr bwMode="auto">
          <a:xfrm>
            <a:off x="6539703" y="1111166"/>
            <a:ext cx="266999" cy="197387"/>
          </a:xfrm>
          <a:custGeom>
            <a:avLst/>
            <a:gdLst>
              <a:gd name="T0" fmla="*/ 302 w 302"/>
              <a:gd name="T1" fmla="*/ 226 h 226"/>
              <a:gd name="T2" fmla="*/ 0 w 302"/>
              <a:gd name="T3" fmla="*/ 226 h 226"/>
              <a:gd name="T4" fmla="*/ 0 w 302"/>
              <a:gd name="T5" fmla="*/ 0 h 226"/>
              <a:gd name="T6" fmla="*/ 17 w 302"/>
              <a:gd name="T7" fmla="*/ 0 h 226"/>
              <a:gd name="T8" fmla="*/ 17 w 302"/>
              <a:gd name="T9" fmla="*/ 206 h 226"/>
              <a:gd name="T10" fmla="*/ 302 w 302"/>
              <a:gd name="T11" fmla="*/ 206 h 226"/>
              <a:gd name="T12" fmla="*/ 302 w 302"/>
              <a:gd name="T13" fmla="*/ 226 h 226"/>
              <a:gd name="T14" fmla="*/ 282 w 302"/>
              <a:gd name="T15" fmla="*/ 188 h 226"/>
              <a:gd name="T16" fmla="*/ 37 w 302"/>
              <a:gd name="T17" fmla="*/ 188 h 226"/>
              <a:gd name="T18" fmla="*/ 37 w 302"/>
              <a:gd name="T19" fmla="*/ 103 h 226"/>
              <a:gd name="T20" fmla="*/ 103 w 302"/>
              <a:gd name="T21" fmla="*/ 17 h 226"/>
              <a:gd name="T22" fmla="*/ 189 w 302"/>
              <a:gd name="T23" fmla="*/ 103 h 226"/>
              <a:gd name="T24" fmla="*/ 245 w 302"/>
              <a:gd name="T25" fmla="*/ 56 h 226"/>
              <a:gd name="T26" fmla="*/ 282 w 302"/>
              <a:gd name="T27" fmla="*/ 18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2" h="226">
                <a:moveTo>
                  <a:pt x="302" y="226"/>
                </a:moveTo>
                <a:lnTo>
                  <a:pt x="0" y="226"/>
                </a:lnTo>
                <a:lnTo>
                  <a:pt x="0" y="0"/>
                </a:lnTo>
                <a:lnTo>
                  <a:pt x="17" y="0"/>
                </a:lnTo>
                <a:lnTo>
                  <a:pt x="17" y="206"/>
                </a:lnTo>
                <a:lnTo>
                  <a:pt x="302" y="206"/>
                </a:lnTo>
                <a:lnTo>
                  <a:pt x="302" y="226"/>
                </a:lnTo>
                <a:close/>
                <a:moveTo>
                  <a:pt x="282" y="188"/>
                </a:moveTo>
                <a:lnTo>
                  <a:pt x="37" y="188"/>
                </a:lnTo>
                <a:lnTo>
                  <a:pt x="37" y="103"/>
                </a:lnTo>
                <a:lnTo>
                  <a:pt x="103" y="17"/>
                </a:lnTo>
                <a:lnTo>
                  <a:pt x="189" y="103"/>
                </a:lnTo>
                <a:lnTo>
                  <a:pt x="245" y="56"/>
                </a:lnTo>
                <a:lnTo>
                  <a:pt x="282" y="188"/>
                </a:lnTo>
                <a:close/>
              </a:path>
            </a:pathLst>
          </a:custGeom>
          <a:solidFill>
            <a:schemeClr val="bg1"/>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200" kern="0">
              <a:solidFill>
                <a:srgbClr val="000000"/>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nvGrpSpPr>
          <p:cNvPr id="196" name="组合 195"/>
          <p:cNvGrpSpPr/>
          <p:nvPr/>
        </p:nvGrpSpPr>
        <p:grpSpPr>
          <a:xfrm>
            <a:off x="6626301" y="2731235"/>
            <a:ext cx="613493" cy="613492"/>
            <a:chOff x="304800" y="673100"/>
            <a:chExt cx="4000500" cy="4000500"/>
          </a:xfrm>
          <a:effectLst/>
        </p:grpSpPr>
        <p:sp>
          <p:nvSpPr>
            <p:cNvPr id="197" name="同心圆 19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98" name="椭圆 197"/>
            <p:cNvSpPr/>
            <p:nvPr/>
          </p:nvSpPr>
          <p:spPr>
            <a:xfrm>
              <a:off x="392112" y="760412"/>
              <a:ext cx="3825874" cy="3825874"/>
            </a:xfrm>
            <a:prstGeom prst="ellipse">
              <a:avLst/>
            </a:prstGeom>
            <a:solidFill>
              <a:srgbClr val="1C929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grpSp>
      <p:sp>
        <p:nvSpPr>
          <p:cNvPr id="199" name="Freeform 6"/>
          <p:cNvSpPr>
            <a:spLocks noEditPoints="1"/>
          </p:cNvSpPr>
          <p:nvPr/>
        </p:nvSpPr>
        <p:spPr bwMode="auto">
          <a:xfrm>
            <a:off x="6745276" y="2931963"/>
            <a:ext cx="322523" cy="212037"/>
          </a:xfrm>
          <a:custGeom>
            <a:avLst/>
            <a:gdLst>
              <a:gd name="T0" fmla="*/ 176 w 176"/>
              <a:gd name="T1" fmla="*/ 99 h 117"/>
              <a:gd name="T2" fmla="*/ 176 w 176"/>
              <a:gd name="T3" fmla="*/ 108 h 117"/>
              <a:gd name="T4" fmla="*/ 161 w 176"/>
              <a:gd name="T5" fmla="*/ 117 h 117"/>
              <a:gd name="T6" fmla="*/ 15 w 176"/>
              <a:gd name="T7" fmla="*/ 117 h 117"/>
              <a:gd name="T8" fmla="*/ 0 w 176"/>
              <a:gd name="T9" fmla="*/ 108 h 117"/>
              <a:gd name="T10" fmla="*/ 0 w 176"/>
              <a:gd name="T11" fmla="*/ 99 h 117"/>
              <a:gd name="T12" fmla="*/ 15 w 176"/>
              <a:gd name="T13" fmla="*/ 99 h 117"/>
              <a:gd name="T14" fmla="*/ 161 w 176"/>
              <a:gd name="T15" fmla="*/ 99 h 117"/>
              <a:gd name="T16" fmla="*/ 176 w 176"/>
              <a:gd name="T17" fmla="*/ 99 h 117"/>
              <a:gd name="T18" fmla="*/ 24 w 176"/>
              <a:gd name="T19" fmla="*/ 79 h 117"/>
              <a:gd name="T20" fmla="*/ 24 w 176"/>
              <a:gd name="T21" fmla="*/ 14 h 117"/>
              <a:gd name="T22" fmla="*/ 38 w 176"/>
              <a:gd name="T23" fmla="*/ 0 h 117"/>
              <a:gd name="T24" fmla="*/ 138 w 176"/>
              <a:gd name="T25" fmla="*/ 0 h 117"/>
              <a:gd name="T26" fmla="*/ 152 w 176"/>
              <a:gd name="T27" fmla="*/ 14 h 117"/>
              <a:gd name="T28" fmla="*/ 152 w 176"/>
              <a:gd name="T29" fmla="*/ 79 h 117"/>
              <a:gd name="T30" fmla="*/ 138 w 176"/>
              <a:gd name="T31" fmla="*/ 93 h 117"/>
              <a:gd name="T32" fmla="*/ 38 w 176"/>
              <a:gd name="T33" fmla="*/ 93 h 117"/>
              <a:gd name="T34" fmla="*/ 24 w 176"/>
              <a:gd name="T35" fmla="*/ 79 h 117"/>
              <a:gd name="T36" fmla="*/ 35 w 176"/>
              <a:gd name="T37" fmla="*/ 79 h 117"/>
              <a:gd name="T38" fmla="*/ 38 w 176"/>
              <a:gd name="T39" fmla="*/ 82 h 117"/>
              <a:gd name="T40" fmla="*/ 138 w 176"/>
              <a:gd name="T41" fmla="*/ 82 h 117"/>
              <a:gd name="T42" fmla="*/ 141 w 176"/>
              <a:gd name="T43" fmla="*/ 79 h 117"/>
              <a:gd name="T44" fmla="*/ 141 w 176"/>
              <a:gd name="T45" fmla="*/ 14 h 117"/>
              <a:gd name="T46" fmla="*/ 138 w 176"/>
              <a:gd name="T47" fmla="*/ 11 h 117"/>
              <a:gd name="T48" fmla="*/ 38 w 176"/>
              <a:gd name="T49" fmla="*/ 11 h 117"/>
              <a:gd name="T50" fmla="*/ 35 w 176"/>
              <a:gd name="T51" fmla="*/ 14 h 117"/>
              <a:gd name="T52" fmla="*/ 35 w 176"/>
              <a:gd name="T53" fmla="*/ 79 h 117"/>
              <a:gd name="T54" fmla="*/ 97 w 176"/>
              <a:gd name="T55" fmla="*/ 107 h 117"/>
              <a:gd name="T56" fmla="*/ 95 w 176"/>
              <a:gd name="T57" fmla="*/ 105 h 117"/>
              <a:gd name="T58" fmla="*/ 81 w 176"/>
              <a:gd name="T59" fmla="*/ 105 h 117"/>
              <a:gd name="T60" fmla="*/ 79 w 176"/>
              <a:gd name="T61" fmla="*/ 107 h 117"/>
              <a:gd name="T62" fmla="*/ 81 w 176"/>
              <a:gd name="T63" fmla="*/ 108 h 117"/>
              <a:gd name="T64" fmla="*/ 95 w 176"/>
              <a:gd name="T65" fmla="*/ 108 h 117"/>
              <a:gd name="T66" fmla="*/ 97 w 176"/>
              <a:gd name="T67" fmla="*/ 10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17">
                <a:moveTo>
                  <a:pt x="176" y="99"/>
                </a:moveTo>
                <a:cubicBezTo>
                  <a:pt x="176" y="108"/>
                  <a:pt x="176" y="108"/>
                  <a:pt x="176" y="108"/>
                </a:cubicBezTo>
                <a:cubicBezTo>
                  <a:pt x="176" y="113"/>
                  <a:pt x="169" y="117"/>
                  <a:pt x="161" y="117"/>
                </a:cubicBezTo>
                <a:cubicBezTo>
                  <a:pt x="15" y="117"/>
                  <a:pt x="15" y="117"/>
                  <a:pt x="15" y="117"/>
                </a:cubicBezTo>
                <a:cubicBezTo>
                  <a:pt x="7" y="117"/>
                  <a:pt x="0" y="113"/>
                  <a:pt x="0" y="108"/>
                </a:cubicBezTo>
                <a:cubicBezTo>
                  <a:pt x="0" y="99"/>
                  <a:pt x="0" y="99"/>
                  <a:pt x="0" y="99"/>
                </a:cubicBezTo>
                <a:cubicBezTo>
                  <a:pt x="15" y="99"/>
                  <a:pt x="15" y="99"/>
                  <a:pt x="15" y="99"/>
                </a:cubicBezTo>
                <a:cubicBezTo>
                  <a:pt x="161" y="99"/>
                  <a:pt x="161" y="99"/>
                  <a:pt x="161" y="99"/>
                </a:cubicBezTo>
                <a:lnTo>
                  <a:pt x="176" y="99"/>
                </a:lnTo>
                <a:close/>
                <a:moveTo>
                  <a:pt x="24" y="79"/>
                </a:moveTo>
                <a:cubicBezTo>
                  <a:pt x="24" y="14"/>
                  <a:pt x="24" y="14"/>
                  <a:pt x="24" y="14"/>
                </a:cubicBezTo>
                <a:cubicBezTo>
                  <a:pt x="24" y="6"/>
                  <a:pt x="30" y="0"/>
                  <a:pt x="38" y="0"/>
                </a:cubicBezTo>
                <a:cubicBezTo>
                  <a:pt x="138" y="0"/>
                  <a:pt x="138" y="0"/>
                  <a:pt x="138" y="0"/>
                </a:cubicBezTo>
                <a:cubicBezTo>
                  <a:pt x="146" y="0"/>
                  <a:pt x="152" y="6"/>
                  <a:pt x="152" y="14"/>
                </a:cubicBezTo>
                <a:cubicBezTo>
                  <a:pt x="152" y="79"/>
                  <a:pt x="152" y="79"/>
                  <a:pt x="152" y="79"/>
                </a:cubicBezTo>
                <a:cubicBezTo>
                  <a:pt x="152" y="87"/>
                  <a:pt x="146" y="93"/>
                  <a:pt x="138" y="93"/>
                </a:cubicBezTo>
                <a:cubicBezTo>
                  <a:pt x="38" y="93"/>
                  <a:pt x="38" y="93"/>
                  <a:pt x="38" y="93"/>
                </a:cubicBezTo>
                <a:cubicBezTo>
                  <a:pt x="30" y="93"/>
                  <a:pt x="24" y="87"/>
                  <a:pt x="24" y="79"/>
                </a:cubicBezTo>
                <a:close/>
                <a:moveTo>
                  <a:pt x="35" y="79"/>
                </a:moveTo>
                <a:cubicBezTo>
                  <a:pt x="35" y="80"/>
                  <a:pt x="37" y="82"/>
                  <a:pt x="38" y="82"/>
                </a:cubicBezTo>
                <a:cubicBezTo>
                  <a:pt x="138" y="82"/>
                  <a:pt x="138" y="82"/>
                  <a:pt x="138" y="82"/>
                </a:cubicBezTo>
                <a:cubicBezTo>
                  <a:pt x="139" y="82"/>
                  <a:pt x="141" y="80"/>
                  <a:pt x="141" y="79"/>
                </a:cubicBezTo>
                <a:cubicBezTo>
                  <a:pt x="141" y="14"/>
                  <a:pt x="141" y="14"/>
                  <a:pt x="141" y="14"/>
                </a:cubicBezTo>
                <a:cubicBezTo>
                  <a:pt x="141" y="13"/>
                  <a:pt x="139" y="11"/>
                  <a:pt x="138" y="11"/>
                </a:cubicBezTo>
                <a:cubicBezTo>
                  <a:pt x="38" y="11"/>
                  <a:pt x="38" y="11"/>
                  <a:pt x="38" y="11"/>
                </a:cubicBezTo>
                <a:cubicBezTo>
                  <a:pt x="37" y="11"/>
                  <a:pt x="35" y="13"/>
                  <a:pt x="35" y="14"/>
                </a:cubicBezTo>
                <a:lnTo>
                  <a:pt x="35" y="79"/>
                </a:lnTo>
                <a:close/>
                <a:moveTo>
                  <a:pt x="97" y="107"/>
                </a:moveTo>
                <a:cubicBezTo>
                  <a:pt x="97" y="106"/>
                  <a:pt x="96" y="105"/>
                  <a:pt x="95" y="105"/>
                </a:cubicBezTo>
                <a:cubicBezTo>
                  <a:pt x="81" y="105"/>
                  <a:pt x="81" y="105"/>
                  <a:pt x="81" y="105"/>
                </a:cubicBezTo>
                <a:cubicBezTo>
                  <a:pt x="80" y="105"/>
                  <a:pt x="79" y="106"/>
                  <a:pt x="79" y="107"/>
                </a:cubicBezTo>
                <a:cubicBezTo>
                  <a:pt x="79" y="107"/>
                  <a:pt x="80" y="108"/>
                  <a:pt x="81" y="108"/>
                </a:cubicBezTo>
                <a:cubicBezTo>
                  <a:pt x="95" y="108"/>
                  <a:pt x="95" y="108"/>
                  <a:pt x="95" y="108"/>
                </a:cubicBezTo>
                <a:cubicBezTo>
                  <a:pt x="96" y="108"/>
                  <a:pt x="97" y="107"/>
                  <a:pt x="97" y="107"/>
                </a:cubicBezTo>
                <a:close/>
              </a:path>
            </a:pathLst>
          </a:custGeom>
          <a:solidFill>
            <a:schemeClr val="bg1"/>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200" kern="0">
              <a:solidFill>
                <a:srgbClr val="000000"/>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nvGrpSpPr>
          <p:cNvPr id="200" name="组合 199"/>
          <p:cNvGrpSpPr/>
          <p:nvPr/>
        </p:nvGrpSpPr>
        <p:grpSpPr>
          <a:xfrm>
            <a:off x="7876939" y="1311379"/>
            <a:ext cx="613493" cy="613492"/>
            <a:chOff x="304800" y="673100"/>
            <a:chExt cx="4000500" cy="4000500"/>
          </a:xfrm>
          <a:effectLst/>
        </p:grpSpPr>
        <p:sp>
          <p:nvSpPr>
            <p:cNvPr id="201" name="同心圆 20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202" name="椭圆 201"/>
            <p:cNvSpPr/>
            <p:nvPr/>
          </p:nvSpPr>
          <p:spPr>
            <a:xfrm>
              <a:off x="392112" y="760412"/>
              <a:ext cx="3825874" cy="3825874"/>
            </a:xfrm>
            <a:prstGeom prst="ellipse">
              <a:avLst/>
            </a:prstGeom>
            <a:solidFill>
              <a:srgbClr val="1C929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203" name="组合 202"/>
          <p:cNvGrpSpPr/>
          <p:nvPr/>
        </p:nvGrpSpPr>
        <p:grpSpPr>
          <a:xfrm>
            <a:off x="7985652" y="1476502"/>
            <a:ext cx="367247" cy="312524"/>
            <a:chOff x="5933005" y="2830391"/>
            <a:chExt cx="500408" cy="425843"/>
          </a:xfrm>
          <a:solidFill>
            <a:srgbClr val="0070C0"/>
          </a:solidFill>
        </p:grpSpPr>
        <p:sp>
          <p:nvSpPr>
            <p:cNvPr id="204" name="Freeform 16"/>
            <p:cNvSpPr>
              <a:spLocks noEditPoints="1"/>
            </p:cNvSpPr>
            <p:nvPr/>
          </p:nvSpPr>
          <p:spPr bwMode="auto">
            <a:xfrm>
              <a:off x="5933005" y="2830391"/>
              <a:ext cx="467486" cy="425843"/>
            </a:xfrm>
            <a:custGeom>
              <a:avLst/>
              <a:gdLst>
                <a:gd name="T0" fmla="*/ 499 w 721"/>
                <a:gd name="T1" fmla="*/ 196 h 657"/>
                <a:gd name="T2" fmla="*/ 637 w 721"/>
                <a:gd name="T3" fmla="*/ 322 h 657"/>
                <a:gd name="T4" fmla="*/ 646 w 721"/>
                <a:gd name="T5" fmla="*/ 329 h 657"/>
                <a:gd name="T6" fmla="*/ 672 w 721"/>
                <a:gd name="T7" fmla="*/ 353 h 657"/>
                <a:gd name="T8" fmla="*/ 686 w 721"/>
                <a:gd name="T9" fmla="*/ 367 h 657"/>
                <a:gd name="T10" fmla="*/ 669 w 721"/>
                <a:gd name="T11" fmla="*/ 472 h 657"/>
                <a:gd name="T12" fmla="*/ 611 w 721"/>
                <a:gd name="T13" fmla="*/ 550 h 657"/>
                <a:gd name="T14" fmla="*/ 539 w 721"/>
                <a:gd name="T15" fmla="*/ 598 h 657"/>
                <a:gd name="T16" fmla="*/ 439 w 721"/>
                <a:gd name="T17" fmla="*/ 633 h 657"/>
                <a:gd name="T18" fmla="*/ 433 w 721"/>
                <a:gd name="T19" fmla="*/ 629 h 657"/>
                <a:gd name="T20" fmla="*/ 449 w 721"/>
                <a:gd name="T21" fmla="*/ 594 h 657"/>
                <a:gd name="T22" fmla="*/ 481 w 721"/>
                <a:gd name="T23" fmla="*/ 606 h 657"/>
                <a:gd name="T24" fmla="*/ 501 w 721"/>
                <a:gd name="T25" fmla="*/ 591 h 657"/>
                <a:gd name="T26" fmla="*/ 501 w 721"/>
                <a:gd name="T27" fmla="*/ 577 h 657"/>
                <a:gd name="T28" fmla="*/ 452 w 721"/>
                <a:gd name="T29" fmla="*/ 538 h 657"/>
                <a:gd name="T30" fmla="*/ 449 w 721"/>
                <a:gd name="T31" fmla="*/ 511 h 657"/>
                <a:gd name="T32" fmla="*/ 475 w 721"/>
                <a:gd name="T33" fmla="*/ 508 h 657"/>
                <a:gd name="T34" fmla="*/ 530 w 721"/>
                <a:gd name="T35" fmla="*/ 551 h 657"/>
                <a:gd name="T36" fmla="*/ 567 w 721"/>
                <a:gd name="T37" fmla="*/ 557 h 657"/>
                <a:gd name="T38" fmla="*/ 572 w 721"/>
                <a:gd name="T39" fmla="*/ 549 h 657"/>
                <a:gd name="T40" fmla="*/ 570 w 721"/>
                <a:gd name="T41" fmla="*/ 532 h 657"/>
                <a:gd name="T42" fmla="*/ 506 w 721"/>
                <a:gd name="T43" fmla="*/ 481 h 657"/>
                <a:gd name="T44" fmla="*/ 503 w 721"/>
                <a:gd name="T45" fmla="*/ 455 h 657"/>
                <a:gd name="T46" fmla="*/ 529 w 721"/>
                <a:gd name="T47" fmla="*/ 451 h 657"/>
                <a:gd name="T48" fmla="*/ 596 w 721"/>
                <a:gd name="T49" fmla="*/ 504 h 657"/>
                <a:gd name="T50" fmla="*/ 598 w 721"/>
                <a:gd name="T51" fmla="*/ 505 h 657"/>
                <a:gd name="T52" fmla="*/ 620 w 721"/>
                <a:gd name="T53" fmla="*/ 467 h 657"/>
                <a:gd name="T54" fmla="*/ 549 w 721"/>
                <a:gd name="T55" fmla="*/ 414 h 657"/>
                <a:gd name="T56" fmla="*/ 546 w 721"/>
                <a:gd name="T57" fmla="*/ 388 h 657"/>
                <a:gd name="T58" fmla="*/ 572 w 721"/>
                <a:gd name="T59" fmla="*/ 384 h 657"/>
                <a:gd name="T60" fmla="*/ 642 w 721"/>
                <a:gd name="T61" fmla="*/ 437 h 657"/>
                <a:gd name="T62" fmla="*/ 663 w 721"/>
                <a:gd name="T63" fmla="*/ 429 h 657"/>
                <a:gd name="T64" fmla="*/ 659 w 721"/>
                <a:gd name="T65" fmla="*/ 394 h 657"/>
                <a:gd name="T66" fmla="*/ 645 w 721"/>
                <a:gd name="T67" fmla="*/ 379 h 657"/>
                <a:gd name="T68" fmla="*/ 457 w 721"/>
                <a:gd name="T69" fmla="*/ 209 h 657"/>
                <a:gd name="T70" fmla="*/ 462 w 721"/>
                <a:gd name="T71" fmla="*/ 198 h 657"/>
                <a:gd name="T72" fmla="*/ 496 w 721"/>
                <a:gd name="T73" fmla="*/ 196 h 657"/>
                <a:gd name="T74" fmla="*/ 499 w 721"/>
                <a:gd name="T75" fmla="*/ 196 h 657"/>
                <a:gd name="T76" fmla="*/ 86 w 721"/>
                <a:gd name="T77" fmla="*/ 355 h 657"/>
                <a:gd name="T78" fmla="*/ 59 w 721"/>
                <a:gd name="T79" fmla="*/ 262 h 657"/>
                <a:gd name="T80" fmla="*/ 35 w 721"/>
                <a:gd name="T81" fmla="*/ 239 h 657"/>
                <a:gd name="T82" fmla="*/ 0 w 721"/>
                <a:gd name="T83" fmla="*/ 176 h 657"/>
                <a:gd name="T84" fmla="*/ 16 w 721"/>
                <a:gd name="T85" fmla="*/ 135 h 657"/>
                <a:gd name="T86" fmla="*/ 116 w 721"/>
                <a:gd name="T87" fmla="*/ 27 h 657"/>
                <a:gd name="T88" fmla="*/ 199 w 721"/>
                <a:gd name="T89" fmla="*/ 20 h 657"/>
                <a:gd name="T90" fmla="*/ 242 w 721"/>
                <a:gd name="T91" fmla="*/ 46 h 657"/>
                <a:gd name="T92" fmla="*/ 254 w 721"/>
                <a:gd name="T93" fmla="*/ 50 h 657"/>
                <a:gd name="T94" fmla="*/ 350 w 721"/>
                <a:gd name="T95" fmla="*/ 33 h 657"/>
                <a:gd name="T96" fmla="*/ 284 w 721"/>
                <a:gd name="T97" fmla="*/ 82 h 657"/>
                <a:gd name="T98" fmla="*/ 260 w 721"/>
                <a:gd name="T99" fmla="*/ 87 h 657"/>
                <a:gd name="T100" fmla="*/ 195 w 721"/>
                <a:gd name="T101" fmla="*/ 64 h 657"/>
                <a:gd name="T102" fmla="*/ 176 w 721"/>
                <a:gd name="T103" fmla="*/ 50 h 657"/>
                <a:gd name="T104" fmla="*/ 144 w 721"/>
                <a:gd name="T105" fmla="*/ 53 h 657"/>
                <a:gd name="T106" fmla="*/ 44 w 721"/>
                <a:gd name="T107" fmla="*/ 161 h 657"/>
                <a:gd name="T108" fmla="*/ 44 w 721"/>
                <a:gd name="T109" fmla="*/ 193 h 657"/>
                <a:gd name="T110" fmla="*/ 69 w 721"/>
                <a:gd name="T111" fmla="*/ 220 h 657"/>
                <a:gd name="T112" fmla="*/ 97 w 721"/>
                <a:gd name="T113" fmla="*/ 257 h 657"/>
                <a:gd name="T114" fmla="*/ 115 w 721"/>
                <a:gd name="T115" fmla="*/ 330 h 657"/>
                <a:gd name="T116" fmla="*/ 86 w 721"/>
                <a:gd name="T117" fmla="*/ 355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21" h="657">
                  <a:moveTo>
                    <a:pt x="499" y="196"/>
                  </a:moveTo>
                  <a:cubicBezTo>
                    <a:pt x="545" y="237"/>
                    <a:pt x="592" y="279"/>
                    <a:pt x="637" y="322"/>
                  </a:cubicBezTo>
                  <a:cubicBezTo>
                    <a:pt x="640" y="325"/>
                    <a:pt x="643" y="327"/>
                    <a:pt x="646" y="329"/>
                  </a:cubicBezTo>
                  <a:cubicBezTo>
                    <a:pt x="672" y="353"/>
                    <a:pt x="672" y="353"/>
                    <a:pt x="672" y="353"/>
                  </a:cubicBezTo>
                  <a:cubicBezTo>
                    <a:pt x="686" y="367"/>
                    <a:pt x="686" y="367"/>
                    <a:pt x="686" y="367"/>
                  </a:cubicBezTo>
                  <a:cubicBezTo>
                    <a:pt x="721" y="403"/>
                    <a:pt x="707" y="456"/>
                    <a:pt x="669" y="472"/>
                  </a:cubicBezTo>
                  <a:cubicBezTo>
                    <a:pt x="685" y="513"/>
                    <a:pt x="652" y="552"/>
                    <a:pt x="611" y="550"/>
                  </a:cubicBezTo>
                  <a:cubicBezTo>
                    <a:pt x="606" y="584"/>
                    <a:pt x="574" y="607"/>
                    <a:pt x="539" y="598"/>
                  </a:cubicBezTo>
                  <a:cubicBezTo>
                    <a:pt x="529" y="641"/>
                    <a:pt x="479" y="657"/>
                    <a:pt x="439" y="633"/>
                  </a:cubicBezTo>
                  <a:cubicBezTo>
                    <a:pt x="433" y="629"/>
                    <a:pt x="433" y="629"/>
                    <a:pt x="433" y="629"/>
                  </a:cubicBezTo>
                  <a:cubicBezTo>
                    <a:pt x="441" y="619"/>
                    <a:pt x="446" y="607"/>
                    <a:pt x="449" y="594"/>
                  </a:cubicBezTo>
                  <a:cubicBezTo>
                    <a:pt x="460" y="601"/>
                    <a:pt x="468" y="607"/>
                    <a:pt x="481" y="606"/>
                  </a:cubicBezTo>
                  <a:cubicBezTo>
                    <a:pt x="490" y="605"/>
                    <a:pt x="499" y="600"/>
                    <a:pt x="501" y="591"/>
                  </a:cubicBezTo>
                  <a:cubicBezTo>
                    <a:pt x="502" y="587"/>
                    <a:pt x="502" y="583"/>
                    <a:pt x="501" y="577"/>
                  </a:cubicBezTo>
                  <a:cubicBezTo>
                    <a:pt x="452" y="538"/>
                    <a:pt x="452" y="538"/>
                    <a:pt x="452" y="538"/>
                  </a:cubicBezTo>
                  <a:cubicBezTo>
                    <a:pt x="444" y="531"/>
                    <a:pt x="442" y="519"/>
                    <a:pt x="449" y="511"/>
                  </a:cubicBezTo>
                  <a:cubicBezTo>
                    <a:pt x="455" y="503"/>
                    <a:pt x="467" y="502"/>
                    <a:pt x="475" y="508"/>
                  </a:cubicBezTo>
                  <a:cubicBezTo>
                    <a:pt x="530" y="551"/>
                    <a:pt x="530" y="551"/>
                    <a:pt x="530" y="551"/>
                  </a:cubicBezTo>
                  <a:cubicBezTo>
                    <a:pt x="543" y="562"/>
                    <a:pt x="556" y="566"/>
                    <a:pt x="567" y="557"/>
                  </a:cubicBezTo>
                  <a:cubicBezTo>
                    <a:pt x="569" y="555"/>
                    <a:pt x="571" y="552"/>
                    <a:pt x="572" y="549"/>
                  </a:cubicBezTo>
                  <a:cubicBezTo>
                    <a:pt x="574" y="544"/>
                    <a:pt x="576" y="536"/>
                    <a:pt x="570" y="532"/>
                  </a:cubicBezTo>
                  <a:cubicBezTo>
                    <a:pt x="506" y="481"/>
                    <a:pt x="506" y="481"/>
                    <a:pt x="506" y="481"/>
                  </a:cubicBezTo>
                  <a:cubicBezTo>
                    <a:pt x="498" y="475"/>
                    <a:pt x="496" y="463"/>
                    <a:pt x="503" y="455"/>
                  </a:cubicBezTo>
                  <a:cubicBezTo>
                    <a:pt x="509" y="446"/>
                    <a:pt x="521" y="445"/>
                    <a:pt x="529" y="451"/>
                  </a:cubicBezTo>
                  <a:cubicBezTo>
                    <a:pt x="596" y="504"/>
                    <a:pt x="596" y="504"/>
                    <a:pt x="596" y="504"/>
                  </a:cubicBezTo>
                  <a:cubicBezTo>
                    <a:pt x="597" y="504"/>
                    <a:pt x="597" y="505"/>
                    <a:pt x="598" y="505"/>
                  </a:cubicBezTo>
                  <a:cubicBezTo>
                    <a:pt x="620" y="525"/>
                    <a:pt x="656" y="496"/>
                    <a:pt x="620" y="467"/>
                  </a:cubicBezTo>
                  <a:cubicBezTo>
                    <a:pt x="549" y="414"/>
                    <a:pt x="549" y="414"/>
                    <a:pt x="549" y="414"/>
                  </a:cubicBezTo>
                  <a:cubicBezTo>
                    <a:pt x="541" y="408"/>
                    <a:pt x="539" y="396"/>
                    <a:pt x="546" y="388"/>
                  </a:cubicBezTo>
                  <a:cubicBezTo>
                    <a:pt x="552" y="379"/>
                    <a:pt x="564" y="378"/>
                    <a:pt x="572" y="384"/>
                  </a:cubicBezTo>
                  <a:cubicBezTo>
                    <a:pt x="642" y="437"/>
                    <a:pt x="642" y="437"/>
                    <a:pt x="642" y="437"/>
                  </a:cubicBezTo>
                  <a:cubicBezTo>
                    <a:pt x="649" y="441"/>
                    <a:pt x="659" y="436"/>
                    <a:pt x="663" y="429"/>
                  </a:cubicBezTo>
                  <a:cubicBezTo>
                    <a:pt x="671" y="419"/>
                    <a:pt x="670" y="405"/>
                    <a:pt x="659" y="394"/>
                  </a:cubicBezTo>
                  <a:cubicBezTo>
                    <a:pt x="645" y="379"/>
                    <a:pt x="645" y="379"/>
                    <a:pt x="645" y="379"/>
                  </a:cubicBezTo>
                  <a:cubicBezTo>
                    <a:pt x="457" y="209"/>
                    <a:pt x="457" y="209"/>
                    <a:pt x="457" y="209"/>
                  </a:cubicBezTo>
                  <a:cubicBezTo>
                    <a:pt x="453" y="205"/>
                    <a:pt x="456" y="198"/>
                    <a:pt x="462" y="198"/>
                  </a:cubicBezTo>
                  <a:cubicBezTo>
                    <a:pt x="473" y="198"/>
                    <a:pt x="485" y="198"/>
                    <a:pt x="496" y="196"/>
                  </a:cubicBezTo>
                  <a:cubicBezTo>
                    <a:pt x="497" y="196"/>
                    <a:pt x="498" y="196"/>
                    <a:pt x="499" y="196"/>
                  </a:cubicBezTo>
                  <a:close/>
                  <a:moveTo>
                    <a:pt x="86" y="355"/>
                  </a:moveTo>
                  <a:cubicBezTo>
                    <a:pt x="66" y="330"/>
                    <a:pt x="64" y="295"/>
                    <a:pt x="59" y="262"/>
                  </a:cubicBezTo>
                  <a:cubicBezTo>
                    <a:pt x="35" y="239"/>
                    <a:pt x="35" y="239"/>
                    <a:pt x="35" y="239"/>
                  </a:cubicBezTo>
                  <a:cubicBezTo>
                    <a:pt x="17" y="219"/>
                    <a:pt x="0" y="205"/>
                    <a:pt x="0" y="176"/>
                  </a:cubicBezTo>
                  <a:cubicBezTo>
                    <a:pt x="0" y="161"/>
                    <a:pt x="6" y="147"/>
                    <a:pt x="16" y="135"/>
                  </a:cubicBezTo>
                  <a:cubicBezTo>
                    <a:pt x="116" y="27"/>
                    <a:pt x="116" y="27"/>
                    <a:pt x="116" y="27"/>
                  </a:cubicBezTo>
                  <a:cubicBezTo>
                    <a:pt x="138" y="3"/>
                    <a:pt x="174" y="0"/>
                    <a:pt x="199" y="20"/>
                  </a:cubicBezTo>
                  <a:cubicBezTo>
                    <a:pt x="215" y="31"/>
                    <a:pt x="221" y="38"/>
                    <a:pt x="242" y="46"/>
                  </a:cubicBezTo>
                  <a:cubicBezTo>
                    <a:pt x="248" y="48"/>
                    <a:pt x="253" y="50"/>
                    <a:pt x="254" y="50"/>
                  </a:cubicBezTo>
                  <a:cubicBezTo>
                    <a:pt x="284" y="46"/>
                    <a:pt x="316" y="32"/>
                    <a:pt x="350" y="33"/>
                  </a:cubicBezTo>
                  <a:cubicBezTo>
                    <a:pt x="337" y="42"/>
                    <a:pt x="286" y="82"/>
                    <a:pt x="284" y="82"/>
                  </a:cubicBezTo>
                  <a:cubicBezTo>
                    <a:pt x="276" y="84"/>
                    <a:pt x="268" y="86"/>
                    <a:pt x="260" y="87"/>
                  </a:cubicBezTo>
                  <a:cubicBezTo>
                    <a:pt x="241" y="90"/>
                    <a:pt x="208" y="74"/>
                    <a:pt x="195" y="64"/>
                  </a:cubicBezTo>
                  <a:cubicBezTo>
                    <a:pt x="176" y="50"/>
                    <a:pt x="176" y="50"/>
                    <a:pt x="176" y="50"/>
                  </a:cubicBezTo>
                  <a:cubicBezTo>
                    <a:pt x="166" y="42"/>
                    <a:pt x="152" y="44"/>
                    <a:pt x="144" y="53"/>
                  </a:cubicBezTo>
                  <a:cubicBezTo>
                    <a:pt x="44" y="161"/>
                    <a:pt x="44" y="161"/>
                    <a:pt x="44" y="161"/>
                  </a:cubicBezTo>
                  <a:cubicBezTo>
                    <a:pt x="36" y="170"/>
                    <a:pt x="36" y="184"/>
                    <a:pt x="44" y="193"/>
                  </a:cubicBezTo>
                  <a:cubicBezTo>
                    <a:pt x="53" y="203"/>
                    <a:pt x="59" y="210"/>
                    <a:pt x="69" y="220"/>
                  </a:cubicBezTo>
                  <a:cubicBezTo>
                    <a:pt x="80" y="230"/>
                    <a:pt x="95" y="244"/>
                    <a:pt x="97" y="257"/>
                  </a:cubicBezTo>
                  <a:cubicBezTo>
                    <a:pt x="100" y="280"/>
                    <a:pt x="102" y="313"/>
                    <a:pt x="115" y="330"/>
                  </a:cubicBezTo>
                  <a:cubicBezTo>
                    <a:pt x="102" y="337"/>
                    <a:pt x="95" y="344"/>
                    <a:pt x="86" y="35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205" name="Freeform 17"/>
            <p:cNvSpPr>
              <a:spLocks noEditPoints="1"/>
            </p:cNvSpPr>
            <p:nvPr/>
          </p:nvSpPr>
          <p:spPr bwMode="auto">
            <a:xfrm>
              <a:off x="5986776" y="2830391"/>
              <a:ext cx="446637" cy="413496"/>
            </a:xfrm>
            <a:custGeom>
              <a:avLst/>
              <a:gdLst>
                <a:gd name="T0" fmla="*/ 319 w 689"/>
                <a:gd name="T1" fmla="*/ 543 h 638"/>
                <a:gd name="T2" fmla="*/ 262 w 689"/>
                <a:gd name="T3" fmla="*/ 538 h 638"/>
                <a:gd name="T4" fmla="*/ 258 w 689"/>
                <a:gd name="T5" fmla="*/ 538 h 638"/>
                <a:gd name="T6" fmla="*/ 257 w 689"/>
                <a:gd name="T7" fmla="*/ 535 h 638"/>
                <a:gd name="T8" fmla="*/ 241 w 689"/>
                <a:gd name="T9" fmla="*/ 489 h 638"/>
                <a:gd name="T10" fmla="*/ 241 w 689"/>
                <a:gd name="T11" fmla="*/ 489 h 638"/>
                <a:gd name="T12" fmla="*/ 185 w 689"/>
                <a:gd name="T13" fmla="*/ 484 h 638"/>
                <a:gd name="T14" fmla="*/ 181 w 689"/>
                <a:gd name="T15" fmla="*/ 484 h 638"/>
                <a:gd name="T16" fmla="*/ 180 w 689"/>
                <a:gd name="T17" fmla="*/ 481 h 638"/>
                <a:gd name="T18" fmla="*/ 164 w 689"/>
                <a:gd name="T19" fmla="*/ 435 h 638"/>
                <a:gd name="T20" fmla="*/ 164 w 689"/>
                <a:gd name="T21" fmla="*/ 435 h 638"/>
                <a:gd name="T22" fmla="*/ 117 w 689"/>
                <a:gd name="T23" fmla="*/ 425 h 638"/>
                <a:gd name="T24" fmla="*/ 113 w 689"/>
                <a:gd name="T25" fmla="*/ 425 h 638"/>
                <a:gd name="T26" fmla="*/ 113 w 689"/>
                <a:gd name="T27" fmla="*/ 421 h 638"/>
                <a:gd name="T28" fmla="*/ 100 w 689"/>
                <a:gd name="T29" fmla="*/ 365 h 638"/>
                <a:gd name="T30" fmla="*/ 100 w 689"/>
                <a:gd name="T31" fmla="*/ 365 h 638"/>
                <a:gd name="T32" fmla="*/ 32 w 689"/>
                <a:gd name="T33" fmla="*/ 370 h 638"/>
                <a:gd name="T34" fmla="*/ 18 w 689"/>
                <a:gd name="T35" fmla="*/ 386 h 638"/>
                <a:gd name="T36" fmla="*/ 23 w 689"/>
                <a:gd name="T37" fmla="*/ 455 h 638"/>
                <a:gd name="T38" fmla="*/ 23 w 689"/>
                <a:gd name="T39" fmla="*/ 455 h 638"/>
                <a:gd name="T40" fmla="*/ 66 w 689"/>
                <a:gd name="T41" fmla="*/ 465 h 638"/>
                <a:gd name="T42" fmla="*/ 70 w 689"/>
                <a:gd name="T43" fmla="*/ 466 h 638"/>
                <a:gd name="T44" fmla="*/ 69 w 689"/>
                <a:gd name="T45" fmla="*/ 470 h 638"/>
                <a:gd name="T46" fmla="*/ 76 w 689"/>
                <a:gd name="T47" fmla="*/ 536 h 638"/>
                <a:gd name="T48" fmla="*/ 76 w 689"/>
                <a:gd name="T49" fmla="*/ 536 h 638"/>
                <a:gd name="T50" fmla="*/ 142 w 689"/>
                <a:gd name="T51" fmla="*/ 534 h 638"/>
                <a:gd name="T52" fmla="*/ 145 w 689"/>
                <a:gd name="T53" fmla="*/ 534 h 638"/>
                <a:gd name="T54" fmla="*/ 147 w 689"/>
                <a:gd name="T55" fmla="*/ 537 h 638"/>
                <a:gd name="T56" fmla="*/ 164 w 689"/>
                <a:gd name="T57" fmla="*/ 578 h 638"/>
                <a:gd name="T58" fmla="*/ 164 w 689"/>
                <a:gd name="T59" fmla="*/ 578 h 638"/>
                <a:gd name="T60" fmla="*/ 230 w 689"/>
                <a:gd name="T61" fmla="*/ 576 h 638"/>
                <a:gd name="T62" fmla="*/ 233 w 689"/>
                <a:gd name="T63" fmla="*/ 576 h 638"/>
                <a:gd name="T64" fmla="*/ 235 w 689"/>
                <a:gd name="T65" fmla="*/ 579 h 638"/>
                <a:gd name="T66" fmla="*/ 252 w 689"/>
                <a:gd name="T67" fmla="*/ 621 h 638"/>
                <a:gd name="T68" fmla="*/ 320 w 689"/>
                <a:gd name="T69" fmla="*/ 615 h 638"/>
                <a:gd name="T70" fmla="*/ 324 w 689"/>
                <a:gd name="T71" fmla="*/ 611 h 638"/>
                <a:gd name="T72" fmla="*/ 319 w 689"/>
                <a:gd name="T73" fmla="*/ 543 h 638"/>
                <a:gd name="T74" fmla="*/ 449 w 689"/>
                <a:gd name="T75" fmla="*/ 177 h 638"/>
                <a:gd name="T76" fmla="*/ 576 w 689"/>
                <a:gd name="T77" fmla="*/ 299 h 638"/>
                <a:gd name="T78" fmla="*/ 597 w 689"/>
                <a:gd name="T79" fmla="*/ 306 h 638"/>
                <a:gd name="T80" fmla="*/ 616 w 689"/>
                <a:gd name="T81" fmla="*/ 293 h 638"/>
                <a:gd name="T82" fmla="*/ 636 w 689"/>
                <a:gd name="T83" fmla="*/ 234 h 638"/>
                <a:gd name="T84" fmla="*/ 649 w 689"/>
                <a:gd name="T85" fmla="*/ 209 h 638"/>
                <a:gd name="T86" fmla="*/ 671 w 689"/>
                <a:gd name="T87" fmla="*/ 186 h 638"/>
                <a:gd name="T88" fmla="*/ 672 w 689"/>
                <a:gd name="T89" fmla="*/ 121 h 638"/>
                <a:gd name="T90" fmla="*/ 580 w 689"/>
                <a:gd name="T91" fmla="*/ 21 h 638"/>
                <a:gd name="T92" fmla="*/ 515 w 689"/>
                <a:gd name="T93" fmla="*/ 16 h 638"/>
                <a:gd name="T94" fmla="*/ 493 w 689"/>
                <a:gd name="T95" fmla="*/ 34 h 638"/>
                <a:gd name="T96" fmla="*/ 457 w 689"/>
                <a:gd name="T97" fmla="*/ 44 h 638"/>
                <a:gd name="T98" fmla="*/ 390 w 689"/>
                <a:gd name="T99" fmla="*/ 36 h 638"/>
                <a:gd name="T100" fmla="*/ 274 w 689"/>
                <a:gd name="T101" fmla="*/ 67 h 638"/>
                <a:gd name="T102" fmla="*/ 139 w 689"/>
                <a:gd name="T103" fmla="*/ 171 h 638"/>
                <a:gd name="T104" fmla="*/ 203 w 689"/>
                <a:gd name="T105" fmla="*/ 222 h 638"/>
                <a:gd name="T106" fmla="*/ 301 w 689"/>
                <a:gd name="T107" fmla="*/ 161 h 638"/>
                <a:gd name="T108" fmla="*/ 346 w 689"/>
                <a:gd name="T109" fmla="*/ 158 h 638"/>
                <a:gd name="T110" fmla="*/ 408 w 689"/>
                <a:gd name="T111" fmla="*/ 165 h 638"/>
                <a:gd name="T112" fmla="*/ 449 w 689"/>
                <a:gd name="T113" fmla="*/ 177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9" h="638">
                  <a:moveTo>
                    <a:pt x="319" y="543"/>
                  </a:moveTo>
                  <a:cubicBezTo>
                    <a:pt x="302" y="529"/>
                    <a:pt x="279" y="528"/>
                    <a:pt x="262" y="538"/>
                  </a:cubicBezTo>
                  <a:cubicBezTo>
                    <a:pt x="261" y="539"/>
                    <a:pt x="259" y="539"/>
                    <a:pt x="258" y="538"/>
                  </a:cubicBezTo>
                  <a:cubicBezTo>
                    <a:pt x="257" y="537"/>
                    <a:pt x="257" y="536"/>
                    <a:pt x="257" y="535"/>
                  </a:cubicBezTo>
                  <a:cubicBezTo>
                    <a:pt x="260" y="518"/>
                    <a:pt x="255" y="500"/>
                    <a:pt x="241" y="489"/>
                  </a:cubicBezTo>
                  <a:cubicBezTo>
                    <a:pt x="241" y="489"/>
                    <a:pt x="241" y="489"/>
                    <a:pt x="241" y="489"/>
                  </a:cubicBezTo>
                  <a:cubicBezTo>
                    <a:pt x="225" y="475"/>
                    <a:pt x="202" y="473"/>
                    <a:pt x="185" y="484"/>
                  </a:cubicBezTo>
                  <a:cubicBezTo>
                    <a:pt x="183" y="485"/>
                    <a:pt x="182" y="484"/>
                    <a:pt x="181" y="484"/>
                  </a:cubicBezTo>
                  <a:cubicBezTo>
                    <a:pt x="180" y="483"/>
                    <a:pt x="180" y="482"/>
                    <a:pt x="180" y="481"/>
                  </a:cubicBezTo>
                  <a:cubicBezTo>
                    <a:pt x="183" y="464"/>
                    <a:pt x="177" y="446"/>
                    <a:pt x="164" y="435"/>
                  </a:cubicBezTo>
                  <a:cubicBezTo>
                    <a:pt x="164" y="435"/>
                    <a:pt x="164" y="435"/>
                    <a:pt x="164" y="435"/>
                  </a:cubicBezTo>
                  <a:cubicBezTo>
                    <a:pt x="150" y="423"/>
                    <a:pt x="132" y="420"/>
                    <a:pt x="117" y="425"/>
                  </a:cubicBezTo>
                  <a:cubicBezTo>
                    <a:pt x="115" y="426"/>
                    <a:pt x="114" y="425"/>
                    <a:pt x="113" y="425"/>
                  </a:cubicBezTo>
                  <a:cubicBezTo>
                    <a:pt x="112" y="424"/>
                    <a:pt x="112" y="422"/>
                    <a:pt x="113" y="421"/>
                  </a:cubicBezTo>
                  <a:cubicBezTo>
                    <a:pt x="121" y="402"/>
                    <a:pt x="116" y="379"/>
                    <a:pt x="100" y="365"/>
                  </a:cubicBezTo>
                  <a:cubicBezTo>
                    <a:pt x="100" y="365"/>
                    <a:pt x="100" y="365"/>
                    <a:pt x="100" y="365"/>
                  </a:cubicBezTo>
                  <a:cubicBezTo>
                    <a:pt x="80" y="347"/>
                    <a:pt x="49" y="350"/>
                    <a:pt x="32" y="370"/>
                  </a:cubicBezTo>
                  <a:cubicBezTo>
                    <a:pt x="18" y="386"/>
                    <a:pt x="18" y="386"/>
                    <a:pt x="18" y="386"/>
                  </a:cubicBezTo>
                  <a:cubicBezTo>
                    <a:pt x="0" y="406"/>
                    <a:pt x="2" y="437"/>
                    <a:pt x="23" y="455"/>
                  </a:cubicBezTo>
                  <a:cubicBezTo>
                    <a:pt x="23" y="455"/>
                    <a:pt x="23" y="455"/>
                    <a:pt x="23" y="455"/>
                  </a:cubicBezTo>
                  <a:cubicBezTo>
                    <a:pt x="35" y="465"/>
                    <a:pt x="51" y="469"/>
                    <a:pt x="66" y="465"/>
                  </a:cubicBezTo>
                  <a:cubicBezTo>
                    <a:pt x="68" y="465"/>
                    <a:pt x="69" y="465"/>
                    <a:pt x="70" y="466"/>
                  </a:cubicBezTo>
                  <a:cubicBezTo>
                    <a:pt x="70" y="467"/>
                    <a:pt x="70" y="469"/>
                    <a:pt x="69" y="470"/>
                  </a:cubicBezTo>
                  <a:cubicBezTo>
                    <a:pt x="54" y="490"/>
                    <a:pt x="57" y="519"/>
                    <a:pt x="76" y="536"/>
                  </a:cubicBezTo>
                  <a:cubicBezTo>
                    <a:pt x="76" y="536"/>
                    <a:pt x="76" y="536"/>
                    <a:pt x="76" y="536"/>
                  </a:cubicBezTo>
                  <a:cubicBezTo>
                    <a:pt x="95" y="553"/>
                    <a:pt x="124" y="552"/>
                    <a:pt x="142" y="534"/>
                  </a:cubicBezTo>
                  <a:cubicBezTo>
                    <a:pt x="143" y="533"/>
                    <a:pt x="144" y="533"/>
                    <a:pt x="145" y="534"/>
                  </a:cubicBezTo>
                  <a:cubicBezTo>
                    <a:pt x="147" y="534"/>
                    <a:pt x="147" y="535"/>
                    <a:pt x="147" y="537"/>
                  </a:cubicBezTo>
                  <a:cubicBezTo>
                    <a:pt x="146" y="552"/>
                    <a:pt x="151" y="568"/>
                    <a:pt x="164" y="578"/>
                  </a:cubicBezTo>
                  <a:cubicBezTo>
                    <a:pt x="164" y="578"/>
                    <a:pt x="164" y="578"/>
                    <a:pt x="164" y="578"/>
                  </a:cubicBezTo>
                  <a:cubicBezTo>
                    <a:pt x="183" y="595"/>
                    <a:pt x="212" y="594"/>
                    <a:pt x="230" y="576"/>
                  </a:cubicBezTo>
                  <a:cubicBezTo>
                    <a:pt x="231" y="575"/>
                    <a:pt x="232" y="575"/>
                    <a:pt x="233" y="576"/>
                  </a:cubicBezTo>
                  <a:cubicBezTo>
                    <a:pt x="234" y="576"/>
                    <a:pt x="235" y="577"/>
                    <a:pt x="235" y="579"/>
                  </a:cubicBezTo>
                  <a:cubicBezTo>
                    <a:pt x="233" y="594"/>
                    <a:pt x="239" y="610"/>
                    <a:pt x="252" y="621"/>
                  </a:cubicBezTo>
                  <a:cubicBezTo>
                    <a:pt x="272" y="638"/>
                    <a:pt x="303" y="636"/>
                    <a:pt x="320" y="615"/>
                  </a:cubicBezTo>
                  <a:cubicBezTo>
                    <a:pt x="324" y="611"/>
                    <a:pt x="324" y="611"/>
                    <a:pt x="324" y="611"/>
                  </a:cubicBezTo>
                  <a:cubicBezTo>
                    <a:pt x="341" y="591"/>
                    <a:pt x="339" y="560"/>
                    <a:pt x="319" y="543"/>
                  </a:cubicBezTo>
                  <a:close/>
                  <a:moveTo>
                    <a:pt x="449" y="177"/>
                  </a:moveTo>
                  <a:cubicBezTo>
                    <a:pt x="489" y="216"/>
                    <a:pt x="535" y="260"/>
                    <a:pt x="576" y="299"/>
                  </a:cubicBezTo>
                  <a:cubicBezTo>
                    <a:pt x="582" y="305"/>
                    <a:pt x="589" y="307"/>
                    <a:pt x="597" y="306"/>
                  </a:cubicBezTo>
                  <a:cubicBezTo>
                    <a:pt x="605" y="305"/>
                    <a:pt x="612" y="300"/>
                    <a:pt x="616" y="293"/>
                  </a:cubicBezTo>
                  <a:cubicBezTo>
                    <a:pt x="626" y="275"/>
                    <a:pt x="632" y="256"/>
                    <a:pt x="636" y="234"/>
                  </a:cubicBezTo>
                  <a:cubicBezTo>
                    <a:pt x="638" y="224"/>
                    <a:pt x="642" y="216"/>
                    <a:pt x="649" y="209"/>
                  </a:cubicBezTo>
                  <a:cubicBezTo>
                    <a:pt x="671" y="186"/>
                    <a:pt x="671" y="186"/>
                    <a:pt x="671" y="186"/>
                  </a:cubicBezTo>
                  <a:cubicBezTo>
                    <a:pt x="688" y="168"/>
                    <a:pt x="689" y="139"/>
                    <a:pt x="672" y="121"/>
                  </a:cubicBezTo>
                  <a:cubicBezTo>
                    <a:pt x="580" y="21"/>
                    <a:pt x="580" y="21"/>
                    <a:pt x="580" y="21"/>
                  </a:cubicBezTo>
                  <a:cubicBezTo>
                    <a:pt x="563" y="3"/>
                    <a:pt x="534" y="0"/>
                    <a:pt x="515" y="16"/>
                  </a:cubicBezTo>
                  <a:cubicBezTo>
                    <a:pt x="493" y="34"/>
                    <a:pt x="493" y="34"/>
                    <a:pt x="493" y="34"/>
                  </a:cubicBezTo>
                  <a:cubicBezTo>
                    <a:pt x="483" y="42"/>
                    <a:pt x="471" y="45"/>
                    <a:pt x="457" y="44"/>
                  </a:cubicBezTo>
                  <a:cubicBezTo>
                    <a:pt x="435" y="41"/>
                    <a:pt x="412" y="38"/>
                    <a:pt x="390" y="36"/>
                  </a:cubicBezTo>
                  <a:cubicBezTo>
                    <a:pt x="347" y="30"/>
                    <a:pt x="308" y="41"/>
                    <a:pt x="274" y="67"/>
                  </a:cubicBezTo>
                  <a:cubicBezTo>
                    <a:pt x="229" y="101"/>
                    <a:pt x="184" y="136"/>
                    <a:pt x="139" y="171"/>
                  </a:cubicBezTo>
                  <a:cubicBezTo>
                    <a:pt x="95" y="207"/>
                    <a:pt x="151" y="255"/>
                    <a:pt x="203" y="222"/>
                  </a:cubicBezTo>
                  <a:cubicBezTo>
                    <a:pt x="301" y="161"/>
                    <a:pt x="301" y="161"/>
                    <a:pt x="301" y="161"/>
                  </a:cubicBezTo>
                  <a:cubicBezTo>
                    <a:pt x="315" y="153"/>
                    <a:pt x="331" y="152"/>
                    <a:pt x="346" y="158"/>
                  </a:cubicBezTo>
                  <a:cubicBezTo>
                    <a:pt x="364" y="167"/>
                    <a:pt x="388" y="168"/>
                    <a:pt x="408" y="165"/>
                  </a:cubicBezTo>
                  <a:cubicBezTo>
                    <a:pt x="423" y="162"/>
                    <a:pt x="437" y="166"/>
                    <a:pt x="449" y="17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grpSp>
      <p:sp>
        <p:nvSpPr>
          <p:cNvPr id="2" name="标题 1"/>
          <p:cNvSpPr>
            <a:spLocks noGrp="1"/>
          </p:cNvSpPr>
          <p:nvPr>
            <p:ph type="title"/>
          </p:nvPr>
        </p:nvSpPr>
        <p:spPr/>
        <p:txBody>
          <a:bodyPr/>
          <a:lstStyle/>
          <a:p>
            <a:r>
              <a:rPr lang="zh-CN" altLang="en-US" dirty="0">
                <a:cs typeface="+mn-ea"/>
                <a:sym typeface="+mn-lt"/>
              </a:rPr>
              <a:t>在此输入标题内容</a:t>
            </a:r>
            <a:endParaRPr lang="zh-CN" altLang="en-US" dirty="0"/>
          </a:p>
        </p:txBody>
      </p:sp>
      <p:sp>
        <p:nvSpPr>
          <p:cNvPr id="3" name="灯片编号占位符 2"/>
          <p:cNvSpPr>
            <a:spLocks noGrp="1"/>
          </p:cNvSpPr>
          <p:nvPr>
            <p:ph type="sldNum" sz="quarter" idx="12"/>
          </p:nvPr>
        </p:nvSpPr>
        <p:spPr/>
        <p:txBody>
          <a:bodyPr/>
          <a:lstStyle/>
          <a:p>
            <a:fld id="{8C92ADDF-ABC6-4EEC-846D-A1AE2D410679}" type="slidenum">
              <a:rPr lang="zh-CN" altLang="en-US" smtClean="0"/>
              <a:t>4</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9"/>
                                        </p:tgtEl>
                                        <p:attrNameLst>
                                          <p:attrName>style.visibility</p:attrName>
                                        </p:attrNameLst>
                                      </p:cBhvr>
                                      <p:to>
                                        <p:strVal val="visible"/>
                                      </p:to>
                                    </p:set>
                                    <p:animEffect transition="in" filter="wipe(left)">
                                      <p:cBhvr>
                                        <p:cTn id="7" dur="500"/>
                                        <p:tgtEl>
                                          <p:spTgt spid="15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0"/>
                                        </p:tgtEl>
                                        <p:attrNameLst>
                                          <p:attrName>style.visibility</p:attrName>
                                        </p:attrNameLst>
                                      </p:cBhvr>
                                      <p:to>
                                        <p:strVal val="visible"/>
                                      </p:to>
                                    </p:set>
                                    <p:anim calcmode="lin" valueType="num">
                                      <p:cBhvr>
                                        <p:cTn id="11" dur="500" fill="hold"/>
                                        <p:tgtEl>
                                          <p:spTgt spid="180"/>
                                        </p:tgtEl>
                                        <p:attrNameLst>
                                          <p:attrName>ppt_w</p:attrName>
                                        </p:attrNameLst>
                                      </p:cBhvr>
                                      <p:tavLst>
                                        <p:tav tm="0">
                                          <p:val>
                                            <p:fltVal val="0"/>
                                          </p:val>
                                        </p:tav>
                                        <p:tav tm="100000">
                                          <p:val>
                                            <p:strVal val="#ppt_w"/>
                                          </p:val>
                                        </p:tav>
                                      </p:tavLst>
                                    </p:anim>
                                    <p:anim calcmode="lin" valueType="num">
                                      <p:cBhvr>
                                        <p:cTn id="12" dur="500" fill="hold"/>
                                        <p:tgtEl>
                                          <p:spTgt spid="180"/>
                                        </p:tgtEl>
                                        <p:attrNameLst>
                                          <p:attrName>ppt_h</p:attrName>
                                        </p:attrNameLst>
                                      </p:cBhvr>
                                      <p:tavLst>
                                        <p:tav tm="0">
                                          <p:val>
                                            <p:fltVal val="0"/>
                                          </p:val>
                                        </p:tav>
                                        <p:tav tm="100000">
                                          <p:val>
                                            <p:strVal val="#ppt_h"/>
                                          </p:val>
                                        </p:tav>
                                      </p:tavLst>
                                    </p:anim>
                                    <p:animEffect transition="in" filter="fade">
                                      <p:cBhvr>
                                        <p:cTn id="13" dur="500"/>
                                        <p:tgtEl>
                                          <p:spTgt spid="18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3"/>
                                        </p:tgtEl>
                                        <p:attrNameLst>
                                          <p:attrName>style.visibility</p:attrName>
                                        </p:attrNameLst>
                                      </p:cBhvr>
                                      <p:to>
                                        <p:strVal val="visible"/>
                                      </p:to>
                                    </p:set>
                                    <p:animEffect transition="in" filter="fade">
                                      <p:cBhvr>
                                        <p:cTn id="16" dur="500"/>
                                        <p:tgtEl>
                                          <p:spTgt spid="183"/>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161"/>
                                        </p:tgtEl>
                                        <p:attrNameLst>
                                          <p:attrName>style.visibility</p:attrName>
                                        </p:attrNameLst>
                                      </p:cBhvr>
                                      <p:to>
                                        <p:strVal val="visible"/>
                                      </p:to>
                                    </p:set>
                                    <p:animEffect transition="in" filter="wipe(up)">
                                      <p:cBhvr>
                                        <p:cTn id="20" dur="500"/>
                                        <p:tgtEl>
                                          <p:spTgt spid="161"/>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158"/>
                                        </p:tgtEl>
                                        <p:attrNameLst>
                                          <p:attrName>style.visibility</p:attrName>
                                        </p:attrNameLst>
                                      </p:cBhvr>
                                      <p:to>
                                        <p:strVal val="visible"/>
                                      </p:to>
                                    </p:set>
                                    <p:animEffect transition="in" filter="wipe(left)">
                                      <p:cBhvr>
                                        <p:cTn id="24" dur="500"/>
                                        <p:tgtEl>
                                          <p:spTgt spid="158"/>
                                        </p:tgtEl>
                                      </p:cBhvr>
                                    </p:animEffect>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184"/>
                                        </p:tgtEl>
                                        <p:attrNameLst>
                                          <p:attrName>style.visibility</p:attrName>
                                        </p:attrNameLst>
                                      </p:cBhvr>
                                      <p:to>
                                        <p:strVal val="visible"/>
                                      </p:to>
                                    </p:set>
                                    <p:anim calcmode="lin" valueType="num">
                                      <p:cBhvr>
                                        <p:cTn id="28" dur="500" fill="hold"/>
                                        <p:tgtEl>
                                          <p:spTgt spid="184"/>
                                        </p:tgtEl>
                                        <p:attrNameLst>
                                          <p:attrName>ppt_w</p:attrName>
                                        </p:attrNameLst>
                                      </p:cBhvr>
                                      <p:tavLst>
                                        <p:tav tm="0">
                                          <p:val>
                                            <p:fltVal val="0"/>
                                          </p:val>
                                        </p:tav>
                                        <p:tav tm="100000">
                                          <p:val>
                                            <p:strVal val="#ppt_w"/>
                                          </p:val>
                                        </p:tav>
                                      </p:tavLst>
                                    </p:anim>
                                    <p:anim calcmode="lin" valueType="num">
                                      <p:cBhvr>
                                        <p:cTn id="29" dur="500" fill="hold"/>
                                        <p:tgtEl>
                                          <p:spTgt spid="184"/>
                                        </p:tgtEl>
                                        <p:attrNameLst>
                                          <p:attrName>ppt_h</p:attrName>
                                        </p:attrNameLst>
                                      </p:cBhvr>
                                      <p:tavLst>
                                        <p:tav tm="0">
                                          <p:val>
                                            <p:fltVal val="0"/>
                                          </p:val>
                                        </p:tav>
                                        <p:tav tm="100000">
                                          <p:val>
                                            <p:strVal val="#ppt_h"/>
                                          </p:val>
                                        </p:tav>
                                      </p:tavLst>
                                    </p:anim>
                                    <p:animEffect transition="in" filter="fade">
                                      <p:cBhvr>
                                        <p:cTn id="30" dur="500"/>
                                        <p:tgtEl>
                                          <p:spTgt spid="18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87"/>
                                        </p:tgtEl>
                                        <p:attrNameLst>
                                          <p:attrName>style.visibility</p:attrName>
                                        </p:attrNameLst>
                                      </p:cBhvr>
                                      <p:to>
                                        <p:strVal val="visible"/>
                                      </p:to>
                                    </p:set>
                                    <p:animEffect transition="in" filter="fade">
                                      <p:cBhvr>
                                        <p:cTn id="33" dur="500"/>
                                        <p:tgtEl>
                                          <p:spTgt spid="187"/>
                                        </p:tgtEl>
                                      </p:cBhvr>
                                    </p:animEffect>
                                  </p:childTnLst>
                                </p:cTn>
                              </p:par>
                            </p:childTnLst>
                          </p:cTn>
                        </p:par>
                        <p:par>
                          <p:cTn id="34" fill="hold">
                            <p:stCondLst>
                              <p:cond delay="2500"/>
                            </p:stCondLst>
                            <p:childTnLst>
                              <p:par>
                                <p:cTn id="35" presetID="22" presetClass="entr" presetSubtype="1" fill="hold" nodeType="afterEffect">
                                  <p:stCondLst>
                                    <p:cond delay="0"/>
                                  </p:stCondLst>
                                  <p:childTnLst>
                                    <p:set>
                                      <p:cBhvr>
                                        <p:cTn id="36" dur="1" fill="hold">
                                          <p:stCondLst>
                                            <p:cond delay="0"/>
                                          </p:stCondLst>
                                        </p:cTn>
                                        <p:tgtEl>
                                          <p:spTgt spid="165"/>
                                        </p:tgtEl>
                                        <p:attrNameLst>
                                          <p:attrName>style.visibility</p:attrName>
                                        </p:attrNameLst>
                                      </p:cBhvr>
                                      <p:to>
                                        <p:strVal val="visible"/>
                                      </p:to>
                                    </p:set>
                                    <p:animEffect transition="in" filter="wipe(up)">
                                      <p:cBhvr>
                                        <p:cTn id="37" dur="500"/>
                                        <p:tgtEl>
                                          <p:spTgt spid="165"/>
                                        </p:tgtEl>
                                      </p:cBhvr>
                                    </p:animEffect>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188"/>
                                        </p:tgtEl>
                                        <p:attrNameLst>
                                          <p:attrName>style.visibility</p:attrName>
                                        </p:attrNameLst>
                                      </p:cBhvr>
                                      <p:to>
                                        <p:strVal val="visible"/>
                                      </p:to>
                                    </p:set>
                                    <p:anim calcmode="lin" valueType="num">
                                      <p:cBhvr>
                                        <p:cTn id="41" dur="500" fill="hold"/>
                                        <p:tgtEl>
                                          <p:spTgt spid="188"/>
                                        </p:tgtEl>
                                        <p:attrNameLst>
                                          <p:attrName>ppt_w</p:attrName>
                                        </p:attrNameLst>
                                      </p:cBhvr>
                                      <p:tavLst>
                                        <p:tav tm="0">
                                          <p:val>
                                            <p:fltVal val="0"/>
                                          </p:val>
                                        </p:tav>
                                        <p:tav tm="100000">
                                          <p:val>
                                            <p:strVal val="#ppt_w"/>
                                          </p:val>
                                        </p:tav>
                                      </p:tavLst>
                                    </p:anim>
                                    <p:anim calcmode="lin" valueType="num">
                                      <p:cBhvr>
                                        <p:cTn id="42" dur="500" fill="hold"/>
                                        <p:tgtEl>
                                          <p:spTgt spid="188"/>
                                        </p:tgtEl>
                                        <p:attrNameLst>
                                          <p:attrName>ppt_h</p:attrName>
                                        </p:attrNameLst>
                                      </p:cBhvr>
                                      <p:tavLst>
                                        <p:tav tm="0">
                                          <p:val>
                                            <p:fltVal val="0"/>
                                          </p:val>
                                        </p:tav>
                                        <p:tav tm="100000">
                                          <p:val>
                                            <p:strVal val="#ppt_h"/>
                                          </p:val>
                                        </p:tav>
                                      </p:tavLst>
                                    </p:anim>
                                    <p:animEffect transition="in" filter="fade">
                                      <p:cBhvr>
                                        <p:cTn id="43" dur="500"/>
                                        <p:tgtEl>
                                          <p:spTgt spid="18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91"/>
                                        </p:tgtEl>
                                        <p:attrNameLst>
                                          <p:attrName>style.visibility</p:attrName>
                                        </p:attrNameLst>
                                      </p:cBhvr>
                                      <p:to>
                                        <p:strVal val="visible"/>
                                      </p:to>
                                    </p:set>
                                    <p:animEffect transition="in" filter="fade">
                                      <p:cBhvr>
                                        <p:cTn id="46" dur="500"/>
                                        <p:tgtEl>
                                          <p:spTgt spid="191"/>
                                        </p:tgtEl>
                                      </p:cBhvr>
                                    </p:animEffect>
                                  </p:childTnLst>
                                </p:cTn>
                              </p:par>
                            </p:childTnLst>
                          </p:cTn>
                        </p:par>
                        <p:par>
                          <p:cTn id="47" fill="hold">
                            <p:stCondLst>
                              <p:cond delay="3500"/>
                            </p:stCondLst>
                            <p:childTnLst>
                              <p:par>
                                <p:cTn id="48" presetID="22" presetClass="entr" presetSubtype="1" fill="hold" nodeType="afterEffect">
                                  <p:stCondLst>
                                    <p:cond delay="0"/>
                                  </p:stCondLst>
                                  <p:childTnLst>
                                    <p:set>
                                      <p:cBhvr>
                                        <p:cTn id="49" dur="1" fill="hold">
                                          <p:stCondLst>
                                            <p:cond delay="0"/>
                                          </p:stCondLst>
                                        </p:cTn>
                                        <p:tgtEl>
                                          <p:spTgt spid="171"/>
                                        </p:tgtEl>
                                        <p:attrNameLst>
                                          <p:attrName>style.visibility</p:attrName>
                                        </p:attrNameLst>
                                      </p:cBhvr>
                                      <p:to>
                                        <p:strVal val="visible"/>
                                      </p:to>
                                    </p:set>
                                    <p:animEffect transition="in" filter="wipe(up)">
                                      <p:cBhvr>
                                        <p:cTn id="50" dur="500"/>
                                        <p:tgtEl>
                                          <p:spTgt spid="171"/>
                                        </p:tgtEl>
                                      </p:cBhvr>
                                    </p:animEffect>
                                  </p:childTnLst>
                                </p:cTn>
                              </p:par>
                            </p:childTnLst>
                          </p:cTn>
                        </p:par>
                        <p:par>
                          <p:cTn id="51" fill="hold">
                            <p:stCondLst>
                              <p:cond delay="4000"/>
                            </p:stCondLst>
                            <p:childTnLst>
                              <p:par>
                                <p:cTn id="52" presetID="22" presetClass="entr" presetSubtype="8" fill="hold" grpId="0" nodeType="afterEffect">
                                  <p:stCondLst>
                                    <p:cond delay="0"/>
                                  </p:stCondLst>
                                  <p:childTnLst>
                                    <p:set>
                                      <p:cBhvr>
                                        <p:cTn id="53" dur="1" fill="hold">
                                          <p:stCondLst>
                                            <p:cond delay="0"/>
                                          </p:stCondLst>
                                        </p:cTn>
                                        <p:tgtEl>
                                          <p:spTgt spid="160"/>
                                        </p:tgtEl>
                                        <p:attrNameLst>
                                          <p:attrName>style.visibility</p:attrName>
                                        </p:attrNameLst>
                                      </p:cBhvr>
                                      <p:to>
                                        <p:strVal val="visible"/>
                                      </p:to>
                                    </p:set>
                                    <p:animEffect transition="in" filter="wipe(left)">
                                      <p:cBhvr>
                                        <p:cTn id="54" dur="500"/>
                                        <p:tgtEl>
                                          <p:spTgt spid="160"/>
                                        </p:tgtEl>
                                      </p:cBhvr>
                                    </p:animEffect>
                                  </p:childTnLst>
                                </p:cTn>
                              </p:par>
                            </p:childTnLst>
                          </p:cTn>
                        </p:par>
                        <p:par>
                          <p:cTn id="55" fill="hold">
                            <p:stCondLst>
                              <p:cond delay="4500"/>
                            </p:stCondLst>
                            <p:childTnLst>
                              <p:par>
                                <p:cTn id="56" presetID="53" presetClass="entr" presetSubtype="16" fill="hold" nodeType="afterEffect">
                                  <p:stCondLst>
                                    <p:cond delay="0"/>
                                  </p:stCondLst>
                                  <p:childTnLst>
                                    <p:set>
                                      <p:cBhvr>
                                        <p:cTn id="57" dur="1" fill="hold">
                                          <p:stCondLst>
                                            <p:cond delay="0"/>
                                          </p:stCondLst>
                                        </p:cTn>
                                        <p:tgtEl>
                                          <p:spTgt spid="196"/>
                                        </p:tgtEl>
                                        <p:attrNameLst>
                                          <p:attrName>style.visibility</p:attrName>
                                        </p:attrNameLst>
                                      </p:cBhvr>
                                      <p:to>
                                        <p:strVal val="visible"/>
                                      </p:to>
                                    </p:set>
                                    <p:anim calcmode="lin" valueType="num">
                                      <p:cBhvr>
                                        <p:cTn id="58" dur="500" fill="hold"/>
                                        <p:tgtEl>
                                          <p:spTgt spid="196"/>
                                        </p:tgtEl>
                                        <p:attrNameLst>
                                          <p:attrName>ppt_w</p:attrName>
                                        </p:attrNameLst>
                                      </p:cBhvr>
                                      <p:tavLst>
                                        <p:tav tm="0">
                                          <p:val>
                                            <p:fltVal val="0"/>
                                          </p:val>
                                        </p:tav>
                                        <p:tav tm="100000">
                                          <p:val>
                                            <p:strVal val="#ppt_w"/>
                                          </p:val>
                                        </p:tav>
                                      </p:tavLst>
                                    </p:anim>
                                    <p:anim calcmode="lin" valueType="num">
                                      <p:cBhvr>
                                        <p:cTn id="59" dur="500" fill="hold"/>
                                        <p:tgtEl>
                                          <p:spTgt spid="196"/>
                                        </p:tgtEl>
                                        <p:attrNameLst>
                                          <p:attrName>ppt_h</p:attrName>
                                        </p:attrNameLst>
                                      </p:cBhvr>
                                      <p:tavLst>
                                        <p:tav tm="0">
                                          <p:val>
                                            <p:fltVal val="0"/>
                                          </p:val>
                                        </p:tav>
                                        <p:tav tm="100000">
                                          <p:val>
                                            <p:strVal val="#ppt_h"/>
                                          </p:val>
                                        </p:tav>
                                      </p:tavLst>
                                    </p:anim>
                                    <p:animEffect transition="in" filter="fade">
                                      <p:cBhvr>
                                        <p:cTn id="60" dur="500"/>
                                        <p:tgtEl>
                                          <p:spTgt spid="196"/>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99"/>
                                        </p:tgtEl>
                                        <p:attrNameLst>
                                          <p:attrName>style.visibility</p:attrName>
                                        </p:attrNameLst>
                                      </p:cBhvr>
                                      <p:to>
                                        <p:strVal val="visible"/>
                                      </p:to>
                                    </p:set>
                                    <p:animEffect transition="in" filter="fade">
                                      <p:cBhvr>
                                        <p:cTn id="63" dur="500"/>
                                        <p:tgtEl>
                                          <p:spTgt spid="199"/>
                                        </p:tgtEl>
                                      </p:cBhvr>
                                    </p:animEffect>
                                  </p:childTnLst>
                                </p:cTn>
                              </p:par>
                            </p:childTnLst>
                          </p:cTn>
                        </p:par>
                        <p:par>
                          <p:cTn id="64" fill="hold">
                            <p:stCondLst>
                              <p:cond delay="5000"/>
                            </p:stCondLst>
                            <p:childTnLst>
                              <p:par>
                                <p:cTn id="65" presetID="22" presetClass="entr" presetSubtype="1" fill="hold" nodeType="afterEffect">
                                  <p:stCondLst>
                                    <p:cond delay="0"/>
                                  </p:stCondLst>
                                  <p:childTnLst>
                                    <p:set>
                                      <p:cBhvr>
                                        <p:cTn id="66" dur="1" fill="hold">
                                          <p:stCondLst>
                                            <p:cond delay="0"/>
                                          </p:stCondLst>
                                        </p:cTn>
                                        <p:tgtEl>
                                          <p:spTgt spid="174"/>
                                        </p:tgtEl>
                                        <p:attrNameLst>
                                          <p:attrName>style.visibility</p:attrName>
                                        </p:attrNameLst>
                                      </p:cBhvr>
                                      <p:to>
                                        <p:strVal val="visible"/>
                                      </p:to>
                                    </p:set>
                                    <p:animEffect transition="in" filter="wipe(up)">
                                      <p:cBhvr>
                                        <p:cTn id="67" dur="500"/>
                                        <p:tgtEl>
                                          <p:spTgt spid="174"/>
                                        </p:tgtEl>
                                      </p:cBhvr>
                                    </p:animEffect>
                                  </p:childTnLst>
                                </p:cTn>
                              </p:par>
                            </p:childTnLst>
                          </p:cTn>
                        </p:par>
                        <p:par>
                          <p:cTn id="68" fill="hold">
                            <p:stCondLst>
                              <p:cond delay="5500"/>
                            </p:stCondLst>
                            <p:childTnLst>
                              <p:par>
                                <p:cTn id="69" presetID="22" presetClass="entr" presetSubtype="4" fill="hold" grpId="0" nodeType="afterEffect">
                                  <p:stCondLst>
                                    <p:cond delay="0"/>
                                  </p:stCondLst>
                                  <p:childTnLst>
                                    <p:set>
                                      <p:cBhvr>
                                        <p:cTn id="70" dur="1" fill="hold">
                                          <p:stCondLst>
                                            <p:cond delay="0"/>
                                          </p:stCondLst>
                                        </p:cTn>
                                        <p:tgtEl>
                                          <p:spTgt spid="164"/>
                                        </p:tgtEl>
                                        <p:attrNameLst>
                                          <p:attrName>style.visibility</p:attrName>
                                        </p:attrNameLst>
                                      </p:cBhvr>
                                      <p:to>
                                        <p:strVal val="visible"/>
                                      </p:to>
                                    </p:set>
                                    <p:animEffect transition="in" filter="wipe(down)">
                                      <p:cBhvr>
                                        <p:cTn id="71" dur="500"/>
                                        <p:tgtEl>
                                          <p:spTgt spid="164"/>
                                        </p:tgtEl>
                                      </p:cBhvr>
                                    </p:animEffect>
                                  </p:childTnLst>
                                </p:cTn>
                              </p:par>
                            </p:childTnLst>
                          </p:cTn>
                        </p:par>
                        <p:par>
                          <p:cTn id="72" fill="hold">
                            <p:stCondLst>
                              <p:cond delay="6000"/>
                            </p:stCondLst>
                            <p:childTnLst>
                              <p:par>
                                <p:cTn id="73" presetID="53" presetClass="entr" presetSubtype="16" fill="hold" nodeType="afterEffect">
                                  <p:stCondLst>
                                    <p:cond delay="0"/>
                                  </p:stCondLst>
                                  <p:childTnLst>
                                    <p:set>
                                      <p:cBhvr>
                                        <p:cTn id="74" dur="1" fill="hold">
                                          <p:stCondLst>
                                            <p:cond delay="0"/>
                                          </p:stCondLst>
                                        </p:cTn>
                                        <p:tgtEl>
                                          <p:spTgt spid="192"/>
                                        </p:tgtEl>
                                        <p:attrNameLst>
                                          <p:attrName>style.visibility</p:attrName>
                                        </p:attrNameLst>
                                      </p:cBhvr>
                                      <p:to>
                                        <p:strVal val="visible"/>
                                      </p:to>
                                    </p:set>
                                    <p:anim calcmode="lin" valueType="num">
                                      <p:cBhvr>
                                        <p:cTn id="75" dur="500" fill="hold"/>
                                        <p:tgtEl>
                                          <p:spTgt spid="192"/>
                                        </p:tgtEl>
                                        <p:attrNameLst>
                                          <p:attrName>ppt_w</p:attrName>
                                        </p:attrNameLst>
                                      </p:cBhvr>
                                      <p:tavLst>
                                        <p:tav tm="0">
                                          <p:val>
                                            <p:fltVal val="0"/>
                                          </p:val>
                                        </p:tav>
                                        <p:tav tm="100000">
                                          <p:val>
                                            <p:strVal val="#ppt_w"/>
                                          </p:val>
                                        </p:tav>
                                      </p:tavLst>
                                    </p:anim>
                                    <p:anim calcmode="lin" valueType="num">
                                      <p:cBhvr>
                                        <p:cTn id="76" dur="500" fill="hold"/>
                                        <p:tgtEl>
                                          <p:spTgt spid="192"/>
                                        </p:tgtEl>
                                        <p:attrNameLst>
                                          <p:attrName>ppt_h</p:attrName>
                                        </p:attrNameLst>
                                      </p:cBhvr>
                                      <p:tavLst>
                                        <p:tav tm="0">
                                          <p:val>
                                            <p:fltVal val="0"/>
                                          </p:val>
                                        </p:tav>
                                        <p:tav tm="100000">
                                          <p:val>
                                            <p:strVal val="#ppt_h"/>
                                          </p:val>
                                        </p:tav>
                                      </p:tavLst>
                                    </p:anim>
                                    <p:animEffect transition="in" filter="fade">
                                      <p:cBhvr>
                                        <p:cTn id="77" dur="500"/>
                                        <p:tgtEl>
                                          <p:spTgt spid="192"/>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95"/>
                                        </p:tgtEl>
                                        <p:attrNameLst>
                                          <p:attrName>style.visibility</p:attrName>
                                        </p:attrNameLst>
                                      </p:cBhvr>
                                      <p:to>
                                        <p:strVal val="visible"/>
                                      </p:to>
                                    </p:set>
                                    <p:animEffect transition="in" filter="fade">
                                      <p:cBhvr>
                                        <p:cTn id="80" dur="500"/>
                                        <p:tgtEl>
                                          <p:spTgt spid="195"/>
                                        </p:tgtEl>
                                      </p:cBhvr>
                                    </p:animEffect>
                                  </p:childTnLst>
                                </p:cTn>
                              </p:par>
                            </p:childTnLst>
                          </p:cTn>
                        </p:par>
                        <p:par>
                          <p:cTn id="81" fill="hold">
                            <p:stCondLst>
                              <p:cond delay="6500"/>
                            </p:stCondLst>
                            <p:childTnLst>
                              <p:par>
                                <p:cTn id="82" presetID="22" presetClass="entr" presetSubtype="1" fill="hold" nodeType="afterEffect">
                                  <p:stCondLst>
                                    <p:cond delay="0"/>
                                  </p:stCondLst>
                                  <p:childTnLst>
                                    <p:set>
                                      <p:cBhvr>
                                        <p:cTn id="83" dur="1" fill="hold">
                                          <p:stCondLst>
                                            <p:cond delay="0"/>
                                          </p:stCondLst>
                                        </p:cTn>
                                        <p:tgtEl>
                                          <p:spTgt spid="168"/>
                                        </p:tgtEl>
                                        <p:attrNameLst>
                                          <p:attrName>style.visibility</p:attrName>
                                        </p:attrNameLst>
                                      </p:cBhvr>
                                      <p:to>
                                        <p:strVal val="visible"/>
                                      </p:to>
                                    </p:set>
                                    <p:animEffect transition="in" filter="wipe(up)">
                                      <p:cBhvr>
                                        <p:cTn id="84" dur="500"/>
                                        <p:tgtEl>
                                          <p:spTgt spid="168"/>
                                        </p:tgtEl>
                                      </p:cBhvr>
                                    </p:animEffect>
                                  </p:childTnLst>
                                </p:cTn>
                              </p:par>
                            </p:childTnLst>
                          </p:cTn>
                        </p:par>
                        <p:par>
                          <p:cTn id="85" fill="hold">
                            <p:stCondLst>
                              <p:cond delay="7000"/>
                            </p:stCondLst>
                            <p:childTnLst>
                              <p:par>
                                <p:cTn id="86" presetID="53" presetClass="entr" presetSubtype="16" fill="hold" nodeType="afterEffect">
                                  <p:stCondLst>
                                    <p:cond delay="0"/>
                                  </p:stCondLst>
                                  <p:childTnLst>
                                    <p:set>
                                      <p:cBhvr>
                                        <p:cTn id="87" dur="1" fill="hold">
                                          <p:stCondLst>
                                            <p:cond delay="0"/>
                                          </p:stCondLst>
                                        </p:cTn>
                                        <p:tgtEl>
                                          <p:spTgt spid="200"/>
                                        </p:tgtEl>
                                        <p:attrNameLst>
                                          <p:attrName>style.visibility</p:attrName>
                                        </p:attrNameLst>
                                      </p:cBhvr>
                                      <p:to>
                                        <p:strVal val="visible"/>
                                      </p:to>
                                    </p:set>
                                    <p:anim calcmode="lin" valueType="num">
                                      <p:cBhvr>
                                        <p:cTn id="88" dur="500" fill="hold"/>
                                        <p:tgtEl>
                                          <p:spTgt spid="200"/>
                                        </p:tgtEl>
                                        <p:attrNameLst>
                                          <p:attrName>ppt_w</p:attrName>
                                        </p:attrNameLst>
                                      </p:cBhvr>
                                      <p:tavLst>
                                        <p:tav tm="0">
                                          <p:val>
                                            <p:fltVal val="0"/>
                                          </p:val>
                                        </p:tav>
                                        <p:tav tm="100000">
                                          <p:val>
                                            <p:strVal val="#ppt_w"/>
                                          </p:val>
                                        </p:tav>
                                      </p:tavLst>
                                    </p:anim>
                                    <p:anim calcmode="lin" valueType="num">
                                      <p:cBhvr>
                                        <p:cTn id="89" dur="500" fill="hold"/>
                                        <p:tgtEl>
                                          <p:spTgt spid="200"/>
                                        </p:tgtEl>
                                        <p:attrNameLst>
                                          <p:attrName>ppt_h</p:attrName>
                                        </p:attrNameLst>
                                      </p:cBhvr>
                                      <p:tavLst>
                                        <p:tav tm="0">
                                          <p:val>
                                            <p:fltVal val="0"/>
                                          </p:val>
                                        </p:tav>
                                        <p:tav tm="100000">
                                          <p:val>
                                            <p:strVal val="#ppt_h"/>
                                          </p:val>
                                        </p:tav>
                                      </p:tavLst>
                                    </p:anim>
                                    <p:animEffect transition="in" filter="fade">
                                      <p:cBhvr>
                                        <p:cTn id="90" dur="500"/>
                                        <p:tgtEl>
                                          <p:spTgt spid="200"/>
                                        </p:tgtEl>
                                      </p:cBhvr>
                                    </p:animEffect>
                                  </p:childTnLst>
                                </p:cTn>
                              </p:par>
                              <p:par>
                                <p:cTn id="91" presetID="10" presetClass="entr" presetSubtype="0" fill="hold" nodeType="with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500"/>
                                        <p:tgtEl>
                                          <p:spTgt spid="203"/>
                                        </p:tgtEl>
                                      </p:cBhvr>
                                    </p:animEffect>
                                  </p:childTnLst>
                                </p:cTn>
                              </p:par>
                            </p:childTnLst>
                          </p:cTn>
                        </p:par>
                        <p:par>
                          <p:cTn id="94" fill="hold">
                            <p:stCondLst>
                              <p:cond delay="7500"/>
                            </p:stCondLst>
                            <p:childTnLst>
                              <p:par>
                                <p:cTn id="95" presetID="22" presetClass="entr" presetSubtype="1" fill="hold" nodeType="afterEffect">
                                  <p:stCondLst>
                                    <p:cond delay="0"/>
                                  </p:stCondLst>
                                  <p:childTnLst>
                                    <p:set>
                                      <p:cBhvr>
                                        <p:cTn id="96" dur="1" fill="hold">
                                          <p:stCondLst>
                                            <p:cond delay="0"/>
                                          </p:stCondLst>
                                        </p:cTn>
                                        <p:tgtEl>
                                          <p:spTgt spid="177"/>
                                        </p:tgtEl>
                                        <p:attrNameLst>
                                          <p:attrName>style.visibility</p:attrName>
                                        </p:attrNameLst>
                                      </p:cBhvr>
                                      <p:to>
                                        <p:strVal val="visible"/>
                                      </p:to>
                                    </p:set>
                                    <p:animEffect transition="in" filter="wipe(up)">
                                      <p:cBhvr>
                                        <p:cTn id="97" dur="500"/>
                                        <p:tgtEl>
                                          <p:spTgt spid="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animBg="1"/>
      <p:bldP spid="159" grpId="0" animBg="1"/>
      <p:bldP spid="160" grpId="0" animBg="1"/>
      <p:bldP spid="164" grpId="0" animBg="1"/>
      <p:bldP spid="183" grpId="0" animBg="1"/>
      <p:bldP spid="187" grpId="0" animBg="1"/>
      <p:bldP spid="191" grpId="0" animBg="1"/>
      <p:bldP spid="195" grpId="0" animBg="1"/>
      <p:bldP spid="19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668311" y="940792"/>
            <a:ext cx="2337771" cy="1042252"/>
            <a:chOff x="4304043" y="1286668"/>
            <a:chExt cx="3837944" cy="2757793"/>
          </a:xfrm>
          <a:effectLst/>
        </p:grpSpPr>
        <p:sp>
          <p:nvSpPr>
            <p:cNvPr id="39" name="圆角矩形 38"/>
            <p:cNvSpPr/>
            <p:nvPr/>
          </p:nvSpPr>
          <p:spPr>
            <a:xfrm>
              <a:off x="4304043" y="1286668"/>
              <a:ext cx="3837944" cy="2757793"/>
            </a:xfrm>
            <a:prstGeom prst="roundRect">
              <a:avLst/>
            </a:pr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40" name="圆角矩形 39"/>
            <p:cNvSpPr/>
            <p:nvPr/>
          </p:nvSpPr>
          <p:spPr>
            <a:xfrm>
              <a:off x="4351931" y="1367703"/>
              <a:ext cx="3742172" cy="2595722"/>
            </a:xfrm>
            <a:prstGeom prst="roundRect">
              <a:avLst/>
            </a:prstGeom>
            <a:blipFill>
              <a:blip r:embed="rId3"/>
              <a:stretch>
                <a:fillRect/>
              </a:stretch>
            </a:blip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grpSp>
      <p:pic>
        <p:nvPicPr>
          <p:cNvPr id="4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994616" y="2140496"/>
            <a:ext cx="4150972" cy="2764548"/>
          </a:xfrm>
          <a:prstGeom prst="rect">
            <a:avLst/>
          </a:prstGeom>
          <a:noFill/>
          <a:extLst>
            <a:ext uri="{909E8E84-426E-40DD-AFC4-6F175D3DCCD1}">
              <a14:hiddenFill xmlns:a14="http://schemas.microsoft.com/office/drawing/2010/main">
                <a:solidFill>
                  <a:srgbClr val="FFFFFF"/>
                </a:solidFill>
              </a14:hiddenFill>
            </a:ext>
          </a:extLst>
        </p:spPr>
      </p:pic>
      <p:sp>
        <p:nvSpPr>
          <p:cNvPr id="47" name="矩形 46"/>
          <p:cNvSpPr/>
          <p:nvPr/>
        </p:nvSpPr>
        <p:spPr>
          <a:xfrm>
            <a:off x="610394" y="2455401"/>
            <a:ext cx="5571258" cy="1869743"/>
          </a:xfrm>
          <a:prstGeom prst="rect">
            <a:avLst/>
          </a:prstGeom>
        </p:spPr>
        <p:txBody>
          <a:bodyPr wrap="square">
            <a:spAutoFit/>
          </a:bodyPr>
          <a:lstStyle/>
          <a:p>
            <a:pPr marL="0" marR="0" lvl="0" indent="0" algn="l" defTabSz="914400" eaLnBrk="1" fontAlgn="auto" latinLnBrk="1" hangingPunct="1">
              <a:lnSpc>
                <a:spcPct val="150000"/>
              </a:lnSpc>
              <a:spcBef>
                <a:spcPts val="0"/>
              </a:spcBef>
              <a:spcAft>
                <a:spcPts val="0"/>
              </a:spcAft>
              <a:buClrTx/>
              <a:buSzTx/>
              <a:buFontTx/>
              <a:buNone/>
              <a:defRPr/>
            </a:pPr>
            <a:r>
              <a:rPr kumimoji="0" lang="zh-CN" altLang="en-US" sz="1100" b="0" i="0" u="none" strike="noStrike" kern="0" cap="none" spc="0" normalizeH="0" baseline="0" noProof="0" dirty="0">
                <a:ln>
                  <a:noFill/>
                </a:ln>
                <a:solidFill>
                  <a:srgbClr val="7F7F7F">
                    <a:lumMod val="50000"/>
                  </a:srgbClr>
                </a:solidFill>
                <a:effectLst/>
                <a:uLnTx/>
                <a:uFillTx/>
                <a:latin typeface="Impact" panose="020B0806030902050204" pitchFamily="34" charset="0"/>
                <a:ea typeface="微软雅黑" panose="020B0503020204020204" pitchFamily="34" charset="-122"/>
                <a:cs typeface="+mn-ea"/>
                <a:sym typeface="Impact" panose="020B0806030902050204" pitchFamily="34" charset="0"/>
              </a:rPr>
              <a:t>团队是指拥有共同目标，并且具有不同能力的一小群人有意识的协调行为或力的系统，是一种应用广泛、灵活的组织形式。对于大学生创业团队，可以说由一群具有创新意识、拥有共同目标、有着不同专业知识背景的朝气蓬勃的年轻人组成的一个不可分割的整体。这群人就如同人的五官一样，共同协作维持一个人的生存，缺一不可。如果没有了其中一个，这个人将不能健康的活着。</a:t>
            </a:r>
          </a:p>
          <a:p>
            <a:pPr marL="0" marR="0" lvl="0" indent="0" algn="l" defTabSz="914400" eaLnBrk="1" fontAlgn="auto" latinLnBrk="1" hangingPunct="1">
              <a:lnSpc>
                <a:spcPct val="150000"/>
              </a:lnSpc>
              <a:spcBef>
                <a:spcPts val="0"/>
              </a:spcBef>
              <a:spcAft>
                <a:spcPts val="0"/>
              </a:spcAft>
              <a:buClrTx/>
              <a:buSzTx/>
              <a:buFontTx/>
              <a:buNone/>
              <a:defRPr/>
            </a:pPr>
            <a:r>
              <a:rPr kumimoji="0" lang="zh-CN" altLang="en-US" sz="1100" b="0" i="0" u="none" strike="noStrike" kern="0" cap="none" spc="0" normalizeH="0" baseline="0" noProof="0" dirty="0">
                <a:ln>
                  <a:noFill/>
                </a:ln>
                <a:solidFill>
                  <a:srgbClr val="7F7F7F">
                    <a:lumMod val="50000"/>
                  </a:srgbClr>
                </a:solidFill>
                <a:effectLst/>
                <a:uLnTx/>
                <a:uFillTx/>
                <a:latin typeface="Impact" panose="020B0806030902050204" pitchFamily="34" charset="0"/>
                <a:ea typeface="微软雅黑" panose="020B0503020204020204" pitchFamily="34" charset="-122"/>
                <a:cs typeface="+mn-ea"/>
                <a:sym typeface="Impact" panose="020B0806030902050204" pitchFamily="34" charset="0"/>
              </a:rPr>
              <a:t>    团队精神尊重每个成员的兴趣和成就，要求团队的每一个成员，都以提高自身素质和实现团队目标为己任。团队精神的核心是合作协同，目的是最大发挥团队的潜在能量。</a:t>
            </a:r>
          </a:p>
        </p:txBody>
      </p:sp>
      <p:grpSp>
        <p:nvGrpSpPr>
          <p:cNvPr id="48" name="组合 47"/>
          <p:cNvGrpSpPr/>
          <p:nvPr/>
        </p:nvGrpSpPr>
        <p:grpSpPr>
          <a:xfrm>
            <a:off x="3320847" y="940792"/>
            <a:ext cx="2337771" cy="1042252"/>
            <a:chOff x="4304043" y="1286668"/>
            <a:chExt cx="3837944" cy="2757793"/>
          </a:xfrm>
          <a:effectLst/>
        </p:grpSpPr>
        <p:sp>
          <p:nvSpPr>
            <p:cNvPr id="49" name="圆角矩形 48"/>
            <p:cNvSpPr/>
            <p:nvPr/>
          </p:nvSpPr>
          <p:spPr>
            <a:xfrm>
              <a:off x="4304043" y="1286668"/>
              <a:ext cx="3837944" cy="2757793"/>
            </a:xfrm>
            <a:prstGeom prst="roundRect">
              <a:avLst/>
            </a:pr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50" name="圆角矩形 49"/>
            <p:cNvSpPr/>
            <p:nvPr/>
          </p:nvSpPr>
          <p:spPr>
            <a:xfrm>
              <a:off x="4351931" y="1367703"/>
              <a:ext cx="3742172" cy="2595722"/>
            </a:xfrm>
            <a:prstGeom prst="roundRect">
              <a:avLst/>
            </a:prstGeom>
            <a:blipFill>
              <a:blip r:embed="rId5"/>
              <a:stretch>
                <a:fillRect/>
              </a:stretch>
            </a:blip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51" name="组合 50"/>
          <p:cNvGrpSpPr/>
          <p:nvPr/>
        </p:nvGrpSpPr>
        <p:grpSpPr>
          <a:xfrm>
            <a:off x="5987847" y="940792"/>
            <a:ext cx="2337771" cy="1042252"/>
            <a:chOff x="4304043" y="1286668"/>
            <a:chExt cx="3837944" cy="2757793"/>
          </a:xfrm>
          <a:effectLst/>
        </p:grpSpPr>
        <p:sp>
          <p:nvSpPr>
            <p:cNvPr id="52" name="圆角矩形 51"/>
            <p:cNvSpPr/>
            <p:nvPr/>
          </p:nvSpPr>
          <p:spPr>
            <a:xfrm>
              <a:off x="4304043" y="1286668"/>
              <a:ext cx="3837944" cy="2757793"/>
            </a:xfrm>
            <a:prstGeom prst="roundRect">
              <a:avLst/>
            </a:pr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53" name="圆角矩形 52"/>
            <p:cNvSpPr/>
            <p:nvPr/>
          </p:nvSpPr>
          <p:spPr>
            <a:xfrm>
              <a:off x="4351931" y="1367703"/>
              <a:ext cx="3742172" cy="2595722"/>
            </a:xfrm>
            <a:prstGeom prst="roundRect">
              <a:avLst/>
            </a:prstGeom>
            <a:blipFill>
              <a:blip r:embed="rId6"/>
              <a:stretch>
                <a:fillRect/>
              </a:stretch>
            </a:blip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Impact" panose="020B0806030902050204" pitchFamily="34" charset="0"/>
                <a:ea typeface="微软雅黑" panose="020B0503020204020204" pitchFamily="34" charset="-122"/>
                <a:cs typeface="+mn-ea"/>
                <a:sym typeface="Impact" panose="020B0806030902050204" pitchFamily="34" charset="0"/>
              </a:endParaRPr>
            </a:p>
          </p:txBody>
        </p:sp>
      </p:grpSp>
      <p:sp>
        <p:nvSpPr>
          <p:cNvPr id="2" name="标题 1"/>
          <p:cNvSpPr>
            <a:spLocks noGrp="1"/>
          </p:cNvSpPr>
          <p:nvPr>
            <p:ph type="title"/>
          </p:nvPr>
        </p:nvSpPr>
        <p:spPr/>
        <p:txBody>
          <a:bodyPr/>
          <a:lstStyle/>
          <a:p>
            <a:r>
              <a:rPr lang="zh-CN" altLang="en-US" dirty="0">
                <a:cs typeface="+mn-ea"/>
                <a:sym typeface="+mn-lt"/>
              </a:rPr>
              <a:t>在此输入标题内容</a:t>
            </a:r>
            <a:endParaRPr lang="zh-CN" altLang="en-US" dirty="0"/>
          </a:p>
        </p:txBody>
      </p:sp>
      <p:sp>
        <p:nvSpPr>
          <p:cNvPr id="3" name="灯片编号占位符 2"/>
          <p:cNvSpPr>
            <a:spLocks noGrp="1"/>
          </p:cNvSpPr>
          <p:nvPr>
            <p:ph type="sldNum" sz="quarter" idx="12"/>
          </p:nvPr>
        </p:nvSpPr>
        <p:spPr/>
        <p:txBody>
          <a:bodyPr/>
          <a:lstStyle/>
          <a:p>
            <a:fld id="{8C92ADDF-ABC6-4EEC-846D-A1AE2D410679}" type="slidenum">
              <a:rPr lang="zh-CN" altLang="en-US" smtClean="0"/>
              <a:t>5</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barn(inVertical)">
                                      <p:cBhvr>
                                        <p:cTn id="11" dur="500"/>
                                        <p:tgtEl>
                                          <p:spTgt spid="48"/>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barn(inVertical)">
                                      <p:cBhvr>
                                        <p:cTn id="15" dur="500"/>
                                        <p:tgtEl>
                                          <p:spTgt spid="5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wipe(up)">
                                      <p:cBhvr>
                                        <p:cTn id="19" dur="1000"/>
                                        <p:tgtEl>
                                          <p:spTgt spid="47"/>
                                        </p:tgtEl>
                                      </p:cBhvr>
                                    </p:animEffect>
                                  </p:childTnLst>
                                </p:cTn>
                              </p:par>
                            </p:childTnLst>
                          </p:cTn>
                        </p:par>
                        <p:par>
                          <p:cTn id="20" fill="hold">
                            <p:stCondLst>
                              <p:cond delay="2500"/>
                            </p:stCondLst>
                            <p:childTnLst>
                              <p:par>
                                <p:cTn id="21" presetID="42" presetClass="entr" presetSubtype="0" fill="hold" nodeType="after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2393234"/>
            <a:ext cx="9145588" cy="2751507"/>
          </a:xfrm>
          <a:prstGeom prst="rect">
            <a:avLst/>
          </a:prstGeom>
          <a:solidFill>
            <a:srgbClr val="1C929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56" tIns="45728" rIns="91456" bIns="45728" numCol="1" spcCol="0" rtlCol="0" fromWordArt="0" anchor="ctr" anchorCtr="0" forceAA="0" compatLnSpc="1">
            <a:noAutofit/>
          </a:bodyPr>
          <a:lstStyle/>
          <a:p>
            <a:pPr algn="ctr" defTabSz="914400"/>
            <a:endParaRPr lang="zh-CN" altLang="en-US" kern="0">
              <a:solidFill>
                <a:sysClr val="windowText" lastClr="000000"/>
              </a:solidFill>
            </a:endParaRPr>
          </a:p>
        </p:txBody>
      </p:sp>
      <p:sp>
        <p:nvSpPr>
          <p:cNvPr id="10" name="TextBox 35"/>
          <p:cNvSpPr txBox="1"/>
          <p:nvPr/>
        </p:nvSpPr>
        <p:spPr>
          <a:xfrm>
            <a:off x="898037" y="3144953"/>
            <a:ext cx="1339061" cy="615660"/>
          </a:xfrm>
          <a:prstGeom prst="rect">
            <a:avLst/>
          </a:prstGeom>
          <a:noFill/>
        </p:spPr>
        <p:txBody>
          <a:bodyPr wrap="none" rtlCol="0">
            <a:spAutoFit/>
          </a:bodyPr>
          <a:lstStyle/>
          <a:p>
            <a:pPr algn="ctr" defTabSz="914400"/>
            <a:r>
              <a:rPr lang="zh-CN" altLang="en-US" sz="1600" kern="0" dirty="0">
                <a:solidFill>
                  <a:schemeClr val="bg1"/>
                </a:solidFill>
                <a:latin typeface="微软雅黑" panose="020B0503020204020204" pitchFamily="34" charset="-122"/>
                <a:ea typeface="微软雅黑" panose="020B0503020204020204" pitchFamily="34" charset="-122"/>
              </a:rPr>
              <a:t>成员姓名</a:t>
            </a:r>
            <a:r>
              <a:rPr lang="en-US" altLang="zh-CN" sz="1600" kern="0" dirty="0">
                <a:solidFill>
                  <a:schemeClr val="bg1"/>
                </a:solidFill>
                <a:latin typeface="微软雅黑" panose="020B0503020204020204" pitchFamily="34" charset="-122"/>
                <a:ea typeface="微软雅黑" panose="020B0503020204020204" pitchFamily="34" charset="-122"/>
              </a:rPr>
              <a:t>1</a:t>
            </a:r>
          </a:p>
          <a:p>
            <a:pPr algn="ctr" defTabSz="914400"/>
            <a:r>
              <a:rPr lang="zh-CN" altLang="en-US" sz="900" kern="0" dirty="0">
                <a:solidFill>
                  <a:schemeClr val="bg1"/>
                </a:solidFill>
                <a:latin typeface="微软雅黑" panose="020B0503020204020204" pitchFamily="34" charset="-122"/>
                <a:ea typeface="微软雅黑" panose="020B0503020204020204" pitchFamily="34" charset="-122"/>
              </a:rPr>
              <a:t>输入团队成员介绍文字</a:t>
            </a:r>
            <a:endParaRPr lang="en-US" altLang="zh-CN" sz="900" kern="0" dirty="0">
              <a:solidFill>
                <a:schemeClr val="bg1"/>
              </a:solidFill>
              <a:latin typeface="微软雅黑" panose="020B0503020204020204" pitchFamily="34" charset="-122"/>
              <a:ea typeface="微软雅黑" panose="020B0503020204020204" pitchFamily="34" charset="-122"/>
            </a:endParaRPr>
          </a:p>
          <a:p>
            <a:pPr algn="ctr" defTabSz="914400"/>
            <a:r>
              <a:rPr lang="zh-CN" altLang="en-US" sz="900" kern="0" dirty="0">
                <a:solidFill>
                  <a:schemeClr val="bg1"/>
                </a:solidFill>
                <a:latin typeface="微软雅黑" panose="020B0503020204020204" pitchFamily="34" charset="-122"/>
                <a:ea typeface="微软雅黑" panose="020B0503020204020204" pitchFamily="34" charset="-122"/>
              </a:rPr>
              <a:t>输入团队成员介绍文字</a:t>
            </a:r>
            <a:endParaRPr lang="en-US" altLang="zh-CN" sz="900" kern="0" dirty="0">
              <a:solidFill>
                <a:schemeClr val="bg1"/>
              </a:solidFill>
              <a:latin typeface="微软雅黑" panose="020B0503020204020204" pitchFamily="34" charset="-122"/>
              <a:ea typeface="微软雅黑" panose="020B0503020204020204" pitchFamily="34" charset="-122"/>
            </a:endParaRPr>
          </a:p>
        </p:txBody>
      </p:sp>
      <p:sp>
        <p:nvSpPr>
          <p:cNvPr id="11" name="TextBox 36"/>
          <p:cNvSpPr txBox="1"/>
          <p:nvPr/>
        </p:nvSpPr>
        <p:spPr>
          <a:xfrm>
            <a:off x="2909806" y="3144953"/>
            <a:ext cx="1339061" cy="615660"/>
          </a:xfrm>
          <a:prstGeom prst="rect">
            <a:avLst/>
          </a:prstGeom>
          <a:noFill/>
        </p:spPr>
        <p:txBody>
          <a:bodyPr wrap="none" rtlCol="0">
            <a:spAutoFit/>
          </a:bodyPr>
          <a:lstStyle/>
          <a:p>
            <a:pPr algn="ctr" defTabSz="914400"/>
            <a:r>
              <a:rPr lang="zh-CN" altLang="en-US" sz="1600" kern="0" dirty="0">
                <a:solidFill>
                  <a:schemeClr val="bg1"/>
                </a:solidFill>
                <a:latin typeface="微软雅黑" panose="020B0503020204020204" pitchFamily="34" charset="-122"/>
                <a:ea typeface="微软雅黑" panose="020B0503020204020204" pitchFamily="34" charset="-122"/>
              </a:rPr>
              <a:t>成员姓名</a:t>
            </a:r>
            <a:r>
              <a:rPr lang="en-US" altLang="zh-CN" sz="1600" kern="0" dirty="0">
                <a:solidFill>
                  <a:schemeClr val="bg1"/>
                </a:solidFill>
                <a:latin typeface="微软雅黑" panose="020B0503020204020204" pitchFamily="34" charset="-122"/>
                <a:ea typeface="微软雅黑" panose="020B0503020204020204" pitchFamily="34" charset="-122"/>
              </a:rPr>
              <a:t>2</a:t>
            </a:r>
          </a:p>
          <a:p>
            <a:pPr algn="ctr" defTabSz="914400"/>
            <a:r>
              <a:rPr lang="zh-CN" altLang="en-US" sz="900" kern="0" dirty="0">
                <a:solidFill>
                  <a:schemeClr val="bg1"/>
                </a:solidFill>
                <a:latin typeface="微软雅黑" panose="020B0503020204020204" pitchFamily="34" charset="-122"/>
                <a:ea typeface="微软雅黑" panose="020B0503020204020204" pitchFamily="34" charset="-122"/>
              </a:rPr>
              <a:t>输入团队成员介绍文字</a:t>
            </a:r>
            <a:endParaRPr lang="en-US" altLang="zh-CN" sz="900" kern="0" dirty="0">
              <a:solidFill>
                <a:schemeClr val="bg1"/>
              </a:solidFill>
              <a:latin typeface="微软雅黑" panose="020B0503020204020204" pitchFamily="34" charset="-122"/>
              <a:ea typeface="微软雅黑" panose="020B0503020204020204" pitchFamily="34" charset="-122"/>
            </a:endParaRPr>
          </a:p>
          <a:p>
            <a:pPr algn="ctr" defTabSz="914400"/>
            <a:r>
              <a:rPr lang="zh-CN" altLang="en-US" sz="900" kern="0" dirty="0">
                <a:solidFill>
                  <a:schemeClr val="bg1"/>
                </a:solidFill>
                <a:latin typeface="微软雅黑" panose="020B0503020204020204" pitchFamily="34" charset="-122"/>
                <a:ea typeface="微软雅黑" panose="020B0503020204020204" pitchFamily="34" charset="-122"/>
              </a:rPr>
              <a:t>输入团队成员介绍文字</a:t>
            </a:r>
            <a:endParaRPr lang="en-US" altLang="zh-CN" sz="900" kern="0" dirty="0">
              <a:solidFill>
                <a:schemeClr val="bg1"/>
              </a:solidFill>
              <a:latin typeface="微软雅黑" panose="020B0503020204020204" pitchFamily="34" charset="-122"/>
              <a:ea typeface="微软雅黑" panose="020B0503020204020204" pitchFamily="34" charset="-122"/>
            </a:endParaRPr>
          </a:p>
        </p:txBody>
      </p:sp>
      <p:sp>
        <p:nvSpPr>
          <p:cNvPr id="12" name="TextBox 37"/>
          <p:cNvSpPr txBox="1"/>
          <p:nvPr/>
        </p:nvSpPr>
        <p:spPr>
          <a:xfrm>
            <a:off x="4951732" y="3144953"/>
            <a:ext cx="1339061" cy="615660"/>
          </a:xfrm>
          <a:prstGeom prst="rect">
            <a:avLst/>
          </a:prstGeom>
          <a:noFill/>
        </p:spPr>
        <p:txBody>
          <a:bodyPr wrap="none" rtlCol="0">
            <a:spAutoFit/>
          </a:bodyPr>
          <a:lstStyle/>
          <a:p>
            <a:pPr algn="ctr" defTabSz="914400"/>
            <a:r>
              <a:rPr lang="zh-CN" altLang="en-US" sz="1600" kern="0" dirty="0">
                <a:solidFill>
                  <a:schemeClr val="bg1"/>
                </a:solidFill>
                <a:latin typeface="微软雅黑" panose="020B0503020204020204" pitchFamily="34" charset="-122"/>
                <a:ea typeface="微软雅黑" panose="020B0503020204020204" pitchFamily="34" charset="-122"/>
              </a:rPr>
              <a:t>成员姓名</a:t>
            </a:r>
            <a:r>
              <a:rPr lang="en-US" altLang="zh-CN" sz="1600" kern="0" dirty="0">
                <a:solidFill>
                  <a:schemeClr val="bg1"/>
                </a:solidFill>
                <a:latin typeface="微软雅黑" panose="020B0503020204020204" pitchFamily="34" charset="-122"/>
                <a:ea typeface="微软雅黑" panose="020B0503020204020204" pitchFamily="34" charset="-122"/>
              </a:rPr>
              <a:t>3</a:t>
            </a:r>
          </a:p>
          <a:p>
            <a:pPr algn="ctr" defTabSz="914400"/>
            <a:r>
              <a:rPr lang="zh-CN" altLang="en-US" sz="900" kern="0" dirty="0">
                <a:solidFill>
                  <a:schemeClr val="bg1"/>
                </a:solidFill>
                <a:latin typeface="微软雅黑" panose="020B0503020204020204" pitchFamily="34" charset="-122"/>
                <a:ea typeface="微软雅黑" panose="020B0503020204020204" pitchFamily="34" charset="-122"/>
              </a:rPr>
              <a:t>输入团队成员介绍文字</a:t>
            </a:r>
            <a:endParaRPr lang="en-US" altLang="zh-CN" sz="900" kern="0" dirty="0">
              <a:solidFill>
                <a:schemeClr val="bg1"/>
              </a:solidFill>
              <a:latin typeface="微软雅黑" panose="020B0503020204020204" pitchFamily="34" charset="-122"/>
              <a:ea typeface="微软雅黑" panose="020B0503020204020204" pitchFamily="34" charset="-122"/>
            </a:endParaRPr>
          </a:p>
          <a:p>
            <a:pPr algn="ctr" defTabSz="914400"/>
            <a:r>
              <a:rPr lang="zh-CN" altLang="en-US" sz="900" kern="0" dirty="0">
                <a:solidFill>
                  <a:schemeClr val="bg1"/>
                </a:solidFill>
                <a:latin typeface="微软雅黑" panose="020B0503020204020204" pitchFamily="34" charset="-122"/>
                <a:ea typeface="微软雅黑" panose="020B0503020204020204" pitchFamily="34" charset="-122"/>
              </a:rPr>
              <a:t>输入团队成员介绍文字</a:t>
            </a:r>
            <a:endParaRPr lang="en-US" altLang="zh-CN" sz="900" kern="0" dirty="0">
              <a:solidFill>
                <a:schemeClr val="bg1"/>
              </a:solidFill>
              <a:latin typeface="微软雅黑" panose="020B0503020204020204" pitchFamily="34" charset="-122"/>
              <a:ea typeface="微软雅黑" panose="020B0503020204020204" pitchFamily="34" charset="-122"/>
            </a:endParaRPr>
          </a:p>
        </p:txBody>
      </p:sp>
      <p:sp>
        <p:nvSpPr>
          <p:cNvPr id="13" name="TextBox 42"/>
          <p:cNvSpPr txBox="1"/>
          <p:nvPr/>
        </p:nvSpPr>
        <p:spPr>
          <a:xfrm>
            <a:off x="6993659" y="3144953"/>
            <a:ext cx="1339061" cy="615660"/>
          </a:xfrm>
          <a:prstGeom prst="rect">
            <a:avLst/>
          </a:prstGeom>
          <a:noFill/>
        </p:spPr>
        <p:txBody>
          <a:bodyPr wrap="none" rtlCol="0">
            <a:spAutoFit/>
          </a:bodyPr>
          <a:lstStyle/>
          <a:p>
            <a:pPr algn="ctr" defTabSz="914400"/>
            <a:r>
              <a:rPr lang="zh-CN" altLang="en-US" sz="1600" kern="0" dirty="0">
                <a:solidFill>
                  <a:schemeClr val="bg1"/>
                </a:solidFill>
                <a:latin typeface="微软雅黑" panose="020B0503020204020204" pitchFamily="34" charset="-122"/>
                <a:ea typeface="微软雅黑" panose="020B0503020204020204" pitchFamily="34" charset="-122"/>
              </a:rPr>
              <a:t>成员姓名</a:t>
            </a:r>
            <a:r>
              <a:rPr lang="en-US" altLang="zh-CN" sz="1600" kern="0" dirty="0">
                <a:solidFill>
                  <a:schemeClr val="bg1"/>
                </a:solidFill>
                <a:latin typeface="微软雅黑" panose="020B0503020204020204" pitchFamily="34" charset="-122"/>
                <a:ea typeface="微软雅黑" panose="020B0503020204020204" pitchFamily="34" charset="-122"/>
              </a:rPr>
              <a:t>4</a:t>
            </a:r>
          </a:p>
          <a:p>
            <a:pPr algn="ctr" defTabSz="914400"/>
            <a:r>
              <a:rPr lang="zh-CN" altLang="en-US" sz="900" kern="0" dirty="0">
                <a:solidFill>
                  <a:schemeClr val="bg1"/>
                </a:solidFill>
                <a:latin typeface="微软雅黑" panose="020B0503020204020204" pitchFamily="34" charset="-122"/>
                <a:ea typeface="微软雅黑" panose="020B0503020204020204" pitchFamily="34" charset="-122"/>
              </a:rPr>
              <a:t>输入团队成员介绍文字</a:t>
            </a:r>
            <a:endParaRPr lang="en-US" altLang="zh-CN" sz="900" kern="0" dirty="0">
              <a:solidFill>
                <a:schemeClr val="bg1"/>
              </a:solidFill>
              <a:latin typeface="微软雅黑" panose="020B0503020204020204" pitchFamily="34" charset="-122"/>
              <a:ea typeface="微软雅黑" panose="020B0503020204020204" pitchFamily="34" charset="-122"/>
            </a:endParaRPr>
          </a:p>
          <a:p>
            <a:pPr algn="ctr" defTabSz="914400"/>
            <a:r>
              <a:rPr lang="zh-CN" altLang="en-US" sz="900" kern="0" dirty="0">
                <a:solidFill>
                  <a:schemeClr val="bg1"/>
                </a:solidFill>
                <a:latin typeface="微软雅黑" panose="020B0503020204020204" pitchFamily="34" charset="-122"/>
                <a:ea typeface="微软雅黑" panose="020B0503020204020204" pitchFamily="34" charset="-122"/>
              </a:rPr>
              <a:t>输入团队成员介绍文字</a:t>
            </a:r>
            <a:endParaRPr lang="en-US" altLang="zh-CN" sz="900" kern="0" dirty="0">
              <a:solidFill>
                <a:schemeClr val="bg1"/>
              </a:solidFill>
              <a:latin typeface="微软雅黑" panose="020B0503020204020204" pitchFamily="34" charset="-122"/>
              <a:ea typeface="微软雅黑" panose="020B0503020204020204" pitchFamily="34" charset="-122"/>
            </a:endParaRPr>
          </a:p>
        </p:txBody>
      </p:sp>
      <p:sp>
        <p:nvSpPr>
          <p:cNvPr id="14" name="KSO_Shape"/>
          <p:cNvSpPr/>
          <p:nvPr/>
        </p:nvSpPr>
        <p:spPr>
          <a:xfrm>
            <a:off x="764250" y="1376416"/>
            <a:ext cx="1546323" cy="1546323"/>
          </a:xfrm>
          <a:prstGeom prst="roundRect">
            <a:avLst/>
          </a:prstGeom>
          <a:blipFill dpi="0" rotWithShape="1">
            <a:blip r:embed="rId3" cstate="print">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56" tIns="45728" rIns="91456" bIns="45728" numCol="1" spcCol="0" rtlCol="0" fromWordArt="0" anchor="ctr" anchorCtr="0" forceAA="0" compatLnSpc="1">
            <a:noAutofit/>
          </a:bodyPr>
          <a:lstStyle/>
          <a:p>
            <a:pPr algn="ctr" defTabSz="914400"/>
            <a:endParaRPr lang="zh-CN" altLang="en-US" kern="0">
              <a:solidFill>
                <a:sysClr val="windowText" lastClr="000000"/>
              </a:solidFill>
            </a:endParaRPr>
          </a:p>
        </p:txBody>
      </p:sp>
      <p:sp>
        <p:nvSpPr>
          <p:cNvPr id="15" name="KSO_Shape"/>
          <p:cNvSpPr/>
          <p:nvPr/>
        </p:nvSpPr>
        <p:spPr>
          <a:xfrm>
            <a:off x="2806176" y="1376416"/>
            <a:ext cx="1546323" cy="1546323"/>
          </a:xfrm>
          <a:prstGeom prst="roundRect">
            <a:avLst/>
          </a:prstGeom>
          <a:blipFill dpi="0" rotWithShape="1">
            <a:blip r:embed="rId4" cstate="print">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56" tIns="45728" rIns="91456" bIns="45728" numCol="1" spcCol="0" rtlCol="0" fromWordArt="0" anchor="ctr" anchorCtr="0" forceAA="0" compatLnSpc="1">
            <a:noAutofit/>
          </a:bodyPr>
          <a:lstStyle/>
          <a:p>
            <a:pPr algn="ctr" defTabSz="914400"/>
            <a:endParaRPr lang="zh-CN" altLang="en-US" kern="0">
              <a:solidFill>
                <a:sysClr val="windowText" lastClr="000000"/>
              </a:solidFill>
            </a:endParaRPr>
          </a:p>
        </p:txBody>
      </p:sp>
      <p:sp>
        <p:nvSpPr>
          <p:cNvPr id="16" name="KSO_Shape"/>
          <p:cNvSpPr/>
          <p:nvPr/>
        </p:nvSpPr>
        <p:spPr>
          <a:xfrm>
            <a:off x="4848102" y="1376416"/>
            <a:ext cx="1546323" cy="1546323"/>
          </a:xfrm>
          <a:prstGeom prst="roundRect">
            <a:avLst/>
          </a:prstGeom>
          <a:blipFill dpi="0" rotWithShape="1">
            <a:blip r:embed="rId5" cstate="print">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56" tIns="45728" rIns="91456" bIns="45728" numCol="1" spcCol="0" rtlCol="0" fromWordArt="0" anchor="ctr" anchorCtr="0" forceAA="0" compatLnSpc="1">
            <a:noAutofit/>
          </a:bodyPr>
          <a:lstStyle/>
          <a:p>
            <a:pPr algn="ctr" defTabSz="914400"/>
            <a:endParaRPr lang="zh-CN" altLang="en-US" kern="0">
              <a:solidFill>
                <a:sysClr val="windowText" lastClr="000000"/>
              </a:solidFill>
            </a:endParaRPr>
          </a:p>
        </p:txBody>
      </p:sp>
      <p:sp>
        <p:nvSpPr>
          <p:cNvPr id="17" name="KSO_Shape"/>
          <p:cNvSpPr/>
          <p:nvPr/>
        </p:nvSpPr>
        <p:spPr>
          <a:xfrm>
            <a:off x="6890029" y="1376416"/>
            <a:ext cx="1546323" cy="1546323"/>
          </a:xfrm>
          <a:prstGeom prst="roundRect">
            <a:avLst/>
          </a:prstGeom>
          <a:blipFill dpi="0" rotWithShape="1">
            <a:blip r:embed="rId6" cstate="print">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56" tIns="45728" rIns="91456" bIns="45728" numCol="1" spcCol="0" rtlCol="0" fromWordArt="0" anchor="ctr" anchorCtr="0" forceAA="0" compatLnSpc="1">
            <a:noAutofit/>
          </a:bodyPr>
          <a:lstStyle/>
          <a:p>
            <a:pPr algn="ctr" defTabSz="914400"/>
            <a:endParaRPr lang="zh-CN" altLang="en-US" kern="0">
              <a:solidFill>
                <a:sysClr val="windowText" lastClr="000000"/>
              </a:solidFill>
            </a:endParaRPr>
          </a:p>
        </p:txBody>
      </p:sp>
      <p:sp>
        <p:nvSpPr>
          <p:cNvPr id="18" name="TextBox 10"/>
          <p:cNvSpPr txBox="1"/>
          <p:nvPr/>
        </p:nvSpPr>
        <p:spPr>
          <a:xfrm>
            <a:off x="1087658" y="4094801"/>
            <a:ext cx="6970275" cy="560122"/>
          </a:xfrm>
          <a:prstGeom prst="rect">
            <a:avLst/>
          </a:prstGeom>
          <a:noFill/>
        </p:spPr>
        <p:txBody>
          <a:bodyPr wrap="square" rtlCol="0">
            <a:spAutoFit/>
          </a:bodyPr>
          <a:lstStyle/>
          <a:p>
            <a:pPr defTabSz="914400">
              <a:lnSpc>
                <a:spcPct val="150000"/>
              </a:lnSpc>
            </a:pPr>
            <a:r>
              <a:rPr lang="zh-CN" altLang="en-US" sz="1015" kern="0" dirty="0">
                <a:solidFill>
                  <a:schemeClr val="bg1"/>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此处添加详细文本描述，建议与标题相关并符合整体语言风格，语言描述尽量简洁生动。此处添加详细文本描述，建议与标题相关并符合整体语言风格，语言描述尽量简洁生动。</a:t>
            </a:r>
          </a:p>
        </p:txBody>
      </p:sp>
      <p:sp>
        <p:nvSpPr>
          <p:cNvPr id="2" name="标题 1"/>
          <p:cNvSpPr>
            <a:spLocks noGrp="1"/>
          </p:cNvSpPr>
          <p:nvPr>
            <p:ph type="title"/>
          </p:nvPr>
        </p:nvSpPr>
        <p:spPr/>
        <p:txBody>
          <a:bodyPr/>
          <a:lstStyle/>
          <a:p>
            <a:r>
              <a:rPr lang="zh-CN" altLang="en-US" dirty="0">
                <a:cs typeface="+mn-ea"/>
                <a:sym typeface="+mn-lt"/>
              </a:rPr>
              <a:t>在此输入标题内容</a:t>
            </a:r>
            <a:endParaRPr lang="zh-CN" altLang="en-US" dirty="0"/>
          </a:p>
        </p:txBody>
      </p:sp>
      <p:sp>
        <p:nvSpPr>
          <p:cNvPr id="3" name="灯片编号占位符 2"/>
          <p:cNvSpPr>
            <a:spLocks noGrp="1"/>
          </p:cNvSpPr>
          <p:nvPr>
            <p:ph type="sldNum" sz="quarter" idx="12"/>
          </p:nvPr>
        </p:nvSpPr>
        <p:spPr/>
        <p:txBody>
          <a:bodyPr/>
          <a:lstStyle/>
          <a:p>
            <a:fld id="{8C92ADDF-ABC6-4EEC-846D-A1AE2D410679}" type="slidenum">
              <a:rPr lang="zh-CN" altLang="en-US" smtClean="0"/>
              <a:t>6</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0">
        <p15:prstTrans prst="origami"/>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fill="hold"/>
                                            <p:tgtEl>
                                              <p:spTgt spid="15"/>
                                            </p:tgtEl>
                                            <p:attrNameLst>
                                              <p:attrName>ppt_x</p:attrName>
                                            </p:attrNameLst>
                                          </p:cBhvr>
                                          <p:tavLst>
                                            <p:tav tm="0">
                                              <p:val>
                                                <p:strVal val="1+#ppt_w/2"/>
                                              </p:val>
                                            </p:tav>
                                            <p:tav tm="100000">
                                              <p:val>
                                                <p:strVal val="#ppt_x"/>
                                              </p:val>
                                            </p:tav>
                                          </p:tavLst>
                                        </p:anim>
                                        <p:anim calcmode="lin" valueType="num">
                                          <p:cBhvr additive="base">
                                            <p:cTn id="17" dur="500" fill="hold"/>
                                            <p:tgtEl>
                                              <p:spTgt spid="1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1+#ppt_w/2"/>
                                              </p:val>
                                            </p:tav>
                                            <p:tav tm="100000">
                                              <p:val>
                                                <p:strVal val="#ppt_x"/>
                                              </p:val>
                                            </p:tav>
                                          </p:tavLst>
                                        </p:anim>
                                        <p:anim calcmode="lin" valueType="num">
                                          <p:cBhvr additive="base">
                                            <p:cTn id="22" dur="500" fill="hold"/>
                                            <p:tgtEl>
                                              <p:spTgt spid="16"/>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1+#ppt_w/2"/>
                                              </p:val>
                                            </p:tav>
                                            <p:tav tm="100000">
                                              <p:val>
                                                <p:strVal val="#ppt_x"/>
                                              </p:val>
                                            </p:tav>
                                          </p:tavLst>
                                        </p:anim>
                                        <p:anim calcmode="lin" valueType="num">
                                          <p:cBhvr additive="base">
                                            <p:cTn id="27" dur="500" fill="hold"/>
                                            <p:tgtEl>
                                              <p:spTgt spid="17"/>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14:presetBounceEnd="48000">
                                      <p:stCondLst>
                                        <p:cond delay="500"/>
                                      </p:stCondLst>
                                      <p:childTnLst>
                                        <p:set>
                                          <p:cBhvr>
                                            <p:cTn id="29" dur="1" fill="hold">
                                              <p:stCondLst>
                                                <p:cond delay="0"/>
                                              </p:stCondLst>
                                            </p:cTn>
                                            <p:tgtEl>
                                              <p:spTgt spid="10"/>
                                            </p:tgtEl>
                                            <p:attrNameLst>
                                              <p:attrName>style.visibility</p:attrName>
                                            </p:attrNameLst>
                                          </p:cBhvr>
                                          <p:to>
                                            <p:strVal val="visible"/>
                                          </p:to>
                                        </p:set>
                                        <p:anim calcmode="lin" valueType="num" p14:bounceEnd="48000">
                                          <p:cBhvr additive="base">
                                            <p:cTn id="30" dur="500" fill="hold"/>
                                            <p:tgtEl>
                                              <p:spTgt spid="10"/>
                                            </p:tgtEl>
                                            <p:attrNameLst>
                                              <p:attrName>ppt_x</p:attrName>
                                            </p:attrNameLst>
                                          </p:cBhvr>
                                          <p:tavLst>
                                            <p:tav tm="0">
                                              <p:val>
                                                <p:strVal val="1+#ppt_w/2"/>
                                              </p:val>
                                            </p:tav>
                                            <p:tav tm="100000">
                                              <p:val>
                                                <p:strVal val="#ppt_x"/>
                                              </p:val>
                                            </p:tav>
                                          </p:tavLst>
                                        </p:anim>
                                        <p:anim calcmode="lin" valueType="num" p14:bounceEnd="48000">
                                          <p:cBhvr additive="base">
                                            <p:cTn id="31" dur="500" fill="hold"/>
                                            <p:tgtEl>
                                              <p:spTgt spid="10"/>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14:presetBounceEnd="48000">
                                      <p:stCondLst>
                                        <p:cond delay="1000"/>
                                      </p:stCondLst>
                                      <p:childTnLst>
                                        <p:set>
                                          <p:cBhvr>
                                            <p:cTn id="33" dur="1" fill="hold">
                                              <p:stCondLst>
                                                <p:cond delay="0"/>
                                              </p:stCondLst>
                                            </p:cTn>
                                            <p:tgtEl>
                                              <p:spTgt spid="11"/>
                                            </p:tgtEl>
                                            <p:attrNameLst>
                                              <p:attrName>style.visibility</p:attrName>
                                            </p:attrNameLst>
                                          </p:cBhvr>
                                          <p:to>
                                            <p:strVal val="visible"/>
                                          </p:to>
                                        </p:set>
                                        <p:anim calcmode="lin" valueType="num" p14:bounceEnd="48000">
                                          <p:cBhvr additive="base">
                                            <p:cTn id="34" dur="500" fill="hold"/>
                                            <p:tgtEl>
                                              <p:spTgt spid="11"/>
                                            </p:tgtEl>
                                            <p:attrNameLst>
                                              <p:attrName>ppt_x</p:attrName>
                                            </p:attrNameLst>
                                          </p:cBhvr>
                                          <p:tavLst>
                                            <p:tav tm="0">
                                              <p:val>
                                                <p:strVal val="1+#ppt_w/2"/>
                                              </p:val>
                                            </p:tav>
                                            <p:tav tm="100000">
                                              <p:val>
                                                <p:strVal val="#ppt_x"/>
                                              </p:val>
                                            </p:tav>
                                          </p:tavLst>
                                        </p:anim>
                                        <p:anim calcmode="lin" valueType="num" p14:bounceEnd="48000">
                                          <p:cBhvr additive="base">
                                            <p:cTn id="35" dur="500" fill="hold"/>
                                            <p:tgtEl>
                                              <p:spTgt spid="11"/>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14:presetBounceEnd="48000">
                                      <p:stCondLst>
                                        <p:cond delay="1500"/>
                                      </p:stCondLst>
                                      <p:childTnLst>
                                        <p:set>
                                          <p:cBhvr>
                                            <p:cTn id="37" dur="1" fill="hold">
                                              <p:stCondLst>
                                                <p:cond delay="0"/>
                                              </p:stCondLst>
                                            </p:cTn>
                                            <p:tgtEl>
                                              <p:spTgt spid="12"/>
                                            </p:tgtEl>
                                            <p:attrNameLst>
                                              <p:attrName>style.visibility</p:attrName>
                                            </p:attrNameLst>
                                          </p:cBhvr>
                                          <p:to>
                                            <p:strVal val="visible"/>
                                          </p:to>
                                        </p:set>
                                        <p:anim calcmode="lin" valueType="num" p14:bounceEnd="48000">
                                          <p:cBhvr additive="base">
                                            <p:cTn id="38" dur="500" fill="hold"/>
                                            <p:tgtEl>
                                              <p:spTgt spid="12"/>
                                            </p:tgtEl>
                                            <p:attrNameLst>
                                              <p:attrName>ppt_x</p:attrName>
                                            </p:attrNameLst>
                                          </p:cBhvr>
                                          <p:tavLst>
                                            <p:tav tm="0">
                                              <p:val>
                                                <p:strVal val="1+#ppt_w/2"/>
                                              </p:val>
                                            </p:tav>
                                            <p:tav tm="100000">
                                              <p:val>
                                                <p:strVal val="#ppt_x"/>
                                              </p:val>
                                            </p:tav>
                                          </p:tavLst>
                                        </p:anim>
                                        <p:anim calcmode="lin" valueType="num" p14:bounceEnd="48000">
                                          <p:cBhvr additive="base">
                                            <p:cTn id="39" dur="500" fill="hold"/>
                                            <p:tgtEl>
                                              <p:spTgt spid="12"/>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14:presetBounceEnd="48000">
                                      <p:stCondLst>
                                        <p:cond delay="2000"/>
                                      </p:stCondLst>
                                      <p:childTnLst>
                                        <p:set>
                                          <p:cBhvr>
                                            <p:cTn id="41" dur="1" fill="hold">
                                              <p:stCondLst>
                                                <p:cond delay="0"/>
                                              </p:stCondLst>
                                            </p:cTn>
                                            <p:tgtEl>
                                              <p:spTgt spid="13"/>
                                            </p:tgtEl>
                                            <p:attrNameLst>
                                              <p:attrName>style.visibility</p:attrName>
                                            </p:attrNameLst>
                                          </p:cBhvr>
                                          <p:to>
                                            <p:strVal val="visible"/>
                                          </p:to>
                                        </p:set>
                                        <p:anim calcmode="lin" valueType="num" p14:bounceEnd="48000">
                                          <p:cBhvr additive="base">
                                            <p:cTn id="42" dur="500" fill="hold"/>
                                            <p:tgtEl>
                                              <p:spTgt spid="13"/>
                                            </p:tgtEl>
                                            <p:attrNameLst>
                                              <p:attrName>ppt_x</p:attrName>
                                            </p:attrNameLst>
                                          </p:cBhvr>
                                          <p:tavLst>
                                            <p:tav tm="0">
                                              <p:val>
                                                <p:strVal val="1+#ppt_w/2"/>
                                              </p:val>
                                            </p:tav>
                                            <p:tav tm="100000">
                                              <p:val>
                                                <p:strVal val="#ppt_x"/>
                                              </p:val>
                                            </p:tav>
                                          </p:tavLst>
                                        </p:anim>
                                        <p:anim calcmode="lin" valueType="num" p14:bounceEnd="48000">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2" presetClass="entr" presetSubtype="1" fill="hold" grpId="0" nodeType="withEffect">
                                      <p:stCondLst>
                                        <p:cond delay="1100"/>
                                      </p:stCondLst>
                                      <p:childTnLst>
                                        <p:set>
                                          <p:cBhvr>
                                            <p:cTn id="45" dur="1" fill="hold">
                                              <p:stCondLst>
                                                <p:cond delay="0"/>
                                              </p:stCondLst>
                                            </p:cTn>
                                            <p:tgtEl>
                                              <p:spTgt spid="18"/>
                                            </p:tgtEl>
                                            <p:attrNameLst>
                                              <p:attrName>style.visibility</p:attrName>
                                            </p:attrNameLst>
                                          </p:cBhvr>
                                          <p:to>
                                            <p:strVal val="visible"/>
                                          </p:to>
                                        </p:set>
                                        <p:animEffect transition="in" filter="wipe(up)">
                                          <p:cBhvr>
                                            <p:cTn id="46"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P spid="12" grpId="0"/>
          <p:bldP spid="13" grpId="0"/>
          <p:bldP spid="14" grpId="0" animBg="1"/>
          <p:bldP spid="15" grpId="0" animBg="1"/>
          <p:bldP spid="16" grpId="0" animBg="1"/>
          <p:bldP spid="17" grpId="0" animBg="1"/>
          <p:bldP spid="1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fill="hold"/>
                                            <p:tgtEl>
                                              <p:spTgt spid="15"/>
                                            </p:tgtEl>
                                            <p:attrNameLst>
                                              <p:attrName>ppt_x</p:attrName>
                                            </p:attrNameLst>
                                          </p:cBhvr>
                                          <p:tavLst>
                                            <p:tav tm="0">
                                              <p:val>
                                                <p:strVal val="1+#ppt_w/2"/>
                                              </p:val>
                                            </p:tav>
                                            <p:tav tm="100000">
                                              <p:val>
                                                <p:strVal val="#ppt_x"/>
                                              </p:val>
                                            </p:tav>
                                          </p:tavLst>
                                        </p:anim>
                                        <p:anim calcmode="lin" valueType="num">
                                          <p:cBhvr additive="base">
                                            <p:cTn id="17" dur="500" fill="hold"/>
                                            <p:tgtEl>
                                              <p:spTgt spid="1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1+#ppt_w/2"/>
                                              </p:val>
                                            </p:tav>
                                            <p:tav tm="100000">
                                              <p:val>
                                                <p:strVal val="#ppt_x"/>
                                              </p:val>
                                            </p:tav>
                                          </p:tavLst>
                                        </p:anim>
                                        <p:anim calcmode="lin" valueType="num">
                                          <p:cBhvr additive="base">
                                            <p:cTn id="22" dur="500" fill="hold"/>
                                            <p:tgtEl>
                                              <p:spTgt spid="16"/>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1+#ppt_w/2"/>
                                              </p:val>
                                            </p:tav>
                                            <p:tav tm="100000">
                                              <p:val>
                                                <p:strVal val="#ppt_x"/>
                                              </p:val>
                                            </p:tav>
                                          </p:tavLst>
                                        </p:anim>
                                        <p:anim calcmode="lin" valueType="num">
                                          <p:cBhvr additive="base">
                                            <p:cTn id="27" dur="500" fill="hold"/>
                                            <p:tgtEl>
                                              <p:spTgt spid="17"/>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50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1+#ppt_w/2"/>
                                              </p:val>
                                            </p:tav>
                                            <p:tav tm="100000">
                                              <p:val>
                                                <p:strVal val="#ppt_x"/>
                                              </p:val>
                                            </p:tav>
                                          </p:tavLst>
                                        </p:anim>
                                        <p:anim calcmode="lin" valueType="num">
                                          <p:cBhvr additive="base">
                                            <p:cTn id="31" dur="500" fill="hold"/>
                                            <p:tgtEl>
                                              <p:spTgt spid="10"/>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100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150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1+#ppt_w/2"/>
                                              </p:val>
                                            </p:tav>
                                            <p:tav tm="100000">
                                              <p:val>
                                                <p:strVal val="#ppt_x"/>
                                              </p:val>
                                            </p:tav>
                                          </p:tavLst>
                                        </p:anim>
                                        <p:anim calcmode="lin" valueType="num">
                                          <p:cBhvr additive="base">
                                            <p:cTn id="39" dur="500" fill="hold"/>
                                            <p:tgtEl>
                                              <p:spTgt spid="12"/>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200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2" presetClass="entr" presetSubtype="1" fill="hold" grpId="0" nodeType="withEffect">
                                      <p:stCondLst>
                                        <p:cond delay="1100"/>
                                      </p:stCondLst>
                                      <p:childTnLst>
                                        <p:set>
                                          <p:cBhvr>
                                            <p:cTn id="45" dur="1" fill="hold">
                                              <p:stCondLst>
                                                <p:cond delay="0"/>
                                              </p:stCondLst>
                                            </p:cTn>
                                            <p:tgtEl>
                                              <p:spTgt spid="18"/>
                                            </p:tgtEl>
                                            <p:attrNameLst>
                                              <p:attrName>style.visibility</p:attrName>
                                            </p:attrNameLst>
                                          </p:cBhvr>
                                          <p:to>
                                            <p:strVal val="visible"/>
                                          </p:to>
                                        </p:set>
                                        <p:animEffect transition="in" filter="wipe(up)">
                                          <p:cBhvr>
                                            <p:cTn id="46"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P spid="12" grpId="0"/>
          <p:bldP spid="13" grpId="0"/>
          <p:bldP spid="14" grpId="0" animBg="1"/>
          <p:bldP spid="15" grpId="0" animBg="1"/>
          <p:bldP spid="16" grpId="0" animBg="1"/>
          <p:bldP spid="17" grpId="0" animBg="1"/>
          <p:bldP spid="18"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bwMode="auto">
          <a:xfrm>
            <a:off x="2002980" y="1114966"/>
            <a:ext cx="1904141" cy="1905331"/>
            <a:chOff x="2575525" y="1626001"/>
            <a:chExt cx="2539198" cy="2539198"/>
          </a:xfrm>
          <a:solidFill>
            <a:schemeClr val="bg1">
              <a:lumMod val="85000"/>
            </a:schemeClr>
          </a:solidFill>
        </p:grpSpPr>
        <p:sp>
          <p:nvSpPr>
            <p:cNvPr id="25" name="椭圆 26"/>
            <p:cNvSpPr>
              <a:spLocks noChangeArrowheads="1"/>
            </p:cNvSpPr>
            <p:nvPr/>
          </p:nvSpPr>
          <p:spPr bwMode="auto">
            <a:xfrm>
              <a:off x="2575525" y="1626001"/>
              <a:ext cx="2539198" cy="253919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 name="Freeform 5"/>
            <p:cNvSpPr>
              <a:spLocks noEditPoints="1" noChangeArrowheads="1"/>
            </p:cNvSpPr>
            <p:nvPr/>
          </p:nvSpPr>
          <p:spPr bwMode="auto">
            <a:xfrm>
              <a:off x="3296460" y="2427781"/>
              <a:ext cx="1097328" cy="935638"/>
            </a:xfrm>
            <a:custGeom>
              <a:avLst/>
              <a:gdLst>
                <a:gd name="T0" fmla="*/ 20 w 86"/>
                <a:gd name="T1" fmla="*/ 2 h 70"/>
                <a:gd name="T2" fmla="*/ 60 w 86"/>
                <a:gd name="T3" fmla="*/ 2 h 70"/>
                <a:gd name="T4" fmla="*/ 80 w 86"/>
                <a:gd name="T5" fmla="*/ 6 h 70"/>
                <a:gd name="T6" fmla="*/ 74 w 86"/>
                <a:gd name="T7" fmla="*/ 26 h 70"/>
                <a:gd name="T8" fmla="*/ 59 w 86"/>
                <a:gd name="T9" fmla="*/ 8 h 70"/>
                <a:gd name="T10" fmla="*/ 43 w 86"/>
                <a:gd name="T11" fmla="*/ 54 h 70"/>
                <a:gd name="T12" fmla="*/ 49 w 86"/>
                <a:gd name="T13" fmla="*/ 58 h 70"/>
                <a:gd name="T14" fmla="*/ 50 w 86"/>
                <a:gd name="T15" fmla="*/ 59 h 70"/>
                <a:gd name="T16" fmla="*/ 40 w 86"/>
                <a:gd name="T17" fmla="*/ 60 h 70"/>
                <a:gd name="T18" fmla="*/ 22 w 86"/>
                <a:gd name="T19" fmla="*/ 60 h 70"/>
                <a:gd name="T20" fmla="*/ 0 w 86"/>
                <a:gd name="T21" fmla="*/ 58 h 70"/>
                <a:gd name="T22" fmla="*/ 3 w 86"/>
                <a:gd name="T23" fmla="*/ 3 h 70"/>
                <a:gd name="T24" fmla="*/ 59 w 86"/>
                <a:gd name="T25" fmla="*/ 37 h 70"/>
                <a:gd name="T26" fmla="*/ 57 w 86"/>
                <a:gd name="T27" fmla="*/ 51 h 70"/>
                <a:gd name="T28" fmla="*/ 72 w 86"/>
                <a:gd name="T29" fmla="*/ 53 h 70"/>
                <a:gd name="T30" fmla="*/ 74 w 86"/>
                <a:gd name="T31" fmla="*/ 39 h 70"/>
                <a:gd name="T32" fmla="*/ 56 w 86"/>
                <a:gd name="T33" fmla="*/ 33 h 70"/>
                <a:gd name="T34" fmla="*/ 53 w 86"/>
                <a:gd name="T35" fmla="*/ 55 h 70"/>
                <a:gd name="T36" fmla="*/ 73 w 86"/>
                <a:gd name="T37" fmla="*/ 59 h 70"/>
                <a:gd name="T38" fmla="*/ 79 w 86"/>
                <a:gd name="T39" fmla="*/ 68 h 70"/>
                <a:gd name="T40" fmla="*/ 84 w 86"/>
                <a:gd name="T41" fmla="*/ 69 h 70"/>
                <a:gd name="T42" fmla="*/ 80 w 86"/>
                <a:gd name="T43" fmla="*/ 57 h 70"/>
                <a:gd name="T44" fmla="*/ 81 w 86"/>
                <a:gd name="T45" fmla="*/ 47 h 70"/>
                <a:gd name="T46" fmla="*/ 67 w 86"/>
                <a:gd name="T47" fmla="*/ 29 h 70"/>
                <a:gd name="T48" fmla="*/ 58 w 86"/>
                <a:gd name="T49" fmla="*/ 46 h 70"/>
                <a:gd name="T50" fmla="*/ 58 w 86"/>
                <a:gd name="T51" fmla="*/ 46 h 70"/>
                <a:gd name="T52" fmla="*/ 47 w 86"/>
                <a:gd name="T53" fmla="*/ 19 h 70"/>
                <a:gd name="T54" fmla="*/ 71 w 86"/>
                <a:gd name="T55" fmla="*/ 24 h 70"/>
                <a:gd name="T56" fmla="*/ 71 w 86"/>
                <a:gd name="T57" fmla="*/ 15 h 70"/>
                <a:gd name="T58" fmla="*/ 47 w 86"/>
                <a:gd name="T59" fmla="*/ 14 h 70"/>
                <a:gd name="T60" fmla="*/ 71 w 86"/>
                <a:gd name="T61" fmla="*/ 15 h 70"/>
                <a:gd name="T62" fmla="*/ 10 w 86"/>
                <a:gd name="T63" fmla="*/ 51 h 70"/>
                <a:gd name="T64" fmla="*/ 34 w 86"/>
                <a:gd name="T65" fmla="*/ 46 h 70"/>
                <a:gd name="T66" fmla="*/ 10 w 86"/>
                <a:gd name="T67" fmla="*/ 41 h 70"/>
                <a:gd name="T68" fmla="*/ 34 w 86"/>
                <a:gd name="T69" fmla="*/ 41 h 70"/>
                <a:gd name="T70" fmla="*/ 10 w 86"/>
                <a:gd name="T71" fmla="*/ 41 h 70"/>
                <a:gd name="T72" fmla="*/ 10 w 86"/>
                <a:gd name="T73" fmla="*/ 37 h 70"/>
                <a:gd name="T74" fmla="*/ 34 w 86"/>
                <a:gd name="T75" fmla="*/ 32 h 70"/>
                <a:gd name="T76" fmla="*/ 22 w 86"/>
                <a:gd name="T77" fmla="*/ 25 h 70"/>
                <a:gd name="T78" fmla="*/ 34 w 86"/>
                <a:gd name="T79" fmla="*/ 27 h 70"/>
                <a:gd name="T80" fmla="*/ 22 w 86"/>
                <a:gd name="T81" fmla="*/ 25 h 70"/>
                <a:gd name="T82" fmla="*/ 22 w 86"/>
                <a:gd name="T83" fmla="*/ 21 h 70"/>
                <a:gd name="T84" fmla="*/ 34 w 86"/>
                <a:gd name="T85" fmla="*/ 18 h 70"/>
                <a:gd name="T86" fmla="*/ 22 w 86"/>
                <a:gd name="T87" fmla="*/ 14 h 70"/>
                <a:gd name="T88" fmla="*/ 34 w 86"/>
                <a:gd name="T89" fmla="*/ 15 h 70"/>
                <a:gd name="T90" fmla="*/ 22 w 86"/>
                <a:gd name="T91" fmla="*/ 14 h 70"/>
                <a:gd name="T92" fmla="*/ 9 w 86"/>
                <a:gd name="T93" fmla="*/ 31 h 70"/>
                <a:gd name="T94" fmla="*/ 19 w 86"/>
                <a:gd name="T95" fmla="*/ 13 h 70"/>
                <a:gd name="T96" fmla="*/ 21 w 86"/>
                <a:gd name="T97" fmla="*/ 8 h 70"/>
                <a:gd name="T98" fmla="*/ 5 w 86"/>
                <a:gd name="T99" fmla="*/ 56 h 70"/>
                <a:gd name="T100" fmla="*/ 37 w 86"/>
                <a:gd name="T101" fmla="*/ 54 h 70"/>
                <a:gd name="T102" fmla="*/ 21 w 86"/>
                <a:gd name="T103" fmla="*/ 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6" h="70">
                  <a:moveTo>
                    <a:pt x="3" y="3"/>
                  </a:moveTo>
                  <a:cubicBezTo>
                    <a:pt x="8" y="4"/>
                    <a:pt x="14" y="3"/>
                    <a:pt x="20" y="2"/>
                  </a:cubicBezTo>
                  <a:cubicBezTo>
                    <a:pt x="28" y="1"/>
                    <a:pt x="35" y="0"/>
                    <a:pt x="40" y="3"/>
                  </a:cubicBezTo>
                  <a:cubicBezTo>
                    <a:pt x="45" y="0"/>
                    <a:pt x="52" y="1"/>
                    <a:pt x="60" y="2"/>
                  </a:cubicBezTo>
                  <a:cubicBezTo>
                    <a:pt x="65" y="3"/>
                    <a:pt x="72" y="4"/>
                    <a:pt x="77" y="3"/>
                  </a:cubicBezTo>
                  <a:cubicBezTo>
                    <a:pt x="80" y="6"/>
                    <a:pt x="80" y="6"/>
                    <a:pt x="80" y="6"/>
                  </a:cubicBezTo>
                  <a:cubicBezTo>
                    <a:pt x="80" y="30"/>
                    <a:pt x="80" y="30"/>
                    <a:pt x="80" y="30"/>
                  </a:cubicBezTo>
                  <a:cubicBezTo>
                    <a:pt x="78" y="28"/>
                    <a:pt x="76" y="27"/>
                    <a:pt x="74" y="26"/>
                  </a:cubicBezTo>
                  <a:cubicBezTo>
                    <a:pt x="74" y="9"/>
                    <a:pt x="74" y="9"/>
                    <a:pt x="74" y="9"/>
                  </a:cubicBezTo>
                  <a:cubicBezTo>
                    <a:pt x="69" y="9"/>
                    <a:pt x="64" y="8"/>
                    <a:pt x="59" y="8"/>
                  </a:cubicBezTo>
                  <a:cubicBezTo>
                    <a:pt x="52" y="7"/>
                    <a:pt x="46" y="6"/>
                    <a:pt x="43" y="8"/>
                  </a:cubicBezTo>
                  <a:cubicBezTo>
                    <a:pt x="43" y="54"/>
                    <a:pt x="43" y="54"/>
                    <a:pt x="43" y="54"/>
                  </a:cubicBezTo>
                  <a:cubicBezTo>
                    <a:pt x="44" y="54"/>
                    <a:pt x="45" y="54"/>
                    <a:pt x="47" y="54"/>
                  </a:cubicBezTo>
                  <a:cubicBezTo>
                    <a:pt x="47" y="55"/>
                    <a:pt x="48" y="56"/>
                    <a:pt x="49" y="58"/>
                  </a:cubicBezTo>
                  <a:cubicBezTo>
                    <a:pt x="50" y="58"/>
                    <a:pt x="50" y="59"/>
                    <a:pt x="51" y="59"/>
                  </a:cubicBezTo>
                  <a:cubicBezTo>
                    <a:pt x="50" y="59"/>
                    <a:pt x="50" y="59"/>
                    <a:pt x="50" y="59"/>
                  </a:cubicBezTo>
                  <a:cubicBezTo>
                    <a:pt x="46" y="59"/>
                    <a:pt x="43" y="59"/>
                    <a:pt x="41" y="60"/>
                  </a:cubicBezTo>
                  <a:cubicBezTo>
                    <a:pt x="40" y="60"/>
                    <a:pt x="40" y="60"/>
                    <a:pt x="40" y="60"/>
                  </a:cubicBezTo>
                  <a:cubicBezTo>
                    <a:pt x="38" y="60"/>
                    <a:pt x="38" y="60"/>
                    <a:pt x="38" y="60"/>
                  </a:cubicBezTo>
                  <a:cubicBezTo>
                    <a:pt x="36" y="59"/>
                    <a:pt x="29" y="59"/>
                    <a:pt x="22" y="60"/>
                  </a:cubicBezTo>
                  <a:cubicBezTo>
                    <a:pt x="15" y="61"/>
                    <a:pt x="8" y="62"/>
                    <a:pt x="2" y="61"/>
                  </a:cubicBezTo>
                  <a:cubicBezTo>
                    <a:pt x="0" y="58"/>
                    <a:pt x="0" y="58"/>
                    <a:pt x="0" y="58"/>
                  </a:cubicBezTo>
                  <a:cubicBezTo>
                    <a:pt x="0" y="6"/>
                    <a:pt x="0" y="6"/>
                    <a:pt x="0" y="6"/>
                  </a:cubicBezTo>
                  <a:cubicBezTo>
                    <a:pt x="3" y="3"/>
                    <a:pt x="3" y="3"/>
                    <a:pt x="3" y="3"/>
                  </a:cubicBezTo>
                  <a:close/>
                  <a:moveTo>
                    <a:pt x="67" y="35"/>
                  </a:moveTo>
                  <a:cubicBezTo>
                    <a:pt x="64" y="34"/>
                    <a:pt x="61" y="35"/>
                    <a:pt x="59" y="37"/>
                  </a:cubicBezTo>
                  <a:cubicBezTo>
                    <a:pt x="57" y="39"/>
                    <a:pt x="56" y="41"/>
                    <a:pt x="55" y="44"/>
                  </a:cubicBezTo>
                  <a:cubicBezTo>
                    <a:pt x="55" y="46"/>
                    <a:pt x="56" y="49"/>
                    <a:pt x="57" y="51"/>
                  </a:cubicBezTo>
                  <a:cubicBezTo>
                    <a:pt x="59" y="54"/>
                    <a:pt x="62" y="55"/>
                    <a:pt x="64" y="55"/>
                  </a:cubicBezTo>
                  <a:cubicBezTo>
                    <a:pt x="67" y="56"/>
                    <a:pt x="70" y="55"/>
                    <a:pt x="72" y="53"/>
                  </a:cubicBezTo>
                  <a:cubicBezTo>
                    <a:pt x="74" y="51"/>
                    <a:pt x="76" y="49"/>
                    <a:pt x="76" y="46"/>
                  </a:cubicBezTo>
                  <a:cubicBezTo>
                    <a:pt x="76" y="44"/>
                    <a:pt x="75" y="41"/>
                    <a:pt x="74" y="39"/>
                  </a:cubicBezTo>
                  <a:cubicBezTo>
                    <a:pt x="72" y="36"/>
                    <a:pt x="69" y="35"/>
                    <a:pt x="67" y="35"/>
                  </a:cubicBezTo>
                  <a:close/>
                  <a:moveTo>
                    <a:pt x="56" y="33"/>
                  </a:moveTo>
                  <a:cubicBezTo>
                    <a:pt x="52" y="35"/>
                    <a:pt x="50" y="39"/>
                    <a:pt x="50" y="43"/>
                  </a:cubicBezTo>
                  <a:cubicBezTo>
                    <a:pt x="50" y="47"/>
                    <a:pt x="51" y="51"/>
                    <a:pt x="53" y="55"/>
                  </a:cubicBezTo>
                  <a:cubicBezTo>
                    <a:pt x="56" y="58"/>
                    <a:pt x="60" y="60"/>
                    <a:pt x="64" y="60"/>
                  </a:cubicBezTo>
                  <a:cubicBezTo>
                    <a:pt x="67" y="61"/>
                    <a:pt x="70" y="60"/>
                    <a:pt x="73" y="59"/>
                  </a:cubicBezTo>
                  <a:cubicBezTo>
                    <a:pt x="73" y="60"/>
                    <a:pt x="73" y="61"/>
                    <a:pt x="74" y="61"/>
                  </a:cubicBezTo>
                  <a:cubicBezTo>
                    <a:pt x="79" y="68"/>
                    <a:pt x="79" y="68"/>
                    <a:pt x="79" y="68"/>
                  </a:cubicBezTo>
                  <a:cubicBezTo>
                    <a:pt x="80" y="70"/>
                    <a:pt x="83" y="70"/>
                    <a:pt x="84" y="69"/>
                  </a:cubicBezTo>
                  <a:cubicBezTo>
                    <a:pt x="84" y="69"/>
                    <a:pt x="84" y="69"/>
                    <a:pt x="84" y="69"/>
                  </a:cubicBezTo>
                  <a:cubicBezTo>
                    <a:pt x="86" y="67"/>
                    <a:pt x="86" y="65"/>
                    <a:pt x="85" y="63"/>
                  </a:cubicBezTo>
                  <a:cubicBezTo>
                    <a:pt x="80" y="57"/>
                    <a:pt x="80" y="57"/>
                    <a:pt x="80" y="57"/>
                  </a:cubicBezTo>
                  <a:cubicBezTo>
                    <a:pt x="79" y="56"/>
                    <a:pt x="78" y="55"/>
                    <a:pt x="77" y="55"/>
                  </a:cubicBezTo>
                  <a:cubicBezTo>
                    <a:pt x="79" y="53"/>
                    <a:pt x="81" y="50"/>
                    <a:pt x="81" y="47"/>
                  </a:cubicBezTo>
                  <a:cubicBezTo>
                    <a:pt x="82" y="43"/>
                    <a:pt x="81" y="39"/>
                    <a:pt x="78" y="35"/>
                  </a:cubicBezTo>
                  <a:cubicBezTo>
                    <a:pt x="75" y="32"/>
                    <a:pt x="71" y="30"/>
                    <a:pt x="67" y="29"/>
                  </a:cubicBezTo>
                  <a:cubicBezTo>
                    <a:pt x="63" y="29"/>
                    <a:pt x="59" y="30"/>
                    <a:pt x="56" y="33"/>
                  </a:cubicBezTo>
                  <a:close/>
                  <a:moveTo>
                    <a:pt x="58" y="46"/>
                  </a:moveTo>
                  <a:cubicBezTo>
                    <a:pt x="60" y="41"/>
                    <a:pt x="64" y="39"/>
                    <a:pt x="70" y="38"/>
                  </a:cubicBezTo>
                  <a:cubicBezTo>
                    <a:pt x="64" y="34"/>
                    <a:pt x="57" y="40"/>
                    <a:pt x="58" y="46"/>
                  </a:cubicBezTo>
                  <a:close/>
                  <a:moveTo>
                    <a:pt x="71" y="21"/>
                  </a:moveTo>
                  <a:cubicBezTo>
                    <a:pt x="65" y="21"/>
                    <a:pt x="51" y="19"/>
                    <a:pt x="47" y="19"/>
                  </a:cubicBezTo>
                  <a:cubicBezTo>
                    <a:pt x="47" y="20"/>
                    <a:pt x="47" y="21"/>
                    <a:pt x="47" y="21"/>
                  </a:cubicBezTo>
                  <a:cubicBezTo>
                    <a:pt x="51" y="21"/>
                    <a:pt x="67" y="24"/>
                    <a:pt x="71" y="24"/>
                  </a:cubicBezTo>
                  <a:cubicBezTo>
                    <a:pt x="71" y="23"/>
                    <a:pt x="71" y="22"/>
                    <a:pt x="71" y="21"/>
                  </a:cubicBezTo>
                  <a:close/>
                  <a:moveTo>
                    <a:pt x="71" y="15"/>
                  </a:moveTo>
                  <a:cubicBezTo>
                    <a:pt x="65" y="15"/>
                    <a:pt x="51" y="12"/>
                    <a:pt x="47" y="12"/>
                  </a:cubicBezTo>
                  <a:cubicBezTo>
                    <a:pt x="47" y="13"/>
                    <a:pt x="47" y="14"/>
                    <a:pt x="47" y="14"/>
                  </a:cubicBezTo>
                  <a:cubicBezTo>
                    <a:pt x="51" y="14"/>
                    <a:pt x="67" y="17"/>
                    <a:pt x="71" y="17"/>
                  </a:cubicBezTo>
                  <a:cubicBezTo>
                    <a:pt x="71" y="16"/>
                    <a:pt x="71" y="15"/>
                    <a:pt x="71" y="15"/>
                  </a:cubicBezTo>
                  <a:close/>
                  <a:moveTo>
                    <a:pt x="10" y="49"/>
                  </a:moveTo>
                  <a:cubicBezTo>
                    <a:pt x="10" y="49"/>
                    <a:pt x="10" y="50"/>
                    <a:pt x="10" y="51"/>
                  </a:cubicBezTo>
                  <a:cubicBezTo>
                    <a:pt x="14" y="51"/>
                    <a:pt x="29" y="48"/>
                    <a:pt x="34" y="48"/>
                  </a:cubicBezTo>
                  <a:cubicBezTo>
                    <a:pt x="34" y="48"/>
                    <a:pt x="34" y="47"/>
                    <a:pt x="34" y="46"/>
                  </a:cubicBezTo>
                  <a:cubicBezTo>
                    <a:pt x="30" y="46"/>
                    <a:pt x="15" y="49"/>
                    <a:pt x="10" y="49"/>
                  </a:cubicBezTo>
                  <a:close/>
                  <a:moveTo>
                    <a:pt x="10" y="41"/>
                  </a:moveTo>
                  <a:cubicBezTo>
                    <a:pt x="10" y="42"/>
                    <a:pt x="10" y="43"/>
                    <a:pt x="10" y="43"/>
                  </a:cubicBezTo>
                  <a:cubicBezTo>
                    <a:pt x="14" y="44"/>
                    <a:pt x="29" y="41"/>
                    <a:pt x="34" y="41"/>
                  </a:cubicBezTo>
                  <a:cubicBezTo>
                    <a:pt x="34" y="40"/>
                    <a:pt x="34" y="40"/>
                    <a:pt x="34" y="39"/>
                  </a:cubicBezTo>
                  <a:cubicBezTo>
                    <a:pt x="30" y="39"/>
                    <a:pt x="15" y="41"/>
                    <a:pt x="10" y="41"/>
                  </a:cubicBezTo>
                  <a:close/>
                  <a:moveTo>
                    <a:pt x="10" y="34"/>
                  </a:moveTo>
                  <a:cubicBezTo>
                    <a:pt x="10" y="35"/>
                    <a:pt x="10" y="36"/>
                    <a:pt x="10" y="37"/>
                  </a:cubicBezTo>
                  <a:cubicBezTo>
                    <a:pt x="14" y="37"/>
                    <a:pt x="29" y="34"/>
                    <a:pt x="34" y="34"/>
                  </a:cubicBezTo>
                  <a:cubicBezTo>
                    <a:pt x="34" y="33"/>
                    <a:pt x="34" y="33"/>
                    <a:pt x="34" y="32"/>
                  </a:cubicBezTo>
                  <a:cubicBezTo>
                    <a:pt x="30" y="32"/>
                    <a:pt x="15" y="34"/>
                    <a:pt x="10" y="34"/>
                  </a:cubicBezTo>
                  <a:close/>
                  <a:moveTo>
                    <a:pt x="22" y="25"/>
                  </a:moveTo>
                  <a:cubicBezTo>
                    <a:pt x="22" y="26"/>
                    <a:pt x="22" y="27"/>
                    <a:pt x="22" y="28"/>
                  </a:cubicBezTo>
                  <a:cubicBezTo>
                    <a:pt x="25" y="28"/>
                    <a:pt x="29" y="26"/>
                    <a:pt x="34" y="27"/>
                  </a:cubicBezTo>
                  <a:cubicBezTo>
                    <a:pt x="34" y="26"/>
                    <a:pt x="34" y="25"/>
                    <a:pt x="34" y="24"/>
                  </a:cubicBezTo>
                  <a:cubicBezTo>
                    <a:pt x="30" y="24"/>
                    <a:pt x="26" y="25"/>
                    <a:pt x="22" y="25"/>
                  </a:cubicBezTo>
                  <a:close/>
                  <a:moveTo>
                    <a:pt x="22" y="19"/>
                  </a:moveTo>
                  <a:cubicBezTo>
                    <a:pt x="22" y="20"/>
                    <a:pt x="22" y="21"/>
                    <a:pt x="22" y="21"/>
                  </a:cubicBezTo>
                  <a:cubicBezTo>
                    <a:pt x="25" y="21"/>
                    <a:pt x="29" y="20"/>
                    <a:pt x="34" y="20"/>
                  </a:cubicBezTo>
                  <a:cubicBezTo>
                    <a:pt x="34" y="20"/>
                    <a:pt x="34" y="19"/>
                    <a:pt x="34" y="18"/>
                  </a:cubicBezTo>
                  <a:cubicBezTo>
                    <a:pt x="30" y="18"/>
                    <a:pt x="26" y="19"/>
                    <a:pt x="22" y="19"/>
                  </a:cubicBezTo>
                  <a:close/>
                  <a:moveTo>
                    <a:pt x="22" y="14"/>
                  </a:moveTo>
                  <a:cubicBezTo>
                    <a:pt x="22" y="15"/>
                    <a:pt x="22" y="15"/>
                    <a:pt x="22" y="16"/>
                  </a:cubicBezTo>
                  <a:cubicBezTo>
                    <a:pt x="25" y="16"/>
                    <a:pt x="29" y="15"/>
                    <a:pt x="34" y="15"/>
                  </a:cubicBezTo>
                  <a:cubicBezTo>
                    <a:pt x="34" y="14"/>
                    <a:pt x="34" y="14"/>
                    <a:pt x="34" y="13"/>
                  </a:cubicBezTo>
                  <a:cubicBezTo>
                    <a:pt x="30" y="13"/>
                    <a:pt x="26" y="13"/>
                    <a:pt x="22" y="14"/>
                  </a:cubicBezTo>
                  <a:close/>
                  <a:moveTo>
                    <a:pt x="9" y="14"/>
                  </a:moveTo>
                  <a:cubicBezTo>
                    <a:pt x="9" y="31"/>
                    <a:pt x="9" y="31"/>
                    <a:pt x="9" y="31"/>
                  </a:cubicBezTo>
                  <a:cubicBezTo>
                    <a:pt x="19" y="30"/>
                    <a:pt x="19" y="30"/>
                    <a:pt x="19" y="30"/>
                  </a:cubicBezTo>
                  <a:cubicBezTo>
                    <a:pt x="19" y="13"/>
                    <a:pt x="19" y="13"/>
                    <a:pt x="19" y="13"/>
                  </a:cubicBezTo>
                  <a:cubicBezTo>
                    <a:pt x="9" y="14"/>
                    <a:pt x="9" y="14"/>
                    <a:pt x="9" y="14"/>
                  </a:cubicBezTo>
                  <a:close/>
                  <a:moveTo>
                    <a:pt x="21" y="8"/>
                  </a:moveTo>
                  <a:cubicBezTo>
                    <a:pt x="16" y="8"/>
                    <a:pt x="10" y="9"/>
                    <a:pt x="5" y="9"/>
                  </a:cubicBezTo>
                  <a:cubicBezTo>
                    <a:pt x="5" y="56"/>
                    <a:pt x="5" y="56"/>
                    <a:pt x="5" y="56"/>
                  </a:cubicBezTo>
                  <a:cubicBezTo>
                    <a:pt x="10" y="56"/>
                    <a:pt x="16" y="55"/>
                    <a:pt x="21" y="55"/>
                  </a:cubicBezTo>
                  <a:cubicBezTo>
                    <a:pt x="27" y="54"/>
                    <a:pt x="33" y="53"/>
                    <a:pt x="37" y="54"/>
                  </a:cubicBezTo>
                  <a:cubicBezTo>
                    <a:pt x="37" y="8"/>
                    <a:pt x="37" y="8"/>
                    <a:pt x="37" y="8"/>
                  </a:cubicBezTo>
                  <a:cubicBezTo>
                    <a:pt x="34" y="6"/>
                    <a:pt x="27" y="7"/>
                    <a:pt x="21" y="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7" name="组合 26"/>
          <p:cNvGrpSpPr/>
          <p:nvPr/>
        </p:nvGrpSpPr>
        <p:grpSpPr bwMode="auto">
          <a:xfrm>
            <a:off x="5265858" y="1114966"/>
            <a:ext cx="1904141" cy="1905331"/>
            <a:chOff x="7077279" y="1626001"/>
            <a:chExt cx="2539198" cy="2539198"/>
          </a:xfrm>
          <a:solidFill>
            <a:schemeClr val="bg1">
              <a:lumMod val="85000"/>
            </a:schemeClr>
          </a:solidFill>
        </p:grpSpPr>
        <p:sp>
          <p:nvSpPr>
            <p:cNvPr id="28" name="椭圆 23"/>
            <p:cNvSpPr>
              <a:spLocks noChangeArrowheads="1"/>
            </p:cNvSpPr>
            <p:nvPr/>
          </p:nvSpPr>
          <p:spPr bwMode="auto">
            <a:xfrm>
              <a:off x="7077279" y="1626001"/>
              <a:ext cx="2539198" cy="253919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9" name="Freeform 9"/>
            <p:cNvSpPr>
              <a:spLocks noEditPoints="1" noChangeArrowheads="1"/>
            </p:cNvSpPr>
            <p:nvPr/>
          </p:nvSpPr>
          <p:spPr bwMode="auto">
            <a:xfrm>
              <a:off x="7910894" y="2528335"/>
              <a:ext cx="871968" cy="734530"/>
            </a:xfrm>
            <a:custGeom>
              <a:avLst/>
              <a:gdLst>
                <a:gd name="T0" fmla="*/ 22 w 67"/>
                <a:gd name="T1" fmla="*/ 52 h 52"/>
                <a:gd name="T2" fmla="*/ 30 w 67"/>
                <a:gd name="T3" fmla="*/ 52 h 52"/>
                <a:gd name="T4" fmla="*/ 32 w 67"/>
                <a:gd name="T5" fmla="*/ 51 h 52"/>
                <a:gd name="T6" fmla="*/ 32 w 67"/>
                <a:gd name="T7" fmla="*/ 34 h 52"/>
                <a:gd name="T8" fmla="*/ 27 w 67"/>
                <a:gd name="T9" fmla="*/ 31 h 52"/>
                <a:gd name="T10" fmla="*/ 20 w 67"/>
                <a:gd name="T11" fmla="*/ 35 h 52"/>
                <a:gd name="T12" fmla="*/ 20 w 67"/>
                <a:gd name="T13" fmla="*/ 51 h 52"/>
                <a:gd name="T14" fmla="*/ 22 w 67"/>
                <a:gd name="T15" fmla="*/ 52 h 52"/>
                <a:gd name="T16" fmla="*/ 0 w 67"/>
                <a:gd name="T17" fmla="*/ 34 h 52"/>
                <a:gd name="T18" fmla="*/ 25 w 67"/>
                <a:gd name="T19" fmla="*/ 19 h 52"/>
                <a:gd name="T20" fmla="*/ 27 w 67"/>
                <a:gd name="T21" fmla="*/ 18 h 52"/>
                <a:gd name="T22" fmla="*/ 28 w 67"/>
                <a:gd name="T23" fmla="*/ 19 h 52"/>
                <a:gd name="T24" fmla="*/ 36 w 67"/>
                <a:gd name="T25" fmla="*/ 23 h 52"/>
                <a:gd name="T26" fmla="*/ 56 w 67"/>
                <a:gd name="T27" fmla="*/ 6 h 52"/>
                <a:gd name="T28" fmla="*/ 53 w 67"/>
                <a:gd name="T29" fmla="*/ 3 h 52"/>
                <a:gd name="T30" fmla="*/ 60 w 67"/>
                <a:gd name="T31" fmla="*/ 1 h 52"/>
                <a:gd name="T32" fmla="*/ 67 w 67"/>
                <a:gd name="T33" fmla="*/ 0 h 52"/>
                <a:gd name="T34" fmla="*/ 65 w 67"/>
                <a:gd name="T35" fmla="*/ 7 h 52"/>
                <a:gd name="T36" fmla="*/ 63 w 67"/>
                <a:gd name="T37" fmla="*/ 14 h 52"/>
                <a:gd name="T38" fmla="*/ 60 w 67"/>
                <a:gd name="T39" fmla="*/ 10 h 52"/>
                <a:gd name="T40" fmla="*/ 38 w 67"/>
                <a:gd name="T41" fmla="*/ 29 h 52"/>
                <a:gd name="T42" fmla="*/ 36 w 67"/>
                <a:gd name="T43" fmla="*/ 31 h 52"/>
                <a:gd name="T44" fmla="*/ 35 w 67"/>
                <a:gd name="T45" fmla="*/ 30 h 52"/>
                <a:gd name="T46" fmla="*/ 27 w 67"/>
                <a:gd name="T47" fmla="*/ 25 h 52"/>
                <a:gd name="T48" fmla="*/ 3 w 67"/>
                <a:gd name="T49" fmla="*/ 39 h 52"/>
                <a:gd name="T50" fmla="*/ 0 w 67"/>
                <a:gd name="T51" fmla="*/ 34 h 52"/>
                <a:gd name="T52" fmla="*/ 6 w 67"/>
                <a:gd name="T53" fmla="*/ 52 h 52"/>
                <a:gd name="T54" fmla="*/ 14 w 67"/>
                <a:gd name="T55" fmla="*/ 52 h 52"/>
                <a:gd name="T56" fmla="*/ 16 w 67"/>
                <a:gd name="T57" fmla="*/ 51 h 52"/>
                <a:gd name="T58" fmla="*/ 16 w 67"/>
                <a:gd name="T59" fmla="*/ 38 h 52"/>
                <a:gd name="T60" fmla="*/ 4 w 67"/>
                <a:gd name="T61" fmla="*/ 44 h 52"/>
                <a:gd name="T62" fmla="*/ 4 w 67"/>
                <a:gd name="T63" fmla="*/ 51 h 52"/>
                <a:gd name="T64" fmla="*/ 6 w 67"/>
                <a:gd name="T65" fmla="*/ 52 h 52"/>
                <a:gd name="T66" fmla="*/ 38 w 67"/>
                <a:gd name="T67" fmla="*/ 52 h 52"/>
                <a:gd name="T68" fmla="*/ 46 w 67"/>
                <a:gd name="T69" fmla="*/ 52 h 52"/>
                <a:gd name="T70" fmla="*/ 48 w 67"/>
                <a:gd name="T71" fmla="*/ 51 h 52"/>
                <a:gd name="T72" fmla="*/ 48 w 67"/>
                <a:gd name="T73" fmla="*/ 27 h 52"/>
                <a:gd name="T74" fmla="*/ 48 w 67"/>
                <a:gd name="T75" fmla="*/ 27 h 52"/>
                <a:gd name="T76" fmla="*/ 37 w 67"/>
                <a:gd name="T77" fmla="*/ 37 h 52"/>
                <a:gd name="T78" fmla="*/ 37 w 67"/>
                <a:gd name="T79" fmla="*/ 36 h 52"/>
                <a:gd name="T80" fmla="*/ 37 w 67"/>
                <a:gd name="T81" fmla="*/ 51 h 52"/>
                <a:gd name="T82" fmla="*/ 38 w 67"/>
                <a:gd name="T83" fmla="*/ 52 h 52"/>
                <a:gd name="T84" fmla="*/ 55 w 67"/>
                <a:gd name="T85" fmla="*/ 52 h 52"/>
                <a:gd name="T86" fmla="*/ 62 w 67"/>
                <a:gd name="T87" fmla="*/ 52 h 52"/>
                <a:gd name="T88" fmla="*/ 64 w 67"/>
                <a:gd name="T89" fmla="*/ 51 h 52"/>
                <a:gd name="T90" fmla="*/ 64 w 67"/>
                <a:gd name="T91" fmla="*/ 22 h 52"/>
                <a:gd name="T92" fmla="*/ 60 w 67"/>
                <a:gd name="T93" fmla="*/ 17 h 52"/>
                <a:gd name="T94" fmla="*/ 53 w 67"/>
                <a:gd name="T95" fmla="*/ 23 h 52"/>
                <a:gd name="T96" fmla="*/ 53 w 67"/>
                <a:gd name="T97" fmla="*/ 51 h 52"/>
                <a:gd name="T98" fmla="*/ 55 w 67"/>
                <a:gd name="T99"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7" h="52">
                  <a:moveTo>
                    <a:pt x="22" y="52"/>
                  </a:moveTo>
                  <a:cubicBezTo>
                    <a:pt x="25" y="52"/>
                    <a:pt x="28" y="52"/>
                    <a:pt x="30" y="52"/>
                  </a:cubicBezTo>
                  <a:cubicBezTo>
                    <a:pt x="31" y="52"/>
                    <a:pt x="32" y="52"/>
                    <a:pt x="32" y="51"/>
                  </a:cubicBezTo>
                  <a:cubicBezTo>
                    <a:pt x="32" y="34"/>
                    <a:pt x="32" y="34"/>
                    <a:pt x="32" y="34"/>
                  </a:cubicBezTo>
                  <a:cubicBezTo>
                    <a:pt x="27" y="31"/>
                    <a:pt x="27" y="31"/>
                    <a:pt x="27" y="31"/>
                  </a:cubicBezTo>
                  <a:cubicBezTo>
                    <a:pt x="20" y="35"/>
                    <a:pt x="20" y="35"/>
                    <a:pt x="20" y="35"/>
                  </a:cubicBezTo>
                  <a:cubicBezTo>
                    <a:pt x="20" y="51"/>
                    <a:pt x="20" y="51"/>
                    <a:pt x="20" y="51"/>
                  </a:cubicBezTo>
                  <a:cubicBezTo>
                    <a:pt x="20" y="52"/>
                    <a:pt x="21" y="52"/>
                    <a:pt x="22" y="52"/>
                  </a:cubicBezTo>
                  <a:close/>
                  <a:moveTo>
                    <a:pt x="0" y="34"/>
                  </a:moveTo>
                  <a:cubicBezTo>
                    <a:pt x="25" y="19"/>
                    <a:pt x="25" y="19"/>
                    <a:pt x="25" y="19"/>
                  </a:cubicBezTo>
                  <a:cubicBezTo>
                    <a:pt x="27" y="18"/>
                    <a:pt x="27" y="18"/>
                    <a:pt x="27" y="18"/>
                  </a:cubicBezTo>
                  <a:cubicBezTo>
                    <a:pt x="28" y="19"/>
                    <a:pt x="28" y="19"/>
                    <a:pt x="28" y="19"/>
                  </a:cubicBezTo>
                  <a:cubicBezTo>
                    <a:pt x="36" y="23"/>
                    <a:pt x="36" y="23"/>
                    <a:pt x="36" y="23"/>
                  </a:cubicBezTo>
                  <a:cubicBezTo>
                    <a:pt x="56" y="6"/>
                    <a:pt x="56" y="6"/>
                    <a:pt x="56" y="6"/>
                  </a:cubicBezTo>
                  <a:cubicBezTo>
                    <a:pt x="53" y="3"/>
                    <a:pt x="53" y="3"/>
                    <a:pt x="53" y="3"/>
                  </a:cubicBezTo>
                  <a:cubicBezTo>
                    <a:pt x="60" y="1"/>
                    <a:pt x="60" y="1"/>
                    <a:pt x="60" y="1"/>
                  </a:cubicBezTo>
                  <a:cubicBezTo>
                    <a:pt x="67" y="0"/>
                    <a:pt x="67" y="0"/>
                    <a:pt x="67" y="0"/>
                  </a:cubicBezTo>
                  <a:cubicBezTo>
                    <a:pt x="65" y="7"/>
                    <a:pt x="65" y="7"/>
                    <a:pt x="65" y="7"/>
                  </a:cubicBezTo>
                  <a:cubicBezTo>
                    <a:pt x="63" y="14"/>
                    <a:pt x="63" y="14"/>
                    <a:pt x="63" y="14"/>
                  </a:cubicBezTo>
                  <a:cubicBezTo>
                    <a:pt x="60" y="10"/>
                    <a:pt x="60" y="10"/>
                    <a:pt x="60" y="10"/>
                  </a:cubicBezTo>
                  <a:cubicBezTo>
                    <a:pt x="38" y="29"/>
                    <a:pt x="38" y="29"/>
                    <a:pt x="38" y="29"/>
                  </a:cubicBezTo>
                  <a:cubicBezTo>
                    <a:pt x="36" y="31"/>
                    <a:pt x="36" y="31"/>
                    <a:pt x="36" y="31"/>
                  </a:cubicBezTo>
                  <a:cubicBezTo>
                    <a:pt x="35" y="30"/>
                    <a:pt x="35" y="30"/>
                    <a:pt x="35" y="30"/>
                  </a:cubicBezTo>
                  <a:cubicBezTo>
                    <a:pt x="27" y="25"/>
                    <a:pt x="27" y="25"/>
                    <a:pt x="27" y="25"/>
                  </a:cubicBezTo>
                  <a:cubicBezTo>
                    <a:pt x="3" y="39"/>
                    <a:pt x="3" y="39"/>
                    <a:pt x="3" y="39"/>
                  </a:cubicBezTo>
                  <a:cubicBezTo>
                    <a:pt x="0" y="34"/>
                    <a:pt x="0" y="34"/>
                    <a:pt x="0" y="34"/>
                  </a:cubicBezTo>
                  <a:close/>
                  <a:moveTo>
                    <a:pt x="6" y="52"/>
                  </a:moveTo>
                  <a:cubicBezTo>
                    <a:pt x="14" y="52"/>
                    <a:pt x="14" y="52"/>
                    <a:pt x="14" y="52"/>
                  </a:cubicBezTo>
                  <a:cubicBezTo>
                    <a:pt x="15" y="52"/>
                    <a:pt x="16" y="52"/>
                    <a:pt x="16" y="51"/>
                  </a:cubicBezTo>
                  <a:cubicBezTo>
                    <a:pt x="16" y="38"/>
                    <a:pt x="16" y="38"/>
                    <a:pt x="16" y="38"/>
                  </a:cubicBezTo>
                  <a:cubicBezTo>
                    <a:pt x="4" y="44"/>
                    <a:pt x="4" y="44"/>
                    <a:pt x="4" y="44"/>
                  </a:cubicBezTo>
                  <a:cubicBezTo>
                    <a:pt x="4" y="51"/>
                    <a:pt x="4" y="51"/>
                    <a:pt x="4" y="51"/>
                  </a:cubicBezTo>
                  <a:cubicBezTo>
                    <a:pt x="4" y="52"/>
                    <a:pt x="5" y="52"/>
                    <a:pt x="6" y="52"/>
                  </a:cubicBezTo>
                  <a:close/>
                  <a:moveTo>
                    <a:pt x="38" y="52"/>
                  </a:moveTo>
                  <a:cubicBezTo>
                    <a:pt x="41" y="52"/>
                    <a:pt x="44" y="52"/>
                    <a:pt x="46" y="52"/>
                  </a:cubicBezTo>
                  <a:cubicBezTo>
                    <a:pt x="47" y="52"/>
                    <a:pt x="48" y="52"/>
                    <a:pt x="48" y="51"/>
                  </a:cubicBezTo>
                  <a:cubicBezTo>
                    <a:pt x="48" y="43"/>
                    <a:pt x="48" y="35"/>
                    <a:pt x="48" y="27"/>
                  </a:cubicBezTo>
                  <a:cubicBezTo>
                    <a:pt x="48" y="27"/>
                    <a:pt x="48" y="27"/>
                    <a:pt x="48" y="27"/>
                  </a:cubicBezTo>
                  <a:cubicBezTo>
                    <a:pt x="37" y="37"/>
                    <a:pt x="37" y="37"/>
                    <a:pt x="37" y="37"/>
                  </a:cubicBezTo>
                  <a:cubicBezTo>
                    <a:pt x="37" y="36"/>
                    <a:pt x="37" y="36"/>
                    <a:pt x="37" y="36"/>
                  </a:cubicBezTo>
                  <a:cubicBezTo>
                    <a:pt x="37" y="51"/>
                    <a:pt x="37" y="51"/>
                    <a:pt x="37" y="51"/>
                  </a:cubicBezTo>
                  <a:cubicBezTo>
                    <a:pt x="37" y="52"/>
                    <a:pt x="37" y="52"/>
                    <a:pt x="38" y="52"/>
                  </a:cubicBezTo>
                  <a:close/>
                  <a:moveTo>
                    <a:pt x="55" y="52"/>
                  </a:moveTo>
                  <a:cubicBezTo>
                    <a:pt x="62" y="52"/>
                    <a:pt x="62" y="52"/>
                    <a:pt x="62" y="52"/>
                  </a:cubicBezTo>
                  <a:cubicBezTo>
                    <a:pt x="63" y="52"/>
                    <a:pt x="64" y="52"/>
                    <a:pt x="64" y="51"/>
                  </a:cubicBezTo>
                  <a:cubicBezTo>
                    <a:pt x="64" y="22"/>
                    <a:pt x="64" y="22"/>
                    <a:pt x="64" y="22"/>
                  </a:cubicBezTo>
                  <a:cubicBezTo>
                    <a:pt x="60" y="17"/>
                    <a:pt x="60" y="17"/>
                    <a:pt x="60" y="17"/>
                  </a:cubicBezTo>
                  <a:cubicBezTo>
                    <a:pt x="53" y="23"/>
                    <a:pt x="53" y="23"/>
                    <a:pt x="53" y="23"/>
                  </a:cubicBezTo>
                  <a:cubicBezTo>
                    <a:pt x="53" y="51"/>
                    <a:pt x="53" y="51"/>
                    <a:pt x="53" y="51"/>
                  </a:cubicBezTo>
                  <a:cubicBezTo>
                    <a:pt x="53" y="52"/>
                    <a:pt x="54" y="52"/>
                    <a:pt x="55" y="5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5" name="组合 14"/>
          <p:cNvGrpSpPr/>
          <p:nvPr/>
        </p:nvGrpSpPr>
        <p:grpSpPr bwMode="auto">
          <a:xfrm>
            <a:off x="3492711" y="987548"/>
            <a:ext cx="2158978" cy="2160169"/>
            <a:chOff x="4656249" y="1455848"/>
            <a:chExt cx="2879504" cy="2879504"/>
          </a:xfrm>
          <a:solidFill>
            <a:srgbClr val="1C9292"/>
          </a:solidFill>
        </p:grpSpPr>
        <p:sp>
          <p:nvSpPr>
            <p:cNvPr id="16" name="椭圆 27"/>
            <p:cNvSpPr>
              <a:spLocks noChangeArrowheads="1"/>
            </p:cNvSpPr>
            <p:nvPr/>
          </p:nvSpPr>
          <p:spPr bwMode="auto">
            <a:xfrm>
              <a:off x="4656249" y="1455848"/>
              <a:ext cx="2879504" cy="287950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 name="Freeform 12"/>
            <p:cNvSpPr>
              <a:spLocks noChangeArrowheads="1"/>
            </p:cNvSpPr>
            <p:nvPr/>
          </p:nvSpPr>
          <p:spPr bwMode="auto">
            <a:xfrm>
              <a:off x="5437235" y="2270103"/>
              <a:ext cx="1317532" cy="1250994"/>
            </a:xfrm>
            <a:custGeom>
              <a:avLst/>
              <a:gdLst>
                <a:gd name="T0" fmla="*/ 164 w 165"/>
                <a:gd name="T1" fmla="*/ 131 h 156"/>
                <a:gd name="T2" fmla="*/ 145 w 165"/>
                <a:gd name="T3" fmla="*/ 119 h 156"/>
                <a:gd name="T4" fmla="*/ 119 w 165"/>
                <a:gd name="T5" fmla="*/ 108 h 156"/>
                <a:gd name="T6" fmla="*/ 112 w 165"/>
                <a:gd name="T7" fmla="*/ 106 h 156"/>
                <a:gd name="T8" fmla="*/ 105 w 165"/>
                <a:gd name="T9" fmla="*/ 94 h 156"/>
                <a:gd name="T10" fmla="*/ 101 w 165"/>
                <a:gd name="T11" fmla="*/ 94 h 156"/>
                <a:gd name="T12" fmla="*/ 105 w 165"/>
                <a:gd name="T13" fmla="*/ 85 h 156"/>
                <a:gd name="T14" fmla="*/ 107 w 165"/>
                <a:gd name="T15" fmla="*/ 74 h 156"/>
                <a:gd name="T16" fmla="*/ 112 w 165"/>
                <a:gd name="T17" fmla="*/ 70 h 156"/>
                <a:gd name="T18" fmla="*/ 114 w 165"/>
                <a:gd name="T19" fmla="*/ 63 h 156"/>
                <a:gd name="T20" fmla="*/ 114 w 165"/>
                <a:gd name="T21" fmla="*/ 51 h 156"/>
                <a:gd name="T22" fmla="*/ 112 w 165"/>
                <a:gd name="T23" fmla="*/ 46 h 156"/>
                <a:gd name="T24" fmla="*/ 113 w 165"/>
                <a:gd name="T25" fmla="*/ 30 h 156"/>
                <a:gd name="T26" fmla="*/ 111 w 165"/>
                <a:gd name="T27" fmla="*/ 19 h 156"/>
                <a:gd name="T28" fmla="*/ 107 w 165"/>
                <a:gd name="T29" fmla="*/ 12 h 156"/>
                <a:gd name="T30" fmla="*/ 102 w 165"/>
                <a:gd name="T31" fmla="*/ 11 h 156"/>
                <a:gd name="T32" fmla="*/ 99 w 165"/>
                <a:gd name="T33" fmla="*/ 8 h 156"/>
                <a:gd name="T34" fmla="*/ 64 w 165"/>
                <a:gd name="T35" fmla="*/ 9 h 156"/>
                <a:gd name="T36" fmla="*/ 51 w 165"/>
                <a:gd name="T37" fmla="*/ 46 h 156"/>
                <a:gd name="T38" fmla="*/ 49 w 165"/>
                <a:gd name="T39" fmla="*/ 53 h 156"/>
                <a:gd name="T40" fmla="*/ 54 w 165"/>
                <a:gd name="T41" fmla="*/ 72 h 156"/>
                <a:gd name="T42" fmla="*/ 58 w 165"/>
                <a:gd name="T43" fmla="*/ 73 h 156"/>
                <a:gd name="T44" fmla="*/ 59 w 165"/>
                <a:gd name="T45" fmla="*/ 86 h 156"/>
                <a:gd name="T46" fmla="*/ 63 w 165"/>
                <a:gd name="T47" fmla="*/ 94 h 156"/>
                <a:gd name="T48" fmla="*/ 60 w 165"/>
                <a:gd name="T49" fmla="*/ 94 h 156"/>
                <a:gd name="T50" fmla="*/ 53 w 165"/>
                <a:gd name="T51" fmla="*/ 106 h 156"/>
                <a:gd name="T52" fmla="*/ 46 w 165"/>
                <a:gd name="T53" fmla="*/ 108 h 156"/>
                <a:gd name="T54" fmla="*/ 20 w 165"/>
                <a:gd name="T55" fmla="*/ 119 h 156"/>
                <a:gd name="T56" fmla="*/ 1 w 165"/>
                <a:gd name="T57" fmla="*/ 131 h 156"/>
                <a:gd name="T58" fmla="*/ 0 w 165"/>
                <a:gd name="T59" fmla="*/ 156 h 156"/>
                <a:gd name="T60" fmla="*/ 72 w 165"/>
                <a:gd name="T61" fmla="*/ 156 h 156"/>
                <a:gd name="T62" fmla="*/ 78 w 165"/>
                <a:gd name="T63" fmla="*/ 120 h 156"/>
                <a:gd name="T64" fmla="*/ 73 w 165"/>
                <a:gd name="T65" fmla="*/ 111 h 156"/>
                <a:gd name="T66" fmla="*/ 83 w 165"/>
                <a:gd name="T67" fmla="*/ 106 h 156"/>
                <a:gd name="T68" fmla="*/ 92 w 165"/>
                <a:gd name="T69" fmla="*/ 111 h 156"/>
                <a:gd name="T70" fmla="*/ 87 w 165"/>
                <a:gd name="T71" fmla="*/ 120 h 156"/>
                <a:gd name="T72" fmla="*/ 96 w 165"/>
                <a:gd name="T73" fmla="*/ 156 h 156"/>
                <a:gd name="T74" fmla="*/ 164 w 165"/>
                <a:gd name="T75" fmla="*/ 156 h 156"/>
                <a:gd name="T76" fmla="*/ 164 w 165"/>
                <a:gd name="T77" fmla="*/ 13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5" h="156">
                  <a:moveTo>
                    <a:pt x="164" y="131"/>
                  </a:moveTo>
                  <a:cubicBezTo>
                    <a:pt x="161" y="123"/>
                    <a:pt x="152" y="122"/>
                    <a:pt x="145" y="119"/>
                  </a:cubicBezTo>
                  <a:cubicBezTo>
                    <a:pt x="137" y="115"/>
                    <a:pt x="127" y="111"/>
                    <a:pt x="119" y="108"/>
                  </a:cubicBezTo>
                  <a:cubicBezTo>
                    <a:pt x="117" y="107"/>
                    <a:pt x="114" y="107"/>
                    <a:pt x="112" y="106"/>
                  </a:cubicBezTo>
                  <a:cubicBezTo>
                    <a:pt x="109" y="104"/>
                    <a:pt x="107" y="98"/>
                    <a:pt x="105" y="94"/>
                  </a:cubicBezTo>
                  <a:cubicBezTo>
                    <a:pt x="104" y="94"/>
                    <a:pt x="102" y="94"/>
                    <a:pt x="101" y="94"/>
                  </a:cubicBezTo>
                  <a:cubicBezTo>
                    <a:pt x="101" y="89"/>
                    <a:pt x="104" y="89"/>
                    <a:pt x="105" y="85"/>
                  </a:cubicBezTo>
                  <a:cubicBezTo>
                    <a:pt x="106" y="81"/>
                    <a:pt x="105" y="77"/>
                    <a:pt x="107" y="74"/>
                  </a:cubicBezTo>
                  <a:cubicBezTo>
                    <a:pt x="108" y="72"/>
                    <a:pt x="111" y="72"/>
                    <a:pt x="112" y="70"/>
                  </a:cubicBezTo>
                  <a:cubicBezTo>
                    <a:pt x="113" y="68"/>
                    <a:pt x="114" y="65"/>
                    <a:pt x="114" y="63"/>
                  </a:cubicBezTo>
                  <a:cubicBezTo>
                    <a:pt x="115" y="60"/>
                    <a:pt x="116" y="55"/>
                    <a:pt x="114" y="51"/>
                  </a:cubicBezTo>
                  <a:cubicBezTo>
                    <a:pt x="113" y="49"/>
                    <a:pt x="112" y="49"/>
                    <a:pt x="112" y="46"/>
                  </a:cubicBezTo>
                  <a:cubicBezTo>
                    <a:pt x="111" y="43"/>
                    <a:pt x="113" y="33"/>
                    <a:pt x="113" y="30"/>
                  </a:cubicBezTo>
                  <a:cubicBezTo>
                    <a:pt x="113" y="25"/>
                    <a:pt x="113" y="24"/>
                    <a:pt x="111" y="19"/>
                  </a:cubicBezTo>
                  <a:cubicBezTo>
                    <a:pt x="111" y="19"/>
                    <a:pt x="110" y="14"/>
                    <a:pt x="107" y="12"/>
                  </a:cubicBezTo>
                  <a:cubicBezTo>
                    <a:pt x="102" y="11"/>
                    <a:pt x="102" y="11"/>
                    <a:pt x="102" y="11"/>
                  </a:cubicBezTo>
                  <a:cubicBezTo>
                    <a:pt x="99" y="8"/>
                    <a:pt x="99" y="8"/>
                    <a:pt x="99" y="8"/>
                  </a:cubicBezTo>
                  <a:cubicBezTo>
                    <a:pt x="86" y="0"/>
                    <a:pt x="71" y="6"/>
                    <a:pt x="64" y="9"/>
                  </a:cubicBezTo>
                  <a:cubicBezTo>
                    <a:pt x="53" y="12"/>
                    <a:pt x="46" y="23"/>
                    <a:pt x="51" y="46"/>
                  </a:cubicBezTo>
                  <a:cubicBezTo>
                    <a:pt x="52" y="49"/>
                    <a:pt x="49" y="51"/>
                    <a:pt x="49" y="53"/>
                  </a:cubicBezTo>
                  <a:cubicBezTo>
                    <a:pt x="50" y="58"/>
                    <a:pt x="50" y="69"/>
                    <a:pt x="54" y="72"/>
                  </a:cubicBezTo>
                  <a:cubicBezTo>
                    <a:pt x="54" y="72"/>
                    <a:pt x="58" y="73"/>
                    <a:pt x="58" y="73"/>
                  </a:cubicBezTo>
                  <a:cubicBezTo>
                    <a:pt x="58" y="77"/>
                    <a:pt x="58" y="82"/>
                    <a:pt x="59" y="86"/>
                  </a:cubicBezTo>
                  <a:cubicBezTo>
                    <a:pt x="60" y="89"/>
                    <a:pt x="63" y="89"/>
                    <a:pt x="63" y="94"/>
                  </a:cubicBezTo>
                  <a:cubicBezTo>
                    <a:pt x="60" y="94"/>
                    <a:pt x="60" y="94"/>
                    <a:pt x="60" y="94"/>
                  </a:cubicBezTo>
                  <a:cubicBezTo>
                    <a:pt x="58" y="98"/>
                    <a:pt x="56" y="104"/>
                    <a:pt x="53" y="106"/>
                  </a:cubicBezTo>
                  <a:cubicBezTo>
                    <a:pt x="51" y="107"/>
                    <a:pt x="48" y="107"/>
                    <a:pt x="46" y="108"/>
                  </a:cubicBezTo>
                  <a:cubicBezTo>
                    <a:pt x="38" y="111"/>
                    <a:pt x="28" y="115"/>
                    <a:pt x="20" y="119"/>
                  </a:cubicBezTo>
                  <a:cubicBezTo>
                    <a:pt x="13" y="122"/>
                    <a:pt x="4" y="123"/>
                    <a:pt x="1" y="131"/>
                  </a:cubicBezTo>
                  <a:cubicBezTo>
                    <a:pt x="1" y="136"/>
                    <a:pt x="0" y="149"/>
                    <a:pt x="0" y="156"/>
                  </a:cubicBezTo>
                  <a:cubicBezTo>
                    <a:pt x="72" y="156"/>
                    <a:pt x="72" y="156"/>
                    <a:pt x="72" y="156"/>
                  </a:cubicBezTo>
                  <a:cubicBezTo>
                    <a:pt x="78" y="120"/>
                    <a:pt x="78" y="120"/>
                    <a:pt x="78" y="120"/>
                  </a:cubicBezTo>
                  <a:cubicBezTo>
                    <a:pt x="73" y="111"/>
                    <a:pt x="73" y="111"/>
                    <a:pt x="73" y="111"/>
                  </a:cubicBezTo>
                  <a:cubicBezTo>
                    <a:pt x="83" y="106"/>
                    <a:pt x="83" y="106"/>
                    <a:pt x="83" y="106"/>
                  </a:cubicBezTo>
                  <a:cubicBezTo>
                    <a:pt x="92" y="111"/>
                    <a:pt x="92" y="111"/>
                    <a:pt x="92" y="111"/>
                  </a:cubicBezTo>
                  <a:cubicBezTo>
                    <a:pt x="87" y="120"/>
                    <a:pt x="87" y="120"/>
                    <a:pt x="87" y="120"/>
                  </a:cubicBezTo>
                  <a:cubicBezTo>
                    <a:pt x="96" y="156"/>
                    <a:pt x="96" y="156"/>
                    <a:pt x="96" y="156"/>
                  </a:cubicBezTo>
                  <a:cubicBezTo>
                    <a:pt x="164" y="156"/>
                    <a:pt x="164" y="156"/>
                    <a:pt x="164" y="156"/>
                  </a:cubicBezTo>
                  <a:cubicBezTo>
                    <a:pt x="165" y="149"/>
                    <a:pt x="164" y="136"/>
                    <a:pt x="164" y="13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8" name="组合 17"/>
          <p:cNvGrpSpPr/>
          <p:nvPr/>
        </p:nvGrpSpPr>
        <p:grpSpPr bwMode="auto">
          <a:xfrm>
            <a:off x="640668" y="1250720"/>
            <a:ext cx="1635013" cy="1633822"/>
            <a:chOff x="855043" y="1806122"/>
            <a:chExt cx="2178956" cy="2178956"/>
          </a:xfrm>
          <a:solidFill>
            <a:srgbClr val="1C9292"/>
          </a:solidFill>
        </p:grpSpPr>
        <p:sp>
          <p:nvSpPr>
            <p:cNvPr id="19" name="椭圆 25"/>
            <p:cNvSpPr>
              <a:spLocks noChangeArrowheads="1"/>
            </p:cNvSpPr>
            <p:nvPr/>
          </p:nvSpPr>
          <p:spPr bwMode="auto">
            <a:xfrm>
              <a:off x="855043" y="1806122"/>
              <a:ext cx="2178956" cy="217895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a:p>
          </p:txBody>
        </p:sp>
        <p:sp>
          <p:nvSpPr>
            <p:cNvPr id="20" name="Freeform 16"/>
            <p:cNvSpPr>
              <a:spLocks noEditPoints="1" noChangeArrowheads="1"/>
            </p:cNvSpPr>
            <p:nvPr/>
          </p:nvSpPr>
          <p:spPr bwMode="auto">
            <a:xfrm>
              <a:off x="1650854" y="2522800"/>
              <a:ext cx="587334" cy="745600"/>
            </a:xfrm>
            <a:custGeom>
              <a:avLst/>
              <a:gdLst>
                <a:gd name="T0" fmla="*/ 84 w 138"/>
                <a:gd name="T1" fmla="*/ 71 h 176"/>
                <a:gd name="T2" fmla="*/ 69 w 138"/>
                <a:gd name="T3" fmla="*/ 69 h 176"/>
                <a:gd name="T4" fmla="*/ 54 w 138"/>
                <a:gd name="T5" fmla="*/ 71 h 176"/>
                <a:gd name="T6" fmla="*/ 54 w 138"/>
                <a:gd name="T7" fmla="*/ 26 h 176"/>
                <a:gd name="T8" fmla="*/ 15 w 138"/>
                <a:gd name="T9" fmla="*/ 26 h 176"/>
                <a:gd name="T10" fmla="*/ 15 w 138"/>
                <a:gd name="T11" fmla="*/ 48 h 176"/>
                <a:gd name="T12" fmla="*/ 34 w 138"/>
                <a:gd name="T13" fmla="*/ 82 h 176"/>
                <a:gd name="T14" fmla="*/ 16 w 138"/>
                <a:gd name="T15" fmla="*/ 122 h 176"/>
                <a:gd name="T16" fmla="*/ 69 w 138"/>
                <a:gd name="T17" fmla="*/ 176 h 176"/>
                <a:gd name="T18" fmla="*/ 122 w 138"/>
                <a:gd name="T19" fmla="*/ 122 h 176"/>
                <a:gd name="T20" fmla="*/ 101 w 138"/>
                <a:gd name="T21" fmla="*/ 80 h 176"/>
                <a:gd name="T22" fmla="*/ 123 w 138"/>
                <a:gd name="T23" fmla="*/ 49 h 176"/>
                <a:gd name="T24" fmla="*/ 123 w 138"/>
                <a:gd name="T25" fmla="*/ 26 h 176"/>
                <a:gd name="T26" fmla="*/ 84 w 138"/>
                <a:gd name="T27" fmla="*/ 26 h 176"/>
                <a:gd name="T28" fmla="*/ 84 w 138"/>
                <a:gd name="T29" fmla="*/ 71 h 176"/>
                <a:gd name="T30" fmla="*/ 103 w 138"/>
                <a:gd name="T31" fmla="*/ 122 h 176"/>
                <a:gd name="T32" fmla="*/ 69 w 138"/>
                <a:gd name="T33" fmla="*/ 157 h 176"/>
                <a:gd name="T34" fmla="*/ 35 w 138"/>
                <a:gd name="T35" fmla="*/ 122 h 176"/>
                <a:gd name="T36" fmla="*/ 69 w 138"/>
                <a:gd name="T37" fmla="*/ 88 h 176"/>
                <a:gd name="T38" fmla="*/ 103 w 138"/>
                <a:gd name="T39" fmla="*/ 122 h 176"/>
                <a:gd name="T40" fmla="*/ 0 w 138"/>
                <a:gd name="T41" fmla="*/ 0 h 176"/>
                <a:gd name="T42" fmla="*/ 0 w 138"/>
                <a:gd name="T43" fmla="*/ 16 h 176"/>
                <a:gd name="T44" fmla="*/ 138 w 138"/>
                <a:gd name="T45" fmla="*/ 16 h 176"/>
                <a:gd name="T46" fmla="*/ 138 w 138"/>
                <a:gd name="T47" fmla="*/ 0 h 176"/>
                <a:gd name="T48" fmla="*/ 0 w 138"/>
                <a:gd name="T49" fmla="*/ 0 h 176"/>
                <a:gd name="T50" fmla="*/ 68 w 138"/>
                <a:gd name="T51" fmla="*/ 91 h 176"/>
                <a:gd name="T52" fmla="*/ 61 w 138"/>
                <a:gd name="T53" fmla="*/ 111 h 176"/>
                <a:gd name="T54" fmla="*/ 39 w 138"/>
                <a:gd name="T55" fmla="*/ 111 h 176"/>
                <a:gd name="T56" fmla="*/ 38 w 138"/>
                <a:gd name="T57" fmla="*/ 112 h 176"/>
                <a:gd name="T58" fmla="*/ 38 w 138"/>
                <a:gd name="T59" fmla="*/ 114 h 176"/>
                <a:gd name="T60" fmla="*/ 56 w 138"/>
                <a:gd name="T61" fmla="*/ 127 h 176"/>
                <a:gd name="T62" fmla="*/ 49 w 138"/>
                <a:gd name="T63" fmla="*/ 148 h 176"/>
                <a:gd name="T64" fmla="*/ 50 w 138"/>
                <a:gd name="T65" fmla="*/ 149 h 176"/>
                <a:gd name="T66" fmla="*/ 51 w 138"/>
                <a:gd name="T67" fmla="*/ 149 h 176"/>
                <a:gd name="T68" fmla="*/ 69 w 138"/>
                <a:gd name="T69" fmla="*/ 136 h 176"/>
                <a:gd name="T70" fmla="*/ 87 w 138"/>
                <a:gd name="T71" fmla="*/ 149 h 176"/>
                <a:gd name="T72" fmla="*/ 88 w 138"/>
                <a:gd name="T73" fmla="*/ 149 h 176"/>
                <a:gd name="T74" fmla="*/ 88 w 138"/>
                <a:gd name="T75" fmla="*/ 149 h 176"/>
                <a:gd name="T76" fmla="*/ 89 w 138"/>
                <a:gd name="T77" fmla="*/ 148 h 176"/>
                <a:gd name="T78" fmla="*/ 82 w 138"/>
                <a:gd name="T79" fmla="*/ 127 h 176"/>
                <a:gd name="T80" fmla="*/ 100 w 138"/>
                <a:gd name="T81" fmla="*/ 114 h 176"/>
                <a:gd name="T82" fmla="*/ 100 w 138"/>
                <a:gd name="T83" fmla="*/ 112 h 176"/>
                <a:gd name="T84" fmla="*/ 99 w 138"/>
                <a:gd name="T85" fmla="*/ 111 h 176"/>
                <a:gd name="T86" fmla="*/ 77 w 138"/>
                <a:gd name="T87" fmla="*/ 111 h 176"/>
                <a:gd name="T88" fmla="*/ 70 w 138"/>
                <a:gd name="T89" fmla="*/ 91 h 176"/>
                <a:gd name="T90" fmla="*/ 69 w 138"/>
                <a:gd name="T91" fmla="*/ 90 h 176"/>
                <a:gd name="T92" fmla="*/ 68 w 138"/>
                <a:gd name="T93" fmla="*/ 91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8" h="176">
                  <a:moveTo>
                    <a:pt x="84" y="71"/>
                  </a:moveTo>
                  <a:cubicBezTo>
                    <a:pt x="79" y="70"/>
                    <a:pt x="74" y="69"/>
                    <a:pt x="69" y="69"/>
                  </a:cubicBezTo>
                  <a:cubicBezTo>
                    <a:pt x="64" y="69"/>
                    <a:pt x="59" y="70"/>
                    <a:pt x="54" y="71"/>
                  </a:cubicBezTo>
                  <a:cubicBezTo>
                    <a:pt x="54" y="26"/>
                    <a:pt x="54" y="26"/>
                    <a:pt x="54" y="26"/>
                  </a:cubicBezTo>
                  <a:cubicBezTo>
                    <a:pt x="15" y="26"/>
                    <a:pt x="15" y="26"/>
                    <a:pt x="15" y="26"/>
                  </a:cubicBezTo>
                  <a:cubicBezTo>
                    <a:pt x="15" y="48"/>
                    <a:pt x="15" y="48"/>
                    <a:pt x="15" y="48"/>
                  </a:cubicBezTo>
                  <a:cubicBezTo>
                    <a:pt x="34" y="82"/>
                    <a:pt x="34" y="82"/>
                    <a:pt x="34" y="82"/>
                  </a:cubicBezTo>
                  <a:cubicBezTo>
                    <a:pt x="23" y="92"/>
                    <a:pt x="16" y="106"/>
                    <a:pt x="16" y="122"/>
                  </a:cubicBezTo>
                  <a:cubicBezTo>
                    <a:pt x="16" y="152"/>
                    <a:pt x="40" y="176"/>
                    <a:pt x="69" y="176"/>
                  </a:cubicBezTo>
                  <a:cubicBezTo>
                    <a:pt x="98" y="176"/>
                    <a:pt x="122" y="152"/>
                    <a:pt x="122" y="122"/>
                  </a:cubicBezTo>
                  <a:cubicBezTo>
                    <a:pt x="122" y="105"/>
                    <a:pt x="114" y="90"/>
                    <a:pt x="101" y="80"/>
                  </a:cubicBezTo>
                  <a:cubicBezTo>
                    <a:pt x="123" y="49"/>
                    <a:pt x="123" y="49"/>
                    <a:pt x="123" y="49"/>
                  </a:cubicBezTo>
                  <a:cubicBezTo>
                    <a:pt x="123" y="26"/>
                    <a:pt x="123" y="26"/>
                    <a:pt x="123" y="26"/>
                  </a:cubicBezTo>
                  <a:cubicBezTo>
                    <a:pt x="84" y="26"/>
                    <a:pt x="84" y="26"/>
                    <a:pt x="84" y="26"/>
                  </a:cubicBezTo>
                  <a:lnTo>
                    <a:pt x="84" y="71"/>
                  </a:lnTo>
                  <a:close/>
                  <a:moveTo>
                    <a:pt x="103" y="122"/>
                  </a:moveTo>
                  <a:cubicBezTo>
                    <a:pt x="103" y="141"/>
                    <a:pt x="88" y="157"/>
                    <a:pt x="69" y="157"/>
                  </a:cubicBezTo>
                  <a:cubicBezTo>
                    <a:pt x="50" y="157"/>
                    <a:pt x="35" y="141"/>
                    <a:pt x="35" y="122"/>
                  </a:cubicBezTo>
                  <a:cubicBezTo>
                    <a:pt x="35" y="104"/>
                    <a:pt x="50" y="88"/>
                    <a:pt x="69" y="88"/>
                  </a:cubicBezTo>
                  <a:cubicBezTo>
                    <a:pt x="88" y="88"/>
                    <a:pt x="103" y="104"/>
                    <a:pt x="103" y="122"/>
                  </a:cubicBezTo>
                  <a:close/>
                  <a:moveTo>
                    <a:pt x="0" y="0"/>
                  </a:moveTo>
                  <a:cubicBezTo>
                    <a:pt x="0" y="16"/>
                    <a:pt x="0" y="16"/>
                    <a:pt x="0" y="16"/>
                  </a:cubicBezTo>
                  <a:cubicBezTo>
                    <a:pt x="138" y="16"/>
                    <a:pt x="138" y="16"/>
                    <a:pt x="138" y="16"/>
                  </a:cubicBezTo>
                  <a:cubicBezTo>
                    <a:pt x="138" y="0"/>
                    <a:pt x="138" y="0"/>
                    <a:pt x="138" y="0"/>
                  </a:cubicBezTo>
                  <a:lnTo>
                    <a:pt x="0" y="0"/>
                  </a:lnTo>
                  <a:close/>
                  <a:moveTo>
                    <a:pt x="68" y="91"/>
                  </a:moveTo>
                  <a:cubicBezTo>
                    <a:pt x="61" y="111"/>
                    <a:pt x="61" y="111"/>
                    <a:pt x="61" y="111"/>
                  </a:cubicBezTo>
                  <a:cubicBezTo>
                    <a:pt x="39" y="111"/>
                    <a:pt x="39" y="111"/>
                    <a:pt x="39" y="111"/>
                  </a:cubicBezTo>
                  <a:cubicBezTo>
                    <a:pt x="39" y="111"/>
                    <a:pt x="38" y="112"/>
                    <a:pt x="38" y="112"/>
                  </a:cubicBezTo>
                  <a:cubicBezTo>
                    <a:pt x="38" y="113"/>
                    <a:pt x="38" y="113"/>
                    <a:pt x="38" y="114"/>
                  </a:cubicBezTo>
                  <a:cubicBezTo>
                    <a:pt x="56" y="127"/>
                    <a:pt x="56" y="127"/>
                    <a:pt x="56" y="127"/>
                  </a:cubicBezTo>
                  <a:cubicBezTo>
                    <a:pt x="49" y="148"/>
                    <a:pt x="49" y="148"/>
                    <a:pt x="49" y="148"/>
                  </a:cubicBezTo>
                  <a:cubicBezTo>
                    <a:pt x="49" y="148"/>
                    <a:pt x="49" y="149"/>
                    <a:pt x="50" y="149"/>
                  </a:cubicBezTo>
                  <a:cubicBezTo>
                    <a:pt x="50" y="149"/>
                    <a:pt x="51" y="149"/>
                    <a:pt x="51" y="149"/>
                  </a:cubicBezTo>
                  <a:cubicBezTo>
                    <a:pt x="69" y="136"/>
                    <a:pt x="69" y="136"/>
                    <a:pt x="69" y="136"/>
                  </a:cubicBezTo>
                  <a:cubicBezTo>
                    <a:pt x="87" y="149"/>
                    <a:pt x="87" y="149"/>
                    <a:pt x="87" y="149"/>
                  </a:cubicBezTo>
                  <a:cubicBezTo>
                    <a:pt x="87" y="149"/>
                    <a:pt x="87" y="149"/>
                    <a:pt x="88" y="149"/>
                  </a:cubicBezTo>
                  <a:cubicBezTo>
                    <a:pt x="88" y="149"/>
                    <a:pt x="88" y="149"/>
                    <a:pt x="88" y="149"/>
                  </a:cubicBezTo>
                  <a:cubicBezTo>
                    <a:pt x="89" y="149"/>
                    <a:pt x="89" y="148"/>
                    <a:pt x="89" y="148"/>
                  </a:cubicBezTo>
                  <a:cubicBezTo>
                    <a:pt x="82" y="127"/>
                    <a:pt x="82" y="127"/>
                    <a:pt x="82" y="127"/>
                  </a:cubicBezTo>
                  <a:cubicBezTo>
                    <a:pt x="100" y="114"/>
                    <a:pt x="100" y="114"/>
                    <a:pt x="100" y="114"/>
                  </a:cubicBezTo>
                  <a:cubicBezTo>
                    <a:pt x="100" y="113"/>
                    <a:pt x="100" y="113"/>
                    <a:pt x="100" y="112"/>
                  </a:cubicBezTo>
                  <a:cubicBezTo>
                    <a:pt x="100" y="112"/>
                    <a:pt x="99" y="111"/>
                    <a:pt x="99" y="111"/>
                  </a:cubicBezTo>
                  <a:cubicBezTo>
                    <a:pt x="77" y="111"/>
                    <a:pt x="77" y="111"/>
                    <a:pt x="77" y="111"/>
                  </a:cubicBezTo>
                  <a:cubicBezTo>
                    <a:pt x="70" y="91"/>
                    <a:pt x="70" y="91"/>
                    <a:pt x="70" y="91"/>
                  </a:cubicBezTo>
                  <a:cubicBezTo>
                    <a:pt x="70" y="90"/>
                    <a:pt x="70" y="90"/>
                    <a:pt x="69" y="90"/>
                  </a:cubicBezTo>
                  <a:cubicBezTo>
                    <a:pt x="68" y="90"/>
                    <a:pt x="68" y="90"/>
                    <a:pt x="68" y="9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a:p>
          </p:txBody>
        </p:sp>
      </p:grpSp>
      <p:grpSp>
        <p:nvGrpSpPr>
          <p:cNvPr id="21" name="组合 20"/>
          <p:cNvGrpSpPr/>
          <p:nvPr/>
        </p:nvGrpSpPr>
        <p:grpSpPr bwMode="auto">
          <a:xfrm>
            <a:off x="6884199" y="1250720"/>
            <a:ext cx="1635012" cy="1633822"/>
            <a:chOff x="9158002" y="1806122"/>
            <a:chExt cx="2178956" cy="2178956"/>
          </a:xfrm>
          <a:solidFill>
            <a:srgbClr val="1C9292"/>
          </a:solidFill>
        </p:grpSpPr>
        <p:sp>
          <p:nvSpPr>
            <p:cNvPr id="22" name="椭圆 22"/>
            <p:cNvSpPr>
              <a:spLocks noChangeArrowheads="1"/>
            </p:cNvSpPr>
            <p:nvPr/>
          </p:nvSpPr>
          <p:spPr bwMode="auto">
            <a:xfrm>
              <a:off x="9158002" y="1806122"/>
              <a:ext cx="2178956" cy="217895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 name="Freeform 20"/>
            <p:cNvSpPr>
              <a:spLocks noEditPoints="1" noChangeArrowheads="1"/>
            </p:cNvSpPr>
            <p:nvPr/>
          </p:nvSpPr>
          <p:spPr bwMode="auto">
            <a:xfrm>
              <a:off x="9873043" y="2530484"/>
              <a:ext cx="748874" cy="730232"/>
            </a:xfrm>
            <a:custGeom>
              <a:avLst/>
              <a:gdLst>
                <a:gd name="T0" fmla="*/ 132 w 201"/>
                <a:gd name="T1" fmla="*/ 17 h 196"/>
                <a:gd name="T2" fmla="*/ 49 w 201"/>
                <a:gd name="T3" fmla="*/ 29 h 196"/>
                <a:gd name="T4" fmla="*/ 55 w 201"/>
                <a:gd name="T5" fmla="*/ 32 h 196"/>
                <a:gd name="T6" fmla="*/ 77 w 201"/>
                <a:gd name="T7" fmla="*/ 32 h 196"/>
                <a:gd name="T8" fmla="*/ 81 w 201"/>
                <a:gd name="T9" fmla="*/ 42 h 196"/>
                <a:gd name="T10" fmla="*/ 82 w 201"/>
                <a:gd name="T11" fmla="*/ 63 h 196"/>
                <a:gd name="T12" fmla="*/ 86 w 201"/>
                <a:gd name="T13" fmla="*/ 78 h 196"/>
                <a:gd name="T14" fmla="*/ 87 w 201"/>
                <a:gd name="T15" fmla="*/ 67 h 196"/>
                <a:gd name="T16" fmla="*/ 91 w 201"/>
                <a:gd name="T17" fmla="*/ 84 h 196"/>
                <a:gd name="T18" fmla="*/ 109 w 201"/>
                <a:gd name="T19" fmla="*/ 101 h 196"/>
                <a:gd name="T20" fmla="*/ 115 w 201"/>
                <a:gd name="T21" fmla="*/ 117 h 196"/>
                <a:gd name="T22" fmla="*/ 114 w 201"/>
                <a:gd name="T23" fmla="*/ 144 h 196"/>
                <a:gd name="T24" fmla="*/ 99 w 201"/>
                <a:gd name="T25" fmla="*/ 174 h 196"/>
                <a:gd name="T26" fmla="*/ 97 w 201"/>
                <a:gd name="T27" fmla="*/ 184 h 196"/>
                <a:gd name="T28" fmla="*/ 119 w 201"/>
                <a:gd name="T29" fmla="*/ 54 h 196"/>
                <a:gd name="T30" fmla="*/ 102 w 201"/>
                <a:gd name="T31" fmla="*/ 179 h 196"/>
                <a:gd name="T32" fmla="*/ 124 w 201"/>
                <a:gd name="T33" fmla="*/ 164 h 196"/>
                <a:gd name="T34" fmla="*/ 157 w 201"/>
                <a:gd name="T35" fmla="*/ 136 h 196"/>
                <a:gd name="T36" fmla="*/ 137 w 201"/>
                <a:gd name="T37" fmla="*/ 112 h 196"/>
                <a:gd name="T38" fmla="*/ 114 w 201"/>
                <a:gd name="T39" fmla="*/ 97 h 196"/>
                <a:gd name="T40" fmla="*/ 113 w 201"/>
                <a:gd name="T41" fmla="*/ 77 h 196"/>
                <a:gd name="T42" fmla="*/ 140 w 201"/>
                <a:gd name="T43" fmla="*/ 66 h 196"/>
                <a:gd name="T44" fmla="*/ 145 w 201"/>
                <a:gd name="T45" fmla="*/ 62 h 196"/>
                <a:gd name="T46" fmla="*/ 147 w 201"/>
                <a:gd name="T47" fmla="*/ 48 h 196"/>
                <a:gd name="T48" fmla="*/ 133 w 201"/>
                <a:gd name="T49" fmla="*/ 50 h 196"/>
                <a:gd name="T50" fmla="*/ 129 w 201"/>
                <a:gd name="T51" fmla="*/ 33 h 196"/>
                <a:gd name="T52" fmla="*/ 133 w 201"/>
                <a:gd name="T53" fmla="*/ 31 h 196"/>
                <a:gd name="T54" fmla="*/ 137 w 201"/>
                <a:gd name="T55" fmla="*/ 38 h 196"/>
                <a:gd name="T56" fmla="*/ 149 w 201"/>
                <a:gd name="T57" fmla="*/ 44 h 196"/>
                <a:gd name="T58" fmla="*/ 148 w 201"/>
                <a:gd name="T59" fmla="*/ 37 h 196"/>
                <a:gd name="T60" fmla="*/ 136 w 201"/>
                <a:gd name="T61" fmla="*/ 28 h 196"/>
                <a:gd name="T62" fmla="*/ 129 w 201"/>
                <a:gd name="T63" fmla="*/ 31 h 196"/>
                <a:gd name="T64" fmla="*/ 121 w 201"/>
                <a:gd name="T65" fmla="*/ 21 h 196"/>
                <a:gd name="T66" fmla="*/ 112 w 201"/>
                <a:gd name="T67" fmla="*/ 25 h 196"/>
                <a:gd name="T68" fmla="*/ 87 w 201"/>
                <a:gd name="T69" fmla="*/ 20 h 196"/>
                <a:gd name="T70" fmla="*/ 124 w 201"/>
                <a:gd name="T71" fmla="*/ 15 h 196"/>
                <a:gd name="T72" fmla="*/ 129 w 201"/>
                <a:gd name="T73" fmla="*/ 20 h 196"/>
                <a:gd name="T74" fmla="*/ 129 w 201"/>
                <a:gd name="T75" fmla="*/ 22 h 196"/>
                <a:gd name="T76" fmla="*/ 138 w 201"/>
                <a:gd name="T77" fmla="*/ 25 h 196"/>
                <a:gd name="T78" fmla="*/ 147 w 201"/>
                <a:gd name="T79" fmla="*/ 27 h 196"/>
                <a:gd name="T80" fmla="*/ 159 w 201"/>
                <a:gd name="T81" fmla="*/ 43 h 196"/>
                <a:gd name="T82" fmla="*/ 165 w 201"/>
                <a:gd name="T83" fmla="*/ 57 h 196"/>
                <a:gd name="T84" fmla="*/ 180 w 201"/>
                <a:gd name="T85" fmla="*/ 60 h 196"/>
                <a:gd name="T86" fmla="*/ 182 w 201"/>
                <a:gd name="T87" fmla="*/ 66 h 196"/>
                <a:gd name="T88" fmla="*/ 125 w 201"/>
                <a:gd name="T89" fmla="*/ 64 h 196"/>
                <a:gd name="T90" fmla="*/ 111 w 201"/>
                <a:gd name="T91" fmla="*/ 14 h 196"/>
                <a:gd name="T92" fmla="*/ 109 w 201"/>
                <a:gd name="T93" fmla="*/ 16 h 196"/>
                <a:gd name="T94" fmla="*/ 106 w 201"/>
                <a:gd name="T95" fmla="*/ 17 h 196"/>
                <a:gd name="T96" fmla="*/ 101 w 201"/>
                <a:gd name="T97" fmla="*/ 15 h 196"/>
                <a:gd name="T98" fmla="*/ 43 w 201"/>
                <a:gd name="T99" fmla="*/ 35 h 196"/>
                <a:gd name="T100" fmla="*/ 122 w 201"/>
                <a:gd name="T101" fmla="*/ 15 h 196"/>
                <a:gd name="T102" fmla="*/ 116 w 201"/>
                <a:gd name="T103" fmla="*/ 14 h 196"/>
                <a:gd name="T104" fmla="*/ 145 w 201"/>
                <a:gd name="T105" fmla="*/ 46 h 196"/>
                <a:gd name="T106" fmla="*/ 157 w 201"/>
                <a:gd name="T107" fmla="*/ 66 h 196"/>
                <a:gd name="T108" fmla="*/ 128 w 201"/>
                <a:gd name="T109" fmla="*/ 96 h 196"/>
                <a:gd name="T110" fmla="*/ 124 w 201"/>
                <a:gd name="T111" fmla="*/ 93 h 196"/>
                <a:gd name="T112" fmla="*/ 116 w 201"/>
                <a:gd name="T113" fmla="*/ 17 h 196"/>
                <a:gd name="T114" fmla="*/ 125 w 201"/>
                <a:gd name="T115" fmla="*/ 21 h 196"/>
                <a:gd name="T116" fmla="*/ 114 w 201"/>
                <a:gd name="T117" fmla="*/ 19 h 196"/>
                <a:gd name="T118" fmla="*/ 104 w 201"/>
                <a:gd name="T119" fmla="*/ 18 h 196"/>
                <a:gd name="T120" fmla="*/ 101 w 201"/>
                <a:gd name="T121" fmla="*/ 18 h 196"/>
                <a:gd name="T122" fmla="*/ 116 w 201"/>
                <a:gd name="T123" fmla="*/ 25 h 196"/>
                <a:gd name="T124" fmla="*/ 116 w 201"/>
                <a:gd name="T125" fmla="*/ 25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1" h="196">
                  <a:moveTo>
                    <a:pt x="190" y="124"/>
                  </a:moveTo>
                  <a:cubicBezTo>
                    <a:pt x="201" y="86"/>
                    <a:pt x="187" y="47"/>
                    <a:pt x="156" y="25"/>
                  </a:cubicBezTo>
                  <a:cubicBezTo>
                    <a:pt x="148" y="19"/>
                    <a:pt x="138" y="14"/>
                    <a:pt x="127" y="11"/>
                  </a:cubicBezTo>
                  <a:cubicBezTo>
                    <a:pt x="89" y="0"/>
                    <a:pt x="49" y="14"/>
                    <a:pt x="26" y="44"/>
                  </a:cubicBezTo>
                  <a:cubicBezTo>
                    <a:pt x="20" y="52"/>
                    <a:pt x="15" y="62"/>
                    <a:pt x="12" y="72"/>
                  </a:cubicBezTo>
                  <a:cubicBezTo>
                    <a:pt x="0" y="110"/>
                    <a:pt x="15" y="149"/>
                    <a:pt x="46" y="171"/>
                  </a:cubicBezTo>
                  <a:cubicBezTo>
                    <a:pt x="54" y="177"/>
                    <a:pt x="64" y="182"/>
                    <a:pt x="75" y="185"/>
                  </a:cubicBezTo>
                  <a:cubicBezTo>
                    <a:pt x="113" y="196"/>
                    <a:pt x="153" y="182"/>
                    <a:pt x="176" y="152"/>
                  </a:cubicBezTo>
                  <a:cubicBezTo>
                    <a:pt x="182" y="144"/>
                    <a:pt x="187" y="134"/>
                    <a:pt x="190" y="124"/>
                  </a:cubicBezTo>
                  <a:close/>
                  <a:moveTo>
                    <a:pt x="177" y="56"/>
                  </a:moveTo>
                  <a:cubicBezTo>
                    <a:pt x="177" y="57"/>
                    <a:pt x="178" y="57"/>
                    <a:pt x="178" y="57"/>
                  </a:cubicBezTo>
                  <a:cubicBezTo>
                    <a:pt x="178" y="57"/>
                    <a:pt x="178" y="57"/>
                    <a:pt x="178" y="57"/>
                  </a:cubicBezTo>
                  <a:cubicBezTo>
                    <a:pt x="178" y="57"/>
                    <a:pt x="178" y="57"/>
                    <a:pt x="178" y="57"/>
                  </a:cubicBezTo>
                  <a:cubicBezTo>
                    <a:pt x="179" y="58"/>
                    <a:pt x="179" y="58"/>
                    <a:pt x="179" y="58"/>
                  </a:cubicBezTo>
                  <a:cubicBezTo>
                    <a:pt x="179" y="59"/>
                    <a:pt x="179" y="59"/>
                    <a:pt x="179" y="59"/>
                  </a:cubicBezTo>
                  <a:cubicBezTo>
                    <a:pt x="179" y="59"/>
                    <a:pt x="180" y="59"/>
                    <a:pt x="180" y="59"/>
                  </a:cubicBezTo>
                  <a:cubicBezTo>
                    <a:pt x="179" y="59"/>
                    <a:pt x="179" y="59"/>
                    <a:pt x="179" y="59"/>
                  </a:cubicBezTo>
                  <a:cubicBezTo>
                    <a:pt x="179" y="58"/>
                    <a:pt x="179" y="58"/>
                    <a:pt x="178" y="58"/>
                  </a:cubicBezTo>
                  <a:cubicBezTo>
                    <a:pt x="178" y="57"/>
                    <a:pt x="178" y="57"/>
                    <a:pt x="177" y="57"/>
                  </a:cubicBezTo>
                  <a:cubicBezTo>
                    <a:pt x="177" y="57"/>
                    <a:pt x="177" y="57"/>
                    <a:pt x="177" y="56"/>
                  </a:cubicBezTo>
                  <a:cubicBezTo>
                    <a:pt x="177" y="56"/>
                    <a:pt x="177" y="56"/>
                    <a:pt x="177" y="56"/>
                  </a:cubicBezTo>
                  <a:close/>
                  <a:moveTo>
                    <a:pt x="132" y="17"/>
                  </a:moveTo>
                  <a:cubicBezTo>
                    <a:pt x="132" y="17"/>
                    <a:pt x="132" y="18"/>
                    <a:pt x="132" y="18"/>
                  </a:cubicBezTo>
                  <a:cubicBezTo>
                    <a:pt x="132" y="17"/>
                    <a:pt x="132" y="17"/>
                    <a:pt x="132" y="17"/>
                  </a:cubicBezTo>
                  <a:cubicBezTo>
                    <a:pt x="132" y="17"/>
                    <a:pt x="132" y="17"/>
                    <a:pt x="132" y="17"/>
                  </a:cubicBezTo>
                  <a:close/>
                  <a:moveTo>
                    <a:pt x="55" y="24"/>
                  </a:moveTo>
                  <a:cubicBezTo>
                    <a:pt x="55" y="24"/>
                    <a:pt x="55" y="24"/>
                    <a:pt x="55" y="24"/>
                  </a:cubicBezTo>
                  <a:cubicBezTo>
                    <a:pt x="55" y="24"/>
                    <a:pt x="57" y="24"/>
                    <a:pt x="57" y="25"/>
                  </a:cubicBezTo>
                  <a:cubicBezTo>
                    <a:pt x="56" y="25"/>
                    <a:pt x="56" y="25"/>
                    <a:pt x="56" y="25"/>
                  </a:cubicBezTo>
                  <a:cubicBezTo>
                    <a:pt x="55" y="25"/>
                    <a:pt x="55" y="25"/>
                    <a:pt x="55" y="25"/>
                  </a:cubicBezTo>
                  <a:cubicBezTo>
                    <a:pt x="55" y="25"/>
                    <a:pt x="55" y="25"/>
                    <a:pt x="55" y="25"/>
                  </a:cubicBezTo>
                  <a:cubicBezTo>
                    <a:pt x="55" y="25"/>
                    <a:pt x="55" y="25"/>
                    <a:pt x="54" y="25"/>
                  </a:cubicBezTo>
                  <a:cubicBezTo>
                    <a:pt x="55" y="25"/>
                    <a:pt x="55" y="25"/>
                    <a:pt x="55" y="24"/>
                  </a:cubicBezTo>
                  <a:close/>
                  <a:moveTo>
                    <a:pt x="76" y="181"/>
                  </a:moveTo>
                  <a:cubicBezTo>
                    <a:pt x="66" y="178"/>
                    <a:pt x="57" y="173"/>
                    <a:pt x="49" y="167"/>
                  </a:cubicBezTo>
                  <a:cubicBezTo>
                    <a:pt x="20" y="146"/>
                    <a:pt x="6" y="109"/>
                    <a:pt x="16" y="74"/>
                  </a:cubicBezTo>
                  <a:cubicBezTo>
                    <a:pt x="19" y="64"/>
                    <a:pt x="24" y="55"/>
                    <a:pt x="30" y="47"/>
                  </a:cubicBezTo>
                  <a:cubicBezTo>
                    <a:pt x="36" y="39"/>
                    <a:pt x="43" y="32"/>
                    <a:pt x="51" y="27"/>
                  </a:cubicBezTo>
                  <a:cubicBezTo>
                    <a:pt x="51" y="27"/>
                    <a:pt x="51" y="27"/>
                    <a:pt x="51" y="27"/>
                  </a:cubicBezTo>
                  <a:cubicBezTo>
                    <a:pt x="52" y="27"/>
                    <a:pt x="54" y="26"/>
                    <a:pt x="54" y="26"/>
                  </a:cubicBezTo>
                  <a:cubicBezTo>
                    <a:pt x="54" y="27"/>
                    <a:pt x="56" y="26"/>
                    <a:pt x="56" y="26"/>
                  </a:cubicBezTo>
                  <a:cubicBezTo>
                    <a:pt x="56" y="27"/>
                    <a:pt x="55" y="27"/>
                    <a:pt x="55" y="27"/>
                  </a:cubicBezTo>
                  <a:cubicBezTo>
                    <a:pt x="55" y="27"/>
                    <a:pt x="55" y="27"/>
                    <a:pt x="54" y="27"/>
                  </a:cubicBezTo>
                  <a:cubicBezTo>
                    <a:pt x="54" y="27"/>
                    <a:pt x="53" y="27"/>
                    <a:pt x="53" y="27"/>
                  </a:cubicBezTo>
                  <a:cubicBezTo>
                    <a:pt x="53" y="27"/>
                    <a:pt x="52" y="27"/>
                    <a:pt x="52" y="27"/>
                  </a:cubicBezTo>
                  <a:cubicBezTo>
                    <a:pt x="52" y="27"/>
                    <a:pt x="52" y="27"/>
                    <a:pt x="52" y="28"/>
                  </a:cubicBezTo>
                  <a:cubicBezTo>
                    <a:pt x="51" y="28"/>
                    <a:pt x="51" y="28"/>
                    <a:pt x="51" y="28"/>
                  </a:cubicBezTo>
                  <a:cubicBezTo>
                    <a:pt x="50" y="28"/>
                    <a:pt x="50" y="28"/>
                    <a:pt x="50" y="28"/>
                  </a:cubicBezTo>
                  <a:cubicBezTo>
                    <a:pt x="50" y="29"/>
                    <a:pt x="50" y="29"/>
                    <a:pt x="50" y="29"/>
                  </a:cubicBezTo>
                  <a:cubicBezTo>
                    <a:pt x="50" y="29"/>
                    <a:pt x="50" y="29"/>
                    <a:pt x="49" y="29"/>
                  </a:cubicBezTo>
                  <a:cubicBezTo>
                    <a:pt x="49" y="29"/>
                    <a:pt x="50" y="29"/>
                    <a:pt x="50" y="30"/>
                  </a:cubicBezTo>
                  <a:cubicBezTo>
                    <a:pt x="49" y="30"/>
                    <a:pt x="50" y="30"/>
                    <a:pt x="50" y="30"/>
                  </a:cubicBezTo>
                  <a:cubicBezTo>
                    <a:pt x="50" y="30"/>
                    <a:pt x="50" y="31"/>
                    <a:pt x="51" y="30"/>
                  </a:cubicBezTo>
                  <a:cubicBezTo>
                    <a:pt x="51" y="30"/>
                    <a:pt x="51" y="31"/>
                    <a:pt x="51" y="31"/>
                  </a:cubicBezTo>
                  <a:cubicBezTo>
                    <a:pt x="51" y="31"/>
                    <a:pt x="52" y="31"/>
                    <a:pt x="53" y="31"/>
                  </a:cubicBezTo>
                  <a:cubicBezTo>
                    <a:pt x="53" y="31"/>
                    <a:pt x="53" y="31"/>
                    <a:pt x="53" y="31"/>
                  </a:cubicBezTo>
                  <a:cubicBezTo>
                    <a:pt x="53" y="31"/>
                    <a:pt x="53" y="31"/>
                    <a:pt x="54" y="31"/>
                  </a:cubicBezTo>
                  <a:cubicBezTo>
                    <a:pt x="54" y="31"/>
                    <a:pt x="54" y="31"/>
                    <a:pt x="55" y="31"/>
                  </a:cubicBezTo>
                  <a:cubicBezTo>
                    <a:pt x="55" y="31"/>
                    <a:pt x="55" y="31"/>
                    <a:pt x="54" y="32"/>
                  </a:cubicBezTo>
                  <a:cubicBezTo>
                    <a:pt x="53" y="32"/>
                    <a:pt x="52" y="33"/>
                    <a:pt x="52" y="33"/>
                  </a:cubicBezTo>
                  <a:cubicBezTo>
                    <a:pt x="52" y="33"/>
                    <a:pt x="51" y="33"/>
                    <a:pt x="51" y="33"/>
                  </a:cubicBezTo>
                  <a:cubicBezTo>
                    <a:pt x="50" y="33"/>
                    <a:pt x="50" y="33"/>
                    <a:pt x="50" y="33"/>
                  </a:cubicBezTo>
                  <a:cubicBezTo>
                    <a:pt x="49" y="33"/>
                    <a:pt x="49" y="33"/>
                    <a:pt x="49" y="33"/>
                  </a:cubicBezTo>
                  <a:cubicBezTo>
                    <a:pt x="49" y="33"/>
                    <a:pt x="48" y="34"/>
                    <a:pt x="47" y="34"/>
                  </a:cubicBezTo>
                  <a:cubicBezTo>
                    <a:pt x="47" y="34"/>
                    <a:pt x="46" y="35"/>
                    <a:pt x="46" y="35"/>
                  </a:cubicBezTo>
                  <a:cubicBezTo>
                    <a:pt x="46" y="35"/>
                    <a:pt x="46" y="35"/>
                    <a:pt x="46" y="35"/>
                  </a:cubicBezTo>
                  <a:cubicBezTo>
                    <a:pt x="46" y="35"/>
                    <a:pt x="47" y="35"/>
                    <a:pt x="47" y="35"/>
                  </a:cubicBezTo>
                  <a:cubicBezTo>
                    <a:pt x="47" y="35"/>
                    <a:pt x="47" y="35"/>
                    <a:pt x="48" y="34"/>
                  </a:cubicBezTo>
                  <a:cubicBezTo>
                    <a:pt x="48" y="34"/>
                    <a:pt x="49" y="34"/>
                    <a:pt x="49" y="34"/>
                  </a:cubicBezTo>
                  <a:cubicBezTo>
                    <a:pt x="49" y="34"/>
                    <a:pt x="49" y="34"/>
                    <a:pt x="50" y="34"/>
                  </a:cubicBezTo>
                  <a:cubicBezTo>
                    <a:pt x="50" y="34"/>
                    <a:pt x="51" y="34"/>
                    <a:pt x="51" y="34"/>
                  </a:cubicBezTo>
                  <a:cubicBezTo>
                    <a:pt x="51" y="34"/>
                    <a:pt x="51" y="34"/>
                    <a:pt x="51" y="34"/>
                  </a:cubicBezTo>
                  <a:cubicBezTo>
                    <a:pt x="51" y="34"/>
                    <a:pt x="51" y="34"/>
                    <a:pt x="51" y="33"/>
                  </a:cubicBezTo>
                  <a:cubicBezTo>
                    <a:pt x="51" y="33"/>
                    <a:pt x="52" y="33"/>
                    <a:pt x="53" y="33"/>
                  </a:cubicBezTo>
                  <a:cubicBezTo>
                    <a:pt x="54" y="32"/>
                    <a:pt x="55" y="33"/>
                    <a:pt x="55" y="32"/>
                  </a:cubicBezTo>
                  <a:cubicBezTo>
                    <a:pt x="56" y="32"/>
                    <a:pt x="56" y="32"/>
                    <a:pt x="57" y="32"/>
                  </a:cubicBezTo>
                  <a:cubicBezTo>
                    <a:pt x="58" y="31"/>
                    <a:pt x="58" y="31"/>
                    <a:pt x="58" y="31"/>
                  </a:cubicBezTo>
                  <a:cubicBezTo>
                    <a:pt x="58" y="31"/>
                    <a:pt x="58" y="31"/>
                    <a:pt x="59" y="31"/>
                  </a:cubicBezTo>
                  <a:cubicBezTo>
                    <a:pt x="60" y="31"/>
                    <a:pt x="59" y="30"/>
                    <a:pt x="59" y="30"/>
                  </a:cubicBezTo>
                  <a:cubicBezTo>
                    <a:pt x="59" y="30"/>
                    <a:pt x="59" y="30"/>
                    <a:pt x="60" y="30"/>
                  </a:cubicBezTo>
                  <a:cubicBezTo>
                    <a:pt x="60" y="29"/>
                    <a:pt x="60" y="30"/>
                    <a:pt x="61" y="29"/>
                  </a:cubicBezTo>
                  <a:cubicBezTo>
                    <a:pt x="62" y="28"/>
                    <a:pt x="62" y="30"/>
                    <a:pt x="61" y="30"/>
                  </a:cubicBezTo>
                  <a:cubicBezTo>
                    <a:pt x="61" y="30"/>
                    <a:pt x="62" y="30"/>
                    <a:pt x="62" y="30"/>
                  </a:cubicBezTo>
                  <a:cubicBezTo>
                    <a:pt x="62" y="30"/>
                    <a:pt x="63" y="30"/>
                    <a:pt x="63" y="30"/>
                  </a:cubicBezTo>
                  <a:cubicBezTo>
                    <a:pt x="64" y="29"/>
                    <a:pt x="65" y="29"/>
                    <a:pt x="65" y="29"/>
                  </a:cubicBezTo>
                  <a:cubicBezTo>
                    <a:pt x="65" y="29"/>
                    <a:pt x="65" y="29"/>
                    <a:pt x="65" y="29"/>
                  </a:cubicBezTo>
                  <a:cubicBezTo>
                    <a:pt x="66" y="28"/>
                    <a:pt x="66" y="28"/>
                    <a:pt x="67" y="28"/>
                  </a:cubicBezTo>
                  <a:cubicBezTo>
                    <a:pt x="67" y="28"/>
                    <a:pt x="67" y="29"/>
                    <a:pt x="67" y="29"/>
                  </a:cubicBezTo>
                  <a:cubicBezTo>
                    <a:pt x="67" y="29"/>
                    <a:pt x="66" y="29"/>
                    <a:pt x="66" y="29"/>
                  </a:cubicBezTo>
                  <a:cubicBezTo>
                    <a:pt x="66" y="29"/>
                    <a:pt x="67" y="29"/>
                    <a:pt x="68" y="29"/>
                  </a:cubicBezTo>
                  <a:cubicBezTo>
                    <a:pt x="69" y="30"/>
                    <a:pt x="70" y="29"/>
                    <a:pt x="70" y="29"/>
                  </a:cubicBezTo>
                  <a:cubicBezTo>
                    <a:pt x="70" y="29"/>
                    <a:pt x="70" y="29"/>
                    <a:pt x="70" y="29"/>
                  </a:cubicBezTo>
                  <a:cubicBezTo>
                    <a:pt x="71" y="30"/>
                    <a:pt x="71" y="30"/>
                    <a:pt x="71" y="30"/>
                  </a:cubicBezTo>
                  <a:cubicBezTo>
                    <a:pt x="71" y="30"/>
                    <a:pt x="73" y="30"/>
                    <a:pt x="73" y="30"/>
                  </a:cubicBezTo>
                  <a:cubicBezTo>
                    <a:pt x="73" y="31"/>
                    <a:pt x="74" y="31"/>
                    <a:pt x="74" y="31"/>
                  </a:cubicBezTo>
                  <a:cubicBezTo>
                    <a:pt x="74" y="31"/>
                    <a:pt x="75" y="32"/>
                    <a:pt x="75" y="32"/>
                  </a:cubicBezTo>
                  <a:cubicBezTo>
                    <a:pt x="75" y="33"/>
                    <a:pt x="75" y="33"/>
                    <a:pt x="75" y="33"/>
                  </a:cubicBezTo>
                  <a:cubicBezTo>
                    <a:pt x="76" y="33"/>
                    <a:pt x="76" y="33"/>
                    <a:pt x="76" y="34"/>
                  </a:cubicBezTo>
                  <a:cubicBezTo>
                    <a:pt x="76" y="33"/>
                    <a:pt x="76" y="33"/>
                    <a:pt x="77" y="33"/>
                  </a:cubicBezTo>
                  <a:cubicBezTo>
                    <a:pt x="77" y="33"/>
                    <a:pt x="76" y="33"/>
                    <a:pt x="77" y="32"/>
                  </a:cubicBezTo>
                  <a:cubicBezTo>
                    <a:pt x="77" y="31"/>
                    <a:pt x="77" y="31"/>
                    <a:pt x="77" y="31"/>
                  </a:cubicBezTo>
                  <a:cubicBezTo>
                    <a:pt x="77" y="31"/>
                    <a:pt x="77" y="32"/>
                    <a:pt x="77" y="32"/>
                  </a:cubicBezTo>
                  <a:cubicBezTo>
                    <a:pt x="77" y="33"/>
                    <a:pt x="77" y="33"/>
                    <a:pt x="77" y="33"/>
                  </a:cubicBezTo>
                  <a:cubicBezTo>
                    <a:pt x="78" y="33"/>
                    <a:pt x="78" y="32"/>
                    <a:pt x="78" y="32"/>
                  </a:cubicBezTo>
                  <a:cubicBezTo>
                    <a:pt x="78" y="32"/>
                    <a:pt x="78" y="33"/>
                    <a:pt x="78" y="33"/>
                  </a:cubicBezTo>
                  <a:cubicBezTo>
                    <a:pt x="78" y="33"/>
                    <a:pt x="77" y="33"/>
                    <a:pt x="77" y="33"/>
                  </a:cubicBezTo>
                  <a:cubicBezTo>
                    <a:pt x="77" y="33"/>
                    <a:pt x="76" y="34"/>
                    <a:pt x="77" y="34"/>
                  </a:cubicBezTo>
                  <a:cubicBezTo>
                    <a:pt x="77" y="34"/>
                    <a:pt x="77" y="34"/>
                    <a:pt x="77" y="35"/>
                  </a:cubicBezTo>
                  <a:cubicBezTo>
                    <a:pt x="76" y="35"/>
                    <a:pt x="77" y="35"/>
                    <a:pt x="77" y="35"/>
                  </a:cubicBezTo>
                  <a:cubicBezTo>
                    <a:pt x="77" y="35"/>
                    <a:pt x="78" y="35"/>
                    <a:pt x="78" y="36"/>
                  </a:cubicBezTo>
                  <a:cubicBezTo>
                    <a:pt x="78" y="36"/>
                    <a:pt x="78" y="35"/>
                    <a:pt x="78" y="35"/>
                  </a:cubicBezTo>
                  <a:cubicBezTo>
                    <a:pt x="78" y="35"/>
                    <a:pt x="79" y="35"/>
                    <a:pt x="78" y="35"/>
                  </a:cubicBezTo>
                  <a:cubicBezTo>
                    <a:pt x="78" y="36"/>
                    <a:pt x="79" y="36"/>
                    <a:pt x="79" y="36"/>
                  </a:cubicBezTo>
                  <a:cubicBezTo>
                    <a:pt x="79" y="36"/>
                    <a:pt x="79" y="36"/>
                    <a:pt x="79" y="37"/>
                  </a:cubicBezTo>
                  <a:cubicBezTo>
                    <a:pt x="79" y="37"/>
                    <a:pt x="79" y="37"/>
                    <a:pt x="79" y="38"/>
                  </a:cubicBezTo>
                  <a:cubicBezTo>
                    <a:pt x="79" y="38"/>
                    <a:pt x="79" y="38"/>
                    <a:pt x="80" y="38"/>
                  </a:cubicBezTo>
                  <a:cubicBezTo>
                    <a:pt x="80" y="38"/>
                    <a:pt x="80" y="38"/>
                    <a:pt x="80" y="38"/>
                  </a:cubicBezTo>
                  <a:cubicBezTo>
                    <a:pt x="80" y="38"/>
                    <a:pt x="80" y="38"/>
                    <a:pt x="80" y="38"/>
                  </a:cubicBezTo>
                  <a:cubicBezTo>
                    <a:pt x="80" y="38"/>
                    <a:pt x="80" y="39"/>
                    <a:pt x="80" y="39"/>
                  </a:cubicBezTo>
                  <a:cubicBezTo>
                    <a:pt x="80" y="39"/>
                    <a:pt x="80" y="40"/>
                    <a:pt x="81" y="40"/>
                  </a:cubicBezTo>
                  <a:cubicBezTo>
                    <a:pt x="81" y="40"/>
                    <a:pt x="80" y="40"/>
                    <a:pt x="81" y="41"/>
                  </a:cubicBezTo>
                  <a:cubicBezTo>
                    <a:pt x="81" y="41"/>
                    <a:pt x="81" y="41"/>
                    <a:pt x="80" y="40"/>
                  </a:cubicBezTo>
                  <a:cubicBezTo>
                    <a:pt x="80" y="40"/>
                    <a:pt x="80" y="40"/>
                    <a:pt x="79" y="41"/>
                  </a:cubicBezTo>
                  <a:cubicBezTo>
                    <a:pt x="79" y="41"/>
                    <a:pt x="80" y="42"/>
                    <a:pt x="81" y="42"/>
                  </a:cubicBezTo>
                  <a:cubicBezTo>
                    <a:pt x="81" y="42"/>
                    <a:pt x="81" y="42"/>
                    <a:pt x="81" y="42"/>
                  </a:cubicBezTo>
                  <a:cubicBezTo>
                    <a:pt x="81" y="42"/>
                    <a:pt x="81" y="43"/>
                    <a:pt x="82" y="43"/>
                  </a:cubicBezTo>
                  <a:cubicBezTo>
                    <a:pt x="82" y="43"/>
                    <a:pt x="82" y="43"/>
                    <a:pt x="82" y="43"/>
                  </a:cubicBezTo>
                  <a:cubicBezTo>
                    <a:pt x="82" y="43"/>
                    <a:pt x="82" y="43"/>
                    <a:pt x="82" y="43"/>
                  </a:cubicBezTo>
                  <a:cubicBezTo>
                    <a:pt x="82" y="43"/>
                    <a:pt x="82" y="43"/>
                    <a:pt x="82" y="44"/>
                  </a:cubicBezTo>
                  <a:cubicBezTo>
                    <a:pt x="82" y="44"/>
                    <a:pt x="83" y="44"/>
                    <a:pt x="83" y="44"/>
                  </a:cubicBezTo>
                  <a:cubicBezTo>
                    <a:pt x="83" y="44"/>
                    <a:pt x="83" y="44"/>
                    <a:pt x="82" y="44"/>
                  </a:cubicBezTo>
                  <a:cubicBezTo>
                    <a:pt x="82" y="44"/>
                    <a:pt x="82" y="45"/>
                    <a:pt x="82" y="45"/>
                  </a:cubicBezTo>
                  <a:cubicBezTo>
                    <a:pt x="82" y="45"/>
                    <a:pt x="82" y="45"/>
                    <a:pt x="82" y="46"/>
                  </a:cubicBezTo>
                  <a:cubicBezTo>
                    <a:pt x="82" y="46"/>
                    <a:pt x="81" y="48"/>
                    <a:pt x="81" y="49"/>
                  </a:cubicBezTo>
                  <a:cubicBezTo>
                    <a:pt x="81" y="49"/>
                    <a:pt x="80" y="50"/>
                    <a:pt x="80" y="50"/>
                  </a:cubicBezTo>
                  <a:cubicBezTo>
                    <a:pt x="80" y="51"/>
                    <a:pt x="80" y="51"/>
                    <a:pt x="80" y="51"/>
                  </a:cubicBezTo>
                  <a:cubicBezTo>
                    <a:pt x="80" y="51"/>
                    <a:pt x="80" y="52"/>
                    <a:pt x="79" y="53"/>
                  </a:cubicBezTo>
                  <a:cubicBezTo>
                    <a:pt x="78" y="53"/>
                    <a:pt x="78" y="54"/>
                    <a:pt x="79" y="54"/>
                  </a:cubicBezTo>
                  <a:cubicBezTo>
                    <a:pt x="79" y="54"/>
                    <a:pt x="79" y="54"/>
                    <a:pt x="79" y="54"/>
                  </a:cubicBezTo>
                  <a:cubicBezTo>
                    <a:pt x="79" y="55"/>
                    <a:pt x="79" y="55"/>
                    <a:pt x="79" y="55"/>
                  </a:cubicBezTo>
                  <a:cubicBezTo>
                    <a:pt x="79" y="56"/>
                    <a:pt x="79" y="56"/>
                    <a:pt x="79" y="56"/>
                  </a:cubicBezTo>
                  <a:cubicBezTo>
                    <a:pt x="79" y="57"/>
                    <a:pt x="79" y="57"/>
                    <a:pt x="79" y="58"/>
                  </a:cubicBezTo>
                  <a:cubicBezTo>
                    <a:pt x="79" y="58"/>
                    <a:pt x="79" y="58"/>
                    <a:pt x="80" y="58"/>
                  </a:cubicBezTo>
                  <a:cubicBezTo>
                    <a:pt x="80" y="58"/>
                    <a:pt x="80" y="59"/>
                    <a:pt x="79" y="59"/>
                  </a:cubicBezTo>
                  <a:cubicBezTo>
                    <a:pt x="79" y="59"/>
                    <a:pt x="80" y="59"/>
                    <a:pt x="80" y="59"/>
                  </a:cubicBezTo>
                  <a:cubicBezTo>
                    <a:pt x="80" y="59"/>
                    <a:pt x="80" y="60"/>
                    <a:pt x="80" y="61"/>
                  </a:cubicBezTo>
                  <a:cubicBezTo>
                    <a:pt x="81" y="61"/>
                    <a:pt x="81" y="61"/>
                    <a:pt x="81" y="62"/>
                  </a:cubicBezTo>
                  <a:cubicBezTo>
                    <a:pt x="81" y="62"/>
                    <a:pt x="81" y="62"/>
                    <a:pt x="81" y="62"/>
                  </a:cubicBezTo>
                  <a:cubicBezTo>
                    <a:pt x="82" y="62"/>
                    <a:pt x="82" y="62"/>
                    <a:pt x="82" y="62"/>
                  </a:cubicBezTo>
                  <a:cubicBezTo>
                    <a:pt x="82" y="63"/>
                    <a:pt x="82" y="63"/>
                    <a:pt x="82" y="63"/>
                  </a:cubicBezTo>
                  <a:cubicBezTo>
                    <a:pt x="82" y="63"/>
                    <a:pt x="83" y="63"/>
                    <a:pt x="83" y="63"/>
                  </a:cubicBezTo>
                  <a:cubicBezTo>
                    <a:pt x="83" y="63"/>
                    <a:pt x="83" y="63"/>
                    <a:pt x="83" y="63"/>
                  </a:cubicBezTo>
                  <a:cubicBezTo>
                    <a:pt x="83" y="63"/>
                    <a:pt x="83" y="63"/>
                    <a:pt x="83" y="63"/>
                  </a:cubicBezTo>
                  <a:cubicBezTo>
                    <a:pt x="83" y="64"/>
                    <a:pt x="83" y="64"/>
                    <a:pt x="83" y="65"/>
                  </a:cubicBezTo>
                  <a:cubicBezTo>
                    <a:pt x="83" y="65"/>
                    <a:pt x="83" y="65"/>
                    <a:pt x="83" y="65"/>
                  </a:cubicBezTo>
                  <a:cubicBezTo>
                    <a:pt x="83" y="65"/>
                    <a:pt x="83" y="65"/>
                    <a:pt x="83" y="65"/>
                  </a:cubicBezTo>
                  <a:cubicBezTo>
                    <a:pt x="83" y="65"/>
                    <a:pt x="83" y="66"/>
                    <a:pt x="83" y="66"/>
                  </a:cubicBezTo>
                  <a:cubicBezTo>
                    <a:pt x="83" y="66"/>
                    <a:pt x="83" y="67"/>
                    <a:pt x="83" y="67"/>
                  </a:cubicBezTo>
                  <a:cubicBezTo>
                    <a:pt x="83" y="67"/>
                    <a:pt x="83" y="68"/>
                    <a:pt x="83" y="68"/>
                  </a:cubicBezTo>
                  <a:cubicBezTo>
                    <a:pt x="83" y="68"/>
                    <a:pt x="84" y="68"/>
                    <a:pt x="84" y="69"/>
                  </a:cubicBezTo>
                  <a:cubicBezTo>
                    <a:pt x="84" y="69"/>
                    <a:pt x="83" y="69"/>
                    <a:pt x="84" y="69"/>
                  </a:cubicBezTo>
                  <a:cubicBezTo>
                    <a:pt x="84" y="69"/>
                    <a:pt x="84" y="70"/>
                    <a:pt x="84" y="70"/>
                  </a:cubicBezTo>
                  <a:cubicBezTo>
                    <a:pt x="84" y="71"/>
                    <a:pt x="85" y="71"/>
                    <a:pt x="85" y="71"/>
                  </a:cubicBezTo>
                  <a:cubicBezTo>
                    <a:pt x="85" y="71"/>
                    <a:pt x="84" y="71"/>
                    <a:pt x="84" y="71"/>
                  </a:cubicBezTo>
                  <a:cubicBezTo>
                    <a:pt x="84" y="71"/>
                    <a:pt x="83" y="70"/>
                    <a:pt x="84" y="70"/>
                  </a:cubicBezTo>
                  <a:cubicBezTo>
                    <a:pt x="84" y="70"/>
                    <a:pt x="83" y="71"/>
                    <a:pt x="83" y="72"/>
                  </a:cubicBezTo>
                  <a:cubicBezTo>
                    <a:pt x="84" y="72"/>
                    <a:pt x="84" y="73"/>
                    <a:pt x="84" y="73"/>
                  </a:cubicBezTo>
                  <a:cubicBezTo>
                    <a:pt x="85" y="73"/>
                    <a:pt x="85" y="73"/>
                    <a:pt x="85" y="73"/>
                  </a:cubicBezTo>
                  <a:cubicBezTo>
                    <a:pt x="85" y="73"/>
                    <a:pt x="85" y="73"/>
                    <a:pt x="85" y="74"/>
                  </a:cubicBezTo>
                  <a:cubicBezTo>
                    <a:pt x="85" y="74"/>
                    <a:pt x="86" y="74"/>
                    <a:pt x="86" y="74"/>
                  </a:cubicBezTo>
                  <a:cubicBezTo>
                    <a:pt x="86" y="74"/>
                    <a:pt x="86" y="75"/>
                    <a:pt x="86" y="75"/>
                  </a:cubicBezTo>
                  <a:cubicBezTo>
                    <a:pt x="86" y="76"/>
                    <a:pt x="85" y="76"/>
                    <a:pt x="85" y="76"/>
                  </a:cubicBezTo>
                  <a:cubicBezTo>
                    <a:pt x="85" y="76"/>
                    <a:pt x="85" y="76"/>
                    <a:pt x="86" y="76"/>
                  </a:cubicBezTo>
                  <a:cubicBezTo>
                    <a:pt x="86" y="76"/>
                    <a:pt x="85" y="77"/>
                    <a:pt x="86" y="77"/>
                  </a:cubicBezTo>
                  <a:cubicBezTo>
                    <a:pt x="86" y="77"/>
                    <a:pt x="86" y="77"/>
                    <a:pt x="86" y="78"/>
                  </a:cubicBezTo>
                  <a:cubicBezTo>
                    <a:pt x="86" y="78"/>
                    <a:pt x="86" y="78"/>
                    <a:pt x="87" y="78"/>
                  </a:cubicBezTo>
                  <a:cubicBezTo>
                    <a:pt x="87" y="78"/>
                    <a:pt x="87" y="79"/>
                    <a:pt x="87" y="79"/>
                  </a:cubicBezTo>
                  <a:cubicBezTo>
                    <a:pt x="87" y="79"/>
                    <a:pt x="87" y="80"/>
                    <a:pt x="88" y="79"/>
                  </a:cubicBezTo>
                  <a:cubicBezTo>
                    <a:pt x="88" y="79"/>
                    <a:pt x="88" y="79"/>
                    <a:pt x="88" y="79"/>
                  </a:cubicBezTo>
                  <a:cubicBezTo>
                    <a:pt x="88" y="78"/>
                    <a:pt x="88" y="78"/>
                    <a:pt x="88" y="78"/>
                  </a:cubicBezTo>
                  <a:cubicBezTo>
                    <a:pt x="88" y="77"/>
                    <a:pt x="87" y="77"/>
                    <a:pt x="87" y="77"/>
                  </a:cubicBezTo>
                  <a:cubicBezTo>
                    <a:pt x="87" y="76"/>
                    <a:pt x="87" y="76"/>
                    <a:pt x="87" y="76"/>
                  </a:cubicBezTo>
                  <a:cubicBezTo>
                    <a:pt x="87" y="76"/>
                    <a:pt x="87" y="75"/>
                    <a:pt x="87" y="75"/>
                  </a:cubicBezTo>
                  <a:cubicBezTo>
                    <a:pt x="87" y="75"/>
                    <a:pt x="87" y="75"/>
                    <a:pt x="87" y="74"/>
                  </a:cubicBezTo>
                  <a:cubicBezTo>
                    <a:pt x="87" y="74"/>
                    <a:pt x="87" y="74"/>
                    <a:pt x="87" y="74"/>
                  </a:cubicBezTo>
                  <a:cubicBezTo>
                    <a:pt x="87" y="73"/>
                    <a:pt x="87" y="73"/>
                    <a:pt x="87" y="73"/>
                  </a:cubicBezTo>
                  <a:cubicBezTo>
                    <a:pt x="87" y="73"/>
                    <a:pt x="87" y="73"/>
                    <a:pt x="87" y="73"/>
                  </a:cubicBezTo>
                  <a:cubicBezTo>
                    <a:pt x="87" y="73"/>
                    <a:pt x="86" y="73"/>
                    <a:pt x="86" y="72"/>
                  </a:cubicBezTo>
                  <a:cubicBezTo>
                    <a:pt x="86" y="72"/>
                    <a:pt x="86" y="72"/>
                    <a:pt x="86" y="72"/>
                  </a:cubicBezTo>
                  <a:cubicBezTo>
                    <a:pt x="86" y="72"/>
                    <a:pt x="86" y="71"/>
                    <a:pt x="86" y="71"/>
                  </a:cubicBezTo>
                  <a:cubicBezTo>
                    <a:pt x="86" y="71"/>
                    <a:pt x="86" y="70"/>
                    <a:pt x="86" y="70"/>
                  </a:cubicBezTo>
                  <a:cubicBezTo>
                    <a:pt x="86" y="70"/>
                    <a:pt x="86" y="70"/>
                    <a:pt x="86" y="69"/>
                  </a:cubicBezTo>
                  <a:cubicBezTo>
                    <a:pt x="86" y="69"/>
                    <a:pt x="86" y="69"/>
                    <a:pt x="86" y="69"/>
                  </a:cubicBezTo>
                  <a:cubicBezTo>
                    <a:pt x="85" y="69"/>
                    <a:pt x="85" y="69"/>
                    <a:pt x="85" y="69"/>
                  </a:cubicBezTo>
                  <a:cubicBezTo>
                    <a:pt x="85" y="69"/>
                    <a:pt x="85" y="69"/>
                    <a:pt x="85" y="68"/>
                  </a:cubicBezTo>
                  <a:cubicBezTo>
                    <a:pt x="85" y="68"/>
                    <a:pt x="85" y="68"/>
                    <a:pt x="85" y="68"/>
                  </a:cubicBezTo>
                  <a:cubicBezTo>
                    <a:pt x="85" y="67"/>
                    <a:pt x="85" y="67"/>
                    <a:pt x="85" y="67"/>
                  </a:cubicBezTo>
                  <a:cubicBezTo>
                    <a:pt x="85" y="67"/>
                    <a:pt x="85" y="67"/>
                    <a:pt x="85" y="66"/>
                  </a:cubicBezTo>
                  <a:cubicBezTo>
                    <a:pt x="86" y="67"/>
                    <a:pt x="86" y="67"/>
                    <a:pt x="86" y="67"/>
                  </a:cubicBezTo>
                  <a:cubicBezTo>
                    <a:pt x="86" y="67"/>
                    <a:pt x="86" y="67"/>
                    <a:pt x="87" y="67"/>
                  </a:cubicBezTo>
                  <a:cubicBezTo>
                    <a:pt x="87" y="68"/>
                    <a:pt x="87" y="68"/>
                    <a:pt x="87" y="68"/>
                  </a:cubicBezTo>
                  <a:cubicBezTo>
                    <a:pt x="87" y="68"/>
                    <a:pt x="87" y="68"/>
                    <a:pt x="87" y="68"/>
                  </a:cubicBezTo>
                  <a:cubicBezTo>
                    <a:pt x="87" y="69"/>
                    <a:pt x="87" y="69"/>
                    <a:pt x="87" y="69"/>
                  </a:cubicBezTo>
                  <a:cubicBezTo>
                    <a:pt x="87" y="70"/>
                    <a:pt x="87" y="70"/>
                    <a:pt x="87" y="70"/>
                  </a:cubicBezTo>
                  <a:cubicBezTo>
                    <a:pt x="87" y="70"/>
                    <a:pt x="87" y="70"/>
                    <a:pt x="87" y="70"/>
                  </a:cubicBezTo>
                  <a:cubicBezTo>
                    <a:pt x="87" y="71"/>
                    <a:pt x="87" y="71"/>
                    <a:pt x="87" y="71"/>
                  </a:cubicBezTo>
                  <a:cubicBezTo>
                    <a:pt x="87" y="71"/>
                    <a:pt x="87" y="71"/>
                    <a:pt x="87" y="71"/>
                  </a:cubicBezTo>
                  <a:cubicBezTo>
                    <a:pt x="87" y="71"/>
                    <a:pt x="87" y="71"/>
                    <a:pt x="87" y="72"/>
                  </a:cubicBezTo>
                  <a:cubicBezTo>
                    <a:pt x="88" y="72"/>
                    <a:pt x="88" y="72"/>
                    <a:pt x="88" y="72"/>
                  </a:cubicBezTo>
                  <a:cubicBezTo>
                    <a:pt x="88" y="73"/>
                    <a:pt x="88" y="73"/>
                    <a:pt x="88" y="73"/>
                  </a:cubicBezTo>
                  <a:cubicBezTo>
                    <a:pt x="88" y="73"/>
                    <a:pt x="88" y="73"/>
                    <a:pt x="88" y="73"/>
                  </a:cubicBezTo>
                  <a:cubicBezTo>
                    <a:pt x="88" y="73"/>
                    <a:pt x="89" y="73"/>
                    <a:pt x="89" y="74"/>
                  </a:cubicBezTo>
                  <a:cubicBezTo>
                    <a:pt x="89" y="74"/>
                    <a:pt x="89" y="74"/>
                    <a:pt x="89" y="74"/>
                  </a:cubicBezTo>
                  <a:cubicBezTo>
                    <a:pt x="89" y="74"/>
                    <a:pt x="89" y="74"/>
                    <a:pt x="89" y="75"/>
                  </a:cubicBezTo>
                  <a:cubicBezTo>
                    <a:pt x="89" y="75"/>
                    <a:pt x="89" y="75"/>
                    <a:pt x="89" y="75"/>
                  </a:cubicBezTo>
                  <a:cubicBezTo>
                    <a:pt x="89" y="75"/>
                    <a:pt x="89" y="75"/>
                    <a:pt x="89" y="75"/>
                  </a:cubicBezTo>
                  <a:cubicBezTo>
                    <a:pt x="89" y="76"/>
                    <a:pt x="89" y="76"/>
                    <a:pt x="89" y="76"/>
                  </a:cubicBezTo>
                  <a:cubicBezTo>
                    <a:pt x="89" y="76"/>
                    <a:pt x="89" y="76"/>
                    <a:pt x="90" y="76"/>
                  </a:cubicBezTo>
                  <a:cubicBezTo>
                    <a:pt x="90" y="77"/>
                    <a:pt x="90" y="77"/>
                    <a:pt x="90" y="78"/>
                  </a:cubicBezTo>
                  <a:cubicBezTo>
                    <a:pt x="90" y="78"/>
                    <a:pt x="91" y="78"/>
                    <a:pt x="91" y="79"/>
                  </a:cubicBezTo>
                  <a:cubicBezTo>
                    <a:pt x="91" y="79"/>
                    <a:pt x="91" y="79"/>
                    <a:pt x="91" y="80"/>
                  </a:cubicBezTo>
                  <a:cubicBezTo>
                    <a:pt x="92" y="81"/>
                    <a:pt x="92" y="81"/>
                    <a:pt x="92" y="82"/>
                  </a:cubicBezTo>
                  <a:cubicBezTo>
                    <a:pt x="92" y="82"/>
                    <a:pt x="92" y="82"/>
                    <a:pt x="92" y="82"/>
                  </a:cubicBezTo>
                  <a:cubicBezTo>
                    <a:pt x="92" y="82"/>
                    <a:pt x="92" y="83"/>
                    <a:pt x="92" y="83"/>
                  </a:cubicBezTo>
                  <a:cubicBezTo>
                    <a:pt x="92" y="83"/>
                    <a:pt x="91" y="83"/>
                    <a:pt x="91" y="84"/>
                  </a:cubicBezTo>
                  <a:cubicBezTo>
                    <a:pt x="91" y="84"/>
                    <a:pt x="91" y="84"/>
                    <a:pt x="91" y="84"/>
                  </a:cubicBezTo>
                  <a:cubicBezTo>
                    <a:pt x="91" y="84"/>
                    <a:pt x="91" y="84"/>
                    <a:pt x="91" y="84"/>
                  </a:cubicBezTo>
                  <a:cubicBezTo>
                    <a:pt x="91" y="85"/>
                    <a:pt x="91" y="85"/>
                    <a:pt x="92" y="86"/>
                  </a:cubicBezTo>
                  <a:cubicBezTo>
                    <a:pt x="92" y="86"/>
                    <a:pt x="92" y="86"/>
                    <a:pt x="93" y="87"/>
                  </a:cubicBezTo>
                  <a:cubicBezTo>
                    <a:pt x="93" y="88"/>
                    <a:pt x="94" y="88"/>
                    <a:pt x="94" y="88"/>
                  </a:cubicBezTo>
                  <a:cubicBezTo>
                    <a:pt x="95" y="89"/>
                    <a:pt x="95" y="89"/>
                    <a:pt x="95" y="90"/>
                  </a:cubicBezTo>
                  <a:cubicBezTo>
                    <a:pt x="95" y="90"/>
                    <a:pt x="95" y="90"/>
                    <a:pt x="96" y="90"/>
                  </a:cubicBezTo>
                  <a:cubicBezTo>
                    <a:pt x="96" y="90"/>
                    <a:pt x="97" y="92"/>
                    <a:pt x="98" y="92"/>
                  </a:cubicBezTo>
                  <a:cubicBezTo>
                    <a:pt x="98" y="92"/>
                    <a:pt x="99" y="93"/>
                    <a:pt x="99" y="93"/>
                  </a:cubicBezTo>
                  <a:cubicBezTo>
                    <a:pt x="99" y="93"/>
                    <a:pt x="100" y="93"/>
                    <a:pt x="100" y="93"/>
                  </a:cubicBezTo>
                  <a:cubicBezTo>
                    <a:pt x="100" y="93"/>
                    <a:pt x="101" y="94"/>
                    <a:pt x="101" y="93"/>
                  </a:cubicBezTo>
                  <a:cubicBezTo>
                    <a:pt x="102" y="92"/>
                    <a:pt x="103" y="93"/>
                    <a:pt x="103" y="93"/>
                  </a:cubicBezTo>
                  <a:cubicBezTo>
                    <a:pt x="103" y="94"/>
                    <a:pt x="104" y="94"/>
                    <a:pt x="104" y="94"/>
                  </a:cubicBezTo>
                  <a:cubicBezTo>
                    <a:pt x="104" y="95"/>
                    <a:pt x="104" y="95"/>
                    <a:pt x="104" y="95"/>
                  </a:cubicBezTo>
                  <a:cubicBezTo>
                    <a:pt x="104" y="95"/>
                    <a:pt x="104" y="96"/>
                    <a:pt x="104" y="96"/>
                  </a:cubicBezTo>
                  <a:cubicBezTo>
                    <a:pt x="104" y="96"/>
                    <a:pt x="104" y="97"/>
                    <a:pt x="105" y="97"/>
                  </a:cubicBezTo>
                  <a:cubicBezTo>
                    <a:pt x="105" y="97"/>
                    <a:pt x="105" y="97"/>
                    <a:pt x="105" y="97"/>
                  </a:cubicBezTo>
                  <a:cubicBezTo>
                    <a:pt x="106" y="98"/>
                    <a:pt x="106" y="98"/>
                    <a:pt x="106" y="98"/>
                  </a:cubicBezTo>
                  <a:cubicBezTo>
                    <a:pt x="107" y="98"/>
                    <a:pt x="107" y="98"/>
                    <a:pt x="107" y="99"/>
                  </a:cubicBezTo>
                  <a:cubicBezTo>
                    <a:pt x="107" y="99"/>
                    <a:pt x="107" y="99"/>
                    <a:pt x="107" y="99"/>
                  </a:cubicBezTo>
                  <a:cubicBezTo>
                    <a:pt x="107" y="99"/>
                    <a:pt x="107" y="99"/>
                    <a:pt x="108" y="99"/>
                  </a:cubicBezTo>
                  <a:cubicBezTo>
                    <a:pt x="108" y="99"/>
                    <a:pt x="108" y="99"/>
                    <a:pt x="109" y="100"/>
                  </a:cubicBezTo>
                  <a:cubicBezTo>
                    <a:pt x="109" y="100"/>
                    <a:pt x="109" y="100"/>
                    <a:pt x="109" y="100"/>
                  </a:cubicBezTo>
                  <a:cubicBezTo>
                    <a:pt x="109" y="100"/>
                    <a:pt x="109" y="100"/>
                    <a:pt x="109" y="100"/>
                  </a:cubicBezTo>
                  <a:cubicBezTo>
                    <a:pt x="109" y="101"/>
                    <a:pt x="109" y="101"/>
                    <a:pt x="109" y="101"/>
                  </a:cubicBezTo>
                  <a:cubicBezTo>
                    <a:pt x="110" y="102"/>
                    <a:pt x="110" y="102"/>
                    <a:pt x="110" y="102"/>
                  </a:cubicBezTo>
                  <a:cubicBezTo>
                    <a:pt x="110" y="103"/>
                    <a:pt x="110" y="103"/>
                    <a:pt x="111" y="103"/>
                  </a:cubicBezTo>
                  <a:cubicBezTo>
                    <a:pt x="110" y="103"/>
                    <a:pt x="110" y="103"/>
                    <a:pt x="110" y="104"/>
                  </a:cubicBezTo>
                  <a:cubicBezTo>
                    <a:pt x="110" y="104"/>
                    <a:pt x="110" y="104"/>
                    <a:pt x="110" y="105"/>
                  </a:cubicBezTo>
                  <a:cubicBezTo>
                    <a:pt x="110" y="105"/>
                    <a:pt x="111" y="105"/>
                    <a:pt x="111" y="105"/>
                  </a:cubicBezTo>
                  <a:cubicBezTo>
                    <a:pt x="111" y="105"/>
                    <a:pt x="111" y="105"/>
                    <a:pt x="111" y="105"/>
                  </a:cubicBezTo>
                  <a:cubicBezTo>
                    <a:pt x="112" y="106"/>
                    <a:pt x="112" y="106"/>
                    <a:pt x="112" y="107"/>
                  </a:cubicBezTo>
                  <a:cubicBezTo>
                    <a:pt x="112" y="107"/>
                    <a:pt x="112" y="107"/>
                    <a:pt x="112" y="107"/>
                  </a:cubicBezTo>
                  <a:cubicBezTo>
                    <a:pt x="112" y="107"/>
                    <a:pt x="112" y="107"/>
                    <a:pt x="113" y="108"/>
                  </a:cubicBezTo>
                  <a:cubicBezTo>
                    <a:pt x="113" y="108"/>
                    <a:pt x="114" y="108"/>
                    <a:pt x="114" y="108"/>
                  </a:cubicBezTo>
                  <a:cubicBezTo>
                    <a:pt x="114" y="109"/>
                    <a:pt x="114" y="109"/>
                    <a:pt x="114" y="109"/>
                  </a:cubicBezTo>
                  <a:cubicBezTo>
                    <a:pt x="114" y="109"/>
                    <a:pt x="114" y="109"/>
                    <a:pt x="114" y="109"/>
                  </a:cubicBezTo>
                  <a:cubicBezTo>
                    <a:pt x="114" y="109"/>
                    <a:pt x="114" y="109"/>
                    <a:pt x="114" y="110"/>
                  </a:cubicBezTo>
                  <a:cubicBezTo>
                    <a:pt x="114" y="110"/>
                    <a:pt x="115" y="110"/>
                    <a:pt x="116" y="110"/>
                  </a:cubicBezTo>
                  <a:cubicBezTo>
                    <a:pt x="116" y="109"/>
                    <a:pt x="115" y="109"/>
                    <a:pt x="115" y="109"/>
                  </a:cubicBezTo>
                  <a:cubicBezTo>
                    <a:pt x="115" y="109"/>
                    <a:pt x="116" y="109"/>
                    <a:pt x="117" y="108"/>
                  </a:cubicBezTo>
                  <a:cubicBezTo>
                    <a:pt x="117" y="108"/>
                    <a:pt x="118" y="108"/>
                    <a:pt x="118" y="109"/>
                  </a:cubicBezTo>
                  <a:cubicBezTo>
                    <a:pt x="118" y="109"/>
                    <a:pt x="118" y="110"/>
                    <a:pt x="118" y="110"/>
                  </a:cubicBezTo>
                  <a:cubicBezTo>
                    <a:pt x="118" y="110"/>
                    <a:pt x="118" y="110"/>
                    <a:pt x="118" y="111"/>
                  </a:cubicBezTo>
                  <a:cubicBezTo>
                    <a:pt x="118" y="111"/>
                    <a:pt x="118" y="111"/>
                    <a:pt x="118" y="111"/>
                  </a:cubicBezTo>
                  <a:cubicBezTo>
                    <a:pt x="118" y="112"/>
                    <a:pt x="118" y="112"/>
                    <a:pt x="118" y="112"/>
                  </a:cubicBezTo>
                  <a:cubicBezTo>
                    <a:pt x="118" y="113"/>
                    <a:pt x="118" y="113"/>
                    <a:pt x="118" y="113"/>
                  </a:cubicBezTo>
                  <a:cubicBezTo>
                    <a:pt x="117" y="114"/>
                    <a:pt x="117" y="114"/>
                    <a:pt x="117" y="115"/>
                  </a:cubicBezTo>
                  <a:cubicBezTo>
                    <a:pt x="117" y="115"/>
                    <a:pt x="117" y="116"/>
                    <a:pt x="116" y="116"/>
                  </a:cubicBezTo>
                  <a:cubicBezTo>
                    <a:pt x="115" y="117"/>
                    <a:pt x="116" y="117"/>
                    <a:pt x="115" y="117"/>
                  </a:cubicBezTo>
                  <a:cubicBezTo>
                    <a:pt x="114" y="118"/>
                    <a:pt x="114" y="118"/>
                    <a:pt x="114" y="118"/>
                  </a:cubicBezTo>
                  <a:cubicBezTo>
                    <a:pt x="113" y="118"/>
                    <a:pt x="113" y="118"/>
                    <a:pt x="113" y="119"/>
                  </a:cubicBezTo>
                  <a:cubicBezTo>
                    <a:pt x="113" y="119"/>
                    <a:pt x="112" y="119"/>
                    <a:pt x="112" y="119"/>
                  </a:cubicBezTo>
                  <a:cubicBezTo>
                    <a:pt x="112" y="120"/>
                    <a:pt x="112" y="120"/>
                    <a:pt x="112" y="120"/>
                  </a:cubicBezTo>
                  <a:cubicBezTo>
                    <a:pt x="112" y="120"/>
                    <a:pt x="111" y="120"/>
                    <a:pt x="111" y="121"/>
                  </a:cubicBezTo>
                  <a:cubicBezTo>
                    <a:pt x="111" y="122"/>
                    <a:pt x="110" y="122"/>
                    <a:pt x="110" y="123"/>
                  </a:cubicBezTo>
                  <a:cubicBezTo>
                    <a:pt x="111" y="123"/>
                    <a:pt x="111" y="123"/>
                    <a:pt x="111" y="123"/>
                  </a:cubicBezTo>
                  <a:cubicBezTo>
                    <a:pt x="111" y="123"/>
                    <a:pt x="111" y="123"/>
                    <a:pt x="111" y="124"/>
                  </a:cubicBezTo>
                  <a:cubicBezTo>
                    <a:pt x="111" y="124"/>
                    <a:pt x="111" y="124"/>
                    <a:pt x="111" y="124"/>
                  </a:cubicBezTo>
                  <a:cubicBezTo>
                    <a:pt x="111" y="124"/>
                    <a:pt x="110" y="124"/>
                    <a:pt x="110" y="124"/>
                  </a:cubicBezTo>
                  <a:cubicBezTo>
                    <a:pt x="109" y="125"/>
                    <a:pt x="109" y="125"/>
                    <a:pt x="109" y="125"/>
                  </a:cubicBezTo>
                  <a:cubicBezTo>
                    <a:pt x="109" y="126"/>
                    <a:pt x="109" y="126"/>
                    <a:pt x="109" y="127"/>
                  </a:cubicBezTo>
                  <a:cubicBezTo>
                    <a:pt x="109" y="127"/>
                    <a:pt x="108" y="126"/>
                    <a:pt x="109" y="127"/>
                  </a:cubicBezTo>
                  <a:cubicBezTo>
                    <a:pt x="109" y="128"/>
                    <a:pt x="110" y="128"/>
                    <a:pt x="110" y="128"/>
                  </a:cubicBezTo>
                  <a:cubicBezTo>
                    <a:pt x="110" y="129"/>
                    <a:pt x="110" y="129"/>
                    <a:pt x="110" y="130"/>
                  </a:cubicBezTo>
                  <a:cubicBezTo>
                    <a:pt x="110" y="130"/>
                    <a:pt x="110" y="130"/>
                    <a:pt x="110" y="130"/>
                  </a:cubicBezTo>
                  <a:cubicBezTo>
                    <a:pt x="110" y="132"/>
                    <a:pt x="110" y="132"/>
                    <a:pt x="110" y="133"/>
                  </a:cubicBezTo>
                  <a:cubicBezTo>
                    <a:pt x="110" y="134"/>
                    <a:pt x="110" y="135"/>
                    <a:pt x="111" y="136"/>
                  </a:cubicBezTo>
                  <a:cubicBezTo>
                    <a:pt x="111" y="137"/>
                    <a:pt x="111" y="137"/>
                    <a:pt x="111" y="138"/>
                  </a:cubicBezTo>
                  <a:cubicBezTo>
                    <a:pt x="111" y="138"/>
                    <a:pt x="111" y="138"/>
                    <a:pt x="110" y="138"/>
                  </a:cubicBezTo>
                  <a:cubicBezTo>
                    <a:pt x="110" y="138"/>
                    <a:pt x="111" y="139"/>
                    <a:pt x="111" y="139"/>
                  </a:cubicBezTo>
                  <a:cubicBezTo>
                    <a:pt x="111" y="139"/>
                    <a:pt x="111" y="140"/>
                    <a:pt x="111" y="140"/>
                  </a:cubicBezTo>
                  <a:cubicBezTo>
                    <a:pt x="112" y="141"/>
                    <a:pt x="112" y="141"/>
                    <a:pt x="112" y="141"/>
                  </a:cubicBezTo>
                  <a:cubicBezTo>
                    <a:pt x="113" y="142"/>
                    <a:pt x="113" y="142"/>
                    <a:pt x="113" y="143"/>
                  </a:cubicBezTo>
                  <a:cubicBezTo>
                    <a:pt x="114" y="143"/>
                    <a:pt x="114" y="143"/>
                    <a:pt x="114" y="144"/>
                  </a:cubicBezTo>
                  <a:cubicBezTo>
                    <a:pt x="114" y="144"/>
                    <a:pt x="114" y="144"/>
                    <a:pt x="114" y="144"/>
                  </a:cubicBezTo>
                  <a:cubicBezTo>
                    <a:pt x="114" y="144"/>
                    <a:pt x="115" y="145"/>
                    <a:pt x="115" y="145"/>
                  </a:cubicBezTo>
                  <a:cubicBezTo>
                    <a:pt x="114" y="146"/>
                    <a:pt x="114" y="147"/>
                    <a:pt x="114" y="148"/>
                  </a:cubicBezTo>
                  <a:cubicBezTo>
                    <a:pt x="114" y="148"/>
                    <a:pt x="114" y="149"/>
                    <a:pt x="113" y="150"/>
                  </a:cubicBezTo>
                  <a:cubicBezTo>
                    <a:pt x="112" y="151"/>
                    <a:pt x="112" y="153"/>
                    <a:pt x="111" y="153"/>
                  </a:cubicBezTo>
                  <a:cubicBezTo>
                    <a:pt x="111" y="153"/>
                    <a:pt x="110" y="155"/>
                    <a:pt x="110" y="155"/>
                  </a:cubicBezTo>
                  <a:cubicBezTo>
                    <a:pt x="110" y="155"/>
                    <a:pt x="110" y="154"/>
                    <a:pt x="110" y="155"/>
                  </a:cubicBezTo>
                  <a:cubicBezTo>
                    <a:pt x="109" y="157"/>
                    <a:pt x="108" y="157"/>
                    <a:pt x="109" y="157"/>
                  </a:cubicBezTo>
                  <a:cubicBezTo>
                    <a:pt x="109" y="158"/>
                    <a:pt x="108" y="158"/>
                    <a:pt x="108" y="158"/>
                  </a:cubicBezTo>
                  <a:cubicBezTo>
                    <a:pt x="108" y="158"/>
                    <a:pt x="107" y="159"/>
                    <a:pt x="107" y="160"/>
                  </a:cubicBezTo>
                  <a:cubicBezTo>
                    <a:pt x="107" y="160"/>
                    <a:pt x="106" y="162"/>
                    <a:pt x="106" y="162"/>
                  </a:cubicBezTo>
                  <a:cubicBezTo>
                    <a:pt x="106" y="162"/>
                    <a:pt x="106" y="163"/>
                    <a:pt x="105" y="163"/>
                  </a:cubicBezTo>
                  <a:cubicBezTo>
                    <a:pt x="104" y="164"/>
                    <a:pt x="104" y="165"/>
                    <a:pt x="104" y="165"/>
                  </a:cubicBezTo>
                  <a:cubicBezTo>
                    <a:pt x="103" y="165"/>
                    <a:pt x="103" y="165"/>
                    <a:pt x="102" y="166"/>
                  </a:cubicBezTo>
                  <a:cubicBezTo>
                    <a:pt x="102" y="166"/>
                    <a:pt x="103" y="166"/>
                    <a:pt x="103" y="166"/>
                  </a:cubicBezTo>
                  <a:cubicBezTo>
                    <a:pt x="102" y="167"/>
                    <a:pt x="102" y="167"/>
                    <a:pt x="102" y="167"/>
                  </a:cubicBezTo>
                  <a:cubicBezTo>
                    <a:pt x="102" y="168"/>
                    <a:pt x="102" y="168"/>
                    <a:pt x="102" y="168"/>
                  </a:cubicBezTo>
                  <a:cubicBezTo>
                    <a:pt x="101" y="169"/>
                    <a:pt x="101" y="170"/>
                    <a:pt x="101" y="170"/>
                  </a:cubicBezTo>
                  <a:cubicBezTo>
                    <a:pt x="100" y="170"/>
                    <a:pt x="100" y="171"/>
                    <a:pt x="99" y="171"/>
                  </a:cubicBezTo>
                  <a:cubicBezTo>
                    <a:pt x="99" y="172"/>
                    <a:pt x="99" y="172"/>
                    <a:pt x="99" y="172"/>
                  </a:cubicBezTo>
                  <a:cubicBezTo>
                    <a:pt x="100" y="172"/>
                    <a:pt x="101" y="171"/>
                    <a:pt x="101" y="171"/>
                  </a:cubicBezTo>
                  <a:cubicBezTo>
                    <a:pt x="101" y="171"/>
                    <a:pt x="101" y="170"/>
                    <a:pt x="101" y="171"/>
                  </a:cubicBezTo>
                  <a:cubicBezTo>
                    <a:pt x="102" y="171"/>
                    <a:pt x="101" y="171"/>
                    <a:pt x="101" y="171"/>
                  </a:cubicBezTo>
                  <a:cubicBezTo>
                    <a:pt x="101" y="171"/>
                    <a:pt x="101" y="172"/>
                    <a:pt x="100" y="172"/>
                  </a:cubicBezTo>
                  <a:cubicBezTo>
                    <a:pt x="100" y="173"/>
                    <a:pt x="99" y="174"/>
                    <a:pt x="99" y="174"/>
                  </a:cubicBezTo>
                  <a:cubicBezTo>
                    <a:pt x="99" y="174"/>
                    <a:pt x="100" y="173"/>
                    <a:pt x="99" y="173"/>
                  </a:cubicBezTo>
                  <a:cubicBezTo>
                    <a:pt x="99" y="173"/>
                    <a:pt x="99" y="173"/>
                    <a:pt x="98" y="173"/>
                  </a:cubicBezTo>
                  <a:cubicBezTo>
                    <a:pt x="98" y="174"/>
                    <a:pt x="98" y="174"/>
                    <a:pt x="98" y="174"/>
                  </a:cubicBezTo>
                  <a:cubicBezTo>
                    <a:pt x="97" y="174"/>
                    <a:pt x="97" y="175"/>
                    <a:pt x="97" y="175"/>
                  </a:cubicBezTo>
                  <a:cubicBezTo>
                    <a:pt x="97" y="175"/>
                    <a:pt x="97" y="175"/>
                    <a:pt x="96" y="175"/>
                  </a:cubicBezTo>
                  <a:cubicBezTo>
                    <a:pt x="97" y="175"/>
                    <a:pt x="97" y="175"/>
                    <a:pt x="98" y="176"/>
                  </a:cubicBezTo>
                  <a:cubicBezTo>
                    <a:pt x="97" y="176"/>
                    <a:pt x="97" y="177"/>
                    <a:pt x="97" y="177"/>
                  </a:cubicBezTo>
                  <a:cubicBezTo>
                    <a:pt x="95" y="177"/>
                    <a:pt x="95" y="178"/>
                    <a:pt x="95" y="178"/>
                  </a:cubicBezTo>
                  <a:cubicBezTo>
                    <a:pt x="95" y="178"/>
                    <a:pt x="95" y="179"/>
                    <a:pt x="95" y="179"/>
                  </a:cubicBezTo>
                  <a:cubicBezTo>
                    <a:pt x="94" y="180"/>
                    <a:pt x="95" y="179"/>
                    <a:pt x="95" y="179"/>
                  </a:cubicBezTo>
                  <a:cubicBezTo>
                    <a:pt x="95" y="180"/>
                    <a:pt x="95" y="180"/>
                    <a:pt x="94" y="180"/>
                  </a:cubicBezTo>
                  <a:cubicBezTo>
                    <a:pt x="94" y="180"/>
                    <a:pt x="94" y="180"/>
                    <a:pt x="95" y="180"/>
                  </a:cubicBezTo>
                  <a:cubicBezTo>
                    <a:pt x="94" y="180"/>
                    <a:pt x="94" y="180"/>
                    <a:pt x="94" y="181"/>
                  </a:cubicBezTo>
                  <a:cubicBezTo>
                    <a:pt x="94" y="181"/>
                    <a:pt x="95" y="181"/>
                    <a:pt x="94" y="181"/>
                  </a:cubicBezTo>
                  <a:cubicBezTo>
                    <a:pt x="94" y="182"/>
                    <a:pt x="95" y="182"/>
                    <a:pt x="95" y="182"/>
                  </a:cubicBezTo>
                  <a:cubicBezTo>
                    <a:pt x="95" y="182"/>
                    <a:pt x="95" y="182"/>
                    <a:pt x="94" y="182"/>
                  </a:cubicBezTo>
                  <a:cubicBezTo>
                    <a:pt x="95" y="182"/>
                    <a:pt x="95" y="182"/>
                    <a:pt x="95" y="182"/>
                  </a:cubicBezTo>
                  <a:cubicBezTo>
                    <a:pt x="95" y="182"/>
                    <a:pt x="95" y="183"/>
                    <a:pt x="95" y="183"/>
                  </a:cubicBezTo>
                  <a:cubicBezTo>
                    <a:pt x="95" y="183"/>
                    <a:pt x="95" y="183"/>
                    <a:pt x="95" y="183"/>
                  </a:cubicBezTo>
                  <a:cubicBezTo>
                    <a:pt x="96" y="183"/>
                    <a:pt x="96" y="183"/>
                    <a:pt x="96" y="183"/>
                  </a:cubicBezTo>
                  <a:cubicBezTo>
                    <a:pt x="96" y="183"/>
                    <a:pt x="96" y="183"/>
                    <a:pt x="96" y="183"/>
                  </a:cubicBezTo>
                  <a:cubicBezTo>
                    <a:pt x="96" y="183"/>
                    <a:pt x="96" y="183"/>
                    <a:pt x="96" y="183"/>
                  </a:cubicBezTo>
                  <a:cubicBezTo>
                    <a:pt x="96" y="184"/>
                    <a:pt x="97" y="184"/>
                    <a:pt x="97" y="184"/>
                  </a:cubicBezTo>
                  <a:cubicBezTo>
                    <a:pt x="97" y="184"/>
                    <a:pt x="97" y="184"/>
                    <a:pt x="97" y="184"/>
                  </a:cubicBezTo>
                  <a:cubicBezTo>
                    <a:pt x="97" y="184"/>
                    <a:pt x="97" y="184"/>
                    <a:pt x="97" y="184"/>
                  </a:cubicBezTo>
                  <a:cubicBezTo>
                    <a:pt x="97" y="184"/>
                    <a:pt x="97" y="184"/>
                    <a:pt x="97" y="184"/>
                  </a:cubicBezTo>
                  <a:cubicBezTo>
                    <a:pt x="90" y="184"/>
                    <a:pt x="83" y="183"/>
                    <a:pt x="76" y="181"/>
                  </a:cubicBezTo>
                  <a:close/>
                  <a:moveTo>
                    <a:pt x="122" y="60"/>
                  </a:moveTo>
                  <a:cubicBezTo>
                    <a:pt x="122" y="62"/>
                    <a:pt x="121" y="62"/>
                    <a:pt x="121" y="62"/>
                  </a:cubicBezTo>
                  <a:cubicBezTo>
                    <a:pt x="121" y="62"/>
                    <a:pt x="120" y="62"/>
                    <a:pt x="120" y="62"/>
                  </a:cubicBezTo>
                  <a:cubicBezTo>
                    <a:pt x="120" y="61"/>
                    <a:pt x="120" y="61"/>
                    <a:pt x="120" y="61"/>
                  </a:cubicBezTo>
                  <a:cubicBezTo>
                    <a:pt x="121" y="60"/>
                    <a:pt x="121" y="60"/>
                    <a:pt x="121" y="59"/>
                  </a:cubicBezTo>
                  <a:cubicBezTo>
                    <a:pt x="121" y="59"/>
                    <a:pt x="121" y="58"/>
                    <a:pt x="122" y="58"/>
                  </a:cubicBezTo>
                  <a:cubicBezTo>
                    <a:pt x="121" y="58"/>
                    <a:pt x="121" y="58"/>
                    <a:pt x="121" y="58"/>
                  </a:cubicBezTo>
                  <a:cubicBezTo>
                    <a:pt x="121" y="58"/>
                    <a:pt x="121" y="57"/>
                    <a:pt x="122" y="57"/>
                  </a:cubicBezTo>
                  <a:cubicBezTo>
                    <a:pt x="122" y="57"/>
                    <a:pt x="122" y="57"/>
                    <a:pt x="123" y="57"/>
                  </a:cubicBezTo>
                  <a:cubicBezTo>
                    <a:pt x="123" y="57"/>
                    <a:pt x="124" y="57"/>
                    <a:pt x="124" y="57"/>
                  </a:cubicBezTo>
                  <a:cubicBezTo>
                    <a:pt x="124" y="58"/>
                    <a:pt x="124" y="58"/>
                    <a:pt x="123" y="58"/>
                  </a:cubicBezTo>
                  <a:cubicBezTo>
                    <a:pt x="123" y="58"/>
                    <a:pt x="122" y="59"/>
                    <a:pt x="122" y="60"/>
                  </a:cubicBezTo>
                  <a:close/>
                  <a:moveTo>
                    <a:pt x="125" y="56"/>
                  </a:moveTo>
                  <a:cubicBezTo>
                    <a:pt x="124" y="56"/>
                    <a:pt x="124" y="56"/>
                    <a:pt x="124" y="56"/>
                  </a:cubicBezTo>
                  <a:cubicBezTo>
                    <a:pt x="123" y="56"/>
                    <a:pt x="123" y="56"/>
                    <a:pt x="123" y="56"/>
                  </a:cubicBezTo>
                  <a:cubicBezTo>
                    <a:pt x="122" y="56"/>
                    <a:pt x="122" y="56"/>
                    <a:pt x="122" y="56"/>
                  </a:cubicBezTo>
                  <a:cubicBezTo>
                    <a:pt x="122" y="56"/>
                    <a:pt x="122" y="55"/>
                    <a:pt x="122" y="55"/>
                  </a:cubicBezTo>
                  <a:cubicBezTo>
                    <a:pt x="122" y="55"/>
                    <a:pt x="122" y="55"/>
                    <a:pt x="121" y="55"/>
                  </a:cubicBezTo>
                  <a:cubicBezTo>
                    <a:pt x="121" y="55"/>
                    <a:pt x="122" y="55"/>
                    <a:pt x="122" y="55"/>
                  </a:cubicBezTo>
                  <a:cubicBezTo>
                    <a:pt x="121" y="55"/>
                    <a:pt x="121" y="54"/>
                    <a:pt x="121" y="54"/>
                  </a:cubicBezTo>
                  <a:cubicBezTo>
                    <a:pt x="120" y="55"/>
                    <a:pt x="120" y="55"/>
                    <a:pt x="120" y="55"/>
                  </a:cubicBezTo>
                  <a:cubicBezTo>
                    <a:pt x="119" y="55"/>
                    <a:pt x="119" y="55"/>
                    <a:pt x="118" y="55"/>
                  </a:cubicBezTo>
                  <a:cubicBezTo>
                    <a:pt x="119" y="55"/>
                    <a:pt x="119" y="55"/>
                    <a:pt x="119" y="54"/>
                  </a:cubicBezTo>
                  <a:cubicBezTo>
                    <a:pt x="118" y="54"/>
                    <a:pt x="118" y="54"/>
                    <a:pt x="117" y="54"/>
                  </a:cubicBezTo>
                  <a:cubicBezTo>
                    <a:pt x="118" y="54"/>
                    <a:pt x="118" y="54"/>
                    <a:pt x="119" y="53"/>
                  </a:cubicBezTo>
                  <a:cubicBezTo>
                    <a:pt x="119" y="53"/>
                    <a:pt x="120" y="53"/>
                    <a:pt x="120" y="53"/>
                  </a:cubicBezTo>
                  <a:cubicBezTo>
                    <a:pt x="121" y="53"/>
                    <a:pt x="121" y="53"/>
                    <a:pt x="121" y="53"/>
                  </a:cubicBezTo>
                  <a:cubicBezTo>
                    <a:pt x="122" y="53"/>
                    <a:pt x="122" y="53"/>
                    <a:pt x="123" y="53"/>
                  </a:cubicBezTo>
                  <a:cubicBezTo>
                    <a:pt x="123" y="53"/>
                    <a:pt x="123" y="53"/>
                    <a:pt x="124" y="54"/>
                  </a:cubicBezTo>
                  <a:cubicBezTo>
                    <a:pt x="124" y="54"/>
                    <a:pt x="124" y="54"/>
                    <a:pt x="124" y="55"/>
                  </a:cubicBezTo>
                  <a:cubicBezTo>
                    <a:pt x="124" y="55"/>
                    <a:pt x="124" y="55"/>
                    <a:pt x="125" y="55"/>
                  </a:cubicBezTo>
                  <a:cubicBezTo>
                    <a:pt x="125" y="56"/>
                    <a:pt x="125" y="56"/>
                    <a:pt x="125" y="56"/>
                  </a:cubicBezTo>
                  <a:cubicBezTo>
                    <a:pt x="125" y="57"/>
                    <a:pt x="125" y="57"/>
                    <a:pt x="125" y="57"/>
                  </a:cubicBezTo>
                  <a:cubicBezTo>
                    <a:pt x="125" y="57"/>
                    <a:pt x="125" y="57"/>
                    <a:pt x="125" y="56"/>
                  </a:cubicBezTo>
                  <a:close/>
                  <a:moveTo>
                    <a:pt x="99" y="184"/>
                  </a:moveTo>
                  <a:cubicBezTo>
                    <a:pt x="100" y="184"/>
                    <a:pt x="100" y="184"/>
                    <a:pt x="100" y="184"/>
                  </a:cubicBezTo>
                  <a:cubicBezTo>
                    <a:pt x="101" y="184"/>
                    <a:pt x="102" y="184"/>
                    <a:pt x="102" y="184"/>
                  </a:cubicBezTo>
                  <a:cubicBezTo>
                    <a:pt x="101" y="184"/>
                    <a:pt x="101" y="183"/>
                    <a:pt x="101" y="183"/>
                  </a:cubicBezTo>
                  <a:cubicBezTo>
                    <a:pt x="100" y="183"/>
                    <a:pt x="100" y="183"/>
                    <a:pt x="100" y="183"/>
                  </a:cubicBezTo>
                  <a:cubicBezTo>
                    <a:pt x="100" y="182"/>
                    <a:pt x="100" y="182"/>
                    <a:pt x="100" y="182"/>
                  </a:cubicBezTo>
                  <a:cubicBezTo>
                    <a:pt x="100" y="182"/>
                    <a:pt x="100" y="182"/>
                    <a:pt x="100" y="182"/>
                  </a:cubicBezTo>
                  <a:cubicBezTo>
                    <a:pt x="100" y="181"/>
                    <a:pt x="100" y="181"/>
                    <a:pt x="100" y="181"/>
                  </a:cubicBezTo>
                  <a:cubicBezTo>
                    <a:pt x="100" y="181"/>
                    <a:pt x="100" y="181"/>
                    <a:pt x="100" y="181"/>
                  </a:cubicBezTo>
                  <a:cubicBezTo>
                    <a:pt x="100" y="181"/>
                    <a:pt x="100" y="181"/>
                    <a:pt x="101" y="180"/>
                  </a:cubicBezTo>
                  <a:cubicBezTo>
                    <a:pt x="100" y="180"/>
                    <a:pt x="100" y="180"/>
                    <a:pt x="100" y="180"/>
                  </a:cubicBezTo>
                  <a:cubicBezTo>
                    <a:pt x="100" y="180"/>
                    <a:pt x="101" y="180"/>
                    <a:pt x="101" y="180"/>
                  </a:cubicBezTo>
                  <a:cubicBezTo>
                    <a:pt x="101" y="180"/>
                    <a:pt x="101" y="180"/>
                    <a:pt x="101" y="180"/>
                  </a:cubicBezTo>
                  <a:cubicBezTo>
                    <a:pt x="102" y="179"/>
                    <a:pt x="102" y="179"/>
                    <a:pt x="102" y="179"/>
                  </a:cubicBezTo>
                  <a:cubicBezTo>
                    <a:pt x="102" y="179"/>
                    <a:pt x="102" y="179"/>
                    <a:pt x="103" y="178"/>
                  </a:cubicBezTo>
                  <a:cubicBezTo>
                    <a:pt x="103" y="178"/>
                    <a:pt x="103" y="178"/>
                    <a:pt x="103" y="178"/>
                  </a:cubicBezTo>
                  <a:cubicBezTo>
                    <a:pt x="104" y="178"/>
                    <a:pt x="104" y="178"/>
                    <a:pt x="104" y="178"/>
                  </a:cubicBezTo>
                  <a:cubicBezTo>
                    <a:pt x="105" y="177"/>
                    <a:pt x="105" y="177"/>
                    <a:pt x="105" y="177"/>
                  </a:cubicBezTo>
                  <a:cubicBezTo>
                    <a:pt x="105" y="177"/>
                    <a:pt x="105" y="177"/>
                    <a:pt x="105" y="176"/>
                  </a:cubicBezTo>
                  <a:cubicBezTo>
                    <a:pt x="105" y="176"/>
                    <a:pt x="105" y="176"/>
                    <a:pt x="104" y="176"/>
                  </a:cubicBezTo>
                  <a:cubicBezTo>
                    <a:pt x="104" y="176"/>
                    <a:pt x="104" y="176"/>
                    <a:pt x="104" y="175"/>
                  </a:cubicBezTo>
                  <a:cubicBezTo>
                    <a:pt x="105" y="175"/>
                    <a:pt x="105" y="175"/>
                    <a:pt x="105" y="175"/>
                  </a:cubicBezTo>
                  <a:cubicBezTo>
                    <a:pt x="105" y="175"/>
                    <a:pt x="106" y="174"/>
                    <a:pt x="106" y="174"/>
                  </a:cubicBezTo>
                  <a:cubicBezTo>
                    <a:pt x="106" y="174"/>
                    <a:pt x="107" y="174"/>
                    <a:pt x="108" y="173"/>
                  </a:cubicBezTo>
                  <a:cubicBezTo>
                    <a:pt x="108" y="173"/>
                    <a:pt x="109" y="172"/>
                    <a:pt x="109" y="172"/>
                  </a:cubicBezTo>
                  <a:cubicBezTo>
                    <a:pt x="110" y="172"/>
                    <a:pt x="110" y="172"/>
                    <a:pt x="110" y="172"/>
                  </a:cubicBezTo>
                  <a:cubicBezTo>
                    <a:pt x="110" y="172"/>
                    <a:pt x="110" y="172"/>
                    <a:pt x="110" y="172"/>
                  </a:cubicBezTo>
                  <a:cubicBezTo>
                    <a:pt x="110" y="172"/>
                    <a:pt x="109" y="172"/>
                    <a:pt x="109" y="172"/>
                  </a:cubicBezTo>
                  <a:cubicBezTo>
                    <a:pt x="109" y="172"/>
                    <a:pt x="109" y="172"/>
                    <a:pt x="109" y="172"/>
                  </a:cubicBezTo>
                  <a:cubicBezTo>
                    <a:pt x="109" y="171"/>
                    <a:pt x="109" y="171"/>
                    <a:pt x="109" y="170"/>
                  </a:cubicBezTo>
                  <a:cubicBezTo>
                    <a:pt x="109" y="170"/>
                    <a:pt x="111" y="171"/>
                    <a:pt x="112" y="171"/>
                  </a:cubicBezTo>
                  <a:cubicBezTo>
                    <a:pt x="113" y="170"/>
                    <a:pt x="113" y="169"/>
                    <a:pt x="113" y="169"/>
                  </a:cubicBezTo>
                  <a:cubicBezTo>
                    <a:pt x="114" y="169"/>
                    <a:pt x="114" y="169"/>
                    <a:pt x="114" y="169"/>
                  </a:cubicBezTo>
                  <a:cubicBezTo>
                    <a:pt x="115" y="169"/>
                    <a:pt x="116" y="168"/>
                    <a:pt x="116" y="168"/>
                  </a:cubicBezTo>
                  <a:cubicBezTo>
                    <a:pt x="116" y="168"/>
                    <a:pt x="117" y="169"/>
                    <a:pt x="118" y="168"/>
                  </a:cubicBezTo>
                  <a:cubicBezTo>
                    <a:pt x="119" y="167"/>
                    <a:pt x="120" y="167"/>
                    <a:pt x="120" y="167"/>
                  </a:cubicBezTo>
                  <a:cubicBezTo>
                    <a:pt x="120" y="166"/>
                    <a:pt x="120" y="166"/>
                    <a:pt x="120" y="166"/>
                  </a:cubicBezTo>
                  <a:cubicBezTo>
                    <a:pt x="120" y="166"/>
                    <a:pt x="121" y="165"/>
                    <a:pt x="122" y="165"/>
                  </a:cubicBezTo>
                  <a:cubicBezTo>
                    <a:pt x="123" y="165"/>
                    <a:pt x="123" y="165"/>
                    <a:pt x="124" y="164"/>
                  </a:cubicBezTo>
                  <a:cubicBezTo>
                    <a:pt x="124" y="164"/>
                    <a:pt x="125" y="164"/>
                    <a:pt x="125" y="164"/>
                  </a:cubicBezTo>
                  <a:cubicBezTo>
                    <a:pt x="125" y="164"/>
                    <a:pt x="126" y="162"/>
                    <a:pt x="126" y="162"/>
                  </a:cubicBezTo>
                  <a:cubicBezTo>
                    <a:pt x="127" y="162"/>
                    <a:pt x="128" y="162"/>
                    <a:pt x="128" y="162"/>
                  </a:cubicBezTo>
                  <a:cubicBezTo>
                    <a:pt x="128" y="162"/>
                    <a:pt x="129" y="161"/>
                    <a:pt x="130" y="161"/>
                  </a:cubicBezTo>
                  <a:cubicBezTo>
                    <a:pt x="130" y="160"/>
                    <a:pt x="131" y="159"/>
                    <a:pt x="131" y="159"/>
                  </a:cubicBezTo>
                  <a:cubicBezTo>
                    <a:pt x="131" y="159"/>
                    <a:pt x="133" y="158"/>
                    <a:pt x="133" y="158"/>
                  </a:cubicBezTo>
                  <a:cubicBezTo>
                    <a:pt x="133" y="157"/>
                    <a:pt x="134" y="156"/>
                    <a:pt x="134" y="156"/>
                  </a:cubicBezTo>
                  <a:cubicBezTo>
                    <a:pt x="134" y="156"/>
                    <a:pt x="135" y="156"/>
                    <a:pt x="136" y="155"/>
                  </a:cubicBezTo>
                  <a:cubicBezTo>
                    <a:pt x="136" y="155"/>
                    <a:pt x="138" y="154"/>
                    <a:pt x="138" y="154"/>
                  </a:cubicBezTo>
                  <a:cubicBezTo>
                    <a:pt x="139" y="154"/>
                    <a:pt x="139" y="154"/>
                    <a:pt x="139" y="154"/>
                  </a:cubicBezTo>
                  <a:cubicBezTo>
                    <a:pt x="140" y="154"/>
                    <a:pt x="141" y="154"/>
                    <a:pt x="142" y="154"/>
                  </a:cubicBezTo>
                  <a:cubicBezTo>
                    <a:pt x="142" y="154"/>
                    <a:pt x="142" y="154"/>
                    <a:pt x="142" y="153"/>
                  </a:cubicBezTo>
                  <a:cubicBezTo>
                    <a:pt x="143" y="153"/>
                    <a:pt x="143" y="154"/>
                    <a:pt x="143" y="153"/>
                  </a:cubicBezTo>
                  <a:cubicBezTo>
                    <a:pt x="144" y="153"/>
                    <a:pt x="144" y="152"/>
                    <a:pt x="145" y="152"/>
                  </a:cubicBezTo>
                  <a:cubicBezTo>
                    <a:pt x="145" y="151"/>
                    <a:pt x="146" y="150"/>
                    <a:pt x="146" y="150"/>
                  </a:cubicBezTo>
                  <a:cubicBezTo>
                    <a:pt x="146" y="150"/>
                    <a:pt x="147" y="149"/>
                    <a:pt x="148" y="149"/>
                  </a:cubicBezTo>
                  <a:cubicBezTo>
                    <a:pt x="149" y="149"/>
                    <a:pt x="148" y="148"/>
                    <a:pt x="148" y="148"/>
                  </a:cubicBezTo>
                  <a:cubicBezTo>
                    <a:pt x="148" y="148"/>
                    <a:pt x="149" y="147"/>
                    <a:pt x="149" y="146"/>
                  </a:cubicBezTo>
                  <a:cubicBezTo>
                    <a:pt x="149" y="146"/>
                    <a:pt x="151" y="144"/>
                    <a:pt x="151" y="144"/>
                  </a:cubicBezTo>
                  <a:cubicBezTo>
                    <a:pt x="152" y="144"/>
                    <a:pt x="154" y="142"/>
                    <a:pt x="154" y="142"/>
                  </a:cubicBezTo>
                  <a:cubicBezTo>
                    <a:pt x="154" y="142"/>
                    <a:pt x="154" y="141"/>
                    <a:pt x="155" y="141"/>
                  </a:cubicBezTo>
                  <a:cubicBezTo>
                    <a:pt x="157" y="141"/>
                    <a:pt x="157" y="139"/>
                    <a:pt x="157" y="139"/>
                  </a:cubicBezTo>
                  <a:cubicBezTo>
                    <a:pt x="158" y="138"/>
                    <a:pt x="157" y="138"/>
                    <a:pt x="158" y="137"/>
                  </a:cubicBezTo>
                  <a:cubicBezTo>
                    <a:pt x="158" y="136"/>
                    <a:pt x="158" y="136"/>
                    <a:pt x="158" y="136"/>
                  </a:cubicBezTo>
                  <a:cubicBezTo>
                    <a:pt x="158" y="136"/>
                    <a:pt x="157" y="136"/>
                    <a:pt x="157" y="136"/>
                  </a:cubicBezTo>
                  <a:cubicBezTo>
                    <a:pt x="156" y="136"/>
                    <a:pt x="155" y="134"/>
                    <a:pt x="155" y="134"/>
                  </a:cubicBezTo>
                  <a:cubicBezTo>
                    <a:pt x="155" y="134"/>
                    <a:pt x="155" y="133"/>
                    <a:pt x="155" y="133"/>
                  </a:cubicBezTo>
                  <a:cubicBezTo>
                    <a:pt x="155" y="133"/>
                    <a:pt x="155" y="133"/>
                    <a:pt x="155" y="132"/>
                  </a:cubicBezTo>
                  <a:cubicBezTo>
                    <a:pt x="154" y="132"/>
                    <a:pt x="153" y="132"/>
                    <a:pt x="152" y="132"/>
                  </a:cubicBezTo>
                  <a:cubicBezTo>
                    <a:pt x="152" y="132"/>
                    <a:pt x="152" y="132"/>
                    <a:pt x="151" y="132"/>
                  </a:cubicBezTo>
                  <a:cubicBezTo>
                    <a:pt x="151" y="131"/>
                    <a:pt x="151" y="132"/>
                    <a:pt x="151" y="132"/>
                  </a:cubicBezTo>
                  <a:cubicBezTo>
                    <a:pt x="151" y="132"/>
                    <a:pt x="150" y="131"/>
                    <a:pt x="150" y="130"/>
                  </a:cubicBezTo>
                  <a:cubicBezTo>
                    <a:pt x="150" y="129"/>
                    <a:pt x="148" y="128"/>
                    <a:pt x="148" y="128"/>
                  </a:cubicBezTo>
                  <a:cubicBezTo>
                    <a:pt x="147" y="128"/>
                    <a:pt x="147" y="125"/>
                    <a:pt x="147" y="125"/>
                  </a:cubicBezTo>
                  <a:cubicBezTo>
                    <a:pt x="147" y="125"/>
                    <a:pt x="146" y="125"/>
                    <a:pt x="146" y="124"/>
                  </a:cubicBezTo>
                  <a:cubicBezTo>
                    <a:pt x="146" y="124"/>
                    <a:pt x="146" y="122"/>
                    <a:pt x="146" y="122"/>
                  </a:cubicBezTo>
                  <a:cubicBezTo>
                    <a:pt x="146" y="122"/>
                    <a:pt x="145" y="122"/>
                    <a:pt x="145" y="121"/>
                  </a:cubicBezTo>
                  <a:cubicBezTo>
                    <a:pt x="145" y="120"/>
                    <a:pt x="144" y="119"/>
                    <a:pt x="144" y="119"/>
                  </a:cubicBezTo>
                  <a:cubicBezTo>
                    <a:pt x="144" y="119"/>
                    <a:pt x="144" y="119"/>
                    <a:pt x="143" y="119"/>
                  </a:cubicBezTo>
                  <a:cubicBezTo>
                    <a:pt x="142" y="118"/>
                    <a:pt x="141" y="119"/>
                    <a:pt x="141" y="119"/>
                  </a:cubicBezTo>
                  <a:cubicBezTo>
                    <a:pt x="141" y="119"/>
                    <a:pt x="140" y="118"/>
                    <a:pt x="140" y="117"/>
                  </a:cubicBezTo>
                  <a:cubicBezTo>
                    <a:pt x="140" y="117"/>
                    <a:pt x="140" y="116"/>
                    <a:pt x="140" y="116"/>
                  </a:cubicBezTo>
                  <a:cubicBezTo>
                    <a:pt x="139" y="116"/>
                    <a:pt x="139" y="115"/>
                    <a:pt x="139" y="115"/>
                  </a:cubicBezTo>
                  <a:cubicBezTo>
                    <a:pt x="139" y="114"/>
                    <a:pt x="138" y="114"/>
                    <a:pt x="138" y="113"/>
                  </a:cubicBezTo>
                  <a:cubicBezTo>
                    <a:pt x="138" y="113"/>
                    <a:pt x="138" y="113"/>
                    <a:pt x="137" y="112"/>
                  </a:cubicBezTo>
                  <a:cubicBezTo>
                    <a:pt x="138" y="112"/>
                    <a:pt x="138" y="112"/>
                    <a:pt x="138" y="112"/>
                  </a:cubicBezTo>
                  <a:cubicBezTo>
                    <a:pt x="138" y="111"/>
                    <a:pt x="138" y="111"/>
                    <a:pt x="138" y="111"/>
                  </a:cubicBezTo>
                  <a:cubicBezTo>
                    <a:pt x="138" y="111"/>
                    <a:pt x="138" y="111"/>
                    <a:pt x="137" y="111"/>
                  </a:cubicBezTo>
                  <a:cubicBezTo>
                    <a:pt x="137" y="111"/>
                    <a:pt x="137" y="112"/>
                    <a:pt x="137" y="112"/>
                  </a:cubicBezTo>
                  <a:cubicBezTo>
                    <a:pt x="137" y="112"/>
                    <a:pt x="137" y="112"/>
                    <a:pt x="137" y="112"/>
                  </a:cubicBezTo>
                  <a:cubicBezTo>
                    <a:pt x="137" y="111"/>
                    <a:pt x="137" y="111"/>
                    <a:pt x="137" y="111"/>
                  </a:cubicBezTo>
                  <a:cubicBezTo>
                    <a:pt x="136" y="111"/>
                    <a:pt x="136" y="111"/>
                    <a:pt x="135" y="110"/>
                  </a:cubicBezTo>
                  <a:cubicBezTo>
                    <a:pt x="135" y="110"/>
                    <a:pt x="135" y="110"/>
                    <a:pt x="135" y="110"/>
                  </a:cubicBezTo>
                  <a:cubicBezTo>
                    <a:pt x="135" y="110"/>
                    <a:pt x="134" y="111"/>
                    <a:pt x="133" y="111"/>
                  </a:cubicBezTo>
                  <a:cubicBezTo>
                    <a:pt x="132" y="111"/>
                    <a:pt x="133" y="109"/>
                    <a:pt x="132" y="110"/>
                  </a:cubicBezTo>
                  <a:cubicBezTo>
                    <a:pt x="132" y="110"/>
                    <a:pt x="130" y="109"/>
                    <a:pt x="130" y="109"/>
                  </a:cubicBezTo>
                  <a:cubicBezTo>
                    <a:pt x="131" y="108"/>
                    <a:pt x="129" y="108"/>
                    <a:pt x="129" y="108"/>
                  </a:cubicBezTo>
                  <a:cubicBezTo>
                    <a:pt x="129" y="107"/>
                    <a:pt x="129" y="107"/>
                    <a:pt x="129" y="107"/>
                  </a:cubicBezTo>
                  <a:cubicBezTo>
                    <a:pt x="128" y="107"/>
                    <a:pt x="128" y="107"/>
                    <a:pt x="128" y="108"/>
                  </a:cubicBezTo>
                  <a:cubicBezTo>
                    <a:pt x="127" y="108"/>
                    <a:pt x="127" y="108"/>
                    <a:pt x="127" y="108"/>
                  </a:cubicBezTo>
                  <a:cubicBezTo>
                    <a:pt x="127" y="108"/>
                    <a:pt x="127" y="107"/>
                    <a:pt x="128" y="106"/>
                  </a:cubicBezTo>
                  <a:cubicBezTo>
                    <a:pt x="128" y="106"/>
                    <a:pt x="127" y="105"/>
                    <a:pt x="126" y="106"/>
                  </a:cubicBezTo>
                  <a:cubicBezTo>
                    <a:pt x="124" y="108"/>
                    <a:pt x="124" y="106"/>
                    <a:pt x="123" y="107"/>
                  </a:cubicBezTo>
                  <a:cubicBezTo>
                    <a:pt x="121" y="107"/>
                    <a:pt x="121" y="109"/>
                    <a:pt x="121" y="109"/>
                  </a:cubicBezTo>
                  <a:cubicBezTo>
                    <a:pt x="120" y="108"/>
                    <a:pt x="119" y="109"/>
                    <a:pt x="119" y="109"/>
                  </a:cubicBezTo>
                  <a:cubicBezTo>
                    <a:pt x="119" y="109"/>
                    <a:pt x="118" y="107"/>
                    <a:pt x="117" y="107"/>
                  </a:cubicBezTo>
                  <a:cubicBezTo>
                    <a:pt x="116" y="107"/>
                    <a:pt x="116" y="108"/>
                    <a:pt x="114" y="107"/>
                  </a:cubicBezTo>
                  <a:cubicBezTo>
                    <a:pt x="113" y="107"/>
                    <a:pt x="113" y="104"/>
                    <a:pt x="113" y="104"/>
                  </a:cubicBezTo>
                  <a:cubicBezTo>
                    <a:pt x="113" y="103"/>
                    <a:pt x="113" y="103"/>
                    <a:pt x="113" y="103"/>
                  </a:cubicBezTo>
                  <a:cubicBezTo>
                    <a:pt x="114" y="102"/>
                    <a:pt x="114" y="102"/>
                    <a:pt x="114" y="102"/>
                  </a:cubicBezTo>
                  <a:cubicBezTo>
                    <a:pt x="114" y="101"/>
                    <a:pt x="114" y="101"/>
                    <a:pt x="114" y="100"/>
                  </a:cubicBezTo>
                  <a:cubicBezTo>
                    <a:pt x="114" y="100"/>
                    <a:pt x="115" y="100"/>
                    <a:pt x="115" y="100"/>
                  </a:cubicBezTo>
                  <a:cubicBezTo>
                    <a:pt x="115" y="99"/>
                    <a:pt x="115" y="99"/>
                    <a:pt x="115" y="98"/>
                  </a:cubicBezTo>
                  <a:cubicBezTo>
                    <a:pt x="115" y="98"/>
                    <a:pt x="115" y="98"/>
                    <a:pt x="114" y="98"/>
                  </a:cubicBezTo>
                  <a:cubicBezTo>
                    <a:pt x="114" y="97"/>
                    <a:pt x="114" y="97"/>
                    <a:pt x="114" y="97"/>
                  </a:cubicBezTo>
                  <a:cubicBezTo>
                    <a:pt x="113" y="97"/>
                    <a:pt x="113" y="97"/>
                    <a:pt x="112" y="96"/>
                  </a:cubicBezTo>
                  <a:cubicBezTo>
                    <a:pt x="112" y="96"/>
                    <a:pt x="110" y="96"/>
                    <a:pt x="109" y="96"/>
                  </a:cubicBezTo>
                  <a:cubicBezTo>
                    <a:pt x="109" y="96"/>
                    <a:pt x="109" y="95"/>
                    <a:pt x="110" y="95"/>
                  </a:cubicBezTo>
                  <a:cubicBezTo>
                    <a:pt x="111" y="95"/>
                    <a:pt x="111" y="93"/>
                    <a:pt x="111" y="93"/>
                  </a:cubicBezTo>
                  <a:cubicBezTo>
                    <a:pt x="111" y="92"/>
                    <a:pt x="111" y="92"/>
                    <a:pt x="112" y="92"/>
                  </a:cubicBezTo>
                  <a:cubicBezTo>
                    <a:pt x="112" y="92"/>
                    <a:pt x="112" y="90"/>
                    <a:pt x="112" y="90"/>
                  </a:cubicBezTo>
                  <a:cubicBezTo>
                    <a:pt x="113" y="90"/>
                    <a:pt x="113" y="89"/>
                    <a:pt x="113" y="89"/>
                  </a:cubicBezTo>
                  <a:cubicBezTo>
                    <a:pt x="113" y="89"/>
                    <a:pt x="113" y="89"/>
                    <a:pt x="113" y="88"/>
                  </a:cubicBezTo>
                  <a:cubicBezTo>
                    <a:pt x="112" y="88"/>
                    <a:pt x="112" y="88"/>
                    <a:pt x="111" y="88"/>
                  </a:cubicBezTo>
                  <a:cubicBezTo>
                    <a:pt x="111" y="88"/>
                    <a:pt x="110" y="88"/>
                    <a:pt x="110" y="88"/>
                  </a:cubicBezTo>
                  <a:cubicBezTo>
                    <a:pt x="110" y="88"/>
                    <a:pt x="110" y="88"/>
                    <a:pt x="109" y="88"/>
                  </a:cubicBezTo>
                  <a:cubicBezTo>
                    <a:pt x="109" y="88"/>
                    <a:pt x="109" y="88"/>
                    <a:pt x="109" y="88"/>
                  </a:cubicBezTo>
                  <a:cubicBezTo>
                    <a:pt x="108" y="88"/>
                    <a:pt x="108" y="89"/>
                    <a:pt x="108" y="89"/>
                  </a:cubicBezTo>
                  <a:cubicBezTo>
                    <a:pt x="108" y="89"/>
                    <a:pt x="108" y="90"/>
                    <a:pt x="107" y="90"/>
                  </a:cubicBezTo>
                  <a:cubicBezTo>
                    <a:pt x="106" y="90"/>
                    <a:pt x="105" y="91"/>
                    <a:pt x="105" y="91"/>
                  </a:cubicBezTo>
                  <a:cubicBezTo>
                    <a:pt x="105" y="91"/>
                    <a:pt x="104" y="90"/>
                    <a:pt x="104" y="90"/>
                  </a:cubicBezTo>
                  <a:cubicBezTo>
                    <a:pt x="104" y="90"/>
                    <a:pt x="103" y="89"/>
                    <a:pt x="102" y="89"/>
                  </a:cubicBezTo>
                  <a:cubicBezTo>
                    <a:pt x="102" y="89"/>
                    <a:pt x="102" y="87"/>
                    <a:pt x="102" y="87"/>
                  </a:cubicBezTo>
                  <a:cubicBezTo>
                    <a:pt x="101" y="86"/>
                    <a:pt x="101" y="85"/>
                    <a:pt x="101" y="85"/>
                  </a:cubicBezTo>
                  <a:cubicBezTo>
                    <a:pt x="101" y="85"/>
                    <a:pt x="100" y="84"/>
                    <a:pt x="102" y="83"/>
                  </a:cubicBezTo>
                  <a:cubicBezTo>
                    <a:pt x="103" y="81"/>
                    <a:pt x="102" y="81"/>
                    <a:pt x="103" y="80"/>
                  </a:cubicBezTo>
                  <a:cubicBezTo>
                    <a:pt x="104" y="79"/>
                    <a:pt x="102" y="77"/>
                    <a:pt x="104" y="77"/>
                  </a:cubicBezTo>
                  <a:cubicBezTo>
                    <a:pt x="106" y="76"/>
                    <a:pt x="108" y="75"/>
                    <a:pt x="108" y="75"/>
                  </a:cubicBezTo>
                  <a:cubicBezTo>
                    <a:pt x="108" y="75"/>
                    <a:pt x="109" y="75"/>
                    <a:pt x="110" y="76"/>
                  </a:cubicBezTo>
                  <a:cubicBezTo>
                    <a:pt x="111" y="77"/>
                    <a:pt x="113" y="78"/>
                    <a:pt x="113" y="77"/>
                  </a:cubicBezTo>
                  <a:cubicBezTo>
                    <a:pt x="113" y="77"/>
                    <a:pt x="113" y="78"/>
                    <a:pt x="114" y="78"/>
                  </a:cubicBezTo>
                  <a:cubicBezTo>
                    <a:pt x="114" y="78"/>
                    <a:pt x="114" y="76"/>
                    <a:pt x="114" y="76"/>
                  </a:cubicBezTo>
                  <a:cubicBezTo>
                    <a:pt x="114" y="76"/>
                    <a:pt x="115" y="77"/>
                    <a:pt x="117" y="77"/>
                  </a:cubicBezTo>
                  <a:cubicBezTo>
                    <a:pt x="118" y="77"/>
                    <a:pt x="118" y="78"/>
                    <a:pt x="118" y="78"/>
                  </a:cubicBezTo>
                  <a:cubicBezTo>
                    <a:pt x="118" y="78"/>
                    <a:pt x="119" y="79"/>
                    <a:pt x="120" y="79"/>
                  </a:cubicBezTo>
                  <a:cubicBezTo>
                    <a:pt x="120" y="78"/>
                    <a:pt x="121" y="80"/>
                    <a:pt x="120" y="81"/>
                  </a:cubicBezTo>
                  <a:cubicBezTo>
                    <a:pt x="120" y="82"/>
                    <a:pt x="121" y="82"/>
                    <a:pt x="121" y="83"/>
                  </a:cubicBezTo>
                  <a:cubicBezTo>
                    <a:pt x="121" y="84"/>
                    <a:pt x="121" y="84"/>
                    <a:pt x="121" y="85"/>
                  </a:cubicBezTo>
                  <a:cubicBezTo>
                    <a:pt x="121" y="87"/>
                    <a:pt x="122" y="87"/>
                    <a:pt x="123" y="85"/>
                  </a:cubicBezTo>
                  <a:cubicBezTo>
                    <a:pt x="123" y="83"/>
                    <a:pt x="124" y="83"/>
                    <a:pt x="123" y="82"/>
                  </a:cubicBezTo>
                  <a:cubicBezTo>
                    <a:pt x="123" y="82"/>
                    <a:pt x="124" y="81"/>
                    <a:pt x="123" y="80"/>
                  </a:cubicBezTo>
                  <a:cubicBezTo>
                    <a:pt x="123" y="79"/>
                    <a:pt x="123" y="77"/>
                    <a:pt x="124" y="77"/>
                  </a:cubicBezTo>
                  <a:cubicBezTo>
                    <a:pt x="125" y="77"/>
                    <a:pt x="126" y="76"/>
                    <a:pt x="127" y="76"/>
                  </a:cubicBezTo>
                  <a:cubicBezTo>
                    <a:pt x="127" y="76"/>
                    <a:pt x="127" y="75"/>
                    <a:pt x="129" y="75"/>
                  </a:cubicBezTo>
                  <a:cubicBezTo>
                    <a:pt x="130" y="75"/>
                    <a:pt x="132" y="74"/>
                    <a:pt x="131" y="73"/>
                  </a:cubicBezTo>
                  <a:cubicBezTo>
                    <a:pt x="131" y="72"/>
                    <a:pt x="132" y="71"/>
                    <a:pt x="132" y="71"/>
                  </a:cubicBezTo>
                  <a:cubicBezTo>
                    <a:pt x="132" y="71"/>
                    <a:pt x="133" y="71"/>
                    <a:pt x="133" y="70"/>
                  </a:cubicBezTo>
                  <a:cubicBezTo>
                    <a:pt x="133" y="70"/>
                    <a:pt x="134" y="70"/>
                    <a:pt x="134" y="68"/>
                  </a:cubicBezTo>
                  <a:cubicBezTo>
                    <a:pt x="134" y="68"/>
                    <a:pt x="136" y="69"/>
                    <a:pt x="137" y="68"/>
                  </a:cubicBezTo>
                  <a:cubicBezTo>
                    <a:pt x="137" y="68"/>
                    <a:pt x="138" y="68"/>
                    <a:pt x="138" y="69"/>
                  </a:cubicBezTo>
                  <a:cubicBezTo>
                    <a:pt x="138" y="69"/>
                    <a:pt x="139" y="69"/>
                    <a:pt x="139" y="68"/>
                  </a:cubicBezTo>
                  <a:cubicBezTo>
                    <a:pt x="139" y="68"/>
                    <a:pt x="139" y="68"/>
                    <a:pt x="138" y="68"/>
                  </a:cubicBezTo>
                  <a:cubicBezTo>
                    <a:pt x="138" y="68"/>
                    <a:pt x="138" y="68"/>
                    <a:pt x="138" y="67"/>
                  </a:cubicBezTo>
                  <a:cubicBezTo>
                    <a:pt x="138" y="67"/>
                    <a:pt x="138" y="67"/>
                    <a:pt x="139" y="66"/>
                  </a:cubicBezTo>
                  <a:cubicBezTo>
                    <a:pt x="139" y="66"/>
                    <a:pt x="140" y="66"/>
                    <a:pt x="140" y="66"/>
                  </a:cubicBezTo>
                  <a:cubicBezTo>
                    <a:pt x="140" y="66"/>
                    <a:pt x="141" y="66"/>
                    <a:pt x="141" y="66"/>
                  </a:cubicBezTo>
                  <a:cubicBezTo>
                    <a:pt x="141" y="66"/>
                    <a:pt x="142" y="66"/>
                    <a:pt x="142" y="66"/>
                  </a:cubicBezTo>
                  <a:cubicBezTo>
                    <a:pt x="143" y="66"/>
                    <a:pt x="143" y="65"/>
                    <a:pt x="143" y="65"/>
                  </a:cubicBezTo>
                  <a:cubicBezTo>
                    <a:pt x="144" y="66"/>
                    <a:pt x="144" y="65"/>
                    <a:pt x="145" y="66"/>
                  </a:cubicBezTo>
                  <a:cubicBezTo>
                    <a:pt x="145" y="66"/>
                    <a:pt x="144" y="66"/>
                    <a:pt x="144" y="66"/>
                  </a:cubicBezTo>
                  <a:cubicBezTo>
                    <a:pt x="143" y="67"/>
                    <a:pt x="143" y="67"/>
                    <a:pt x="144" y="68"/>
                  </a:cubicBezTo>
                  <a:cubicBezTo>
                    <a:pt x="144" y="68"/>
                    <a:pt x="145" y="68"/>
                    <a:pt x="145" y="67"/>
                  </a:cubicBezTo>
                  <a:cubicBezTo>
                    <a:pt x="146" y="67"/>
                    <a:pt x="146" y="68"/>
                    <a:pt x="147" y="67"/>
                  </a:cubicBezTo>
                  <a:cubicBezTo>
                    <a:pt x="147" y="67"/>
                    <a:pt x="148" y="68"/>
                    <a:pt x="148" y="67"/>
                  </a:cubicBezTo>
                  <a:cubicBezTo>
                    <a:pt x="148" y="67"/>
                    <a:pt x="149" y="68"/>
                    <a:pt x="149" y="67"/>
                  </a:cubicBezTo>
                  <a:cubicBezTo>
                    <a:pt x="149" y="67"/>
                    <a:pt x="150" y="68"/>
                    <a:pt x="150" y="67"/>
                  </a:cubicBezTo>
                  <a:cubicBezTo>
                    <a:pt x="150" y="67"/>
                    <a:pt x="150" y="66"/>
                    <a:pt x="150" y="66"/>
                  </a:cubicBezTo>
                  <a:cubicBezTo>
                    <a:pt x="150" y="66"/>
                    <a:pt x="150" y="66"/>
                    <a:pt x="150" y="66"/>
                  </a:cubicBezTo>
                  <a:cubicBezTo>
                    <a:pt x="149" y="65"/>
                    <a:pt x="149" y="66"/>
                    <a:pt x="149" y="66"/>
                  </a:cubicBezTo>
                  <a:cubicBezTo>
                    <a:pt x="149" y="66"/>
                    <a:pt x="148" y="66"/>
                    <a:pt x="148" y="67"/>
                  </a:cubicBezTo>
                  <a:cubicBezTo>
                    <a:pt x="148" y="67"/>
                    <a:pt x="148" y="66"/>
                    <a:pt x="147" y="66"/>
                  </a:cubicBezTo>
                  <a:cubicBezTo>
                    <a:pt x="147" y="66"/>
                    <a:pt x="148" y="66"/>
                    <a:pt x="148" y="66"/>
                  </a:cubicBezTo>
                  <a:cubicBezTo>
                    <a:pt x="148" y="65"/>
                    <a:pt x="147" y="65"/>
                    <a:pt x="147" y="65"/>
                  </a:cubicBezTo>
                  <a:cubicBezTo>
                    <a:pt x="147" y="65"/>
                    <a:pt x="147" y="65"/>
                    <a:pt x="146" y="65"/>
                  </a:cubicBezTo>
                  <a:cubicBezTo>
                    <a:pt x="146" y="64"/>
                    <a:pt x="146" y="64"/>
                    <a:pt x="146" y="64"/>
                  </a:cubicBezTo>
                  <a:cubicBezTo>
                    <a:pt x="146" y="64"/>
                    <a:pt x="146" y="64"/>
                    <a:pt x="146" y="64"/>
                  </a:cubicBezTo>
                  <a:cubicBezTo>
                    <a:pt x="146" y="64"/>
                    <a:pt x="146" y="64"/>
                    <a:pt x="146" y="65"/>
                  </a:cubicBezTo>
                  <a:cubicBezTo>
                    <a:pt x="146" y="64"/>
                    <a:pt x="146" y="64"/>
                    <a:pt x="146" y="64"/>
                  </a:cubicBezTo>
                  <a:cubicBezTo>
                    <a:pt x="146" y="64"/>
                    <a:pt x="145" y="63"/>
                    <a:pt x="146" y="63"/>
                  </a:cubicBezTo>
                  <a:cubicBezTo>
                    <a:pt x="146" y="63"/>
                    <a:pt x="145" y="63"/>
                    <a:pt x="145" y="62"/>
                  </a:cubicBezTo>
                  <a:cubicBezTo>
                    <a:pt x="145" y="62"/>
                    <a:pt x="145" y="63"/>
                    <a:pt x="146" y="62"/>
                  </a:cubicBezTo>
                  <a:cubicBezTo>
                    <a:pt x="146" y="62"/>
                    <a:pt x="146" y="63"/>
                    <a:pt x="146" y="62"/>
                  </a:cubicBezTo>
                  <a:cubicBezTo>
                    <a:pt x="147" y="61"/>
                    <a:pt x="145" y="61"/>
                    <a:pt x="145" y="61"/>
                  </a:cubicBezTo>
                  <a:cubicBezTo>
                    <a:pt x="145" y="61"/>
                    <a:pt x="145" y="61"/>
                    <a:pt x="144" y="60"/>
                  </a:cubicBezTo>
                  <a:cubicBezTo>
                    <a:pt x="144" y="60"/>
                    <a:pt x="142" y="60"/>
                    <a:pt x="141" y="61"/>
                  </a:cubicBezTo>
                  <a:cubicBezTo>
                    <a:pt x="141" y="61"/>
                    <a:pt x="142" y="59"/>
                    <a:pt x="143" y="60"/>
                  </a:cubicBezTo>
                  <a:cubicBezTo>
                    <a:pt x="143" y="60"/>
                    <a:pt x="144" y="59"/>
                    <a:pt x="145" y="59"/>
                  </a:cubicBezTo>
                  <a:cubicBezTo>
                    <a:pt x="145" y="59"/>
                    <a:pt x="148" y="60"/>
                    <a:pt x="149" y="61"/>
                  </a:cubicBezTo>
                  <a:cubicBezTo>
                    <a:pt x="150" y="62"/>
                    <a:pt x="151" y="62"/>
                    <a:pt x="151" y="62"/>
                  </a:cubicBezTo>
                  <a:cubicBezTo>
                    <a:pt x="151" y="62"/>
                    <a:pt x="153" y="61"/>
                    <a:pt x="154" y="62"/>
                  </a:cubicBezTo>
                  <a:cubicBezTo>
                    <a:pt x="154" y="62"/>
                    <a:pt x="155" y="61"/>
                    <a:pt x="155" y="61"/>
                  </a:cubicBezTo>
                  <a:cubicBezTo>
                    <a:pt x="155" y="61"/>
                    <a:pt x="155" y="60"/>
                    <a:pt x="155" y="60"/>
                  </a:cubicBezTo>
                  <a:cubicBezTo>
                    <a:pt x="155" y="59"/>
                    <a:pt x="155" y="59"/>
                    <a:pt x="154" y="59"/>
                  </a:cubicBezTo>
                  <a:cubicBezTo>
                    <a:pt x="154" y="59"/>
                    <a:pt x="154" y="58"/>
                    <a:pt x="154" y="58"/>
                  </a:cubicBezTo>
                  <a:cubicBezTo>
                    <a:pt x="154" y="58"/>
                    <a:pt x="154" y="58"/>
                    <a:pt x="154" y="58"/>
                  </a:cubicBezTo>
                  <a:cubicBezTo>
                    <a:pt x="153" y="57"/>
                    <a:pt x="153" y="57"/>
                    <a:pt x="153" y="57"/>
                  </a:cubicBezTo>
                  <a:cubicBezTo>
                    <a:pt x="153" y="57"/>
                    <a:pt x="153" y="57"/>
                    <a:pt x="153" y="56"/>
                  </a:cubicBezTo>
                  <a:cubicBezTo>
                    <a:pt x="152" y="56"/>
                    <a:pt x="152" y="56"/>
                    <a:pt x="152" y="56"/>
                  </a:cubicBezTo>
                  <a:cubicBezTo>
                    <a:pt x="151" y="55"/>
                    <a:pt x="151" y="55"/>
                    <a:pt x="151" y="55"/>
                  </a:cubicBezTo>
                  <a:cubicBezTo>
                    <a:pt x="151" y="55"/>
                    <a:pt x="151" y="55"/>
                    <a:pt x="151" y="55"/>
                  </a:cubicBezTo>
                  <a:cubicBezTo>
                    <a:pt x="151" y="55"/>
                    <a:pt x="151" y="54"/>
                    <a:pt x="151" y="53"/>
                  </a:cubicBezTo>
                  <a:cubicBezTo>
                    <a:pt x="151" y="52"/>
                    <a:pt x="150" y="52"/>
                    <a:pt x="150" y="52"/>
                  </a:cubicBezTo>
                  <a:cubicBezTo>
                    <a:pt x="150" y="52"/>
                    <a:pt x="150" y="50"/>
                    <a:pt x="149" y="50"/>
                  </a:cubicBezTo>
                  <a:cubicBezTo>
                    <a:pt x="149" y="49"/>
                    <a:pt x="148" y="47"/>
                    <a:pt x="148" y="47"/>
                  </a:cubicBezTo>
                  <a:cubicBezTo>
                    <a:pt x="148" y="47"/>
                    <a:pt x="148" y="48"/>
                    <a:pt x="147" y="48"/>
                  </a:cubicBezTo>
                  <a:cubicBezTo>
                    <a:pt x="147" y="48"/>
                    <a:pt x="147" y="48"/>
                    <a:pt x="147" y="49"/>
                  </a:cubicBezTo>
                  <a:cubicBezTo>
                    <a:pt x="147" y="49"/>
                    <a:pt x="146" y="49"/>
                    <a:pt x="146" y="49"/>
                  </a:cubicBezTo>
                  <a:cubicBezTo>
                    <a:pt x="145" y="49"/>
                    <a:pt x="145" y="48"/>
                    <a:pt x="144" y="48"/>
                  </a:cubicBezTo>
                  <a:cubicBezTo>
                    <a:pt x="144" y="48"/>
                    <a:pt x="143" y="47"/>
                    <a:pt x="144" y="46"/>
                  </a:cubicBezTo>
                  <a:cubicBezTo>
                    <a:pt x="144" y="46"/>
                    <a:pt x="144" y="46"/>
                    <a:pt x="144" y="45"/>
                  </a:cubicBezTo>
                  <a:cubicBezTo>
                    <a:pt x="144" y="45"/>
                    <a:pt x="143" y="45"/>
                    <a:pt x="143" y="45"/>
                  </a:cubicBezTo>
                  <a:cubicBezTo>
                    <a:pt x="143" y="45"/>
                    <a:pt x="143" y="45"/>
                    <a:pt x="142" y="44"/>
                  </a:cubicBezTo>
                  <a:cubicBezTo>
                    <a:pt x="142" y="44"/>
                    <a:pt x="142" y="44"/>
                    <a:pt x="142" y="43"/>
                  </a:cubicBezTo>
                  <a:cubicBezTo>
                    <a:pt x="141" y="43"/>
                    <a:pt x="141" y="42"/>
                    <a:pt x="141" y="42"/>
                  </a:cubicBezTo>
                  <a:cubicBezTo>
                    <a:pt x="141" y="42"/>
                    <a:pt x="140" y="41"/>
                    <a:pt x="140" y="41"/>
                  </a:cubicBezTo>
                  <a:cubicBezTo>
                    <a:pt x="139" y="41"/>
                    <a:pt x="139" y="41"/>
                    <a:pt x="138" y="41"/>
                  </a:cubicBezTo>
                  <a:cubicBezTo>
                    <a:pt x="138" y="41"/>
                    <a:pt x="138" y="40"/>
                    <a:pt x="137" y="40"/>
                  </a:cubicBezTo>
                  <a:cubicBezTo>
                    <a:pt x="136" y="40"/>
                    <a:pt x="135" y="39"/>
                    <a:pt x="136" y="41"/>
                  </a:cubicBezTo>
                  <a:cubicBezTo>
                    <a:pt x="136" y="42"/>
                    <a:pt x="135" y="42"/>
                    <a:pt x="135" y="42"/>
                  </a:cubicBezTo>
                  <a:cubicBezTo>
                    <a:pt x="135" y="42"/>
                    <a:pt x="136" y="42"/>
                    <a:pt x="136" y="43"/>
                  </a:cubicBezTo>
                  <a:cubicBezTo>
                    <a:pt x="136" y="43"/>
                    <a:pt x="136" y="43"/>
                    <a:pt x="135" y="43"/>
                  </a:cubicBezTo>
                  <a:cubicBezTo>
                    <a:pt x="135" y="44"/>
                    <a:pt x="135" y="44"/>
                    <a:pt x="135" y="44"/>
                  </a:cubicBezTo>
                  <a:cubicBezTo>
                    <a:pt x="135" y="44"/>
                    <a:pt x="135" y="44"/>
                    <a:pt x="135" y="44"/>
                  </a:cubicBezTo>
                  <a:cubicBezTo>
                    <a:pt x="135" y="44"/>
                    <a:pt x="135" y="44"/>
                    <a:pt x="134" y="44"/>
                  </a:cubicBezTo>
                  <a:cubicBezTo>
                    <a:pt x="135" y="45"/>
                    <a:pt x="135" y="45"/>
                    <a:pt x="136" y="45"/>
                  </a:cubicBezTo>
                  <a:cubicBezTo>
                    <a:pt x="136" y="45"/>
                    <a:pt x="136" y="46"/>
                    <a:pt x="136" y="47"/>
                  </a:cubicBezTo>
                  <a:cubicBezTo>
                    <a:pt x="136" y="48"/>
                    <a:pt x="134" y="49"/>
                    <a:pt x="134" y="49"/>
                  </a:cubicBezTo>
                  <a:cubicBezTo>
                    <a:pt x="134" y="48"/>
                    <a:pt x="133" y="48"/>
                    <a:pt x="132" y="48"/>
                  </a:cubicBezTo>
                  <a:cubicBezTo>
                    <a:pt x="132" y="49"/>
                    <a:pt x="132" y="49"/>
                    <a:pt x="132" y="49"/>
                  </a:cubicBezTo>
                  <a:cubicBezTo>
                    <a:pt x="133" y="49"/>
                    <a:pt x="133" y="50"/>
                    <a:pt x="133" y="50"/>
                  </a:cubicBezTo>
                  <a:cubicBezTo>
                    <a:pt x="133" y="50"/>
                    <a:pt x="133" y="51"/>
                    <a:pt x="133" y="51"/>
                  </a:cubicBezTo>
                  <a:cubicBezTo>
                    <a:pt x="133" y="51"/>
                    <a:pt x="133" y="52"/>
                    <a:pt x="132" y="52"/>
                  </a:cubicBezTo>
                  <a:cubicBezTo>
                    <a:pt x="132" y="52"/>
                    <a:pt x="132" y="52"/>
                    <a:pt x="132" y="52"/>
                  </a:cubicBezTo>
                  <a:cubicBezTo>
                    <a:pt x="132" y="52"/>
                    <a:pt x="131" y="52"/>
                    <a:pt x="131" y="52"/>
                  </a:cubicBezTo>
                  <a:cubicBezTo>
                    <a:pt x="131" y="52"/>
                    <a:pt x="131" y="52"/>
                    <a:pt x="131" y="52"/>
                  </a:cubicBezTo>
                  <a:cubicBezTo>
                    <a:pt x="131" y="51"/>
                    <a:pt x="130" y="51"/>
                    <a:pt x="130" y="51"/>
                  </a:cubicBezTo>
                  <a:cubicBezTo>
                    <a:pt x="131" y="51"/>
                    <a:pt x="131" y="51"/>
                    <a:pt x="131" y="51"/>
                  </a:cubicBezTo>
                  <a:cubicBezTo>
                    <a:pt x="131" y="51"/>
                    <a:pt x="131" y="50"/>
                    <a:pt x="131" y="50"/>
                  </a:cubicBezTo>
                  <a:cubicBezTo>
                    <a:pt x="131" y="50"/>
                    <a:pt x="130" y="50"/>
                    <a:pt x="130" y="49"/>
                  </a:cubicBezTo>
                  <a:cubicBezTo>
                    <a:pt x="130" y="49"/>
                    <a:pt x="130" y="49"/>
                    <a:pt x="130" y="49"/>
                  </a:cubicBezTo>
                  <a:cubicBezTo>
                    <a:pt x="130" y="49"/>
                    <a:pt x="130" y="48"/>
                    <a:pt x="130" y="48"/>
                  </a:cubicBezTo>
                  <a:cubicBezTo>
                    <a:pt x="131" y="47"/>
                    <a:pt x="129" y="46"/>
                    <a:pt x="129" y="46"/>
                  </a:cubicBezTo>
                  <a:cubicBezTo>
                    <a:pt x="129" y="46"/>
                    <a:pt x="127" y="46"/>
                    <a:pt x="127" y="45"/>
                  </a:cubicBezTo>
                  <a:cubicBezTo>
                    <a:pt x="126" y="45"/>
                    <a:pt x="125" y="45"/>
                    <a:pt x="124" y="43"/>
                  </a:cubicBezTo>
                  <a:cubicBezTo>
                    <a:pt x="124" y="42"/>
                    <a:pt x="123" y="42"/>
                    <a:pt x="123" y="42"/>
                  </a:cubicBezTo>
                  <a:cubicBezTo>
                    <a:pt x="123" y="42"/>
                    <a:pt x="122" y="42"/>
                    <a:pt x="121" y="41"/>
                  </a:cubicBezTo>
                  <a:cubicBezTo>
                    <a:pt x="120" y="41"/>
                    <a:pt x="120" y="39"/>
                    <a:pt x="120" y="39"/>
                  </a:cubicBezTo>
                  <a:cubicBezTo>
                    <a:pt x="119" y="39"/>
                    <a:pt x="119" y="39"/>
                    <a:pt x="118" y="39"/>
                  </a:cubicBezTo>
                  <a:cubicBezTo>
                    <a:pt x="118" y="39"/>
                    <a:pt x="118" y="37"/>
                    <a:pt x="120" y="36"/>
                  </a:cubicBezTo>
                  <a:cubicBezTo>
                    <a:pt x="121" y="36"/>
                    <a:pt x="123" y="35"/>
                    <a:pt x="124" y="35"/>
                  </a:cubicBezTo>
                  <a:cubicBezTo>
                    <a:pt x="124" y="35"/>
                    <a:pt x="124" y="35"/>
                    <a:pt x="124" y="34"/>
                  </a:cubicBezTo>
                  <a:cubicBezTo>
                    <a:pt x="124" y="34"/>
                    <a:pt x="125" y="35"/>
                    <a:pt x="125" y="34"/>
                  </a:cubicBezTo>
                  <a:cubicBezTo>
                    <a:pt x="125" y="34"/>
                    <a:pt x="126" y="35"/>
                    <a:pt x="127" y="34"/>
                  </a:cubicBezTo>
                  <a:cubicBezTo>
                    <a:pt x="127" y="34"/>
                    <a:pt x="128" y="34"/>
                    <a:pt x="128" y="33"/>
                  </a:cubicBezTo>
                  <a:cubicBezTo>
                    <a:pt x="128" y="33"/>
                    <a:pt x="129" y="33"/>
                    <a:pt x="129" y="33"/>
                  </a:cubicBezTo>
                  <a:cubicBezTo>
                    <a:pt x="130" y="32"/>
                    <a:pt x="129" y="32"/>
                    <a:pt x="129" y="32"/>
                  </a:cubicBezTo>
                  <a:cubicBezTo>
                    <a:pt x="129" y="32"/>
                    <a:pt x="130" y="32"/>
                    <a:pt x="130" y="33"/>
                  </a:cubicBezTo>
                  <a:cubicBezTo>
                    <a:pt x="130" y="33"/>
                    <a:pt x="130" y="33"/>
                    <a:pt x="130" y="33"/>
                  </a:cubicBezTo>
                  <a:cubicBezTo>
                    <a:pt x="130" y="34"/>
                    <a:pt x="130" y="33"/>
                    <a:pt x="129" y="33"/>
                  </a:cubicBezTo>
                  <a:cubicBezTo>
                    <a:pt x="129" y="34"/>
                    <a:pt x="128" y="35"/>
                    <a:pt x="128" y="35"/>
                  </a:cubicBezTo>
                  <a:cubicBezTo>
                    <a:pt x="128" y="35"/>
                    <a:pt x="128" y="35"/>
                    <a:pt x="127" y="35"/>
                  </a:cubicBezTo>
                  <a:cubicBezTo>
                    <a:pt x="127" y="35"/>
                    <a:pt x="128" y="36"/>
                    <a:pt x="129" y="36"/>
                  </a:cubicBezTo>
                  <a:cubicBezTo>
                    <a:pt x="129" y="36"/>
                    <a:pt x="129" y="36"/>
                    <a:pt x="129" y="37"/>
                  </a:cubicBezTo>
                  <a:cubicBezTo>
                    <a:pt x="129" y="37"/>
                    <a:pt x="130" y="36"/>
                    <a:pt x="130" y="36"/>
                  </a:cubicBezTo>
                  <a:cubicBezTo>
                    <a:pt x="130" y="36"/>
                    <a:pt x="131" y="37"/>
                    <a:pt x="131" y="36"/>
                  </a:cubicBezTo>
                  <a:cubicBezTo>
                    <a:pt x="131" y="36"/>
                    <a:pt x="131" y="36"/>
                    <a:pt x="132" y="37"/>
                  </a:cubicBezTo>
                  <a:cubicBezTo>
                    <a:pt x="132" y="37"/>
                    <a:pt x="133" y="37"/>
                    <a:pt x="133" y="37"/>
                  </a:cubicBezTo>
                  <a:cubicBezTo>
                    <a:pt x="133" y="37"/>
                    <a:pt x="133" y="38"/>
                    <a:pt x="134" y="38"/>
                  </a:cubicBezTo>
                  <a:cubicBezTo>
                    <a:pt x="134" y="38"/>
                    <a:pt x="135" y="38"/>
                    <a:pt x="135" y="38"/>
                  </a:cubicBezTo>
                  <a:cubicBezTo>
                    <a:pt x="135" y="38"/>
                    <a:pt x="134" y="37"/>
                    <a:pt x="133" y="37"/>
                  </a:cubicBezTo>
                  <a:cubicBezTo>
                    <a:pt x="133" y="37"/>
                    <a:pt x="133" y="36"/>
                    <a:pt x="132" y="35"/>
                  </a:cubicBezTo>
                  <a:cubicBezTo>
                    <a:pt x="132" y="35"/>
                    <a:pt x="132" y="35"/>
                    <a:pt x="132" y="35"/>
                  </a:cubicBezTo>
                  <a:cubicBezTo>
                    <a:pt x="132" y="35"/>
                    <a:pt x="131" y="35"/>
                    <a:pt x="131" y="34"/>
                  </a:cubicBezTo>
                  <a:cubicBezTo>
                    <a:pt x="131" y="34"/>
                    <a:pt x="131" y="35"/>
                    <a:pt x="132" y="35"/>
                  </a:cubicBezTo>
                  <a:cubicBezTo>
                    <a:pt x="132" y="35"/>
                    <a:pt x="132" y="33"/>
                    <a:pt x="131" y="33"/>
                  </a:cubicBezTo>
                  <a:cubicBezTo>
                    <a:pt x="131" y="33"/>
                    <a:pt x="132" y="33"/>
                    <a:pt x="132" y="34"/>
                  </a:cubicBezTo>
                  <a:cubicBezTo>
                    <a:pt x="132" y="34"/>
                    <a:pt x="132" y="34"/>
                    <a:pt x="132" y="33"/>
                  </a:cubicBezTo>
                  <a:cubicBezTo>
                    <a:pt x="132" y="33"/>
                    <a:pt x="133" y="34"/>
                    <a:pt x="134" y="34"/>
                  </a:cubicBezTo>
                  <a:cubicBezTo>
                    <a:pt x="134" y="34"/>
                    <a:pt x="135" y="33"/>
                    <a:pt x="134" y="33"/>
                  </a:cubicBezTo>
                  <a:cubicBezTo>
                    <a:pt x="133" y="32"/>
                    <a:pt x="133" y="31"/>
                    <a:pt x="133" y="31"/>
                  </a:cubicBezTo>
                  <a:cubicBezTo>
                    <a:pt x="133" y="31"/>
                    <a:pt x="134" y="32"/>
                    <a:pt x="135" y="32"/>
                  </a:cubicBezTo>
                  <a:cubicBezTo>
                    <a:pt x="135" y="32"/>
                    <a:pt x="135" y="31"/>
                    <a:pt x="134" y="31"/>
                  </a:cubicBezTo>
                  <a:cubicBezTo>
                    <a:pt x="134" y="31"/>
                    <a:pt x="134" y="30"/>
                    <a:pt x="134" y="30"/>
                  </a:cubicBezTo>
                  <a:cubicBezTo>
                    <a:pt x="134" y="30"/>
                    <a:pt x="134" y="30"/>
                    <a:pt x="135" y="30"/>
                  </a:cubicBezTo>
                  <a:cubicBezTo>
                    <a:pt x="135" y="30"/>
                    <a:pt x="135" y="31"/>
                    <a:pt x="135" y="31"/>
                  </a:cubicBezTo>
                  <a:cubicBezTo>
                    <a:pt x="136" y="31"/>
                    <a:pt x="136" y="31"/>
                    <a:pt x="136" y="31"/>
                  </a:cubicBezTo>
                  <a:cubicBezTo>
                    <a:pt x="136" y="31"/>
                    <a:pt x="136" y="31"/>
                    <a:pt x="137" y="31"/>
                  </a:cubicBezTo>
                  <a:cubicBezTo>
                    <a:pt x="137" y="31"/>
                    <a:pt x="137" y="31"/>
                    <a:pt x="137" y="31"/>
                  </a:cubicBezTo>
                  <a:cubicBezTo>
                    <a:pt x="138" y="31"/>
                    <a:pt x="138" y="31"/>
                    <a:pt x="138" y="31"/>
                  </a:cubicBezTo>
                  <a:cubicBezTo>
                    <a:pt x="138" y="32"/>
                    <a:pt x="138" y="32"/>
                    <a:pt x="139" y="32"/>
                  </a:cubicBezTo>
                  <a:cubicBezTo>
                    <a:pt x="139" y="33"/>
                    <a:pt x="139" y="33"/>
                    <a:pt x="140" y="33"/>
                  </a:cubicBezTo>
                  <a:cubicBezTo>
                    <a:pt x="140" y="33"/>
                    <a:pt x="140" y="34"/>
                    <a:pt x="140" y="34"/>
                  </a:cubicBezTo>
                  <a:cubicBezTo>
                    <a:pt x="140" y="34"/>
                    <a:pt x="140" y="34"/>
                    <a:pt x="141" y="34"/>
                  </a:cubicBezTo>
                  <a:cubicBezTo>
                    <a:pt x="141" y="35"/>
                    <a:pt x="141" y="35"/>
                    <a:pt x="141" y="36"/>
                  </a:cubicBezTo>
                  <a:cubicBezTo>
                    <a:pt x="141" y="35"/>
                    <a:pt x="141" y="35"/>
                    <a:pt x="142" y="35"/>
                  </a:cubicBezTo>
                  <a:cubicBezTo>
                    <a:pt x="142" y="36"/>
                    <a:pt x="142" y="36"/>
                    <a:pt x="142" y="36"/>
                  </a:cubicBezTo>
                  <a:cubicBezTo>
                    <a:pt x="142" y="36"/>
                    <a:pt x="142" y="36"/>
                    <a:pt x="142" y="37"/>
                  </a:cubicBezTo>
                  <a:cubicBezTo>
                    <a:pt x="142" y="37"/>
                    <a:pt x="141" y="37"/>
                    <a:pt x="141" y="37"/>
                  </a:cubicBezTo>
                  <a:cubicBezTo>
                    <a:pt x="141" y="37"/>
                    <a:pt x="140" y="37"/>
                    <a:pt x="140" y="37"/>
                  </a:cubicBezTo>
                  <a:cubicBezTo>
                    <a:pt x="140" y="38"/>
                    <a:pt x="140" y="38"/>
                    <a:pt x="140" y="38"/>
                  </a:cubicBezTo>
                  <a:cubicBezTo>
                    <a:pt x="140" y="38"/>
                    <a:pt x="139" y="38"/>
                    <a:pt x="139" y="37"/>
                  </a:cubicBezTo>
                  <a:cubicBezTo>
                    <a:pt x="138" y="37"/>
                    <a:pt x="138" y="37"/>
                    <a:pt x="137" y="37"/>
                  </a:cubicBezTo>
                  <a:cubicBezTo>
                    <a:pt x="137" y="37"/>
                    <a:pt x="137" y="37"/>
                    <a:pt x="137" y="37"/>
                  </a:cubicBezTo>
                  <a:cubicBezTo>
                    <a:pt x="136" y="37"/>
                    <a:pt x="136" y="37"/>
                    <a:pt x="136" y="38"/>
                  </a:cubicBezTo>
                  <a:cubicBezTo>
                    <a:pt x="137" y="38"/>
                    <a:pt x="137" y="38"/>
                    <a:pt x="137" y="38"/>
                  </a:cubicBezTo>
                  <a:cubicBezTo>
                    <a:pt x="138" y="38"/>
                    <a:pt x="138" y="39"/>
                    <a:pt x="138" y="39"/>
                  </a:cubicBezTo>
                  <a:cubicBezTo>
                    <a:pt x="138" y="39"/>
                    <a:pt x="138" y="39"/>
                    <a:pt x="139" y="39"/>
                  </a:cubicBezTo>
                  <a:cubicBezTo>
                    <a:pt x="139" y="39"/>
                    <a:pt x="140" y="39"/>
                    <a:pt x="140" y="39"/>
                  </a:cubicBezTo>
                  <a:cubicBezTo>
                    <a:pt x="140" y="40"/>
                    <a:pt x="141" y="40"/>
                    <a:pt x="141" y="40"/>
                  </a:cubicBezTo>
                  <a:cubicBezTo>
                    <a:pt x="141" y="41"/>
                    <a:pt x="142" y="41"/>
                    <a:pt x="142" y="41"/>
                  </a:cubicBezTo>
                  <a:cubicBezTo>
                    <a:pt x="142" y="41"/>
                    <a:pt x="142" y="42"/>
                    <a:pt x="142" y="42"/>
                  </a:cubicBezTo>
                  <a:cubicBezTo>
                    <a:pt x="142" y="42"/>
                    <a:pt x="142" y="42"/>
                    <a:pt x="142" y="42"/>
                  </a:cubicBezTo>
                  <a:cubicBezTo>
                    <a:pt x="143" y="42"/>
                    <a:pt x="143" y="42"/>
                    <a:pt x="143" y="43"/>
                  </a:cubicBezTo>
                  <a:cubicBezTo>
                    <a:pt x="143" y="43"/>
                    <a:pt x="143" y="43"/>
                    <a:pt x="143" y="43"/>
                  </a:cubicBezTo>
                  <a:cubicBezTo>
                    <a:pt x="144" y="43"/>
                    <a:pt x="144" y="43"/>
                    <a:pt x="144" y="43"/>
                  </a:cubicBezTo>
                  <a:cubicBezTo>
                    <a:pt x="144" y="43"/>
                    <a:pt x="144" y="44"/>
                    <a:pt x="145" y="44"/>
                  </a:cubicBezTo>
                  <a:cubicBezTo>
                    <a:pt x="145" y="44"/>
                    <a:pt x="146" y="45"/>
                    <a:pt x="146" y="45"/>
                  </a:cubicBezTo>
                  <a:cubicBezTo>
                    <a:pt x="147" y="45"/>
                    <a:pt x="147" y="45"/>
                    <a:pt x="147" y="45"/>
                  </a:cubicBezTo>
                  <a:cubicBezTo>
                    <a:pt x="147" y="45"/>
                    <a:pt x="147" y="45"/>
                    <a:pt x="147" y="45"/>
                  </a:cubicBezTo>
                  <a:cubicBezTo>
                    <a:pt x="146" y="44"/>
                    <a:pt x="146" y="44"/>
                    <a:pt x="146" y="44"/>
                  </a:cubicBezTo>
                  <a:cubicBezTo>
                    <a:pt x="146" y="43"/>
                    <a:pt x="146" y="43"/>
                    <a:pt x="145" y="43"/>
                  </a:cubicBezTo>
                  <a:cubicBezTo>
                    <a:pt x="146" y="43"/>
                    <a:pt x="146" y="43"/>
                    <a:pt x="146" y="43"/>
                  </a:cubicBezTo>
                  <a:cubicBezTo>
                    <a:pt x="147" y="44"/>
                    <a:pt x="147" y="44"/>
                    <a:pt x="147" y="44"/>
                  </a:cubicBezTo>
                  <a:cubicBezTo>
                    <a:pt x="147" y="44"/>
                    <a:pt x="147" y="44"/>
                    <a:pt x="148" y="45"/>
                  </a:cubicBezTo>
                  <a:cubicBezTo>
                    <a:pt x="148" y="45"/>
                    <a:pt x="148" y="45"/>
                    <a:pt x="148" y="45"/>
                  </a:cubicBezTo>
                  <a:cubicBezTo>
                    <a:pt x="148" y="45"/>
                    <a:pt x="148" y="46"/>
                    <a:pt x="149" y="46"/>
                  </a:cubicBezTo>
                  <a:cubicBezTo>
                    <a:pt x="149" y="45"/>
                    <a:pt x="148" y="45"/>
                    <a:pt x="148" y="45"/>
                  </a:cubicBezTo>
                  <a:cubicBezTo>
                    <a:pt x="148" y="45"/>
                    <a:pt x="148" y="45"/>
                    <a:pt x="148" y="44"/>
                  </a:cubicBezTo>
                  <a:cubicBezTo>
                    <a:pt x="149" y="44"/>
                    <a:pt x="149" y="44"/>
                    <a:pt x="149" y="44"/>
                  </a:cubicBezTo>
                  <a:cubicBezTo>
                    <a:pt x="149" y="44"/>
                    <a:pt x="149" y="44"/>
                    <a:pt x="149" y="44"/>
                  </a:cubicBezTo>
                  <a:cubicBezTo>
                    <a:pt x="149" y="44"/>
                    <a:pt x="149" y="44"/>
                    <a:pt x="149" y="44"/>
                  </a:cubicBezTo>
                  <a:cubicBezTo>
                    <a:pt x="149" y="43"/>
                    <a:pt x="149" y="43"/>
                    <a:pt x="149" y="43"/>
                  </a:cubicBezTo>
                  <a:cubicBezTo>
                    <a:pt x="148" y="43"/>
                    <a:pt x="148" y="43"/>
                    <a:pt x="148" y="43"/>
                  </a:cubicBezTo>
                  <a:cubicBezTo>
                    <a:pt x="148" y="43"/>
                    <a:pt x="148" y="43"/>
                    <a:pt x="148" y="42"/>
                  </a:cubicBezTo>
                  <a:cubicBezTo>
                    <a:pt x="148" y="42"/>
                    <a:pt x="148" y="42"/>
                    <a:pt x="147" y="42"/>
                  </a:cubicBezTo>
                  <a:cubicBezTo>
                    <a:pt x="147" y="42"/>
                    <a:pt x="147" y="41"/>
                    <a:pt x="147" y="41"/>
                  </a:cubicBezTo>
                  <a:cubicBezTo>
                    <a:pt x="147" y="41"/>
                    <a:pt x="147" y="41"/>
                    <a:pt x="147" y="40"/>
                  </a:cubicBezTo>
                  <a:cubicBezTo>
                    <a:pt x="147" y="40"/>
                    <a:pt x="147" y="40"/>
                    <a:pt x="147" y="40"/>
                  </a:cubicBezTo>
                  <a:cubicBezTo>
                    <a:pt x="147" y="40"/>
                    <a:pt x="147" y="40"/>
                    <a:pt x="147" y="40"/>
                  </a:cubicBezTo>
                  <a:cubicBezTo>
                    <a:pt x="148" y="40"/>
                    <a:pt x="148" y="41"/>
                    <a:pt x="148" y="41"/>
                  </a:cubicBezTo>
                  <a:cubicBezTo>
                    <a:pt x="148" y="41"/>
                    <a:pt x="148" y="41"/>
                    <a:pt x="148" y="41"/>
                  </a:cubicBezTo>
                  <a:cubicBezTo>
                    <a:pt x="148" y="42"/>
                    <a:pt x="148" y="42"/>
                    <a:pt x="148" y="42"/>
                  </a:cubicBezTo>
                  <a:cubicBezTo>
                    <a:pt x="149" y="42"/>
                    <a:pt x="149" y="42"/>
                    <a:pt x="149" y="42"/>
                  </a:cubicBezTo>
                  <a:cubicBezTo>
                    <a:pt x="149" y="43"/>
                    <a:pt x="149" y="43"/>
                    <a:pt x="149" y="43"/>
                  </a:cubicBezTo>
                  <a:cubicBezTo>
                    <a:pt x="149" y="43"/>
                    <a:pt x="150" y="43"/>
                    <a:pt x="150" y="43"/>
                  </a:cubicBezTo>
                  <a:cubicBezTo>
                    <a:pt x="150" y="43"/>
                    <a:pt x="150" y="43"/>
                    <a:pt x="150" y="42"/>
                  </a:cubicBezTo>
                  <a:cubicBezTo>
                    <a:pt x="150" y="43"/>
                    <a:pt x="150" y="43"/>
                    <a:pt x="151" y="43"/>
                  </a:cubicBezTo>
                  <a:cubicBezTo>
                    <a:pt x="151" y="43"/>
                    <a:pt x="151" y="43"/>
                    <a:pt x="151" y="42"/>
                  </a:cubicBezTo>
                  <a:cubicBezTo>
                    <a:pt x="151" y="42"/>
                    <a:pt x="152" y="42"/>
                    <a:pt x="152" y="42"/>
                  </a:cubicBezTo>
                  <a:cubicBezTo>
                    <a:pt x="152" y="42"/>
                    <a:pt x="151" y="41"/>
                    <a:pt x="150" y="41"/>
                  </a:cubicBezTo>
                  <a:cubicBezTo>
                    <a:pt x="150" y="41"/>
                    <a:pt x="150" y="40"/>
                    <a:pt x="150" y="40"/>
                  </a:cubicBezTo>
                  <a:cubicBezTo>
                    <a:pt x="150" y="40"/>
                    <a:pt x="150" y="40"/>
                    <a:pt x="149" y="39"/>
                  </a:cubicBezTo>
                  <a:cubicBezTo>
                    <a:pt x="149" y="39"/>
                    <a:pt x="149" y="39"/>
                    <a:pt x="148" y="38"/>
                  </a:cubicBezTo>
                  <a:cubicBezTo>
                    <a:pt x="147" y="38"/>
                    <a:pt x="147" y="37"/>
                    <a:pt x="147" y="37"/>
                  </a:cubicBezTo>
                  <a:cubicBezTo>
                    <a:pt x="147" y="37"/>
                    <a:pt x="147" y="37"/>
                    <a:pt x="148" y="37"/>
                  </a:cubicBezTo>
                  <a:cubicBezTo>
                    <a:pt x="147" y="37"/>
                    <a:pt x="147" y="37"/>
                    <a:pt x="147" y="36"/>
                  </a:cubicBezTo>
                  <a:cubicBezTo>
                    <a:pt x="147" y="36"/>
                    <a:pt x="147" y="36"/>
                    <a:pt x="147" y="36"/>
                  </a:cubicBezTo>
                  <a:cubicBezTo>
                    <a:pt x="147" y="35"/>
                    <a:pt x="147" y="35"/>
                    <a:pt x="146" y="35"/>
                  </a:cubicBezTo>
                  <a:cubicBezTo>
                    <a:pt x="146" y="35"/>
                    <a:pt x="146" y="35"/>
                    <a:pt x="146" y="34"/>
                  </a:cubicBezTo>
                  <a:cubicBezTo>
                    <a:pt x="146" y="34"/>
                    <a:pt x="146" y="34"/>
                    <a:pt x="146" y="34"/>
                  </a:cubicBezTo>
                  <a:cubicBezTo>
                    <a:pt x="145" y="34"/>
                    <a:pt x="145" y="34"/>
                    <a:pt x="145" y="33"/>
                  </a:cubicBezTo>
                  <a:cubicBezTo>
                    <a:pt x="145" y="33"/>
                    <a:pt x="145" y="33"/>
                    <a:pt x="144" y="33"/>
                  </a:cubicBezTo>
                  <a:cubicBezTo>
                    <a:pt x="144" y="33"/>
                    <a:pt x="144" y="33"/>
                    <a:pt x="144" y="32"/>
                  </a:cubicBezTo>
                  <a:cubicBezTo>
                    <a:pt x="144" y="32"/>
                    <a:pt x="142" y="31"/>
                    <a:pt x="142" y="31"/>
                  </a:cubicBezTo>
                  <a:cubicBezTo>
                    <a:pt x="142" y="31"/>
                    <a:pt x="142" y="31"/>
                    <a:pt x="142" y="31"/>
                  </a:cubicBezTo>
                  <a:cubicBezTo>
                    <a:pt x="141" y="30"/>
                    <a:pt x="141" y="30"/>
                    <a:pt x="141" y="30"/>
                  </a:cubicBezTo>
                  <a:cubicBezTo>
                    <a:pt x="141" y="30"/>
                    <a:pt x="141" y="30"/>
                    <a:pt x="141" y="29"/>
                  </a:cubicBezTo>
                  <a:cubicBezTo>
                    <a:pt x="140" y="29"/>
                    <a:pt x="140" y="29"/>
                    <a:pt x="140" y="29"/>
                  </a:cubicBezTo>
                  <a:cubicBezTo>
                    <a:pt x="140" y="29"/>
                    <a:pt x="140" y="29"/>
                    <a:pt x="140" y="29"/>
                  </a:cubicBezTo>
                  <a:cubicBezTo>
                    <a:pt x="140" y="29"/>
                    <a:pt x="140" y="29"/>
                    <a:pt x="140" y="29"/>
                  </a:cubicBezTo>
                  <a:cubicBezTo>
                    <a:pt x="140" y="28"/>
                    <a:pt x="139" y="28"/>
                    <a:pt x="139" y="28"/>
                  </a:cubicBezTo>
                  <a:cubicBezTo>
                    <a:pt x="139" y="27"/>
                    <a:pt x="139" y="27"/>
                    <a:pt x="138" y="27"/>
                  </a:cubicBezTo>
                  <a:cubicBezTo>
                    <a:pt x="138" y="27"/>
                    <a:pt x="138" y="27"/>
                    <a:pt x="137" y="27"/>
                  </a:cubicBezTo>
                  <a:cubicBezTo>
                    <a:pt x="137" y="26"/>
                    <a:pt x="136" y="26"/>
                    <a:pt x="136" y="26"/>
                  </a:cubicBezTo>
                  <a:cubicBezTo>
                    <a:pt x="136" y="26"/>
                    <a:pt x="136" y="26"/>
                    <a:pt x="136" y="26"/>
                  </a:cubicBezTo>
                  <a:cubicBezTo>
                    <a:pt x="136" y="27"/>
                    <a:pt x="136" y="27"/>
                    <a:pt x="137" y="27"/>
                  </a:cubicBezTo>
                  <a:cubicBezTo>
                    <a:pt x="137" y="27"/>
                    <a:pt x="137" y="28"/>
                    <a:pt x="137" y="28"/>
                  </a:cubicBezTo>
                  <a:cubicBezTo>
                    <a:pt x="138" y="28"/>
                    <a:pt x="138" y="28"/>
                    <a:pt x="138" y="28"/>
                  </a:cubicBezTo>
                  <a:cubicBezTo>
                    <a:pt x="138" y="28"/>
                    <a:pt x="138" y="28"/>
                    <a:pt x="137" y="28"/>
                  </a:cubicBezTo>
                  <a:cubicBezTo>
                    <a:pt x="137" y="28"/>
                    <a:pt x="137" y="28"/>
                    <a:pt x="136" y="28"/>
                  </a:cubicBezTo>
                  <a:cubicBezTo>
                    <a:pt x="136" y="28"/>
                    <a:pt x="136" y="28"/>
                    <a:pt x="135" y="28"/>
                  </a:cubicBezTo>
                  <a:cubicBezTo>
                    <a:pt x="135" y="28"/>
                    <a:pt x="136" y="28"/>
                    <a:pt x="136" y="27"/>
                  </a:cubicBezTo>
                  <a:cubicBezTo>
                    <a:pt x="136" y="27"/>
                    <a:pt x="136" y="26"/>
                    <a:pt x="136" y="26"/>
                  </a:cubicBezTo>
                  <a:cubicBezTo>
                    <a:pt x="135" y="26"/>
                    <a:pt x="135" y="25"/>
                    <a:pt x="134" y="25"/>
                  </a:cubicBezTo>
                  <a:cubicBezTo>
                    <a:pt x="134" y="25"/>
                    <a:pt x="134" y="25"/>
                    <a:pt x="133" y="25"/>
                  </a:cubicBezTo>
                  <a:cubicBezTo>
                    <a:pt x="133" y="25"/>
                    <a:pt x="133" y="25"/>
                    <a:pt x="132" y="25"/>
                  </a:cubicBezTo>
                  <a:cubicBezTo>
                    <a:pt x="132" y="25"/>
                    <a:pt x="132" y="25"/>
                    <a:pt x="132" y="25"/>
                  </a:cubicBezTo>
                  <a:cubicBezTo>
                    <a:pt x="131" y="25"/>
                    <a:pt x="131" y="26"/>
                    <a:pt x="131" y="26"/>
                  </a:cubicBezTo>
                  <a:cubicBezTo>
                    <a:pt x="132" y="26"/>
                    <a:pt x="132" y="26"/>
                    <a:pt x="132" y="26"/>
                  </a:cubicBezTo>
                  <a:cubicBezTo>
                    <a:pt x="132" y="26"/>
                    <a:pt x="131" y="26"/>
                    <a:pt x="131" y="26"/>
                  </a:cubicBezTo>
                  <a:cubicBezTo>
                    <a:pt x="131" y="26"/>
                    <a:pt x="131" y="27"/>
                    <a:pt x="132" y="27"/>
                  </a:cubicBezTo>
                  <a:cubicBezTo>
                    <a:pt x="132" y="27"/>
                    <a:pt x="130" y="27"/>
                    <a:pt x="131" y="26"/>
                  </a:cubicBezTo>
                  <a:cubicBezTo>
                    <a:pt x="131" y="25"/>
                    <a:pt x="131" y="25"/>
                    <a:pt x="131" y="25"/>
                  </a:cubicBezTo>
                  <a:cubicBezTo>
                    <a:pt x="131" y="25"/>
                    <a:pt x="132" y="24"/>
                    <a:pt x="132" y="24"/>
                  </a:cubicBezTo>
                  <a:cubicBezTo>
                    <a:pt x="132" y="24"/>
                    <a:pt x="131" y="24"/>
                    <a:pt x="130" y="24"/>
                  </a:cubicBezTo>
                  <a:cubicBezTo>
                    <a:pt x="130" y="24"/>
                    <a:pt x="129" y="24"/>
                    <a:pt x="128" y="24"/>
                  </a:cubicBezTo>
                  <a:cubicBezTo>
                    <a:pt x="127" y="25"/>
                    <a:pt x="127" y="26"/>
                    <a:pt x="127" y="26"/>
                  </a:cubicBezTo>
                  <a:cubicBezTo>
                    <a:pt x="128" y="26"/>
                    <a:pt x="128" y="26"/>
                    <a:pt x="129" y="26"/>
                  </a:cubicBezTo>
                  <a:cubicBezTo>
                    <a:pt x="128" y="26"/>
                    <a:pt x="128" y="26"/>
                    <a:pt x="127" y="26"/>
                  </a:cubicBezTo>
                  <a:cubicBezTo>
                    <a:pt x="127" y="26"/>
                    <a:pt x="128" y="27"/>
                    <a:pt x="129" y="27"/>
                  </a:cubicBezTo>
                  <a:cubicBezTo>
                    <a:pt x="129" y="27"/>
                    <a:pt x="129" y="28"/>
                    <a:pt x="130" y="28"/>
                  </a:cubicBezTo>
                  <a:cubicBezTo>
                    <a:pt x="130" y="28"/>
                    <a:pt x="130" y="28"/>
                    <a:pt x="131" y="29"/>
                  </a:cubicBezTo>
                  <a:cubicBezTo>
                    <a:pt x="131" y="29"/>
                    <a:pt x="130" y="31"/>
                    <a:pt x="130" y="31"/>
                  </a:cubicBezTo>
                  <a:cubicBezTo>
                    <a:pt x="130" y="31"/>
                    <a:pt x="130" y="30"/>
                    <a:pt x="129" y="30"/>
                  </a:cubicBezTo>
                  <a:cubicBezTo>
                    <a:pt x="129" y="30"/>
                    <a:pt x="129" y="31"/>
                    <a:pt x="129" y="31"/>
                  </a:cubicBezTo>
                  <a:cubicBezTo>
                    <a:pt x="129" y="31"/>
                    <a:pt x="128" y="31"/>
                    <a:pt x="128" y="30"/>
                  </a:cubicBezTo>
                  <a:cubicBezTo>
                    <a:pt x="128" y="29"/>
                    <a:pt x="129" y="30"/>
                    <a:pt x="128" y="29"/>
                  </a:cubicBezTo>
                  <a:cubicBezTo>
                    <a:pt x="128" y="29"/>
                    <a:pt x="128" y="29"/>
                    <a:pt x="127" y="28"/>
                  </a:cubicBezTo>
                  <a:cubicBezTo>
                    <a:pt x="127" y="28"/>
                    <a:pt x="126" y="28"/>
                    <a:pt x="126" y="29"/>
                  </a:cubicBezTo>
                  <a:cubicBezTo>
                    <a:pt x="126" y="29"/>
                    <a:pt x="125" y="29"/>
                    <a:pt x="126" y="28"/>
                  </a:cubicBezTo>
                  <a:cubicBezTo>
                    <a:pt x="127" y="27"/>
                    <a:pt x="126" y="27"/>
                    <a:pt x="126" y="27"/>
                  </a:cubicBezTo>
                  <a:cubicBezTo>
                    <a:pt x="125" y="27"/>
                    <a:pt x="125" y="27"/>
                    <a:pt x="125" y="27"/>
                  </a:cubicBezTo>
                  <a:cubicBezTo>
                    <a:pt x="125" y="27"/>
                    <a:pt x="125" y="27"/>
                    <a:pt x="124" y="27"/>
                  </a:cubicBezTo>
                  <a:cubicBezTo>
                    <a:pt x="124" y="26"/>
                    <a:pt x="125" y="26"/>
                    <a:pt x="125" y="26"/>
                  </a:cubicBezTo>
                  <a:cubicBezTo>
                    <a:pt x="125" y="26"/>
                    <a:pt x="125" y="26"/>
                    <a:pt x="124" y="25"/>
                  </a:cubicBezTo>
                  <a:cubicBezTo>
                    <a:pt x="124" y="25"/>
                    <a:pt x="124" y="25"/>
                    <a:pt x="123" y="24"/>
                  </a:cubicBezTo>
                  <a:cubicBezTo>
                    <a:pt x="123" y="24"/>
                    <a:pt x="124" y="24"/>
                    <a:pt x="124" y="23"/>
                  </a:cubicBezTo>
                  <a:cubicBezTo>
                    <a:pt x="124" y="23"/>
                    <a:pt x="125" y="23"/>
                    <a:pt x="125" y="23"/>
                  </a:cubicBezTo>
                  <a:cubicBezTo>
                    <a:pt x="125" y="23"/>
                    <a:pt x="125" y="23"/>
                    <a:pt x="126" y="23"/>
                  </a:cubicBezTo>
                  <a:cubicBezTo>
                    <a:pt x="126" y="23"/>
                    <a:pt x="127" y="23"/>
                    <a:pt x="128" y="23"/>
                  </a:cubicBezTo>
                  <a:cubicBezTo>
                    <a:pt x="128" y="23"/>
                    <a:pt x="128" y="22"/>
                    <a:pt x="127" y="22"/>
                  </a:cubicBezTo>
                  <a:cubicBezTo>
                    <a:pt x="126" y="23"/>
                    <a:pt x="126" y="22"/>
                    <a:pt x="126" y="22"/>
                  </a:cubicBezTo>
                  <a:cubicBezTo>
                    <a:pt x="126" y="22"/>
                    <a:pt x="123" y="21"/>
                    <a:pt x="123" y="21"/>
                  </a:cubicBezTo>
                  <a:cubicBezTo>
                    <a:pt x="122" y="21"/>
                    <a:pt x="122" y="22"/>
                    <a:pt x="122" y="22"/>
                  </a:cubicBezTo>
                  <a:cubicBezTo>
                    <a:pt x="122" y="22"/>
                    <a:pt x="122" y="22"/>
                    <a:pt x="122" y="23"/>
                  </a:cubicBezTo>
                  <a:cubicBezTo>
                    <a:pt x="122" y="23"/>
                    <a:pt x="122" y="23"/>
                    <a:pt x="122" y="23"/>
                  </a:cubicBezTo>
                  <a:cubicBezTo>
                    <a:pt x="122" y="23"/>
                    <a:pt x="122" y="23"/>
                    <a:pt x="121" y="24"/>
                  </a:cubicBezTo>
                  <a:cubicBezTo>
                    <a:pt x="121" y="23"/>
                    <a:pt x="121" y="23"/>
                    <a:pt x="121" y="23"/>
                  </a:cubicBezTo>
                  <a:cubicBezTo>
                    <a:pt x="121" y="23"/>
                    <a:pt x="121" y="23"/>
                    <a:pt x="121" y="23"/>
                  </a:cubicBezTo>
                  <a:cubicBezTo>
                    <a:pt x="121" y="22"/>
                    <a:pt x="121" y="22"/>
                    <a:pt x="121" y="21"/>
                  </a:cubicBezTo>
                  <a:cubicBezTo>
                    <a:pt x="121" y="21"/>
                    <a:pt x="121" y="21"/>
                    <a:pt x="120" y="21"/>
                  </a:cubicBezTo>
                  <a:cubicBezTo>
                    <a:pt x="120" y="20"/>
                    <a:pt x="120" y="20"/>
                    <a:pt x="120" y="20"/>
                  </a:cubicBezTo>
                  <a:cubicBezTo>
                    <a:pt x="120" y="20"/>
                    <a:pt x="119" y="20"/>
                    <a:pt x="119" y="20"/>
                  </a:cubicBezTo>
                  <a:cubicBezTo>
                    <a:pt x="118" y="20"/>
                    <a:pt x="118" y="20"/>
                    <a:pt x="118" y="20"/>
                  </a:cubicBezTo>
                  <a:cubicBezTo>
                    <a:pt x="117" y="20"/>
                    <a:pt x="117" y="20"/>
                    <a:pt x="117" y="20"/>
                  </a:cubicBezTo>
                  <a:cubicBezTo>
                    <a:pt x="117" y="20"/>
                    <a:pt x="117" y="20"/>
                    <a:pt x="117" y="21"/>
                  </a:cubicBezTo>
                  <a:cubicBezTo>
                    <a:pt x="117" y="21"/>
                    <a:pt x="117" y="21"/>
                    <a:pt x="117" y="21"/>
                  </a:cubicBezTo>
                  <a:cubicBezTo>
                    <a:pt x="117" y="21"/>
                    <a:pt x="117" y="21"/>
                    <a:pt x="116" y="20"/>
                  </a:cubicBezTo>
                  <a:cubicBezTo>
                    <a:pt x="116" y="20"/>
                    <a:pt x="116" y="20"/>
                    <a:pt x="116" y="21"/>
                  </a:cubicBezTo>
                  <a:cubicBezTo>
                    <a:pt x="115" y="21"/>
                    <a:pt x="115" y="21"/>
                    <a:pt x="115" y="21"/>
                  </a:cubicBezTo>
                  <a:cubicBezTo>
                    <a:pt x="116" y="21"/>
                    <a:pt x="116" y="21"/>
                    <a:pt x="116" y="22"/>
                  </a:cubicBezTo>
                  <a:cubicBezTo>
                    <a:pt x="117" y="22"/>
                    <a:pt x="117" y="22"/>
                    <a:pt x="117" y="22"/>
                  </a:cubicBezTo>
                  <a:cubicBezTo>
                    <a:pt x="118" y="22"/>
                    <a:pt x="118" y="23"/>
                    <a:pt x="118" y="23"/>
                  </a:cubicBezTo>
                  <a:cubicBezTo>
                    <a:pt x="118" y="23"/>
                    <a:pt x="119" y="23"/>
                    <a:pt x="119" y="23"/>
                  </a:cubicBezTo>
                  <a:cubicBezTo>
                    <a:pt x="119" y="23"/>
                    <a:pt x="120" y="23"/>
                    <a:pt x="120" y="23"/>
                  </a:cubicBezTo>
                  <a:cubicBezTo>
                    <a:pt x="120" y="24"/>
                    <a:pt x="120" y="24"/>
                    <a:pt x="121" y="24"/>
                  </a:cubicBezTo>
                  <a:cubicBezTo>
                    <a:pt x="121" y="24"/>
                    <a:pt x="120" y="24"/>
                    <a:pt x="120" y="25"/>
                  </a:cubicBezTo>
                  <a:cubicBezTo>
                    <a:pt x="120" y="25"/>
                    <a:pt x="121" y="25"/>
                    <a:pt x="120" y="26"/>
                  </a:cubicBezTo>
                  <a:cubicBezTo>
                    <a:pt x="120" y="26"/>
                    <a:pt x="120" y="25"/>
                    <a:pt x="120" y="25"/>
                  </a:cubicBezTo>
                  <a:cubicBezTo>
                    <a:pt x="120" y="25"/>
                    <a:pt x="119" y="25"/>
                    <a:pt x="119" y="25"/>
                  </a:cubicBezTo>
                  <a:cubicBezTo>
                    <a:pt x="118" y="25"/>
                    <a:pt x="118" y="26"/>
                    <a:pt x="118" y="26"/>
                  </a:cubicBezTo>
                  <a:cubicBezTo>
                    <a:pt x="118" y="26"/>
                    <a:pt x="118" y="26"/>
                    <a:pt x="118" y="26"/>
                  </a:cubicBezTo>
                  <a:cubicBezTo>
                    <a:pt x="118" y="26"/>
                    <a:pt x="118" y="26"/>
                    <a:pt x="117" y="27"/>
                  </a:cubicBezTo>
                  <a:cubicBezTo>
                    <a:pt x="117" y="27"/>
                    <a:pt x="116" y="27"/>
                    <a:pt x="115" y="27"/>
                  </a:cubicBezTo>
                  <a:cubicBezTo>
                    <a:pt x="114" y="26"/>
                    <a:pt x="112" y="25"/>
                    <a:pt x="112" y="25"/>
                  </a:cubicBezTo>
                  <a:cubicBezTo>
                    <a:pt x="111" y="24"/>
                    <a:pt x="110" y="24"/>
                    <a:pt x="109" y="24"/>
                  </a:cubicBezTo>
                  <a:cubicBezTo>
                    <a:pt x="109" y="24"/>
                    <a:pt x="108" y="24"/>
                    <a:pt x="108" y="24"/>
                  </a:cubicBezTo>
                  <a:cubicBezTo>
                    <a:pt x="107" y="25"/>
                    <a:pt x="109" y="25"/>
                    <a:pt x="108" y="27"/>
                  </a:cubicBezTo>
                  <a:cubicBezTo>
                    <a:pt x="108" y="27"/>
                    <a:pt x="109" y="25"/>
                    <a:pt x="107" y="25"/>
                  </a:cubicBezTo>
                  <a:cubicBezTo>
                    <a:pt x="107" y="25"/>
                    <a:pt x="107" y="25"/>
                    <a:pt x="106" y="25"/>
                  </a:cubicBezTo>
                  <a:cubicBezTo>
                    <a:pt x="106" y="25"/>
                    <a:pt x="107" y="24"/>
                    <a:pt x="106" y="24"/>
                  </a:cubicBezTo>
                  <a:cubicBezTo>
                    <a:pt x="106" y="24"/>
                    <a:pt x="105" y="25"/>
                    <a:pt x="104" y="25"/>
                  </a:cubicBezTo>
                  <a:cubicBezTo>
                    <a:pt x="102" y="24"/>
                    <a:pt x="101" y="24"/>
                    <a:pt x="101" y="24"/>
                  </a:cubicBezTo>
                  <a:cubicBezTo>
                    <a:pt x="102" y="24"/>
                    <a:pt x="102" y="24"/>
                    <a:pt x="103" y="23"/>
                  </a:cubicBezTo>
                  <a:cubicBezTo>
                    <a:pt x="103" y="23"/>
                    <a:pt x="103" y="23"/>
                    <a:pt x="101" y="22"/>
                  </a:cubicBezTo>
                  <a:cubicBezTo>
                    <a:pt x="100" y="22"/>
                    <a:pt x="99" y="22"/>
                    <a:pt x="99" y="22"/>
                  </a:cubicBezTo>
                  <a:cubicBezTo>
                    <a:pt x="99" y="22"/>
                    <a:pt x="99" y="22"/>
                    <a:pt x="98" y="22"/>
                  </a:cubicBezTo>
                  <a:cubicBezTo>
                    <a:pt x="97" y="21"/>
                    <a:pt x="97" y="21"/>
                    <a:pt x="97" y="21"/>
                  </a:cubicBezTo>
                  <a:cubicBezTo>
                    <a:pt x="96" y="21"/>
                    <a:pt x="96" y="21"/>
                    <a:pt x="96" y="21"/>
                  </a:cubicBezTo>
                  <a:cubicBezTo>
                    <a:pt x="96" y="21"/>
                    <a:pt x="94" y="20"/>
                    <a:pt x="94" y="21"/>
                  </a:cubicBezTo>
                  <a:cubicBezTo>
                    <a:pt x="94" y="21"/>
                    <a:pt x="94" y="21"/>
                    <a:pt x="93" y="21"/>
                  </a:cubicBezTo>
                  <a:cubicBezTo>
                    <a:pt x="93" y="21"/>
                    <a:pt x="94" y="21"/>
                    <a:pt x="94" y="20"/>
                  </a:cubicBezTo>
                  <a:cubicBezTo>
                    <a:pt x="93" y="20"/>
                    <a:pt x="93" y="20"/>
                    <a:pt x="93" y="20"/>
                  </a:cubicBezTo>
                  <a:cubicBezTo>
                    <a:pt x="93" y="20"/>
                    <a:pt x="93" y="20"/>
                    <a:pt x="93" y="20"/>
                  </a:cubicBezTo>
                  <a:cubicBezTo>
                    <a:pt x="93" y="20"/>
                    <a:pt x="92" y="21"/>
                    <a:pt x="92" y="21"/>
                  </a:cubicBezTo>
                  <a:cubicBezTo>
                    <a:pt x="91" y="21"/>
                    <a:pt x="91" y="20"/>
                    <a:pt x="91" y="20"/>
                  </a:cubicBezTo>
                  <a:cubicBezTo>
                    <a:pt x="91" y="20"/>
                    <a:pt x="90" y="19"/>
                    <a:pt x="90" y="20"/>
                  </a:cubicBezTo>
                  <a:cubicBezTo>
                    <a:pt x="89" y="20"/>
                    <a:pt x="89" y="20"/>
                    <a:pt x="89" y="20"/>
                  </a:cubicBezTo>
                  <a:cubicBezTo>
                    <a:pt x="89" y="20"/>
                    <a:pt x="89" y="20"/>
                    <a:pt x="89" y="20"/>
                  </a:cubicBezTo>
                  <a:cubicBezTo>
                    <a:pt x="88" y="20"/>
                    <a:pt x="88" y="20"/>
                    <a:pt x="87" y="20"/>
                  </a:cubicBezTo>
                  <a:cubicBezTo>
                    <a:pt x="87" y="20"/>
                    <a:pt x="87" y="20"/>
                    <a:pt x="87" y="20"/>
                  </a:cubicBezTo>
                  <a:cubicBezTo>
                    <a:pt x="86" y="20"/>
                    <a:pt x="86" y="20"/>
                    <a:pt x="86" y="20"/>
                  </a:cubicBezTo>
                  <a:cubicBezTo>
                    <a:pt x="85" y="20"/>
                    <a:pt x="85" y="20"/>
                    <a:pt x="85" y="20"/>
                  </a:cubicBezTo>
                  <a:cubicBezTo>
                    <a:pt x="85" y="20"/>
                    <a:pt x="84" y="20"/>
                    <a:pt x="84" y="20"/>
                  </a:cubicBezTo>
                  <a:cubicBezTo>
                    <a:pt x="84" y="20"/>
                    <a:pt x="83" y="20"/>
                    <a:pt x="82" y="20"/>
                  </a:cubicBezTo>
                  <a:cubicBezTo>
                    <a:pt x="81" y="20"/>
                    <a:pt x="80" y="21"/>
                    <a:pt x="80" y="21"/>
                  </a:cubicBezTo>
                  <a:cubicBezTo>
                    <a:pt x="80" y="21"/>
                    <a:pt x="80" y="21"/>
                    <a:pt x="80" y="20"/>
                  </a:cubicBezTo>
                  <a:cubicBezTo>
                    <a:pt x="80" y="20"/>
                    <a:pt x="79" y="20"/>
                    <a:pt x="79" y="20"/>
                  </a:cubicBezTo>
                  <a:cubicBezTo>
                    <a:pt x="79" y="20"/>
                    <a:pt x="78" y="20"/>
                    <a:pt x="78" y="20"/>
                  </a:cubicBezTo>
                  <a:cubicBezTo>
                    <a:pt x="78" y="20"/>
                    <a:pt x="77" y="20"/>
                    <a:pt x="77" y="20"/>
                  </a:cubicBezTo>
                  <a:cubicBezTo>
                    <a:pt x="76" y="20"/>
                    <a:pt x="76" y="20"/>
                    <a:pt x="75" y="20"/>
                  </a:cubicBezTo>
                  <a:cubicBezTo>
                    <a:pt x="74" y="20"/>
                    <a:pt x="73" y="20"/>
                    <a:pt x="73" y="20"/>
                  </a:cubicBezTo>
                  <a:cubicBezTo>
                    <a:pt x="73" y="20"/>
                    <a:pt x="73" y="20"/>
                    <a:pt x="72" y="20"/>
                  </a:cubicBezTo>
                  <a:cubicBezTo>
                    <a:pt x="72" y="20"/>
                    <a:pt x="68" y="20"/>
                    <a:pt x="68" y="20"/>
                  </a:cubicBezTo>
                  <a:cubicBezTo>
                    <a:pt x="68" y="20"/>
                    <a:pt x="68" y="20"/>
                    <a:pt x="68" y="20"/>
                  </a:cubicBezTo>
                  <a:cubicBezTo>
                    <a:pt x="67" y="20"/>
                    <a:pt x="67" y="20"/>
                    <a:pt x="66" y="20"/>
                  </a:cubicBezTo>
                  <a:cubicBezTo>
                    <a:pt x="66" y="20"/>
                    <a:pt x="66" y="20"/>
                    <a:pt x="66" y="20"/>
                  </a:cubicBezTo>
                  <a:cubicBezTo>
                    <a:pt x="65" y="20"/>
                    <a:pt x="65" y="20"/>
                    <a:pt x="64" y="20"/>
                  </a:cubicBezTo>
                  <a:cubicBezTo>
                    <a:pt x="64" y="20"/>
                    <a:pt x="64" y="20"/>
                    <a:pt x="64" y="21"/>
                  </a:cubicBezTo>
                  <a:cubicBezTo>
                    <a:pt x="63" y="21"/>
                    <a:pt x="63" y="21"/>
                    <a:pt x="62" y="21"/>
                  </a:cubicBezTo>
                  <a:cubicBezTo>
                    <a:pt x="62" y="21"/>
                    <a:pt x="62" y="21"/>
                    <a:pt x="61" y="21"/>
                  </a:cubicBezTo>
                  <a:cubicBezTo>
                    <a:pt x="61" y="21"/>
                    <a:pt x="61" y="21"/>
                    <a:pt x="60" y="22"/>
                  </a:cubicBezTo>
                  <a:cubicBezTo>
                    <a:pt x="60" y="22"/>
                    <a:pt x="60" y="22"/>
                    <a:pt x="60" y="22"/>
                  </a:cubicBezTo>
                  <a:cubicBezTo>
                    <a:pt x="79" y="12"/>
                    <a:pt x="102" y="9"/>
                    <a:pt x="124" y="15"/>
                  </a:cubicBezTo>
                  <a:cubicBezTo>
                    <a:pt x="124" y="15"/>
                    <a:pt x="124" y="15"/>
                    <a:pt x="124" y="15"/>
                  </a:cubicBezTo>
                  <a:cubicBezTo>
                    <a:pt x="124" y="15"/>
                    <a:pt x="124" y="15"/>
                    <a:pt x="124" y="15"/>
                  </a:cubicBezTo>
                  <a:cubicBezTo>
                    <a:pt x="124" y="15"/>
                    <a:pt x="124" y="15"/>
                    <a:pt x="124" y="15"/>
                  </a:cubicBezTo>
                  <a:cubicBezTo>
                    <a:pt x="125" y="16"/>
                    <a:pt x="125" y="16"/>
                    <a:pt x="125" y="16"/>
                  </a:cubicBezTo>
                  <a:cubicBezTo>
                    <a:pt x="125" y="16"/>
                    <a:pt x="125" y="16"/>
                    <a:pt x="125" y="16"/>
                  </a:cubicBezTo>
                  <a:cubicBezTo>
                    <a:pt x="125" y="16"/>
                    <a:pt x="125" y="16"/>
                    <a:pt x="126" y="16"/>
                  </a:cubicBezTo>
                  <a:cubicBezTo>
                    <a:pt x="126" y="17"/>
                    <a:pt x="126" y="17"/>
                    <a:pt x="126" y="17"/>
                  </a:cubicBezTo>
                  <a:cubicBezTo>
                    <a:pt x="127" y="17"/>
                    <a:pt x="127" y="18"/>
                    <a:pt x="127" y="18"/>
                  </a:cubicBezTo>
                  <a:cubicBezTo>
                    <a:pt x="128" y="18"/>
                    <a:pt x="128" y="18"/>
                    <a:pt x="128" y="18"/>
                  </a:cubicBezTo>
                  <a:cubicBezTo>
                    <a:pt x="129" y="18"/>
                    <a:pt x="129" y="18"/>
                    <a:pt x="129" y="18"/>
                  </a:cubicBezTo>
                  <a:cubicBezTo>
                    <a:pt x="130" y="18"/>
                    <a:pt x="130" y="19"/>
                    <a:pt x="130" y="19"/>
                  </a:cubicBezTo>
                  <a:cubicBezTo>
                    <a:pt x="130" y="19"/>
                    <a:pt x="130" y="19"/>
                    <a:pt x="131" y="19"/>
                  </a:cubicBezTo>
                  <a:cubicBezTo>
                    <a:pt x="131" y="19"/>
                    <a:pt x="131" y="18"/>
                    <a:pt x="132" y="18"/>
                  </a:cubicBezTo>
                  <a:cubicBezTo>
                    <a:pt x="132" y="18"/>
                    <a:pt x="131" y="18"/>
                    <a:pt x="131" y="19"/>
                  </a:cubicBezTo>
                  <a:cubicBezTo>
                    <a:pt x="131" y="19"/>
                    <a:pt x="131" y="19"/>
                    <a:pt x="132" y="19"/>
                  </a:cubicBezTo>
                  <a:cubicBezTo>
                    <a:pt x="132" y="19"/>
                    <a:pt x="132" y="20"/>
                    <a:pt x="133" y="20"/>
                  </a:cubicBezTo>
                  <a:cubicBezTo>
                    <a:pt x="133" y="20"/>
                    <a:pt x="133" y="20"/>
                    <a:pt x="133" y="21"/>
                  </a:cubicBezTo>
                  <a:cubicBezTo>
                    <a:pt x="133" y="20"/>
                    <a:pt x="133" y="20"/>
                    <a:pt x="133" y="20"/>
                  </a:cubicBezTo>
                  <a:cubicBezTo>
                    <a:pt x="132" y="20"/>
                    <a:pt x="132" y="20"/>
                    <a:pt x="132" y="20"/>
                  </a:cubicBezTo>
                  <a:cubicBezTo>
                    <a:pt x="132" y="19"/>
                    <a:pt x="131" y="19"/>
                    <a:pt x="131" y="19"/>
                  </a:cubicBezTo>
                  <a:cubicBezTo>
                    <a:pt x="131" y="19"/>
                    <a:pt x="131" y="19"/>
                    <a:pt x="130" y="19"/>
                  </a:cubicBezTo>
                  <a:cubicBezTo>
                    <a:pt x="131" y="19"/>
                    <a:pt x="131" y="19"/>
                    <a:pt x="131" y="19"/>
                  </a:cubicBezTo>
                  <a:cubicBezTo>
                    <a:pt x="131" y="20"/>
                    <a:pt x="131" y="20"/>
                    <a:pt x="131" y="20"/>
                  </a:cubicBezTo>
                  <a:cubicBezTo>
                    <a:pt x="131" y="20"/>
                    <a:pt x="131" y="20"/>
                    <a:pt x="131" y="20"/>
                  </a:cubicBezTo>
                  <a:cubicBezTo>
                    <a:pt x="131" y="20"/>
                    <a:pt x="130" y="20"/>
                    <a:pt x="130" y="20"/>
                  </a:cubicBezTo>
                  <a:cubicBezTo>
                    <a:pt x="130" y="20"/>
                    <a:pt x="129" y="20"/>
                    <a:pt x="129" y="20"/>
                  </a:cubicBezTo>
                  <a:cubicBezTo>
                    <a:pt x="129" y="19"/>
                    <a:pt x="129" y="20"/>
                    <a:pt x="129" y="20"/>
                  </a:cubicBezTo>
                  <a:cubicBezTo>
                    <a:pt x="129" y="20"/>
                    <a:pt x="128" y="19"/>
                    <a:pt x="128" y="20"/>
                  </a:cubicBezTo>
                  <a:cubicBezTo>
                    <a:pt x="128" y="20"/>
                    <a:pt x="128" y="20"/>
                    <a:pt x="128" y="20"/>
                  </a:cubicBezTo>
                  <a:cubicBezTo>
                    <a:pt x="128" y="20"/>
                    <a:pt x="128" y="20"/>
                    <a:pt x="127" y="19"/>
                  </a:cubicBezTo>
                  <a:cubicBezTo>
                    <a:pt x="127" y="19"/>
                    <a:pt x="127" y="19"/>
                    <a:pt x="127" y="19"/>
                  </a:cubicBezTo>
                  <a:cubicBezTo>
                    <a:pt x="126" y="19"/>
                    <a:pt x="126" y="19"/>
                    <a:pt x="126" y="19"/>
                  </a:cubicBezTo>
                  <a:cubicBezTo>
                    <a:pt x="126" y="19"/>
                    <a:pt x="126" y="19"/>
                    <a:pt x="126" y="19"/>
                  </a:cubicBezTo>
                  <a:cubicBezTo>
                    <a:pt x="126" y="19"/>
                    <a:pt x="126" y="18"/>
                    <a:pt x="125" y="18"/>
                  </a:cubicBezTo>
                  <a:cubicBezTo>
                    <a:pt x="125" y="18"/>
                    <a:pt x="125" y="18"/>
                    <a:pt x="124" y="18"/>
                  </a:cubicBezTo>
                  <a:cubicBezTo>
                    <a:pt x="124" y="18"/>
                    <a:pt x="124" y="18"/>
                    <a:pt x="123" y="18"/>
                  </a:cubicBezTo>
                  <a:cubicBezTo>
                    <a:pt x="123" y="18"/>
                    <a:pt x="123" y="18"/>
                    <a:pt x="122" y="17"/>
                  </a:cubicBezTo>
                  <a:cubicBezTo>
                    <a:pt x="122" y="17"/>
                    <a:pt x="122" y="17"/>
                    <a:pt x="122" y="17"/>
                  </a:cubicBezTo>
                  <a:cubicBezTo>
                    <a:pt x="122" y="17"/>
                    <a:pt x="123" y="18"/>
                    <a:pt x="123" y="18"/>
                  </a:cubicBezTo>
                  <a:cubicBezTo>
                    <a:pt x="123" y="19"/>
                    <a:pt x="124" y="19"/>
                    <a:pt x="124" y="19"/>
                  </a:cubicBezTo>
                  <a:cubicBezTo>
                    <a:pt x="124" y="19"/>
                    <a:pt x="124" y="19"/>
                    <a:pt x="125" y="19"/>
                  </a:cubicBezTo>
                  <a:cubicBezTo>
                    <a:pt x="125" y="19"/>
                    <a:pt x="125" y="19"/>
                    <a:pt x="126" y="19"/>
                  </a:cubicBezTo>
                  <a:cubicBezTo>
                    <a:pt x="126" y="20"/>
                    <a:pt x="126" y="20"/>
                    <a:pt x="126" y="20"/>
                  </a:cubicBezTo>
                  <a:cubicBezTo>
                    <a:pt x="126" y="20"/>
                    <a:pt x="126" y="20"/>
                    <a:pt x="126" y="20"/>
                  </a:cubicBezTo>
                  <a:cubicBezTo>
                    <a:pt x="126" y="20"/>
                    <a:pt x="126" y="20"/>
                    <a:pt x="126" y="20"/>
                  </a:cubicBezTo>
                  <a:cubicBezTo>
                    <a:pt x="126" y="21"/>
                    <a:pt x="126" y="21"/>
                    <a:pt x="126" y="21"/>
                  </a:cubicBezTo>
                  <a:cubicBezTo>
                    <a:pt x="126" y="21"/>
                    <a:pt x="126" y="21"/>
                    <a:pt x="126" y="21"/>
                  </a:cubicBezTo>
                  <a:cubicBezTo>
                    <a:pt x="127" y="21"/>
                    <a:pt x="127" y="22"/>
                    <a:pt x="127" y="22"/>
                  </a:cubicBezTo>
                  <a:cubicBezTo>
                    <a:pt x="127" y="22"/>
                    <a:pt x="127" y="22"/>
                    <a:pt x="128" y="22"/>
                  </a:cubicBezTo>
                  <a:cubicBezTo>
                    <a:pt x="128" y="22"/>
                    <a:pt x="128" y="22"/>
                    <a:pt x="129" y="22"/>
                  </a:cubicBezTo>
                  <a:cubicBezTo>
                    <a:pt x="129" y="22"/>
                    <a:pt x="129" y="22"/>
                    <a:pt x="129" y="22"/>
                  </a:cubicBezTo>
                  <a:cubicBezTo>
                    <a:pt x="130" y="23"/>
                    <a:pt x="130" y="23"/>
                    <a:pt x="131" y="23"/>
                  </a:cubicBezTo>
                  <a:cubicBezTo>
                    <a:pt x="132" y="24"/>
                    <a:pt x="133" y="24"/>
                    <a:pt x="134" y="24"/>
                  </a:cubicBezTo>
                  <a:cubicBezTo>
                    <a:pt x="134" y="24"/>
                    <a:pt x="135" y="25"/>
                    <a:pt x="135" y="25"/>
                  </a:cubicBezTo>
                  <a:cubicBezTo>
                    <a:pt x="135" y="25"/>
                    <a:pt x="135" y="25"/>
                    <a:pt x="136" y="25"/>
                  </a:cubicBezTo>
                  <a:cubicBezTo>
                    <a:pt x="136" y="25"/>
                    <a:pt x="136" y="25"/>
                    <a:pt x="137" y="25"/>
                  </a:cubicBezTo>
                  <a:cubicBezTo>
                    <a:pt x="137" y="25"/>
                    <a:pt x="137" y="25"/>
                    <a:pt x="137" y="25"/>
                  </a:cubicBezTo>
                  <a:cubicBezTo>
                    <a:pt x="137" y="25"/>
                    <a:pt x="137" y="25"/>
                    <a:pt x="137" y="25"/>
                  </a:cubicBezTo>
                  <a:cubicBezTo>
                    <a:pt x="137" y="24"/>
                    <a:pt x="137" y="24"/>
                    <a:pt x="137" y="24"/>
                  </a:cubicBezTo>
                  <a:cubicBezTo>
                    <a:pt x="136" y="24"/>
                    <a:pt x="136" y="24"/>
                    <a:pt x="136" y="23"/>
                  </a:cubicBezTo>
                  <a:cubicBezTo>
                    <a:pt x="135" y="23"/>
                    <a:pt x="135" y="23"/>
                    <a:pt x="134" y="23"/>
                  </a:cubicBezTo>
                  <a:cubicBezTo>
                    <a:pt x="133" y="23"/>
                    <a:pt x="133" y="23"/>
                    <a:pt x="132" y="22"/>
                  </a:cubicBezTo>
                  <a:cubicBezTo>
                    <a:pt x="132" y="22"/>
                    <a:pt x="131" y="23"/>
                    <a:pt x="131" y="22"/>
                  </a:cubicBezTo>
                  <a:cubicBezTo>
                    <a:pt x="130" y="21"/>
                    <a:pt x="129" y="21"/>
                    <a:pt x="129" y="21"/>
                  </a:cubicBezTo>
                  <a:cubicBezTo>
                    <a:pt x="129" y="21"/>
                    <a:pt x="129" y="21"/>
                    <a:pt x="128" y="20"/>
                  </a:cubicBezTo>
                  <a:cubicBezTo>
                    <a:pt x="128" y="20"/>
                    <a:pt x="129" y="20"/>
                    <a:pt x="129" y="21"/>
                  </a:cubicBezTo>
                  <a:cubicBezTo>
                    <a:pt x="129" y="21"/>
                    <a:pt x="129" y="21"/>
                    <a:pt x="130" y="20"/>
                  </a:cubicBezTo>
                  <a:cubicBezTo>
                    <a:pt x="130" y="21"/>
                    <a:pt x="130" y="21"/>
                    <a:pt x="131" y="21"/>
                  </a:cubicBezTo>
                  <a:cubicBezTo>
                    <a:pt x="132" y="21"/>
                    <a:pt x="132" y="21"/>
                    <a:pt x="132" y="22"/>
                  </a:cubicBezTo>
                  <a:cubicBezTo>
                    <a:pt x="133" y="22"/>
                    <a:pt x="133" y="22"/>
                    <a:pt x="133" y="22"/>
                  </a:cubicBezTo>
                  <a:cubicBezTo>
                    <a:pt x="133" y="22"/>
                    <a:pt x="134" y="22"/>
                    <a:pt x="134" y="22"/>
                  </a:cubicBezTo>
                  <a:cubicBezTo>
                    <a:pt x="134" y="22"/>
                    <a:pt x="135" y="22"/>
                    <a:pt x="135" y="22"/>
                  </a:cubicBezTo>
                  <a:cubicBezTo>
                    <a:pt x="136" y="23"/>
                    <a:pt x="136" y="23"/>
                    <a:pt x="136" y="23"/>
                  </a:cubicBezTo>
                  <a:cubicBezTo>
                    <a:pt x="136" y="23"/>
                    <a:pt x="136" y="23"/>
                    <a:pt x="136" y="23"/>
                  </a:cubicBezTo>
                  <a:cubicBezTo>
                    <a:pt x="137" y="24"/>
                    <a:pt x="137" y="24"/>
                    <a:pt x="137" y="24"/>
                  </a:cubicBezTo>
                  <a:cubicBezTo>
                    <a:pt x="137" y="24"/>
                    <a:pt x="138" y="24"/>
                    <a:pt x="138" y="25"/>
                  </a:cubicBezTo>
                  <a:cubicBezTo>
                    <a:pt x="138" y="24"/>
                    <a:pt x="138" y="24"/>
                    <a:pt x="138" y="24"/>
                  </a:cubicBezTo>
                  <a:cubicBezTo>
                    <a:pt x="139" y="24"/>
                    <a:pt x="139" y="24"/>
                    <a:pt x="139" y="24"/>
                  </a:cubicBezTo>
                  <a:cubicBezTo>
                    <a:pt x="139" y="24"/>
                    <a:pt x="139" y="24"/>
                    <a:pt x="139" y="23"/>
                  </a:cubicBezTo>
                  <a:cubicBezTo>
                    <a:pt x="139" y="23"/>
                    <a:pt x="139" y="23"/>
                    <a:pt x="139" y="23"/>
                  </a:cubicBezTo>
                  <a:cubicBezTo>
                    <a:pt x="139" y="23"/>
                    <a:pt x="139" y="23"/>
                    <a:pt x="139" y="23"/>
                  </a:cubicBezTo>
                  <a:cubicBezTo>
                    <a:pt x="140" y="23"/>
                    <a:pt x="140" y="23"/>
                    <a:pt x="141" y="23"/>
                  </a:cubicBezTo>
                  <a:cubicBezTo>
                    <a:pt x="141" y="23"/>
                    <a:pt x="141" y="23"/>
                    <a:pt x="141" y="23"/>
                  </a:cubicBezTo>
                  <a:cubicBezTo>
                    <a:pt x="142" y="23"/>
                    <a:pt x="142" y="23"/>
                    <a:pt x="142" y="23"/>
                  </a:cubicBezTo>
                  <a:cubicBezTo>
                    <a:pt x="142" y="23"/>
                    <a:pt x="142" y="23"/>
                    <a:pt x="143" y="23"/>
                  </a:cubicBezTo>
                  <a:cubicBezTo>
                    <a:pt x="142" y="23"/>
                    <a:pt x="142" y="23"/>
                    <a:pt x="142" y="22"/>
                  </a:cubicBezTo>
                  <a:cubicBezTo>
                    <a:pt x="142" y="22"/>
                    <a:pt x="143" y="22"/>
                    <a:pt x="143" y="22"/>
                  </a:cubicBezTo>
                  <a:cubicBezTo>
                    <a:pt x="143" y="22"/>
                    <a:pt x="143" y="22"/>
                    <a:pt x="143" y="22"/>
                  </a:cubicBezTo>
                  <a:cubicBezTo>
                    <a:pt x="143" y="22"/>
                    <a:pt x="143" y="23"/>
                    <a:pt x="143" y="23"/>
                  </a:cubicBezTo>
                  <a:cubicBezTo>
                    <a:pt x="144" y="23"/>
                    <a:pt x="144" y="23"/>
                    <a:pt x="144" y="23"/>
                  </a:cubicBezTo>
                  <a:cubicBezTo>
                    <a:pt x="144" y="23"/>
                    <a:pt x="144" y="23"/>
                    <a:pt x="144" y="23"/>
                  </a:cubicBezTo>
                  <a:cubicBezTo>
                    <a:pt x="146" y="24"/>
                    <a:pt x="148" y="25"/>
                    <a:pt x="150" y="26"/>
                  </a:cubicBezTo>
                  <a:cubicBezTo>
                    <a:pt x="150" y="27"/>
                    <a:pt x="150" y="27"/>
                    <a:pt x="150" y="27"/>
                  </a:cubicBezTo>
                  <a:cubicBezTo>
                    <a:pt x="150" y="26"/>
                    <a:pt x="149" y="26"/>
                    <a:pt x="149" y="26"/>
                  </a:cubicBezTo>
                  <a:cubicBezTo>
                    <a:pt x="148" y="25"/>
                    <a:pt x="147" y="25"/>
                    <a:pt x="147" y="25"/>
                  </a:cubicBezTo>
                  <a:cubicBezTo>
                    <a:pt x="146" y="25"/>
                    <a:pt x="146" y="25"/>
                    <a:pt x="146" y="25"/>
                  </a:cubicBezTo>
                  <a:cubicBezTo>
                    <a:pt x="145" y="24"/>
                    <a:pt x="145" y="24"/>
                    <a:pt x="144" y="24"/>
                  </a:cubicBezTo>
                  <a:cubicBezTo>
                    <a:pt x="144" y="24"/>
                    <a:pt x="144" y="24"/>
                    <a:pt x="143" y="24"/>
                  </a:cubicBezTo>
                  <a:cubicBezTo>
                    <a:pt x="144" y="25"/>
                    <a:pt x="144" y="25"/>
                    <a:pt x="145" y="25"/>
                  </a:cubicBezTo>
                  <a:cubicBezTo>
                    <a:pt x="145" y="26"/>
                    <a:pt x="145" y="26"/>
                    <a:pt x="146" y="26"/>
                  </a:cubicBezTo>
                  <a:cubicBezTo>
                    <a:pt x="146" y="26"/>
                    <a:pt x="146" y="26"/>
                    <a:pt x="147" y="27"/>
                  </a:cubicBezTo>
                  <a:cubicBezTo>
                    <a:pt x="146" y="26"/>
                    <a:pt x="146" y="26"/>
                    <a:pt x="145" y="26"/>
                  </a:cubicBezTo>
                  <a:cubicBezTo>
                    <a:pt x="145" y="26"/>
                    <a:pt x="145" y="26"/>
                    <a:pt x="145" y="26"/>
                  </a:cubicBezTo>
                  <a:cubicBezTo>
                    <a:pt x="145" y="27"/>
                    <a:pt x="145" y="27"/>
                    <a:pt x="146" y="27"/>
                  </a:cubicBezTo>
                  <a:cubicBezTo>
                    <a:pt x="146" y="27"/>
                    <a:pt x="146" y="27"/>
                    <a:pt x="146" y="28"/>
                  </a:cubicBezTo>
                  <a:cubicBezTo>
                    <a:pt x="146" y="28"/>
                    <a:pt x="146" y="28"/>
                    <a:pt x="147" y="28"/>
                  </a:cubicBezTo>
                  <a:cubicBezTo>
                    <a:pt x="147" y="29"/>
                    <a:pt x="147" y="29"/>
                    <a:pt x="148" y="29"/>
                  </a:cubicBezTo>
                  <a:cubicBezTo>
                    <a:pt x="148" y="29"/>
                    <a:pt x="149" y="29"/>
                    <a:pt x="149" y="29"/>
                  </a:cubicBezTo>
                  <a:cubicBezTo>
                    <a:pt x="150" y="30"/>
                    <a:pt x="150" y="30"/>
                    <a:pt x="150" y="30"/>
                  </a:cubicBezTo>
                  <a:cubicBezTo>
                    <a:pt x="150" y="30"/>
                    <a:pt x="151" y="30"/>
                    <a:pt x="151" y="31"/>
                  </a:cubicBezTo>
                  <a:cubicBezTo>
                    <a:pt x="152" y="31"/>
                    <a:pt x="152" y="31"/>
                    <a:pt x="153" y="32"/>
                  </a:cubicBezTo>
                  <a:cubicBezTo>
                    <a:pt x="153" y="32"/>
                    <a:pt x="153" y="32"/>
                    <a:pt x="153" y="33"/>
                  </a:cubicBezTo>
                  <a:cubicBezTo>
                    <a:pt x="154" y="33"/>
                    <a:pt x="154" y="33"/>
                    <a:pt x="154" y="33"/>
                  </a:cubicBezTo>
                  <a:cubicBezTo>
                    <a:pt x="155" y="34"/>
                    <a:pt x="155" y="34"/>
                    <a:pt x="155" y="34"/>
                  </a:cubicBezTo>
                  <a:cubicBezTo>
                    <a:pt x="155" y="35"/>
                    <a:pt x="155" y="35"/>
                    <a:pt x="156" y="36"/>
                  </a:cubicBezTo>
                  <a:cubicBezTo>
                    <a:pt x="156" y="37"/>
                    <a:pt x="156" y="37"/>
                    <a:pt x="156" y="37"/>
                  </a:cubicBezTo>
                  <a:cubicBezTo>
                    <a:pt x="156" y="37"/>
                    <a:pt x="156" y="38"/>
                    <a:pt x="157" y="38"/>
                  </a:cubicBezTo>
                  <a:cubicBezTo>
                    <a:pt x="157" y="38"/>
                    <a:pt x="157" y="38"/>
                    <a:pt x="157" y="38"/>
                  </a:cubicBezTo>
                  <a:cubicBezTo>
                    <a:pt x="157" y="39"/>
                    <a:pt x="157" y="39"/>
                    <a:pt x="157" y="40"/>
                  </a:cubicBezTo>
                  <a:cubicBezTo>
                    <a:pt x="157" y="40"/>
                    <a:pt x="157" y="40"/>
                    <a:pt x="158" y="40"/>
                  </a:cubicBezTo>
                  <a:cubicBezTo>
                    <a:pt x="158" y="41"/>
                    <a:pt x="158" y="41"/>
                    <a:pt x="158" y="41"/>
                  </a:cubicBezTo>
                  <a:cubicBezTo>
                    <a:pt x="157" y="41"/>
                    <a:pt x="157" y="41"/>
                    <a:pt x="157" y="41"/>
                  </a:cubicBezTo>
                  <a:cubicBezTo>
                    <a:pt x="157" y="42"/>
                    <a:pt x="157" y="42"/>
                    <a:pt x="157" y="42"/>
                  </a:cubicBezTo>
                  <a:cubicBezTo>
                    <a:pt x="158" y="42"/>
                    <a:pt x="158" y="42"/>
                    <a:pt x="158" y="42"/>
                  </a:cubicBezTo>
                  <a:cubicBezTo>
                    <a:pt x="158" y="43"/>
                    <a:pt x="158" y="43"/>
                    <a:pt x="159" y="43"/>
                  </a:cubicBezTo>
                  <a:cubicBezTo>
                    <a:pt x="159" y="43"/>
                    <a:pt x="159" y="43"/>
                    <a:pt x="159" y="43"/>
                  </a:cubicBezTo>
                  <a:cubicBezTo>
                    <a:pt x="159" y="43"/>
                    <a:pt x="159" y="43"/>
                    <a:pt x="159" y="43"/>
                  </a:cubicBezTo>
                  <a:cubicBezTo>
                    <a:pt x="159" y="43"/>
                    <a:pt x="159" y="43"/>
                    <a:pt x="160" y="43"/>
                  </a:cubicBezTo>
                  <a:cubicBezTo>
                    <a:pt x="160" y="43"/>
                    <a:pt x="160" y="43"/>
                    <a:pt x="160" y="43"/>
                  </a:cubicBezTo>
                  <a:cubicBezTo>
                    <a:pt x="160" y="44"/>
                    <a:pt x="160" y="44"/>
                    <a:pt x="160" y="45"/>
                  </a:cubicBezTo>
                  <a:cubicBezTo>
                    <a:pt x="160" y="44"/>
                    <a:pt x="160" y="44"/>
                    <a:pt x="159" y="44"/>
                  </a:cubicBezTo>
                  <a:cubicBezTo>
                    <a:pt x="159" y="44"/>
                    <a:pt x="159" y="44"/>
                    <a:pt x="158" y="44"/>
                  </a:cubicBezTo>
                  <a:cubicBezTo>
                    <a:pt x="158" y="44"/>
                    <a:pt x="158" y="44"/>
                    <a:pt x="158" y="45"/>
                  </a:cubicBezTo>
                  <a:cubicBezTo>
                    <a:pt x="158" y="45"/>
                    <a:pt x="158" y="45"/>
                    <a:pt x="158" y="45"/>
                  </a:cubicBezTo>
                  <a:cubicBezTo>
                    <a:pt x="158" y="45"/>
                    <a:pt x="158" y="45"/>
                    <a:pt x="158" y="45"/>
                  </a:cubicBezTo>
                  <a:cubicBezTo>
                    <a:pt x="158" y="46"/>
                    <a:pt x="158" y="46"/>
                    <a:pt x="158" y="46"/>
                  </a:cubicBezTo>
                  <a:cubicBezTo>
                    <a:pt x="158" y="47"/>
                    <a:pt x="158" y="47"/>
                    <a:pt x="159" y="47"/>
                  </a:cubicBezTo>
                  <a:cubicBezTo>
                    <a:pt x="159" y="48"/>
                    <a:pt x="159" y="48"/>
                    <a:pt x="159" y="48"/>
                  </a:cubicBezTo>
                  <a:cubicBezTo>
                    <a:pt x="159" y="49"/>
                    <a:pt x="159" y="49"/>
                    <a:pt x="159" y="49"/>
                  </a:cubicBezTo>
                  <a:cubicBezTo>
                    <a:pt x="159" y="49"/>
                    <a:pt x="160" y="50"/>
                    <a:pt x="160" y="50"/>
                  </a:cubicBezTo>
                  <a:cubicBezTo>
                    <a:pt x="160" y="50"/>
                    <a:pt x="160" y="50"/>
                    <a:pt x="160" y="51"/>
                  </a:cubicBezTo>
                  <a:cubicBezTo>
                    <a:pt x="160" y="51"/>
                    <a:pt x="160" y="51"/>
                    <a:pt x="161" y="51"/>
                  </a:cubicBezTo>
                  <a:cubicBezTo>
                    <a:pt x="161" y="52"/>
                    <a:pt x="161" y="52"/>
                    <a:pt x="161" y="53"/>
                  </a:cubicBezTo>
                  <a:cubicBezTo>
                    <a:pt x="161" y="53"/>
                    <a:pt x="161" y="53"/>
                    <a:pt x="162" y="54"/>
                  </a:cubicBezTo>
                  <a:cubicBezTo>
                    <a:pt x="162" y="54"/>
                    <a:pt x="162" y="54"/>
                    <a:pt x="162" y="54"/>
                  </a:cubicBezTo>
                  <a:cubicBezTo>
                    <a:pt x="162" y="55"/>
                    <a:pt x="162" y="55"/>
                    <a:pt x="162" y="55"/>
                  </a:cubicBezTo>
                  <a:cubicBezTo>
                    <a:pt x="162" y="55"/>
                    <a:pt x="163" y="55"/>
                    <a:pt x="163" y="55"/>
                  </a:cubicBezTo>
                  <a:cubicBezTo>
                    <a:pt x="163" y="56"/>
                    <a:pt x="163" y="56"/>
                    <a:pt x="164" y="56"/>
                  </a:cubicBezTo>
                  <a:cubicBezTo>
                    <a:pt x="164" y="56"/>
                    <a:pt x="164" y="56"/>
                    <a:pt x="164" y="56"/>
                  </a:cubicBezTo>
                  <a:cubicBezTo>
                    <a:pt x="164" y="56"/>
                    <a:pt x="164" y="57"/>
                    <a:pt x="165" y="57"/>
                  </a:cubicBezTo>
                  <a:cubicBezTo>
                    <a:pt x="165" y="57"/>
                    <a:pt x="165" y="57"/>
                    <a:pt x="165" y="57"/>
                  </a:cubicBezTo>
                  <a:cubicBezTo>
                    <a:pt x="165" y="57"/>
                    <a:pt x="165" y="57"/>
                    <a:pt x="165" y="58"/>
                  </a:cubicBezTo>
                  <a:cubicBezTo>
                    <a:pt x="165" y="58"/>
                    <a:pt x="165" y="58"/>
                    <a:pt x="166" y="58"/>
                  </a:cubicBezTo>
                  <a:cubicBezTo>
                    <a:pt x="166" y="58"/>
                    <a:pt x="166" y="58"/>
                    <a:pt x="166" y="58"/>
                  </a:cubicBezTo>
                  <a:cubicBezTo>
                    <a:pt x="167" y="58"/>
                    <a:pt x="167" y="57"/>
                    <a:pt x="167" y="57"/>
                  </a:cubicBezTo>
                  <a:cubicBezTo>
                    <a:pt x="167" y="56"/>
                    <a:pt x="167" y="56"/>
                    <a:pt x="167" y="56"/>
                  </a:cubicBezTo>
                  <a:cubicBezTo>
                    <a:pt x="167" y="56"/>
                    <a:pt x="167" y="56"/>
                    <a:pt x="168" y="56"/>
                  </a:cubicBezTo>
                  <a:cubicBezTo>
                    <a:pt x="168" y="56"/>
                    <a:pt x="168" y="56"/>
                    <a:pt x="168" y="55"/>
                  </a:cubicBezTo>
                  <a:cubicBezTo>
                    <a:pt x="168" y="55"/>
                    <a:pt x="168" y="55"/>
                    <a:pt x="168" y="54"/>
                  </a:cubicBezTo>
                  <a:cubicBezTo>
                    <a:pt x="169" y="54"/>
                    <a:pt x="169" y="54"/>
                    <a:pt x="169" y="54"/>
                  </a:cubicBezTo>
                  <a:cubicBezTo>
                    <a:pt x="170" y="55"/>
                    <a:pt x="170" y="55"/>
                    <a:pt x="170" y="55"/>
                  </a:cubicBezTo>
                  <a:cubicBezTo>
                    <a:pt x="170" y="55"/>
                    <a:pt x="170" y="55"/>
                    <a:pt x="170" y="55"/>
                  </a:cubicBezTo>
                  <a:cubicBezTo>
                    <a:pt x="170" y="55"/>
                    <a:pt x="170" y="55"/>
                    <a:pt x="171" y="55"/>
                  </a:cubicBezTo>
                  <a:cubicBezTo>
                    <a:pt x="171" y="55"/>
                    <a:pt x="171" y="55"/>
                    <a:pt x="172" y="56"/>
                  </a:cubicBezTo>
                  <a:cubicBezTo>
                    <a:pt x="172" y="56"/>
                    <a:pt x="172" y="56"/>
                    <a:pt x="172" y="56"/>
                  </a:cubicBezTo>
                  <a:cubicBezTo>
                    <a:pt x="173" y="56"/>
                    <a:pt x="173" y="56"/>
                    <a:pt x="173" y="56"/>
                  </a:cubicBezTo>
                  <a:cubicBezTo>
                    <a:pt x="174" y="56"/>
                    <a:pt x="174" y="56"/>
                    <a:pt x="174" y="56"/>
                  </a:cubicBezTo>
                  <a:cubicBezTo>
                    <a:pt x="174" y="55"/>
                    <a:pt x="174" y="55"/>
                    <a:pt x="173" y="54"/>
                  </a:cubicBezTo>
                  <a:cubicBezTo>
                    <a:pt x="174" y="55"/>
                    <a:pt x="174" y="55"/>
                    <a:pt x="175" y="56"/>
                  </a:cubicBezTo>
                  <a:cubicBezTo>
                    <a:pt x="175" y="57"/>
                    <a:pt x="175" y="57"/>
                    <a:pt x="175" y="57"/>
                  </a:cubicBezTo>
                  <a:cubicBezTo>
                    <a:pt x="176" y="57"/>
                    <a:pt x="176" y="57"/>
                    <a:pt x="176" y="57"/>
                  </a:cubicBezTo>
                  <a:cubicBezTo>
                    <a:pt x="176" y="58"/>
                    <a:pt x="177" y="58"/>
                    <a:pt x="177" y="58"/>
                  </a:cubicBezTo>
                  <a:cubicBezTo>
                    <a:pt x="177" y="58"/>
                    <a:pt x="178" y="58"/>
                    <a:pt x="178" y="59"/>
                  </a:cubicBezTo>
                  <a:cubicBezTo>
                    <a:pt x="178" y="59"/>
                    <a:pt x="178" y="59"/>
                    <a:pt x="178" y="58"/>
                  </a:cubicBezTo>
                  <a:cubicBezTo>
                    <a:pt x="179" y="59"/>
                    <a:pt x="179" y="59"/>
                    <a:pt x="180" y="60"/>
                  </a:cubicBezTo>
                  <a:cubicBezTo>
                    <a:pt x="180" y="60"/>
                    <a:pt x="180" y="60"/>
                    <a:pt x="180" y="60"/>
                  </a:cubicBezTo>
                  <a:cubicBezTo>
                    <a:pt x="181" y="61"/>
                    <a:pt x="181" y="63"/>
                    <a:pt x="182" y="65"/>
                  </a:cubicBezTo>
                  <a:cubicBezTo>
                    <a:pt x="182" y="65"/>
                    <a:pt x="182" y="65"/>
                    <a:pt x="182" y="65"/>
                  </a:cubicBezTo>
                  <a:cubicBezTo>
                    <a:pt x="182" y="65"/>
                    <a:pt x="182" y="65"/>
                    <a:pt x="182" y="65"/>
                  </a:cubicBezTo>
                  <a:cubicBezTo>
                    <a:pt x="182" y="65"/>
                    <a:pt x="182" y="65"/>
                    <a:pt x="182" y="65"/>
                  </a:cubicBezTo>
                  <a:cubicBezTo>
                    <a:pt x="182" y="65"/>
                    <a:pt x="182" y="65"/>
                    <a:pt x="182" y="65"/>
                  </a:cubicBezTo>
                  <a:cubicBezTo>
                    <a:pt x="182" y="65"/>
                    <a:pt x="182" y="65"/>
                    <a:pt x="182" y="65"/>
                  </a:cubicBezTo>
                  <a:cubicBezTo>
                    <a:pt x="182" y="64"/>
                    <a:pt x="182" y="64"/>
                    <a:pt x="181" y="64"/>
                  </a:cubicBezTo>
                  <a:cubicBezTo>
                    <a:pt x="181" y="64"/>
                    <a:pt x="181" y="64"/>
                    <a:pt x="181" y="64"/>
                  </a:cubicBezTo>
                  <a:cubicBezTo>
                    <a:pt x="181" y="63"/>
                    <a:pt x="181" y="63"/>
                    <a:pt x="181" y="63"/>
                  </a:cubicBezTo>
                  <a:cubicBezTo>
                    <a:pt x="180" y="63"/>
                    <a:pt x="180" y="62"/>
                    <a:pt x="180" y="62"/>
                  </a:cubicBezTo>
                  <a:cubicBezTo>
                    <a:pt x="180" y="62"/>
                    <a:pt x="180" y="62"/>
                    <a:pt x="180" y="62"/>
                  </a:cubicBezTo>
                  <a:cubicBezTo>
                    <a:pt x="180" y="63"/>
                    <a:pt x="180" y="63"/>
                    <a:pt x="179" y="63"/>
                  </a:cubicBezTo>
                  <a:cubicBezTo>
                    <a:pt x="180" y="63"/>
                    <a:pt x="180" y="63"/>
                    <a:pt x="180" y="63"/>
                  </a:cubicBezTo>
                  <a:cubicBezTo>
                    <a:pt x="180" y="64"/>
                    <a:pt x="181" y="64"/>
                    <a:pt x="181" y="64"/>
                  </a:cubicBezTo>
                  <a:cubicBezTo>
                    <a:pt x="181" y="64"/>
                    <a:pt x="181" y="64"/>
                    <a:pt x="181" y="64"/>
                  </a:cubicBezTo>
                  <a:cubicBezTo>
                    <a:pt x="181" y="64"/>
                    <a:pt x="181" y="64"/>
                    <a:pt x="180" y="64"/>
                  </a:cubicBezTo>
                  <a:cubicBezTo>
                    <a:pt x="180" y="64"/>
                    <a:pt x="180" y="64"/>
                    <a:pt x="180" y="64"/>
                  </a:cubicBezTo>
                  <a:cubicBezTo>
                    <a:pt x="180" y="64"/>
                    <a:pt x="180" y="64"/>
                    <a:pt x="180" y="64"/>
                  </a:cubicBezTo>
                  <a:cubicBezTo>
                    <a:pt x="181" y="64"/>
                    <a:pt x="181" y="64"/>
                    <a:pt x="181" y="65"/>
                  </a:cubicBezTo>
                  <a:cubicBezTo>
                    <a:pt x="181" y="65"/>
                    <a:pt x="181" y="65"/>
                    <a:pt x="181" y="65"/>
                  </a:cubicBezTo>
                  <a:cubicBezTo>
                    <a:pt x="181" y="65"/>
                    <a:pt x="181" y="65"/>
                    <a:pt x="182" y="65"/>
                  </a:cubicBezTo>
                  <a:cubicBezTo>
                    <a:pt x="181" y="65"/>
                    <a:pt x="181" y="65"/>
                    <a:pt x="181" y="65"/>
                  </a:cubicBezTo>
                  <a:cubicBezTo>
                    <a:pt x="181" y="65"/>
                    <a:pt x="181" y="65"/>
                    <a:pt x="181" y="65"/>
                  </a:cubicBezTo>
                  <a:cubicBezTo>
                    <a:pt x="181" y="66"/>
                    <a:pt x="181" y="66"/>
                    <a:pt x="182" y="66"/>
                  </a:cubicBezTo>
                  <a:cubicBezTo>
                    <a:pt x="182" y="66"/>
                    <a:pt x="182" y="66"/>
                    <a:pt x="182" y="66"/>
                  </a:cubicBezTo>
                  <a:cubicBezTo>
                    <a:pt x="182" y="67"/>
                    <a:pt x="182" y="67"/>
                    <a:pt x="183" y="67"/>
                  </a:cubicBezTo>
                  <a:cubicBezTo>
                    <a:pt x="183" y="67"/>
                    <a:pt x="183" y="68"/>
                    <a:pt x="183" y="68"/>
                  </a:cubicBezTo>
                  <a:cubicBezTo>
                    <a:pt x="183" y="68"/>
                    <a:pt x="183" y="68"/>
                    <a:pt x="184" y="68"/>
                  </a:cubicBezTo>
                  <a:cubicBezTo>
                    <a:pt x="190" y="85"/>
                    <a:pt x="191" y="104"/>
                    <a:pt x="186" y="122"/>
                  </a:cubicBezTo>
                  <a:cubicBezTo>
                    <a:pt x="183" y="132"/>
                    <a:pt x="178" y="141"/>
                    <a:pt x="172" y="149"/>
                  </a:cubicBezTo>
                  <a:cubicBezTo>
                    <a:pt x="155" y="171"/>
                    <a:pt x="128" y="185"/>
                    <a:pt x="99" y="184"/>
                  </a:cubicBezTo>
                  <a:close/>
                  <a:moveTo>
                    <a:pt x="128" y="59"/>
                  </a:moveTo>
                  <a:cubicBezTo>
                    <a:pt x="128" y="59"/>
                    <a:pt x="129" y="59"/>
                    <a:pt x="129" y="59"/>
                  </a:cubicBezTo>
                  <a:cubicBezTo>
                    <a:pt x="129" y="60"/>
                    <a:pt x="129" y="60"/>
                    <a:pt x="129" y="61"/>
                  </a:cubicBezTo>
                  <a:cubicBezTo>
                    <a:pt x="129" y="61"/>
                    <a:pt x="129" y="61"/>
                    <a:pt x="129" y="61"/>
                  </a:cubicBezTo>
                  <a:cubicBezTo>
                    <a:pt x="128" y="60"/>
                    <a:pt x="128" y="60"/>
                    <a:pt x="128" y="60"/>
                  </a:cubicBezTo>
                  <a:cubicBezTo>
                    <a:pt x="128" y="60"/>
                    <a:pt x="128" y="60"/>
                    <a:pt x="128" y="60"/>
                  </a:cubicBezTo>
                  <a:cubicBezTo>
                    <a:pt x="128" y="61"/>
                    <a:pt x="127" y="61"/>
                    <a:pt x="127" y="61"/>
                  </a:cubicBezTo>
                  <a:cubicBezTo>
                    <a:pt x="127" y="61"/>
                    <a:pt x="127" y="61"/>
                    <a:pt x="127" y="62"/>
                  </a:cubicBezTo>
                  <a:cubicBezTo>
                    <a:pt x="127" y="62"/>
                    <a:pt x="126" y="62"/>
                    <a:pt x="126" y="62"/>
                  </a:cubicBezTo>
                  <a:cubicBezTo>
                    <a:pt x="126" y="62"/>
                    <a:pt x="127" y="61"/>
                    <a:pt x="126" y="61"/>
                  </a:cubicBezTo>
                  <a:cubicBezTo>
                    <a:pt x="125" y="60"/>
                    <a:pt x="126" y="60"/>
                    <a:pt x="126" y="60"/>
                  </a:cubicBezTo>
                  <a:cubicBezTo>
                    <a:pt x="126" y="60"/>
                    <a:pt x="126" y="58"/>
                    <a:pt x="125" y="58"/>
                  </a:cubicBezTo>
                  <a:cubicBezTo>
                    <a:pt x="125" y="58"/>
                    <a:pt x="126" y="58"/>
                    <a:pt x="127" y="59"/>
                  </a:cubicBezTo>
                  <a:cubicBezTo>
                    <a:pt x="128" y="60"/>
                    <a:pt x="128" y="59"/>
                    <a:pt x="128" y="59"/>
                  </a:cubicBezTo>
                  <a:close/>
                  <a:moveTo>
                    <a:pt x="130" y="64"/>
                  </a:moveTo>
                  <a:cubicBezTo>
                    <a:pt x="129" y="64"/>
                    <a:pt x="129" y="64"/>
                    <a:pt x="128" y="64"/>
                  </a:cubicBezTo>
                  <a:cubicBezTo>
                    <a:pt x="128" y="64"/>
                    <a:pt x="127" y="64"/>
                    <a:pt x="127" y="64"/>
                  </a:cubicBezTo>
                  <a:cubicBezTo>
                    <a:pt x="127" y="64"/>
                    <a:pt x="126" y="64"/>
                    <a:pt x="126" y="64"/>
                  </a:cubicBezTo>
                  <a:cubicBezTo>
                    <a:pt x="126" y="64"/>
                    <a:pt x="126" y="64"/>
                    <a:pt x="125" y="64"/>
                  </a:cubicBezTo>
                  <a:cubicBezTo>
                    <a:pt x="125" y="64"/>
                    <a:pt x="126" y="63"/>
                    <a:pt x="126" y="63"/>
                  </a:cubicBezTo>
                  <a:cubicBezTo>
                    <a:pt x="127" y="63"/>
                    <a:pt x="127" y="63"/>
                    <a:pt x="128" y="63"/>
                  </a:cubicBezTo>
                  <a:cubicBezTo>
                    <a:pt x="129" y="63"/>
                    <a:pt x="130" y="64"/>
                    <a:pt x="130" y="64"/>
                  </a:cubicBezTo>
                  <a:close/>
                  <a:moveTo>
                    <a:pt x="129" y="62"/>
                  </a:moveTo>
                  <a:cubicBezTo>
                    <a:pt x="129" y="62"/>
                    <a:pt x="130" y="62"/>
                    <a:pt x="131" y="62"/>
                  </a:cubicBezTo>
                  <a:cubicBezTo>
                    <a:pt x="131" y="63"/>
                    <a:pt x="132" y="63"/>
                    <a:pt x="132" y="63"/>
                  </a:cubicBezTo>
                  <a:cubicBezTo>
                    <a:pt x="132" y="63"/>
                    <a:pt x="132" y="63"/>
                    <a:pt x="133" y="63"/>
                  </a:cubicBezTo>
                  <a:cubicBezTo>
                    <a:pt x="133" y="63"/>
                    <a:pt x="133" y="63"/>
                    <a:pt x="133" y="64"/>
                  </a:cubicBezTo>
                  <a:cubicBezTo>
                    <a:pt x="133" y="64"/>
                    <a:pt x="133" y="64"/>
                    <a:pt x="133" y="64"/>
                  </a:cubicBezTo>
                  <a:cubicBezTo>
                    <a:pt x="132" y="64"/>
                    <a:pt x="132" y="64"/>
                    <a:pt x="131" y="64"/>
                  </a:cubicBezTo>
                  <a:cubicBezTo>
                    <a:pt x="131" y="63"/>
                    <a:pt x="131" y="63"/>
                    <a:pt x="131" y="63"/>
                  </a:cubicBezTo>
                  <a:cubicBezTo>
                    <a:pt x="130" y="63"/>
                    <a:pt x="130" y="63"/>
                    <a:pt x="129" y="62"/>
                  </a:cubicBezTo>
                  <a:close/>
                  <a:moveTo>
                    <a:pt x="135" y="99"/>
                  </a:moveTo>
                  <a:cubicBezTo>
                    <a:pt x="134" y="99"/>
                    <a:pt x="134" y="100"/>
                    <a:pt x="134" y="100"/>
                  </a:cubicBezTo>
                  <a:cubicBezTo>
                    <a:pt x="135" y="100"/>
                    <a:pt x="135" y="100"/>
                    <a:pt x="136" y="100"/>
                  </a:cubicBezTo>
                  <a:cubicBezTo>
                    <a:pt x="136" y="100"/>
                    <a:pt x="136" y="100"/>
                    <a:pt x="135" y="99"/>
                  </a:cubicBezTo>
                  <a:close/>
                  <a:moveTo>
                    <a:pt x="109" y="14"/>
                  </a:moveTo>
                  <a:cubicBezTo>
                    <a:pt x="109" y="14"/>
                    <a:pt x="109" y="14"/>
                    <a:pt x="108" y="13"/>
                  </a:cubicBezTo>
                  <a:cubicBezTo>
                    <a:pt x="108" y="13"/>
                    <a:pt x="108" y="13"/>
                    <a:pt x="107" y="13"/>
                  </a:cubicBezTo>
                  <a:cubicBezTo>
                    <a:pt x="108" y="14"/>
                    <a:pt x="108" y="14"/>
                    <a:pt x="108" y="14"/>
                  </a:cubicBezTo>
                  <a:cubicBezTo>
                    <a:pt x="108" y="14"/>
                    <a:pt x="108" y="14"/>
                    <a:pt x="107" y="14"/>
                  </a:cubicBezTo>
                  <a:cubicBezTo>
                    <a:pt x="108" y="14"/>
                    <a:pt x="108" y="14"/>
                    <a:pt x="108" y="14"/>
                  </a:cubicBezTo>
                  <a:cubicBezTo>
                    <a:pt x="108" y="14"/>
                    <a:pt x="109" y="14"/>
                    <a:pt x="109" y="15"/>
                  </a:cubicBezTo>
                  <a:cubicBezTo>
                    <a:pt x="109" y="14"/>
                    <a:pt x="109" y="14"/>
                    <a:pt x="110" y="14"/>
                  </a:cubicBezTo>
                  <a:cubicBezTo>
                    <a:pt x="110" y="14"/>
                    <a:pt x="110" y="15"/>
                    <a:pt x="111" y="14"/>
                  </a:cubicBezTo>
                  <a:cubicBezTo>
                    <a:pt x="111" y="14"/>
                    <a:pt x="112" y="13"/>
                    <a:pt x="112" y="13"/>
                  </a:cubicBezTo>
                  <a:cubicBezTo>
                    <a:pt x="112" y="13"/>
                    <a:pt x="112" y="13"/>
                    <a:pt x="111" y="13"/>
                  </a:cubicBezTo>
                  <a:cubicBezTo>
                    <a:pt x="111" y="13"/>
                    <a:pt x="111" y="13"/>
                    <a:pt x="111" y="13"/>
                  </a:cubicBezTo>
                  <a:cubicBezTo>
                    <a:pt x="110" y="13"/>
                    <a:pt x="110" y="13"/>
                    <a:pt x="110" y="13"/>
                  </a:cubicBezTo>
                  <a:cubicBezTo>
                    <a:pt x="109" y="13"/>
                    <a:pt x="109" y="13"/>
                    <a:pt x="109" y="13"/>
                  </a:cubicBezTo>
                  <a:cubicBezTo>
                    <a:pt x="109" y="13"/>
                    <a:pt x="108" y="13"/>
                    <a:pt x="108" y="13"/>
                  </a:cubicBezTo>
                  <a:cubicBezTo>
                    <a:pt x="108" y="13"/>
                    <a:pt x="108" y="13"/>
                    <a:pt x="108" y="13"/>
                  </a:cubicBezTo>
                  <a:cubicBezTo>
                    <a:pt x="108" y="13"/>
                    <a:pt x="108" y="13"/>
                    <a:pt x="108" y="13"/>
                  </a:cubicBezTo>
                  <a:cubicBezTo>
                    <a:pt x="109" y="13"/>
                    <a:pt x="109" y="14"/>
                    <a:pt x="109" y="14"/>
                  </a:cubicBezTo>
                  <a:close/>
                  <a:moveTo>
                    <a:pt x="107" y="14"/>
                  </a:moveTo>
                  <a:cubicBezTo>
                    <a:pt x="107" y="13"/>
                    <a:pt x="107" y="13"/>
                    <a:pt x="107" y="13"/>
                  </a:cubicBezTo>
                  <a:cubicBezTo>
                    <a:pt x="107" y="13"/>
                    <a:pt x="106" y="13"/>
                    <a:pt x="106" y="13"/>
                  </a:cubicBezTo>
                  <a:cubicBezTo>
                    <a:pt x="106" y="13"/>
                    <a:pt x="106" y="13"/>
                    <a:pt x="106" y="13"/>
                  </a:cubicBezTo>
                  <a:cubicBezTo>
                    <a:pt x="106" y="14"/>
                    <a:pt x="106" y="14"/>
                    <a:pt x="106" y="14"/>
                  </a:cubicBezTo>
                  <a:cubicBezTo>
                    <a:pt x="107" y="14"/>
                    <a:pt x="107" y="14"/>
                    <a:pt x="107" y="14"/>
                  </a:cubicBezTo>
                  <a:close/>
                  <a:moveTo>
                    <a:pt x="114" y="15"/>
                  </a:moveTo>
                  <a:cubicBezTo>
                    <a:pt x="114" y="15"/>
                    <a:pt x="114" y="15"/>
                    <a:pt x="114" y="15"/>
                  </a:cubicBezTo>
                  <a:cubicBezTo>
                    <a:pt x="115" y="15"/>
                    <a:pt x="115" y="16"/>
                    <a:pt x="116" y="16"/>
                  </a:cubicBezTo>
                  <a:cubicBezTo>
                    <a:pt x="115" y="15"/>
                    <a:pt x="115" y="15"/>
                    <a:pt x="115" y="15"/>
                  </a:cubicBezTo>
                  <a:cubicBezTo>
                    <a:pt x="115" y="15"/>
                    <a:pt x="114" y="15"/>
                    <a:pt x="114" y="15"/>
                  </a:cubicBezTo>
                  <a:close/>
                  <a:moveTo>
                    <a:pt x="110" y="15"/>
                  </a:moveTo>
                  <a:cubicBezTo>
                    <a:pt x="109" y="15"/>
                    <a:pt x="109" y="15"/>
                    <a:pt x="109" y="16"/>
                  </a:cubicBezTo>
                  <a:cubicBezTo>
                    <a:pt x="109" y="16"/>
                    <a:pt x="110" y="16"/>
                    <a:pt x="110" y="16"/>
                  </a:cubicBezTo>
                  <a:cubicBezTo>
                    <a:pt x="110" y="16"/>
                    <a:pt x="110" y="16"/>
                    <a:pt x="110" y="16"/>
                  </a:cubicBezTo>
                  <a:cubicBezTo>
                    <a:pt x="110" y="16"/>
                    <a:pt x="110" y="16"/>
                    <a:pt x="109" y="16"/>
                  </a:cubicBezTo>
                  <a:cubicBezTo>
                    <a:pt x="110" y="16"/>
                    <a:pt x="110" y="16"/>
                    <a:pt x="110" y="16"/>
                  </a:cubicBezTo>
                  <a:cubicBezTo>
                    <a:pt x="110" y="16"/>
                    <a:pt x="110" y="16"/>
                    <a:pt x="109" y="16"/>
                  </a:cubicBezTo>
                  <a:cubicBezTo>
                    <a:pt x="109" y="16"/>
                    <a:pt x="109" y="16"/>
                    <a:pt x="108" y="16"/>
                  </a:cubicBezTo>
                  <a:cubicBezTo>
                    <a:pt x="108" y="16"/>
                    <a:pt x="108" y="16"/>
                    <a:pt x="108" y="15"/>
                  </a:cubicBezTo>
                  <a:cubicBezTo>
                    <a:pt x="107" y="15"/>
                    <a:pt x="107" y="15"/>
                    <a:pt x="107" y="15"/>
                  </a:cubicBezTo>
                  <a:cubicBezTo>
                    <a:pt x="107" y="15"/>
                    <a:pt x="107" y="15"/>
                    <a:pt x="106" y="15"/>
                  </a:cubicBezTo>
                  <a:cubicBezTo>
                    <a:pt x="106" y="15"/>
                    <a:pt x="106" y="15"/>
                    <a:pt x="106" y="15"/>
                  </a:cubicBezTo>
                  <a:cubicBezTo>
                    <a:pt x="106" y="15"/>
                    <a:pt x="106" y="15"/>
                    <a:pt x="106" y="15"/>
                  </a:cubicBezTo>
                  <a:cubicBezTo>
                    <a:pt x="106" y="15"/>
                    <a:pt x="107" y="15"/>
                    <a:pt x="107" y="15"/>
                  </a:cubicBezTo>
                  <a:cubicBezTo>
                    <a:pt x="107" y="15"/>
                    <a:pt x="107" y="14"/>
                    <a:pt x="107" y="14"/>
                  </a:cubicBezTo>
                  <a:cubicBezTo>
                    <a:pt x="107" y="14"/>
                    <a:pt x="107" y="14"/>
                    <a:pt x="107" y="14"/>
                  </a:cubicBezTo>
                  <a:cubicBezTo>
                    <a:pt x="107" y="14"/>
                    <a:pt x="107" y="14"/>
                    <a:pt x="106" y="14"/>
                  </a:cubicBezTo>
                  <a:cubicBezTo>
                    <a:pt x="106" y="14"/>
                    <a:pt x="106" y="14"/>
                    <a:pt x="106" y="15"/>
                  </a:cubicBezTo>
                  <a:cubicBezTo>
                    <a:pt x="106" y="15"/>
                    <a:pt x="105" y="14"/>
                    <a:pt x="104" y="15"/>
                  </a:cubicBezTo>
                  <a:cubicBezTo>
                    <a:pt x="104" y="15"/>
                    <a:pt x="104" y="15"/>
                    <a:pt x="104" y="15"/>
                  </a:cubicBezTo>
                  <a:cubicBezTo>
                    <a:pt x="104" y="15"/>
                    <a:pt x="104" y="15"/>
                    <a:pt x="103" y="15"/>
                  </a:cubicBezTo>
                  <a:cubicBezTo>
                    <a:pt x="102" y="15"/>
                    <a:pt x="102" y="16"/>
                    <a:pt x="102" y="16"/>
                  </a:cubicBezTo>
                  <a:cubicBezTo>
                    <a:pt x="103" y="16"/>
                    <a:pt x="103" y="16"/>
                    <a:pt x="103" y="16"/>
                  </a:cubicBezTo>
                  <a:cubicBezTo>
                    <a:pt x="103" y="16"/>
                    <a:pt x="104" y="17"/>
                    <a:pt x="104" y="16"/>
                  </a:cubicBezTo>
                  <a:cubicBezTo>
                    <a:pt x="104" y="16"/>
                    <a:pt x="104" y="17"/>
                    <a:pt x="105" y="16"/>
                  </a:cubicBezTo>
                  <a:cubicBezTo>
                    <a:pt x="106" y="16"/>
                    <a:pt x="106" y="16"/>
                    <a:pt x="106" y="16"/>
                  </a:cubicBezTo>
                  <a:cubicBezTo>
                    <a:pt x="106" y="16"/>
                    <a:pt x="106" y="16"/>
                    <a:pt x="106" y="16"/>
                  </a:cubicBezTo>
                  <a:cubicBezTo>
                    <a:pt x="106" y="17"/>
                    <a:pt x="106" y="17"/>
                    <a:pt x="105" y="17"/>
                  </a:cubicBezTo>
                  <a:cubicBezTo>
                    <a:pt x="105" y="17"/>
                    <a:pt x="105" y="17"/>
                    <a:pt x="105" y="17"/>
                  </a:cubicBezTo>
                  <a:cubicBezTo>
                    <a:pt x="105" y="17"/>
                    <a:pt x="106" y="17"/>
                    <a:pt x="106" y="17"/>
                  </a:cubicBezTo>
                  <a:cubicBezTo>
                    <a:pt x="106" y="17"/>
                    <a:pt x="106" y="17"/>
                    <a:pt x="107" y="17"/>
                  </a:cubicBezTo>
                  <a:cubicBezTo>
                    <a:pt x="107" y="17"/>
                    <a:pt x="107" y="17"/>
                    <a:pt x="108" y="17"/>
                  </a:cubicBezTo>
                  <a:cubicBezTo>
                    <a:pt x="108" y="17"/>
                    <a:pt x="108" y="17"/>
                    <a:pt x="109" y="17"/>
                  </a:cubicBezTo>
                  <a:cubicBezTo>
                    <a:pt x="109" y="17"/>
                    <a:pt x="109" y="17"/>
                    <a:pt x="110" y="17"/>
                  </a:cubicBezTo>
                  <a:cubicBezTo>
                    <a:pt x="111" y="17"/>
                    <a:pt x="111" y="17"/>
                    <a:pt x="112" y="18"/>
                  </a:cubicBezTo>
                  <a:cubicBezTo>
                    <a:pt x="112" y="18"/>
                    <a:pt x="113" y="18"/>
                    <a:pt x="113" y="18"/>
                  </a:cubicBezTo>
                  <a:cubicBezTo>
                    <a:pt x="114" y="17"/>
                    <a:pt x="114" y="17"/>
                    <a:pt x="114" y="17"/>
                  </a:cubicBezTo>
                  <a:cubicBezTo>
                    <a:pt x="114" y="17"/>
                    <a:pt x="114" y="17"/>
                    <a:pt x="114" y="16"/>
                  </a:cubicBezTo>
                  <a:cubicBezTo>
                    <a:pt x="113" y="16"/>
                    <a:pt x="113" y="16"/>
                    <a:pt x="113" y="17"/>
                  </a:cubicBezTo>
                  <a:cubicBezTo>
                    <a:pt x="112" y="16"/>
                    <a:pt x="112" y="16"/>
                    <a:pt x="112" y="16"/>
                  </a:cubicBezTo>
                  <a:cubicBezTo>
                    <a:pt x="112" y="16"/>
                    <a:pt x="112" y="16"/>
                    <a:pt x="112" y="16"/>
                  </a:cubicBezTo>
                  <a:cubicBezTo>
                    <a:pt x="112" y="16"/>
                    <a:pt x="112" y="15"/>
                    <a:pt x="112" y="15"/>
                  </a:cubicBezTo>
                  <a:cubicBezTo>
                    <a:pt x="111" y="15"/>
                    <a:pt x="111" y="15"/>
                    <a:pt x="111" y="15"/>
                  </a:cubicBezTo>
                  <a:cubicBezTo>
                    <a:pt x="111" y="15"/>
                    <a:pt x="111" y="15"/>
                    <a:pt x="110" y="15"/>
                  </a:cubicBezTo>
                  <a:cubicBezTo>
                    <a:pt x="110" y="15"/>
                    <a:pt x="110" y="15"/>
                    <a:pt x="110" y="15"/>
                  </a:cubicBezTo>
                  <a:close/>
                  <a:moveTo>
                    <a:pt x="40" y="36"/>
                  </a:moveTo>
                  <a:cubicBezTo>
                    <a:pt x="40" y="36"/>
                    <a:pt x="40" y="36"/>
                    <a:pt x="40" y="37"/>
                  </a:cubicBezTo>
                  <a:cubicBezTo>
                    <a:pt x="40" y="37"/>
                    <a:pt x="40" y="36"/>
                    <a:pt x="40" y="36"/>
                  </a:cubicBezTo>
                  <a:cubicBezTo>
                    <a:pt x="41" y="36"/>
                    <a:pt x="41" y="36"/>
                    <a:pt x="41" y="36"/>
                  </a:cubicBezTo>
                  <a:cubicBezTo>
                    <a:pt x="40" y="36"/>
                    <a:pt x="40" y="36"/>
                    <a:pt x="40" y="36"/>
                  </a:cubicBezTo>
                  <a:close/>
                  <a:moveTo>
                    <a:pt x="99" y="15"/>
                  </a:moveTo>
                  <a:cubicBezTo>
                    <a:pt x="99" y="15"/>
                    <a:pt x="99" y="15"/>
                    <a:pt x="100" y="15"/>
                  </a:cubicBezTo>
                  <a:cubicBezTo>
                    <a:pt x="100" y="15"/>
                    <a:pt x="100" y="15"/>
                    <a:pt x="100" y="15"/>
                  </a:cubicBezTo>
                  <a:cubicBezTo>
                    <a:pt x="100" y="15"/>
                    <a:pt x="100" y="15"/>
                    <a:pt x="101" y="15"/>
                  </a:cubicBezTo>
                  <a:cubicBezTo>
                    <a:pt x="101" y="15"/>
                    <a:pt x="101" y="15"/>
                    <a:pt x="101" y="15"/>
                  </a:cubicBezTo>
                  <a:cubicBezTo>
                    <a:pt x="102" y="15"/>
                    <a:pt x="102" y="15"/>
                    <a:pt x="102" y="15"/>
                  </a:cubicBezTo>
                  <a:cubicBezTo>
                    <a:pt x="102" y="15"/>
                    <a:pt x="102" y="14"/>
                    <a:pt x="103" y="14"/>
                  </a:cubicBezTo>
                  <a:cubicBezTo>
                    <a:pt x="103" y="14"/>
                    <a:pt x="103" y="14"/>
                    <a:pt x="103" y="15"/>
                  </a:cubicBezTo>
                  <a:cubicBezTo>
                    <a:pt x="103" y="15"/>
                    <a:pt x="103" y="15"/>
                    <a:pt x="103" y="15"/>
                  </a:cubicBezTo>
                  <a:cubicBezTo>
                    <a:pt x="103" y="15"/>
                    <a:pt x="103" y="15"/>
                    <a:pt x="103" y="15"/>
                  </a:cubicBezTo>
                  <a:cubicBezTo>
                    <a:pt x="103" y="15"/>
                    <a:pt x="103" y="15"/>
                    <a:pt x="104" y="14"/>
                  </a:cubicBezTo>
                  <a:cubicBezTo>
                    <a:pt x="104" y="14"/>
                    <a:pt x="104" y="14"/>
                    <a:pt x="104" y="14"/>
                  </a:cubicBezTo>
                  <a:cubicBezTo>
                    <a:pt x="105" y="14"/>
                    <a:pt x="105" y="14"/>
                    <a:pt x="105" y="14"/>
                  </a:cubicBezTo>
                  <a:cubicBezTo>
                    <a:pt x="105" y="14"/>
                    <a:pt x="105" y="14"/>
                    <a:pt x="105" y="14"/>
                  </a:cubicBezTo>
                  <a:cubicBezTo>
                    <a:pt x="105" y="14"/>
                    <a:pt x="105" y="14"/>
                    <a:pt x="105" y="14"/>
                  </a:cubicBezTo>
                  <a:cubicBezTo>
                    <a:pt x="105" y="14"/>
                    <a:pt x="105" y="14"/>
                    <a:pt x="105" y="14"/>
                  </a:cubicBezTo>
                  <a:cubicBezTo>
                    <a:pt x="105" y="13"/>
                    <a:pt x="105" y="13"/>
                    <a:pt x="104" y="13"/>
                  </a:cubicBezTo>
                  <a:cubicBezTo>
                    <a:pt x="104" y="13"/>
                    <a:pt x="104" y="13"/>
                    <a:pt x="104" y="14"/>
                  </a:cubicBezTo>
                  <a:cubicBezTo>
                    <a:pt x="104" y="14"/>
                    <a:pt x="103" y="14"/>
                    <a:pt x="103" y="13"/>
                  </a:cubicBezTo>
                  <a:cubicBezTo>
                    <a:pt x="103" y="13"/>
                    <a:pt x="103" y="13"/>
                    <a:pt x="102" y="13"/>
                  </a:cubicBezTo>
                  <a:cubicBezTo>
                    <a:pt x="102" y="13"/>
                    <a:pt x="102" y="13"/>
                    <a:pt x="102" y="13"/>
                  </a:cubicBezTo>
                  <a:cubicBezTo>
                    <a:pt x="102" y="14"/>
                    <a:pt x="102" y="14"/>
                    <a:pt x="101" y="14"/>
                  </a:cubicBezTo>
                  <a:cubicBezTo>
                    <a:pt x="101" y="14"/>
                    <a:pt x="101" y="14"/>
                    <a:pt x="101" y="14"/>
                  </a:cubicBezTo>
                  <a:cubicBezTo>
                    <a:pt x="100" y="14"/>
                    <a:pt x="100" y="14"/>
                    <a:pt x="99" y="14"/>
                  </a:cubicBezTo>
                  <a:cubicBezTo>
                    <a:pt x="99" y="14"/>
                    <a:pt x="99" y="14"/>
                    <a:pt x="98" y="14"/>
                  </a:cubicBezTo>
                  <a:cubicBezTo>
                    <a:pt x="98" y="14"/>
                    <a:pt x="98" y="14"/>
                    <a:pt x="98" y="14"/>
                  </a:cubicBezTo>
                  <a:cubicBezTo>
                    <a:pt x="98" y="15"/>
                    <a:pt x="98" y="15"/>
                    <a:pt x="98" y="15"/>
                  </a:cubicBezTo>
                  <a:cubicBezTo>
                    <a:pt x="98" y="15"/>
                    <a:pt x="99" y="15"/>
                    <a:pt x="99" y="15"/>
                  </a:cubicBezTo>
                  <a:close/>
                  <a:moveTo>
                    <a:pt x="44" y="35"/>
                  </a:moveTo>
                  <a:cubicBezTo>
                    <a:pt x="44" y="35"/>
                    <a:pt x="44" y="35"/>
                    <a:pt x="43" y="35"/>
                  </a:cubicBezTo>
                  <a:cubicBezTo>
                    <a:pt x="43" y="35"/>
                    <a:pt x="43" y="35"/>
                    <a:pt x="43" y="36"/>
                  </a:cubicBezTo>
                  <a:cubicBezTo>
                    <a:pt x="43" y="36"/>
                    <a:pt x="43" y="36"/>
                    <a:pt x="42" y="36"/>
                  </a:cubicBezTo>
                  <a:cubicBezTo>
                    <a:pt x="42" y="36"/>
                    <a:pt x="42" y="36"/>
                    <a:pt x="41" y="36"/>
                  </a:cubicBezTo>
                  <a:cubicBezTo>
                    <a:pt x="41" y="36"/>
                    <a:pt x="41" y="36"/>
                    <a:pt x="41" y="36"/>
                  </a:cubicBezTo>
                  <a:cubicBezTo>
                    <a:pt x="41" y="36"/>
                    <a:pt x="42" y="36"/>
                    <a:pt x="43" y="36"/>
                  </a:cubicBezTo>
                  <a:cubicBezTo>
                    <a:pt x="43" y="36"/>
                    <a:pt x="44" y="35"/>
                    <a:pt x="44" y="35"/>
                  </a:cubicBezTo>
                  <a:cubicBezTo>
                    <a:pt x="44" y="35"/>
                    <a:pt x="44" y="35"/>
                    <a:pt x="45" y="35"/>
                  </a:cubicBezTo>
                  <a:cubicBezTo>
                    <a:pt x="45" y="35"/>
                    <a:pt x="45" y="35"/>
                    <a:pt x="44" y="35"/>
                  </a:cubicBezTo>
                  <a:close/>
                  <a:moveTo>
                    <a:pt x="122" y="16"/>
                  </a:moveTo>
                  <a:cubicBezTo>
                    <a:pt x="122" y="16"/>
                    <a:pt x="122" y="16"/>
                    <a:pt x="122" y="16"/>
                  </a:cubicBezTo>
                  <a:cubicBezTo>
                    <a:pt x="122" y="17"/>
                    <a:pt x="122" y="17"/>
                    <a:pt x="123" y="17"/>
                  </a:cubicBezTo>
                  <a:cubicBezTo>
                    <a:pt x="123" y="17"/>
                    <a:pt x="123" y="17"/>
                    <a:pt x="124" y="18"/>
                  </a:cubicBezTo>
                  <a:cubicBezTo>
                    <a:pt x="124" y="18"/>
                    <a:pt x="124" y="18"/>
                    <a:pt x="124" y="18"/>
                  </a:cubicBezTo>
                  <a:cubicBezTo>
                    <a:pt x="124" y="18"/>
                    <a:pt x="125" y="18"/>
                    <a:pt x="125" y="18"/>
                  </a:cubicBezTo>
                  <a:cubicBezTo>
                    <a:pt x="125" y="18"/>
                    <a:pt x="125" y="18"/>
                    <a:pt x="126" y="18"/>
                  </a:cubicBezTo>
                  <a:cubicBezTo>
                    <a:pt x="126" y="18"/>
                    <a:pt x="126" y="18"/>
                    <a:pt x="126" y="18"/>
                  </a:cubicBezTo>
                  <a:cubicBezTo>
                    <a:pt x="126" y="18"/>
                    <a:pt x="126" y="18"/>
                    <a:pt x="126" y="18"/>
                  </a:cubicBezTo>
                  <a:cubicBezTo>
                    <a:pt x="125" y="17"/>
                    <a:pt x="125" y="17"/>
                    <a:pt x="125" y="17"/>
                  </a:cubicBezTo>
                  <a:cubicBezTo>
                    <a:pt x="125" y="17"/>
                    <a:pt x="125" y="17"/>
                    <a:pt x="125" y="17"/>
                  </a:cubicBezTo>
                  <a:cubicBezTo>
                    <a:pt x="125" y="17"/>
                    <a:pt x="125" y="17"/>
                    <a:pt x="125" y="17"/>
                  </a:cubicBezTo>
                  <a:cubicBezTo>
                    <a:pt x="125" y="16"/>
                    <a:pt x="125" y="16"/>
                    <a:pt x="125" y="16"/>
                  </a:cubicBezTo>
                  <a:cubicBezTo>
                    <a:pt x="124" y="16"/>
                    <a:pt x="124" y="16"/>
                    <a:pt x="124" y="16"/>
                  </a:cubicBezTo>
                  <a:cubicBezTo>
                    <a:pt x="124" y="16"/>
                    <a:pt x="123" y="16"/>
                    <a:pt x="123" y="16"/>
                  </a:cubicBezTo>
                  <a:cubicBezTo>
                    <a:pt x="123" y="16"/>
                    <a:pt x="123" y="16"/>
                    <a:pt x="123" y="15"/>
                  </a:cubicBezTo>
                  <a:cubicBezTo>
                    <a:pt x="122" y="15"/>
                    <a:pt x="122" y="15"/>
                    <a:pt x="122" y="15"/>
                  </a:cubicBezTo>
                  <a:cubicBezTo>
                    <a:pt x="122" y="15"/>
                    <a:pt x="122" y="15"/>
                    <a:pt x="121" y="16"/>
                  </a:cubicBezTo>
                  <a:cubicBezTo>
                    <a:pt x="121" y="16"/>
                    <a:pt x="121" y="16"/>
                    <a:pt x="121" y="16"/>
                  </a:cubicBezTo>
                  <a:cubicBezTo>
                    <a:pt x="121" y="16"/>
                    <a:pt x="122" y="16"/>
                    <a:pt x="122" y="16"/>
                  </a:cubicBezTo>
                  <a:close/>
                  <a:moveTo>
                    <a:pt x="48" y="30"/>
                  </a:moveTo>
                  <a:cubicBezTo>
                    <a:pt x="48" y="30"/>
                    <a:pt x="47" y="30"/>
                    <a:pt x="47" y="30"/>
                  </a:cubicBezTo>
                  <a:cubicBezTo>
                    <a:pt x="47" y="31"/>
                    <a:pt x="47" y="31"/>
                    <a:pt x="47" y="31"/>
                  </a:cubicBezTo>
                  <a:cubicBezTo>
                    <a:pt x="48" y="31"/>
                    <a:pt x="48" y="31"/>
                    <a:pt x="48" y="31"/>
                  </a:cubicBezTo>
                  <a:cubicBezTo>
                    <a:pt x="48" y="30"/>
                    <a:pt x="48" y="30"/>
                    <a:pt x="49" y="30"/>
                  </a:cubicBezTo>
                  <a:cubicBezTo>
                    <a:pt x="49" y="30"/>
                    <a:pt x="49" y="30"/>
                    <a:pt x="49" y="30"/>
                  </a:cubicBezTo>
                  <a:cubicBezTo>
                    <a:pt x="48" y="30"/>
                    <a:pt x="48" y="30"/>
                    <a:pt x="48" y="30"/>
                  </a:cubicBezTo>
                  <a:close/>
                  <a:moveTo>
                    <a:pt x="60" y="31"/>
                  </a:moveTo>
                  <a:cubicBezTo>
                    <a:pt x="59" y="31"/>
                    <a:pt x="59" y="31"/>
                    <a:pt x="59" y="31"/>
                  </a:cubicBezTo>
                  <a:cubicBezTo>
                    <a:pt x="59" y="31"/>
                    <a:pt x="58" y="31"/>
                    <a:pt x="58" y="32"/>
                  </a:cubicBezTo>
                  <a:cubicBezTo>
                    <a:pt x="58" y="32"/>
                    <a:pt x="58" y="32"/>
                    <a:pt x="58" y="32"/>
                  </a:cubicBezTo>
                  <a:cubicBezTo>
                    <a:pt x="57" y="32"/>
                    <a:pt x="57" y="32"/>
                    <a:pt x="57" y="32"/>
                  </a:cubicBezTo>
                  <a:cubicBezTo>
                    <a:pt x="57" y="32"/>
                    <a:pt x="57" y="32"/>
                    <a:pt x="57" y="32"/>
                  </a:cubicBezTo>
                  <a:cubicBezTo>
                    <a:pt x="57" y="32"/>
                    <a:pt x="57" y="33"/>
                    <a:pt x="56" y="33"/>
                  </a:cubicBezTo>
                  <a:cubicBezTo>
                    <a:pt x="57" y="33"/>
                    <a:pt x="57" y="33"/>
                    <a:pt x="57" y="33"/>
                  </a:cubicBezTo>
                  <a:cubicBezTo>
                    <a:pt x="57" y="33"/>
                    <a:pt x="58" y="33"/>
                    <a:pt x="58" y="32"/>
                  </a:cubicBezTo>
                  <a:cubicBezTo>
                    <a:pt x="58" y="32"/>
                    <a:pt x="58" y="32"/>
                    <a:pt x="59" y="32"/>
                  </a:cubicBezTo>
                  <a:cubicBezTo>
                    <a:pt x="59" y="32"/>
                    <a:pt x="59" y="32"/>
                    <a:pt x="59" y="32"/>
                  </a:cubicBezTo>
                  <a:cubicBezTo>
                    <a:pt x="59" y="32"/>
                    <a:pt x="60" y="31"/>
                    <a:pt x="60" y="31"/>
                  </a:cubicBezTo>
                  <a:cubicBezTo>
                    <a:pt x="60" y="31"/>
                    <a:pt x="60" y="31"/>
                    <a:pt x="60" y="31"/>
                  </a:cubicBezTo>
                  <a:close/>
                  <a:moveTo>
                    <a:pt x="115" y="14"/>
                  </a:moveTo>
                  <a:cubicBezTo>
                    <a:pt x="116" y="14"/>
                    <a:pt x="116" y="14"/>
                    <a:pt x="116" y="14"/>
                  </a:cubicBezTo>
                  <a:cubicBezTo>
                    <a:pt x="116" y="14"/>
                    <a:pt x="116" y="14"/>
                    <a:pt x="115" y="14"/>
                  </a:cubicBezTo>
                  <a:cubicBezTo>
                    <a:pt x="115" y="14"/>
                    <a:pt x="115" y="14"/>
                    <a:pt x="115" y="14"/>
                  </a:cubicBezTo>
                  <a:cubicBezTo>
                    <a:pt x="116" y="15"/>
                    <a:pt x="116" y="15"/>
                    <a:pt x="116" y="15"/>
                  </a:cubicBezTo>
                  <a:cubicBezTo>
                    <a:pt x="116" y="15"/>
                    <a:pt x="116" y="15"/>
                    <a:pt x="116" y="15"/>
                  </a:cubicBezTo>
                  <a:cubicBezTo>
                    <a:pt x="117" y="15"/>
                    <a:pt x="117" y="15"/>
                    <a:pt x="117" y="15"/>
                  </a:cubicBezTo>
                  <a:cubicBezTo>
                    <a:pt x="117" y="15"/>
                    <a:pt x="117" y="15"/>
                    <a:pt x="118" y="15"/>
                  </a:cubicBezTo>
                  <a:cubicBezTo>
                    <a:pt x="118" y="15"/>
                    <a:pt x="118" y="15"/>
                    <a:pt x="118" y="15"/>
                  </a:cubicBezTo>
                  <a:cubicBezTo>
                    <a:pt x="119" y="15"/>
                    <a:pt x="119" y="15"/>
                    <a:pt x="119" y="15"/>
                  </a:cubicBezTo>
                  <a:cubicBezTo>
                    <a:pt x="119" y="16"/>
                    <a:pt x="119" y="16"/>
                    <a:pt x="120" y="16"/>
                  </a:cubicBezTo>
                  <a:cubicBezTo>
                    <a:pt x="120" y="16"/>
                    <a:pt x="120" y="16"/>
                    <a:pt x="121" y="16"/>
                  </a:cubicBezTo>
                  <a:cubicBezTo>
                    <a:pt x="121" y="16"/>
                    <a:pt x="121" y="16"/>
                    <a:pt x="121" y="16"/>
                  </a:cubicBezTo>
                  <a:cubicBezTo>
                    <a:pt x="121" y="16"/>
                    <a:pt x="121" y="16"/>
                    <a:pt x="121" y="16"/>
                  </a:cubicBezTo>
                  <a:cubicBezTo>
                    <a:pt x="121" y="16"/>
                    <a:pt x="121" y="16"/>
                    <a:pt x="121" y="15"/>
                  </a:cubicBezTo>
                  <a:cubicBezTo>
                    <a:pt x="120" y="15"/>
                    <a:pt x="120" y="15"/>
                    <a:pt x="120" y="15"/>
                  </a:cubicBezTo>
                  <a:cubicBezTo>
                    <a:pt x="120" y="15"/>
                    <a:pt x="120" y="15"/>
                    <a:pt x="120" y="15"/>
                  </a:cubicBezTo>
                  <a:cubicBezTo>
                    <a:pt x="119" y="15"/>
                    <a:pt x="119" y="15"/>
                    <a:pt x="119" y="14"/>
                  </a:cubicBezTo>
                  <a:cubicBezTo>
                    <a:pt x="119" y="14"/>
                    <a:pt x="119" y="14"/>
                    <a:pt x="119" y="14"/>
                  </a:cubicBezTo>
                  <a:cubicBezTo>
                    <a:pt x="118" y="14"/>
                    <a:pt x="118" y="14"/>
                    <a:pt x="118" y="14"/>
                  </a:cubicBezTo>
                  <a:cubicBezTo>
                    <a:pt x="118" y="14"/>
                    <a:pt x="118" y="14"/>
                    <a:pt x="118" y="14"/>
                  </a:cubicBezTo>
                  <a:cubicBezTo>
                    <a:pt x="117" y="14"/>
                    <a:pt x="117" y="13"/>
                    <a:pt x="116" y="13"/>
                  </a:cubicBezTo>
                  <a:cubicBezTo>
                    <a:pt x="116" y="13"/>
                    <a:pt x="116" y="13"/>
                    <a:pt x="115" y="13"/>
                  </a:cubicBezTo>
                  <a:cubicBezTo>
                    <a:pt x="115" y="13"/>
                    <a:pt x="115" y="13"/>
                    <a:pt x="115" y="13"/>
                  </a:cubicBezTo>
                  <a:cubicBezTo>
                    <a:pt x="115" y="13"/>
                    <a:pt x="115" y="13"/>
                    <a:pt x="115" y="14"/>
                  </a:cubicBezTo>
                  <a:cubicBezTo>
                    <a:pt x="115" y="14"/>
                    <a:pt x="115" y="14"/>
                    <a:pt x="115" y="14"/>
                  </a:cubicBezTo>
                  <a:close/>
                  <a:moveTo>
                    <a:pt x="145" y="46"/>
                  </a:moveTo>
                  <a:cubicBezTo>
                    <a:pt x="145" y="46"/>
                    <a:pt x="145" y="46"/>
                    <a:pt x="145" y="46"/>
                  </a:cubicBezTo>
                  <a:cubicBezTo>
                    <a:pt x="145" y="46"/>
                    <a:pt x="145" y="46"/>
                    <a:pt x="145" y="46"/>
                  </a:cubicBezTo>
                  <a:cubicBezTo>
                    <a:pt x="145" y="46"/>
                    <a:pt x="145" y="46"/>
                    <a:pt x="145" y="46"/>
                  </a:cubicBezTo>
                  <a:cubicBezTo>
                    <a:pt x="145" y="46"/>
                    <a:pt x="145" y="46"/>
                    <a:pt x="145" y="46"/>
                  </a:cubicBezTo>
                  <a:close/>
                  <a:moveTo>
                    <a:pt x="148" y="46"/>
                  </a:moveTo>
                  <a:cubicBezTo>
                    <a:pt x="148" y="46"/>
                    <a:pt x="148" y="46"/>
                    <a:pt x="148" y="47"/>
                  </a:cubicBezTo>
                  <a:cubicBezTo>
                    <a:pt x="148" y="46"/>
                    <a:pt x="148" y="46"/>
                    <a:pt x="148" y="46"/>
                  </a:cubicBezTo>
                  <a:cubicBezTo>
                    <a:pt x="148" y="46"/>
                    <a:pt x="148" y="46"/>
                    <a:pt x="148" y="45"/>
                  </a:cubicBezTo>
                  <a:cubicBezTo>
                    <a:pt x="148" y="46"/>
                    <a:pt x="148" y="46"/>
                    <a:pt x="148" y="46"/>
                  </a:cubicBezTo>
                  <a:close/>
                  <a:moveTo>
                    <a:pt x="123" y="96"/>
                  </a:moveTo>
                  <a:cubicBezTo>
                    <a:pt x="121" y="95"/>
                    <a:pt x="121" y="96"/>
                    <a:pt x="123" y="97"/>
                  </a:cubicBezTo>
                  <a:cubicBezTo>
                    <a:pt x="124" y="98"/>
                    <a:pt x="124" y="97"/>
                    <a:pt x="124" y="97"/>
                  </a:cubicBezTo>
                  <a:cubicBezTo>
                    <a:pt x="124" y="97"/>
                    <a:pt x="124" y="96"/>
                    <a:pt x="123" y="96"/>
                  </a:cubicBezTo>
                  <a:close/>
                  <a:moveTo>
                    <a:pt x="134" y="39"/>
                  </a:moveTo>
                  <a:cubicBezTo>
                    <a:pt x="134" y="40"/>
                    <a:pt x="134" y="40"/>
                    <a:pt x="134" y="40"/>
                  </a:cubicBezTo>
                  <a:cubicBezTo>
                    <a:pt x="134" y="40"/>
                    <a:pt x="135" y="41"/>
                    <a:pt x="135" y="40"/>
                  </a:cubicBezTo>
                  <a:cubicBezTo>
                    <a:pt x="135" y="39"/>
                    <a:pt x="134" y="39"/>
                    <a:pt x="134" y="39"/>
                  </a:cubicBezTo>
                  <a:close/>
                  <a:moveTo>
                    <a:pt x="132" y="47"/>
                  </a:moveTo>
                  <a:cubicBezTo>
                    <a:pt x="132" y="47"/>
                    <a:pt x="133" y="47"/>
                    <a:pt x="134" y="47"/>
                  </a:cubicBezTo>
                  <a:cubicBezTo>
                    <a:pt x="134" y="47"/>
                    <a:pt x="134" y="47"/>
                    <a:pt x="134" y="46"/>
                  </a:cubicBezTo>
                  <a:cubicBezTo>
                    <a:pt x="133" y="46"/>
                    <a:pt x="133" y="47"/>
                    <a:pt x="133" y="47"/>
                  </a:cubicBezTo>
                  <a:cubicBezTo>
                    <a:pt x="132" y="47"/>
                    <a:pt x="132" y="47"/>
                    <a:pt x="132" y="47"/>
                  </a:cubicBezTo>
                  <a:close/>
                  <a:moveTo>
                    <a:pt x="157" y="68"/>
                  </a:moveTo>
                  <a:cubicBezTo>
                    <a:pt x="157" y="67"/>
                    <a:pt x="157" y="67"/>
                    <a:pt x="157" y="67"/>
                  </a:cubicBezTo>
                  <a:cubicBezTo>
                    <a:pt x="157" y="66"/>
                    <a:pt x="157" y="66"/>
                    <a:pt x="157" y="66"/>
                  </a:cubicBezTo>
                  <a:cubicBezTo>
                    <a:pt x="156" y="66"/>
                    <a:pt x="156" y="65"/>
                    <a:pt x="156" y="65"/>
                  </a:cubicBezTo>
                  <a:cubicBezTo>
                    <a:pt x="155" y="65"/>
                    <a:pt x="155" y="65"/>
                    <a:pt x="155" y="65"/>
                  </a:cubicBezTo>
                  <a:cubicBezTo>
                    <a:pt x="155" y="64"/>
                    <a:pt x="155" y="64"/>
                    <a:pt x="155" y="64"/>
                  </a:cubicBezTo>
                  <a:cubicBezTo>
                    <a:pt x="154" y="64"/>
                    <a:pt x="154" y="64"/>
                    <a:pt x="154" y="64"/>
                  </a:cubicBezTo>
                  <a:cubicBezTo>
                    <a:pt x="154" y="63"/>
                    <a:pt x="155" y="63"/>
                    <a:pt x="155" y="63"/>
                  </a:cubicBezTo>
                  <a:cubicBezTo>
                    <a:pt x="155" y="62"/>
                    <a:pt x="155" y="62"/>
                    <a:pt x="155" y="62"/>
                  </a:cubicBezTo>
                  <a:cubicBezTo>
                    <a:pt x="154" y="62"/>
                    <a:pt x="154" y="62"/>
                    <a:pt x="153" y="63"/>
                  </a:cubicBezTo>
                  <a:cubicBezTo>
                    <a:pt x="153" y="63"/>
                    <a:pt x="152" y="64"/>
                    <a:pt x="152" y="64"/>
                  </a:cubicBezTo>
                  <a:cubicBezTo>
                    <a:pt x="151" y="64"/>
                    <a:pt x="151" y="64"/>
                    <a:pt x="151" y="64"/>
                  </a:cubicBezTo>
                  <a:cubicBezTo>
                    <a:pt x="151" y="64"/>
                    <a:pt x="151" y="64"/>
                    <a:pt x="152" y="65"/>
                  </a:cubicBezTo>
                  <a:cubicBezTo>
                    <a:pt x="151" y="65"/>
                    <a:pt x="151" y="65"/>
                    <a:pt x="151" y="66"/>
                  </a:cubicBezTo>
                  <a:cubicBezTo>
                    <a:pt x="151" y="66"/>
                    <a:pt x="152" y="66"/>
                    <a:pt x="152" y="66"/>
                  </a:cubicBezTo>
                  <a:cubicBezTo>
                    <a:pt x="153" y="66"/>
                    <a:pt x="153" y="66"/>
                    <a:pt x="153" y="67"/>
                  </a:cubicBezTo>
                  <a:cubicBezTo>
                    <a:pt x="154" y="67"/>
                    <a:pt x="154" y="67"/>
                    <a:pt x="155" y="67"/>
                  </a:cubicBezTo>
                  <a:cubicBezTo>
                    <a:pt x="154" y="67"/>
                    <a:pt x="154" y="67"/>
                    <a:pt x="153" y="67"/>
                  </a:cubicBezTo>
                  <a:cubicBezTo>
                    <a:pt x="154" y="68"/>
                    <a:pt x="154" y="68"/>
                    <a:pt x="155" y="68"/>
                  </a:cubicBezTo>
                  <a:cubicBezTo>
                    <a:pt x="155" y="68"/>
                    <a:pt x="155" y="68"/>
                    <a:pt x="156" y="68"/>
                  </a:cubicBezTo>
                  <a:cubicBezTo>
                    <a:pt x="156" y="68"/>
                    <a:pt x="156" y="68"/>
                    <a:pt x="156" y="69"/>
                  </a:cubicBezTo>
                  <a:cubicBezTo>
                    <a:pt x="156" y="69"/>
                    <a:pt x="156" y="69"/>
                    <a:pt x="157" y="69"/>
                  </a:cubicBezTo>
                  <a:cubicBezTo>
                    <a:pt x="157" y="69"/>
                    <a:pt x="157" y="69"/>
                    <a:pt x="157" y="68"/>
                  </a:cubicBezTo>
                  <a:cubicBezTo>
                    <a:pt x="157" y="68"/>
                    <a:pt x="157" y="68"/>
                    <a:pt x="157" y="68"/>
                  </a:cubicBezTo>
                  <a:close/>
                  <a:moveTo>
                    <a:pt x="132" y="98"/>
                  </a:moveTo>
                  <a:cubicBezTo>
                    <a:pt x="132" y="98"/>
                    <a:pt x="132" y="97"/>
                    <a:pt x="131" y="96"/>
                  </a:cubicBezTo>
                  <a:cubicBezTo>
                    <a:pt x="130" y="96"/>
                    <a:pt x="129" y="96"/>
                    <a:pt x="129" y="96"/>
                  </a:cubicBezTo>
                  <a:cubicBezTo>
                    <a:pt x="129" y="95"/>
                    <a:pt x="128" y="96"/>
                    <a:pt x="128" y="96"/>
                  </a:cubicBezTo>
                  <a:cubicBezTo>
                    <a:pt x="128" y="96"/>
                    <a:pt x="129" y="96"/>
                    <a:pt x="128" y="97"/>
                  </a:cubicBezTo>
                  <a:cubicBezTo>
                    <a:pt x="127" y="97"/>
                    <a:pt x="129" y="97"/>
                    <a:pt x="129" y="97"/>
                  </a:cubicBezTo>
                  <a:cubicBezTo>
                    <a:pt x="129" y="97"/>
                    <a:pt x="128" y="98"/>
                    <a:pt x="128" y="97"/>
                  </a:cubicBezTo>
                  <a:cubicBezTo>
                    <a:pt x="127" y="97"/>
                    <a:pt x="126" y="96"/>
                    <a:pt x="126" y="97"/>
                  </a:cubicBezTo>
                  <a:cubicBezTo>
                    <a:pt x="126" y="98"/>
                    <a:pt x="127" y="98"/>
                    <a:pt x="127" y="98"/>
                  </a:cubicBezTo>
                  <a:cubicBezTo>
                    <a:pt x="128" y="98"/>
                    <a:pt x="128" y="98"/>
                    <a:pt x="129" y="98"/>
                  </a:cubicBezTo>
                  <a:cubicBezTo>
                    <a:pt x="129" y="98"/>
                    <a:pt x="129" y="99"/>
                    <a:pt x="129" y="99"/>
                  </a:cubicBezTo>
                  <a:cubicBezTo>
                    <a:pt x="130" y="99"/>
                    <a:pt x="130" y="98"/>
                    <a:pt x="130" y="98"/>
                  </a:cubicBezTo>
                  <a:cubicBezTo>
                    <a:pt x="131" y="99"/>
                    <a:pt x="131" y="99"/>
                    <a:pt x="131" y="99"/>
                  </a:cubicBezTo>
                  <a:cubicBezTo>
                    <a:pt x="131" y="99"/>
                    <a:pt x="133" y="100"/>
                    <a:pt x="133" y="99"/>
                  </a:cubicBezTo>
                  <a:cubicBezTo>
                    <a:pt x="133" y="98"/>
                    <a:pt x="132" y="98"/>
                    <a:pt x="132" y="98"/>
                  </a:cubicBezTo>
                  <a:close/>
                  <a:moveTo>
                    <a:pt x="127" y="94"/>
                  </a:moveTo>
                  <a:cubicBezTo>
                    <a:pt x="127" y="94"/>
                    <a:pt x="126" y="93"/>
                    <a:pt x="126" y="93"/>
                  </a:cubicBezTo>
                  <a:cubicBezTo>
                    <a:pt x="126" y="93"/>
                    <a:pt x="125" y="93"/>
                    <a:pt x="125" y="92"/>
                  </a:cubicBezTo>
                  <a:cubicBezTo>
                    <a:pt x="124" y="91"/>
                    <a:pt x="124" y="91"/>
                    <a:pt x="124" y="90"/>
                  </a:cubicBezTo>
                  <a:cubicBezTo>
                    <a:pt x="123" y="90"/>
                    <a:pt x="123" y="90"/>
                    <a:pt x="123" y="90"/>
                  </a:cubicBezTo>
                  <a:cubicBezTo>
                    <a:pt x="123" y="90"/>
                    <a:pt x="123" y="89"/>
                    <a:pt x="121" y="88"/>
                  </a:cubicBezTo>
                  <a:cubicBezTo>
                    <a:pt x="119" y="87"/>
                    <a:pt x="116" y="88"/>
                    <a:pt x="116" y="88"/>
                  </a:cubicBezTo>
                  <a:cubicBezTo>
                    <a:pt x="116" y="88"/>
                    <a:pt x="116" y="89"/>
                    <a:pt x="117" y="89"/>
                  </a:cubicBezTo>
                  <a:cubicBezTo>
                    <a:pt x="117" y="89"/>
                    <a:pt x="118" y="89"/>
                    <a:pt x="119" y="89"/>
                  </a:cubicBezTo>
                  <a:cubicBezTo>
                    <a:pt x="120" y="89"/>
                    <a:pt x="120" y="90"/>
                    <a:pt x="120" y="90"/>
                  </a:cubicBezTo>
                  <a:cubicBezTo>
                    <a:pt x="120" y="90"/>
                    <a:pt x="121" y="90"/>
                    <a:pt x="121" y="91"/>
                  </a:cubicBezTo>
                  <a:cubicBezTo>
                    <a:pt x="121" y="91"/>
                    <a:pt x="122" y="91"/>
                    <a:pt x="122" y="91"/>
                  </a:cubicBezTo>
                  <a:cubicBezTo>
                    <a:pt x="122" y="91"/>
                    <a:pt x="123" y="93"/>
                    <a:pt x="123" y="93"/>
                  </a:cubicBezTo>
                  <a:cubicBezTo>
                    <a:pt x="124" y="93"/>
                    <a:pt x="124" y="93"/>
                    <a:pt x="124" y="93"/>
                  </a:cubicBezTo>
                  <a:cubicBezTo>
                    <a:pt x="124" y="93"/>
                    <a:pt x="124" y="93"/>
                    <a:pt x="123" y="93"/>
                  </a:cubicBezTo>
                  <a:cubicBezTo>
                    <a:pt x="123" y="94"/>
                    <a:pt x="123" y="94"/>
                    <a:pt x="123" y="94"/>
                  </a:cubicBezTo>
                  <a:cubicBezTo>
                    <a:pt x="124" y="94"/>
                    <a:pt x="124" y="94"/>
                    <a:pt x="125" y="95"/>
                  </a:cubicBezTo>
                  <a:cubicBezTo>
                    <a:pt x="125" y="95"/>
                    <a:pt x="127" y="95"/>
                    <a:pt x="127" y="95"/>
                  </a:cubicBezTo>
                  <a:cubicBezTo>
                    <a:pt x="127" y="95"/>
                    <a:pt x="127" y="95"/>
                    <a:pt x="127" y="94"/>
                  </a:cubicBezTo>
                  <a:close/>
                  <a:moveTo>
                    <a:pt x="124" y="19"/>
                  </a:moveTo>
                  <a:cubicBezTo>
                    <a:pt x="124" y="19"/>
                    <a:pt x="124" y="20"/>
                    <a:pt x="123" y="19"/>
                  </a:cubicBezTo>
                  <a:cubicBezTo>
                    <a:pt x="123" y="19"/>
                    <a:pt x="123" y="19"/>
                    <a:pt x="123" y="19"/>
                  </a:cubicBezTo>
                  <a:cubicBezTo>
                    <a:pt x="123" y="19"/>
                    <a:pt x="122" y="19"/>
                    <a:pt x="122" y="19"/>
                  </a:cubicBezTo>
                  <a:cubicBezTo>
                    <a:pt x="122" y="19"/>
                    <a:pt x="122" y="19"/>
                    <a:pt x="122" y="19"/>
                  </a:cubicBezTo>
                  <a:cubicBezTo>
                    <a:pt x="122" y="19"/>
                    <a:pt x="121" y="19"/>
                    <a:pt x="121" y="18"/>
                  </a:cubicBezTo>
                  <a:cubicBezTo>
                    <a:pt x="121" y="18"/>
                    <a:pt x="121" y="18"/>
                    <a:pt x="121" y="18"/>
                  </a:cubicBezTo>
                  <a:cubicBezTo>
                    <a:pt x="121" y="18"/>
                    <a:pt x="121" y="18"/>
                    <a:pt x="121" y="17"/>
                  </a:cubicBezTo>
                  <a:cubicBezTo>
                    <a:pt x="121" y="17"/>
                    <a:pt x="121" y="17"/>
                    <a:pt x="120" y="17"/>
                  </a:cubicBezTo>
                  <a:cubicBezTo>
                    <a:pt x="120" y="17"/>
                    <a:pt x="120" y="17"/>
                    <a:pt x="120" y="17"/>
                  </a:cubicBezTo>
                  <a:cubicBezTo>
                    <a:pt x="120" y="17"/>
                    <a:pt x="120" y="17"/>
                    <a:pt x="120" y="17"/>
                  </a:cubicBezTo>
                  <a:cubicBezTo>
                    <a:pt x="120" y="17"/>
                    <a:pt x="119" y="17"/>
                    <a:pt x="119" y="17"/>
                  </a:cubicBezTo>
                  <a:cubicBezTo>
                    <a:pt x="119" y="17"/>
                    <a:pt x="119" y="17"/>
                    <a:pt x="118" y="17"/>
                  </a:cubicBezTo>
                  <a:cubicBezTo>
                    <a:pt x="118" y="17"/>
                    <a:pt x="119" y="18"/>
                    <a:pt x="119" y="18"/>
                  </a:cubicBezTo>
                  <a:cubicBezTo>
                    <a:pt x="119" y="18"/>
                    <a:pt x="118" y="17"/>
                    <a:pt x="118" y="17"/>
                  </a:cubicBezTo>
                  <a:cubicBezTo>
                    <a:pt x="118" y="17"/>
                    <a:pt x="118" y="17"/>
                    <a:pt x="118" y="17"/>
                  </a:cubicBezTo>
                  <a:cubicBezTo>
                    <a:pt x="118" y="17"/>
                    <a:pt x="117" y="17"/>
                    <a:pt x="117" y="17"/>
                  </a:cubicBezTo>
                  <a:cubicBezTo>
                    <a:pt x="117" y="17"/>
                    <a:pt x="117" y="17"/>
                    <a:pt x="117" y="17"/>
                  </a:cubicBezTo>
                  <a:cubicBezTo>
                    <a:pt x="117" y="17"/>
                    <a:pt x="117" y="17"/>
                    <a:pt x="117" y="17"/>
                  </a:cubicBezTo>
                  <a:cubicBezTo>
                    <a:pt x="117" y="17"/>
                    <a:pt x="117" y="17"/>
                    <a:pt x="116" y="17"/>
                  </a:cubicBezTo>
                  <a:cubicBezTo>
                    <a:pt x="116" y="16"/>
                    <a:pt x="116" y="16"/>
                    <a:pt x="116" y="16"/>
                  </a:cubicBezTo>
                  <a:cubicBezTo>
                    <a:pt x="116" y="16"/>
                    <a:pt x="116" y="16"/>
                    <a:pt x="116" y="16"/>
                  </a:cubicBezTo>
                  <a:cubicBezTo>
                    <a:pt x="115" y="16"/>
                    <a:pt x="115" y="16"/>
                    <a:pt x="115" y="16"/>
                  </a:cubicBezTo>
                  <a:cubicBezTo>
                    <a:pt x="115" y="16"/>
                    <a:pt x="115" y="16"/>
                    <a:pt x="115" y="16"/>
                  </a:cubicBezTo>
                  <a:cubicBezTo>
                    <a:pt x="115" y="16"/>
                    <a:pt x="115" y="16"/>
                    <a:pt x="115" y="17"/>
                  </a:cubicBezTo>
                  <a:cubicBezTo>
                    <a:pt x="115" y="17"/>
                    <a:pt x="115" y="17"/>
                    <a:pt x="115" y="17"/>
                  </a:cubicBezTo>
                  <a:cubicBezTo>
                    <a:pt x="115" y="17"/>
                    <a:pt x="115" y="17"/>
                    <a:pt x="116" y="17"/>
                  </a:cubicBezTo>
                  <a:cubicBezTo>
                    <a:pt x="116" y="17"/>
                    <a:pt x="116" y="17"/>
                    <a:pt x="116" y="18"/>
                  </a:cubicBezTo>
                  <a:cubicBezTo>
                    <a:pt x="116" y="18"/>
                    <a:pt x="116" y="18"/>
                    <a:pt x="116" y="18"/>
                  </a:cubicBezTo>
                  <a:cubicBezTo>
                    <a:pt x="117" y="18"/>
                    <a:pt x="117" y="18"/>
                    <a:pt x="117" y="18"/>
                  </a:cubicBezTo>
                  <a:cubicBezTo>
                    <a:pt x="118" y="18"/>
                    <a:pt x="118" y="18"/>
                    <a:pt x="118" y="18"/>
                  </a:cubicBezTo>
                  <a:cubicBezTo>
                    <a:pt x="118" y="19"/>
                    <a:pt x="118" y="19"/>
                    <a:pt x="118" y="19"/>
                  </a:cubicBezTo>
                  <a:cubicBezTo>
                    <a:pt x="119" y="19"/>
                    <a:pt x="119" y="19"/>
                    <a:pt x="119" y="19"/>
                  </a:cubicBezTo>
                  <a:cubicBezTo>
                    <a:pt x="119" y="19"/>
                    <a:pt x="119" y="19"/>
                    <a:pt x="120" y="19"/>
                  </a:cubicBezTo>
                  <a:cubicBezTo>
                    <a:pt x="120" y="19"/>
                    <a:pt x="120" y="19"/>
                    <a:pt x="121" y="20"/>
                  </a:cubicBezTo>
                  <a:cubicBezTo>
                    <a:pt x="121" y="19"/>
                    <a:pt x="121" y="19"/>
                    <a:pt x="121" y="19"/>
                  </a:cubicBezTo>
                  <a:cubicBezTo>
                    <a:pt x="121" y="19"/>
                    <a:pt x="121" y="19"/>
                    <a:pt x="121" y="19"/>
                  </a:cubicBezTo>
                  <a:cubicBezTo>
                    <a:pt x="121" y="19"/>
                    <a:pt x="122" y="19"/>
                    <a:pt x="122" y="19"/>
                  </a:cubicBezTo>
                  <a:cubicBezTo>
                    <a:pt x="122" y="19"/>
                    <a:pt x="122" y="19"/>
                    <a:pt x="122" y="19"/>
                  </a:cubicBezTo>
                  <a:cubicBezTo>
                    <a:pt x="122" y="19"/>
                    <a:pt x="122" y="19"/>
                    <a:pt x="122" y="20"/>
                  </a:cubicBezTo>
                  <a:cubicBezTo>
                    <a:pt x="122" y="20"/>
                    <a:pt x="122" y="20"/>
                    <a:pt x="122" y="20"/>
                  </a:cubicBezTo>
                  <a:cubicBezTo>
                    <a:pt x="122" y="20"/>
                    <a:pt x="122" y="20"/>
                    <a:pt x="122" y="20"/>
                  </a:cubicBezTo>
                  <a:cubicBezTo>
                    <a:pt x="123" y="20"/>
                    <a:pt x="123" y="21"/>
                    <a:pt x="123" y="21"/>
                  </a:cubicBezTo>
                  <a:cubicBezTo>
                    <a:pt x="123" y="21"/>
                    <a:pt x="123" y="21"/>
                    <a:pt x="123" y="21"/>
                  </a:cubicBezTo>
                  <a:cubicBezTo>
                    <a:pt x="124" y="21"/>
                    <a:pt x="124" y="21"/>
                    <a:pt x="125" y="21"/>
                  </a:cubicBezTo>
                  <a:cubicBezTo>
                    <a:pt x="125" y="21"/>
                    <a:pt x="125" y="21"/>
                    <a:pt x="125" y="20"/>
                  </a:cubicBezTo>
                  <a:cubicBezTo>
                    <a:pt x="125" y="20"/>
                    <a:pt x="124" y="19"/>
                    <a:pt x="124" y="19"/>
                  </a:cubicBezTo>
                  <a:close/>
                  <a:moveTo>
                    <a:pt x="139" y="35"/>
                  </a:moveTo>
                  <a:cubicBezTo>
                    <a:pt x="139" y="35"/>
                    <a:pt x="139" y="35"/>
                    <a:pt x="140" y="35"/>
                  </a:cubicBezTo>
                  <a:cubicBezTo>
                    <a:pt x="140" y="35"/>
                    <a:pt x="140" y="35"/>
                    <a:pt x="140" y="35"/>
                  </a:cubicBezTo>
                  <a:cubicBezTo>
                    <a:pt x="140" y="34"/>
                    <a:pt x="139" y="34"/>
                    <a:pt x="139" y="34"/>
                  </a:cubicBezTo>
                  <a:cubicBezTo>
                    <a:pt x="139" y="34"/>
                    <a:pt x="138" y="34"/>
                    <a:pt x="138" y="34"/>
                  </a:cubicBezTo>
                  <a:cubicBezTo>
                    <a:pt x="138" y="34"/>
                    <a:pt x="138" y="34"/>
                    <a:pt x="138" y="34"/>
                  </a:cubicBezTo>
                  <a:cubicBezTo>
                    <a:pt x="138" y="35"/>
                    <a:pt x="138" y="35"/>
                    <a:pt x="139" y="35"/>
                  </a:cubicBezTo>
                  <a:close/>
                  <a:moveTo>
                    <a:pt x="117" y="24"/>
                  </a:moveTo>
                  <a:cubicBezTo>
                    <a:pt x="117" y="24"/>
                    <a:pt x="117" y="24"/>
                    <a:pt x="117" y="24"/>
                  </a:cubicBezTo>
                  <a:cubicBezTo>
                    <a:pt x="117" y="24"/>
                    <a:pt x="117" y="24"/>
                    <a:pt x="117" y="23"/>
                  </a:cubicBezTo>
                  <a:cubicBezTo>
                    <a:pt x="117" y="23"/>
                    <a:pt x="117" y="23"/>
                    <a:pt x="116" y="23"/>
                  </a:cubicBezTo>
                  <a:cubicBezTo>
                    <a:pt x="116" y="23"/>
                    <a:pt x="116" y="23"/>
                    <a:pt x="116" y="24"/>
                  </a:cubicBezTo>
                  <a:cubicBezTo>
                    <a:pt x="116" y="24"/>
                    <a:pt x="117" y="24"/>
                    <a:pt x="117" y="24"/>
                  </a:cubicBezTo>
                  <a:close/>
                  <a:moveTo>
                    <a:pt x="116" y="18"/>
                  </a:moveTo>
                  <a:cubicBezTo>
                    <a:pt x="116" y="17"/>
                    <a:pt x="115" y="17"/>
                    <a:pt x="115" y="17"/>
                  </a:cubicBezTo>
                  <a:cubicBezTo>
                    <a:pt x="114" y="17"/>
                    <a:pt x="114" y="17"/>
                    <a:pt x="114" y="18"/>
                  </a:cubicBezTo>
                  <a:cubicBezTo>
                    <a:pt x="114" y="18"/>
                    <a:pt x="114" y="18"/>
                    <a:pt x="114" y="18"/>
                  </a:cubicBezTo>
                  <a:cubicBezTo>
                    <a:pt x="114" y="18"/>
                    <a:pt x="115" y="19"/>
                    <a:pt x="116" y="18"/>
                  </a:cubicBezTo>
                  <a:close/>
                  <a:moveTo>
                    <a:pt x="113" y="21"/>
                  </a:moveTo>
                  <a:cubicBezTo>
                    <a:pt x="113" y="21"/>
                    <a:pt x="113" y="21"/>
                    <a:pt x="113" y="21"/>
                  </a:cubicBezTo>
                  <a:cubicBezTo>
                    <a:pt x="113" y="20"/>
                    <a:pt x="113" y="20"/>
                    <a:pt x="113" y="20"/>
                  </a:cubicBezTo>
                  <a:cubicBezTo>
                    <a:pt x="114" y="20"/>
                    <a:pt x="114" y="20"/>
                    <a:pt x="114" y="20"/>
                  </a:cubicBezTo>
                  <a:cubicBezTo>
                    <a:pt x="114" y="20"/>
                    <a:pt x="114" y="19"/>
                    <a:pt x="114" y="19"/>
                  </a:cubicBezTo>
                  <a:cubicBezTo>
                    <a:pt x="113" y="19"/>
                    <a:pt x="113" y="19"/>
                    <a:pt x="113" y="19"/>
                  </a:cubicBezTo>
                  <a:cubicBezTo>
                    <a:pt x="113" y="19"/>
                    <a:pt x="112" y="19"/>
                    <a:pt x="112" y="19"/>
                  </a:cubicBezTo>
                  <a:cubicBezTo>
                    <a:pt x="112" y="19"/>
                    <a:pt x="112" y="19"/>
                    <a:pt x="112" y="19"/>
                  </a:cubicBezTo>
                  <a:cubicBezTo>
                    <a:pt x="111" y="19"/>
                    <a:pt x="111" y="19"/>
                    <a:pt x="111" y="19"/>
                  </a:cubicBezTo>
                  <a:cubicBezTo>
                    <a:pt x="111" y="19"/>
                    <a:pt x="111" y="19"/>
                    <a:pt x="110" y="19"/>
                  </a:cubicBezTo>
                  <a:cubicBezTo>
                    <a:pt x="110" y="20"/>
                    <a:pt x="110" y="21"/>
                    <a:pt x="110" y="21"/>
                  </a:cubicBezTo>
                  <a:cubicBezTo>
                    <a:pt x="110" y="21"/>
                    <a:pt x="110" y="21"/>
                    <a:pt x="110" y="21"/>
                  </a:cubicBezTo>
                  <a:cubicBezTo>
                    <a:pt x="110" y="21"/>
                    <a:pt x="110" y="21"/>
                    <a:pt x="110" y="20"/>
                  </a:cubicBezTo>
                  <a:cubicBezTo>
                    <a:pt x="110" y="20"/>
                    <a:pt x="110" y="20"/>
                    <a:pt x="110" y="20"/>
                  </a:cubicBezTo>
                  <a:cubicBezTo>
                    <a:pt x="110" y="20"/>
                    <a:pt x="110" y="20"/>
                    <a:pt x="109" y="20"/>
                  </a:cubicBezTo>
                  <a:cubicBezTo>
                    <a:pt x="110" y="20"/>
                    <a:pt x="110" y="20"/>
                    <a:pt x="110" y="20"/>
                  </a:cubicBezTo>
                  <a:cubicBezTo>
                    <a:pt x="110" y="20"/>
                    <a:pt x="110" y="20"/>
                    <a:pt x="110" y="20"/>
                  </a:cubicBezTo>
                  <a:cubicBezTo>
                    <a:pt x="109" y="20"/>
                    <a:pt x="109" y="20"/>
                    <a:pt x="109" y="19"/>
                  </a:cubicBezTo>
                  <a:cubicBezTo>
                    <a:pt x="109" y="19"/>
                    <a:pt x="109" y="19"/>
                    <a:pt x="109" y="19"/>
                  </a:cubicBezTo>
                  <a:cubicBezTo>
                    <a:pt x="109" y="19"/>
                    <a:pt x="109" y="19"/>
                    <a:pt x="109" y="19"/>
                  </a:cubicBezTo>
                  <a:cubicBezTo>
                    <a:pt x="108" y="19"/>
                    <a:pt x="108" y="19"/>
                    <a:pt x="108" y="19"/>
                  </a:cubicBezTo>
                  <a:cubicBezTo>
                    <a:pt x="108" y="19"/>
                    <a:pt x="108" y="19"/>
                    <a:pt x="108" y="19"/>
                  </a:cubicBezTo>
                  <a:cubicBezTo>
                    <a:pt x="108" y="19"/>
                    <a:pt x="108" y="19"/>
                    <a:pt x="108" y="19"/>
                  </a:cubicBezTo>
                  <a:cubicBezTo>
                    <a:pt x="107" y="19"/>
                    <a:pt x="107" y="19"/>
                    <a:pt x="107" y="19"/>
                  </a:cubicBezTo>
                  <a:cubicBezTo>
                    <a:pt x="107" y="19"/>
                    <a:pt x="106" y="19"/>
                    <a:pt x="106" y="19"/>
                  </a:cubicBezTo>
                  <a:cubicBezTo>
                    <a:pt x="106" y="19"/>
                    <a:pt x="106" y="19"/>
                    <a:pt x="105" y="18"/>
                  </a:cubicBezTo>
                  <a:cubicBezTo>
                    <a:pt x="105" y="19"/>
                    <a:pt x="105" y="19"/>
                    <a:pt x="105" y="19"/>
                  </a:cubicBezTo>
                  <a:cubicBezTo>
                    <a:pt x="105" y="19"/>
                    <a:pt x="105" y="18"/>
                    <a:pt x="105" y="18"/>
                  </a:cubicBezTo>
                  <a:cubicBezTo>
                    <a:pt x="105" y="18"/>
                    <a:pt x="105" y="18"/>
                    <a:pt x="104" y="18"/>
                  </a:cubicBezTo>
                  <a:cubicBezTo>
                    <a:pt x="104" y="18"/>
                    <a:pt x="104" y="18"/>
                    <a:pt x="104" y="18"/>
                  </a:cubicBezTo>
                  <a:cubicBezTo>
                    <a:pt x="104" y="18"/>
                    <a:pt x="104" y="18"/>
                    <a:pt x="103" y="17"/>
                  </a:cubicBezTo>
                  <a:cubicBezTo>
                    <a:pt x="103" y="17"/>
                    <a:pt x="103" y="17"/>
                    <a:pt x="103" y="17"/>
                  </a:cubicBezTo>
                  <a:cubicBezTo>
                    <a:pt x="102" y="17"/>
                    <a:pt x="102" y="17"/>
                    <a:pt x="102" y="17"/>
                  </a:cubicBezTo>
                  <a:cubicBezTo>
                    <a:pt x="101" y="17"/>
                    <a:pt x="101" y="17"/>
                    <a:pt x="101" y="16"/>
                  </a:cubicBezTo>
                  <a:cubicBezTo>
                    <a:pt x="100" y="16"/>
                    <a:pt x="99" y="16"/>
                    <a:pt x="99" y="16"/>
                  </a:cubicBezTo>
                  <a:cubicBezTo>
                    <a:pt x="98" y="16"/>
                    <a:pt x="98" y="16"/>
                    <a:pt x="97" y="16"/>
                  </a:cubicBezTo>
                  <a:cubicBezTo>
                    <a:pt x="96" y="16"/>
                    <a:pt x="96" y="16"/>
                    <a:pt x="95" y="16"/>
                  </a:cubicBezTo>
                  <a:cubicBezTo>
                    <a:pt x="95" y="16"/>
                    <a:pt x="95" y="16"/>
                    <a:pt x="95" y="17"/>
                  </a:cubicBezTo>
                  <a:cubicBezTo>
                    <a:pt x="96" y="17"/>
                    <a:pt x="96" y="17"/>
                    <a:pt x="96" y="17"/>
                  </a:cubicBezTo>
                  <a:cubicBezTo>
                    <a:pt x="95" y="17"/>
                    <a:pt x="95" y="17"/>
                    <a:pt x="95" y="17"/>
                  </a:cubicBezTo>
                  <a:cubicBezTo>
                    <a:pt x="95" y="17"/>
                    <a:pt x="95" y="17"/>
                    <a:pt x="95" y="17"/>
                  </a:cubicBezTo>
                  <a:cubicBezTo>
                    <a:pt x="94" y="17"/>
                    <a:pt x="94" y="17"/>
                    <a:pt x="94" y="18"/>
                  </a:cubicBezTo>
                  <a:cubicBezTo>
                    <a:pt x="94" y="18"/>
                    <a:pt x="93" y="18"/>
                    <a:pt x="93" y="18"/>
                  </a:cubicBezTo>
                  <a:cubicBezTo>
                    <a:pt x="94" y="18"/>
                    <a:pt x="94" y="19"/>
                    <a:pt x="94" y="19"/>
                  </a:cubicBezTo>
                  <a:cubicBezTo>
                    <a:pt x="95" y="19"/>
                    <a:pt x="95" y="19"/>
                    <a:pt x="95" y="19"/>
                  </a:cubicBezTo>
                  <a:cubicBezTo>
                    <a:pt x="95" y="19"/>
                    <a:pt x="95" y="19"/>
                    <a:pt x="95" y="19"/>
                  </a:cubicBezTo>
                  <a:cubicBezTo>
                    <a:pt x="95" y="19"/>
                    <a:pt x="95" y="20"/>
                    <a:pt x="96" y="20"/>
                  </a:cubicBezTo>
                  <a:cubicBezTo>
                    <a:pt x="96" y="19"/>
                    <a:pt x="96" y="19"/>
                    <a:pt x="96" y="19"/>
                  </a:cubicBezTo>
                  <a:cubicBezTo>
                    <a:pt x="97" y="19"/>
                    <a:pt x="97" y="19"/>
                    <a:pt x="97" y="19"/>
                  </a:cubicBezTo>
                  <a:cubicBezTo>
                    <a:pt x="98" y="19"/>
                    <a:pt x="98" y="19"/>
                    <a:pt x="98" y="19"/>
                  </a:cubicBezTo>
                  <a:cubicBezTo>
                    <a:pt x="98" y="19"/>
                    <a:pt x="98" y="19"/>
                    <a:pt x="98" y="19"/>
                  </a:cubicBezTo>
                  <a:cubicBezTo>
                    <a:pt x="99" y="19"/>
                    <a:pt x="99" y="19"/>
                    <a:pt x="99" y="19"/>
                  </a:cubicBezTo>
                  <a:cubicBezTo>
                    <a:pt x="100" y="18"/>
                    <a:pt x="100" y="18"/>
                    <a:pt x="100" y="18"/>
                  </a:cubicBezTo>
                  <a:cubicBezTo>
                    <a:pt x="101" y="18"/>
                    <a:pt x="102" y="18"/>
                    <a:pt x="102" y="18"/>
                  </a:cubicBezTo>
                  <a:cubicBezTo>
                    <a:pt x="102" y="18"/>
                    <a:pt x="101" y="18"/>
                    <a:pt x="101" y="18"/>
                  </a:cubicBezTo>
                  <a:cubicBezTo>
                    <a:pt x="100" y="19"/>
                    <a:pt x="100" y="19"/>
                    <a:pt x="100" y="19"/>
                  </a:cubicBezTo>
                  <a:cubicBezTo>
                    <a:pt x="100" y="19"/>
                    <a:pt x="99" y="19"/>
                    <a:pt x="99" y="19"/>
                  </a:cubicBezTo>
                  <a:cubicBezTo>
                    <a:pt x="99" y="19"/>
                    <a:pt x="100" y="19"/>
                    <a:pt x="100" y="20"/>
                  </a:cubicBezTo>
                  <a:cubicBezTo>
                    <a:pt x="100" y="20"/>
                    <a:pt x="100" y="20"/>
                    <a:pt x="101" y="20"/>
                  </a:cubicBezTo>
                  <a:cubicBezTo>
                    <a:pt x="100" y="20"/>
                    <a:pt x="100" y="20"/>
                    <a:pt x="100" y="20"/>
                  </a:cubicBezTo>
                  <a:cubicBezTo>
                    <a:pt x="100" y="20"/>
                    <a:pt x="100" y="20"/>
                    <a:pt x="101" y="20"/>
                  </a:cubicBezTo>
                  <a:cubicBezTo>
                    <a:pt x="102" y="21"/>
                    <a:pt x="103" y="21"/>
                    <a:pt x="105" y="21"/>
                  </a:cubicBezTo>
                  <a:cubicBezTo>
                    <a:pt x="104" y="21"/>
                    <a:pt x="103" y="21"/>
                    <a:pt x="101" y="21"/>
                  </a:cubicBezTo>
                  <a:cubicBezTo>
                    <a:pt x="100" y="21"/>
                    <a:pt x="100" y="21"/>
                    <a:pt x="100" y="21"/>
                  </a:cubicBezTo>
                  <a:cubicBezTo>
                    <a:pt x="100" y="21"/>
                    <a:pt x="100" y="21"/>
                    <a:pt x="100" y="22"/>
                  </a:cubicBezTo>
                  <a:cubicBezTo>
                    <a:pt x="101" y="22"/>
                    <a:pt x="101" y="22"/>
                    <a:pt x="101" y="22"/>
                  </a:cubicBezTo>
                  <a:cubicBezTo>
                    <a:pt x="101" y="22"/>
                    <a:pt x="103" y="22"/>
                    <a:pt x="103" y="23"/>
                  </a:cubicBezTo>
                  <a:cubicBezTo>
                    <a:pt x="103" y="23"/>
                    <a:pt x="104" y="23"/>
                    <a:pt x="104" y="23"/>
                  </a:cubicBezTo>
                  <a:cubicBezTo>
                    <a:pt x="105" y="23"/>
                    <a:pt x="105" y="24"/>
                    <a:pt x="106" y="24"/>
                  </a:cubicBezTo>
                  <a:cubicBezTo>
                    <a:pt x="106" y="24"/>
                    <a:pt x="107" y="24"/>
                    <a:pt x="107" y="24"/>
                  </a:cubicBezTo>
                  <a:cubicBezTo>
                    <a:pt x="108" y="24"/>
                    <a:pt x="108" y="24"/>
                    <a:pt x="108" y="24"/>
                  </a:cubicBezTo>
                  <a:cubicBezTo>
                    <a:pt x="108" y="24"/>
                    <a:pt x="109" y="24"/>
                    <a:pt x="109" y="24"/>
                  </a:cubicBezTo>
                  <a:cubicBezTo>
                    <a:pt x="110" y="24"/>
                    <a:pt x="110" y="24"/>
                    <a:pt x="110" y="24"/>
                  </a:cubicBezTo>
                  <a:cubicBezTo>
                    <a:pt x="111" y="24"/>
                    <a:pt x="111" y="24"/>
                    <a:pt x="111" y="24"/>
                  </a:cubicBezTo>
                  <a:cubicBezTo>
                    <a:pt x="112" y="24"/>
                    <a:pt x="112" y="24"/>
                    <a:pt x="112" y="24"/>
                  </a:cubicBezTo>
                  <a:cubicBezTo>
                    <a:pt x="112" y="25"/>
                    <a:pt x="112" y="25"/>
                    <a:pt x="113" y="25"/>
                  </a:cubicBezTo>
                  <a:cubicBezTo>
                    <a:pt x="113" y="25"/>
                    <a:pt x="114" y="25"/>
                    <a:pt x="114" y="25"/>
                  </a:cubicBezTo>
                  <a:cubicBezTo>
                    <a:pt x="114" y="25"/>
                    <a:pt x="114" y="25"/>
                    <a:pt x="115" y="26"/>
                  </a:cubicBezTo>
                  <a:cubicBezTo>
                    <a:pt x="115" y="25"/>
                    <a:pt x="115" y="25"/>
                    <a:pt x="115" y="25"/>
                  </a:cubicBezTo>
                  <a:cubicBezTo>
                    <a:pt x="116" y="25"/>
                    <a:pt x="116" y="25"/>
                    <a:pt x="116" y="25"/>
                  </a:cubicBezTo>
                  <a:cubicBezTo>
                    <a:pt x="116" y="24"/>
                    <a:pt x="116" y="24"/>
                    <a:pt x="116" y="24"/>
                  </a:cubicBezTo>
                  <a:cubicBezTo>
                    <a:pt x="116" y="24"/>
                    <a:pt x="115" y="24"/>
                    <a:pt x="115" y="24"/>
                  </a:cubicBezTo>
                  <a:cubicBezTo>
                    <a:pt x="115" y="23"/>
                    <a:pt x="115" y="23"/>
                    <a:pt x="115" y="23"/>
                  </a:cubicBezTo>
                  <a:cubicBezTo>
                    <a:pt x="114" y="23"/>
                    <a:pt x="114" y="23"/>
                    <a:pt x="114" y="23"/>
                  </a:cubicBezTo>
                  <a:cubicBezTo>
                    <a:pt x="114" y="22"/>
                    <a:pt x="114" y="22"/>
                    <a:pt x="113" y="22"/>
                  </a:cubicBezTo>
                  <a:cubicBezTo>
                    <a:pt x="113" y="22"/>
                    <a:pt x="113" y="22"/>
                    <a:pt x="113" y="21"/>
                  </a:cubicBezTo>
                  <a:close/>
                  <a:moveTo>
                    <a:pt x="131" y="37"/>
                  </a:moveTo>
                  <a:cubicBezTo>
                    <a:pt x="130" y="37"/>
                    <a:pt x="130" y="38"/>
                    <a:pt x="130" y="38"/>
                  </a:cubicBezTo>
                  <a:cubicBezTo>
                    <a:pt x="131" y="39"/>
                    <a:pt x="132" y="39"/>
                    <a:pt x="132" y="39"/>
                  </a:cubicBezTo>
                  <a:cubicBezTo>
                    <a:pt x="132" y="38"/>
                    <a:pt x="132" y="38"/>
                    <a:pt x="132" y="38"/>
                  </a:cubicBezTo>
                  <a:cubicBezTo>
                    <a:pt x="132" y="38"/>
                    <a:pt x="132" y="37"/>
                    <a:pt x="131" y="37"/>
                  </a:cubicBezTo>
                  <a:close/>
                  <a:moveTo>
                    <a:pt x="136" y="32"/>
                  </a:moveTo>
                  <a:cubicBezTo>
                    <a:pt x="136" y="32"/>
                    <a:pt x="136" y="32"/>
                    <a:pt x="136" y="33"/>
                  </a:cubicBezTo>
                  <a:cubicBezTo>
                    <a:pt x="136" y="33"/>
                    <a:pt x="136" y="33"/>
                    <a:pt x="137" y="33"/>
                  </a:cubicBezTo>
                  <a:cubicBezTo>
                    <a:pt x="137" y="33"/>
                    <a:pt x="137" y="32"/>
                    <a:pt x="137" y="32"/>
                  </a:cubicBezTo>
                  <a:cubicBezTo>
                    <a:pt x="137" y="32"/>
                    <a:pt x="138" y="32"/>
                    <a:pt x="138" y="32"/>
                  </a:cubicBezTo>
                  <a:cubicBezTo>
                    <a:pt x="138" y="31"/>
                    <a:pt x="137" y="31"/>
                    <a:pt x="137" y="31"/>
                  </a:cubicBezTo>
                  <a:cubicBezTo>
                    <a:pt x="137" y="32"/>
                    <a:pt x="136" y="32"/>
                    <a:pt x="136" y="32"/>
                  </a:cubicBezTo>
                  <a:close/>
                  <a:moveTo>
                    <a:pt x="116" y="25"/>
                  </a:moveTo>
                  <a:cubicBezTo>
                    <a:pt x="116" y="26"/>
                    <a:pt x="115" y="26"/>
                    <a:pt x="115" y="26"/>
                  </a:cubicBezTo>
                  <a:cubicBezTo>
                    <a:pt x="116" y="26"/>
                    <a:pt x="116" y="26"/>
                    <a:pt x="116" y="26"/>
                  </a:cubicBezTo>
                  <a:cubicBezTo>
                    <a:pt x="116" y="26"/>
                    <a:pt x="116" y="26"/>
                    <a:pt x="116" y="26"/>
                  </a:cubicBezTo>
                  <a:cubicBezTo>
                    <a:pt x="116" y="26"/>
                    <a:pt x="117" y="26"/>
                    <a:pt x="117" y="26"/>
                  </a:cubicBezTo>
                  <a:cubicBezTo>
                    <a:pt x="117" y="26"/>
                    <a:pt x="117" y="25"/>
                    <a:pt x="116" y="25"/>
                  </a:cubicBezTo>
                  <a:cubicBezTo>
                    <a:pt x="116" y="25"/>
                    <a:pt x="116" y="25"/>
                    <a:pt x="116" y="2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30" name="文本框 29"/>
          <p:cNvSpPr txBox="1">
            <a:spLocks noChangeArrowheads="1"/>
          </p:cNvSpPr>
          <p:nvPr/>
        </p:nvSpPr>
        <p:spPr bwMode="auto">
          <a:xfrm>
            <a:off x="728790" y="3320387"/>
            <a:ext cx="1458769" cy="369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a:t>小标题</a:t>
            </a:r>
          </a:p>
        </p:txBody>
      </p:sp>
      <p:sp>
        <p:nvSpPr>
          <p:cNvPr id="31" name="矩形 30"/>
          <p:cNvSpPr>
            <a:spLocks noChangeArrowheads="1"/>
          </p:cNvSpPr>
          <p:nvPr/>
        </p:nvSpPr>
        <p:spPr bwMode="auto">
          <a:xfrm>
            <a:off x="725218" y="3694308"/>
            <a:ext cx="1465913" cy="72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5000"/>
              </a:lnSpc>
            </a:pPr>
            <a:r>
              <a:rPr lang="zh-CN" altLang="en-US" sz="1100" dirty="0"/>
              <a:t>请在此输入文字请在此输入文字请在此输入文字</a:t>
            </a:r>
          </a:p>
        </p:txBody>
      </p:sp>
      <p:sp>
        <p:nvSpPr>
          <p:cNvPr id="32" name="文本框 31"/>
          <p:cNvSpPr txBox="1">
            <a:spLocks noChangeArrowheads="1"/>
          </p:cNvSpPr>
          <p:nvPr/>
        </p:nvSpPr>
        <p:spPr bwMode="auto">
          <a:xfrm>
            <a:off x="2225666" y="3320387"/>
            <a:ext cx="1458768" cy="369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a:t>小标题</a:t>
            </a:r>
          </a:p>
        </p:txBody>
      </p:sp>
      <p:sp>
        <p:nvSpPr>
          <p:cNvPr id="33" name="文本框 32"/>
          <p:cNvSpPr txBox="1">
            <a:spLocks noChangeArrowheads="1"/>
          </p:cNvSpPr>
          <p:nvPr/>
        </p:nvSpPr>
        <p:spPr bwMode="auto">
          <a:xfrm>
            <a:off x="3842816" y="3320387"/>
            <a:ext cx="1458768" cy="369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a:t>小标题</a:t>
            </a:r>
          </a:p>
        </p:txBody>
      </p:sp>
      <p:sp>
        <p:nvSpPr>
          <p:cNvPr id="34" name="文本框 33"/>
          <p:cNvSpPr txBox="1">
            <a:spLocks noChangeArrowheads="1"/>
          </p:cNvSpPr>
          <p:nvPr/>
        </p:nvSpPr>
        <p:spPr bwMode="auto">
          <a:xfrm>
            <a:off x="5488546" y="3320387"/>
            <a:ext cx="1458768" cy="369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a:t>小标题</a:t>
            </a:r>
          </a:p>
        </p:txBody>
      </p:sp>
      <p:sp>
        <p:nvSpPr>
          <p:cNvPr id="35" name="文本框 34"/>
          <p:cNvSpPr txBox="1">
            <a:spLocks noChangeArrowheads="1"/>
          </p:cNvSpPr>
          <p:nvPr/>
        </p:nvSpPr>
        <p:spPr bwMode="auto">
          <a:xfrm>
            <a:off x="6972321" y="3320387"/>
            <a:ext cx="1458768" cy="369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a:t>小标题</a:t>
            </a:r>
          </a:p>
        </p:txBody>
      </p:sp>
      <p:sp>
        <p:nvSpPr>
          <p:cNvPr id="36" name="矩形 35"/>
          <p:cNvSpPr>
            <a:spLocks noChangeArrowheads="1"/>
          </p:cNvSpPr>
          <p:nvPr/>
        </p:nvSpPr>
        <p:spPr bwMode="auto">
          <a:xfrm>
            <a:off x="2222093" y="3694308"/>
            <a:ext cx="1465914" cy="72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5000"/>
              </a:lnSpc>
            </a:pPr>
            <a:r>
              <a:rPr lang="zh-CN" altLang="en-US" sz="1100"/>
              <a:t>请在此输入文字请在此输入文字请在此输入文字</a:t>
            </a:r>
          </a:p>
        </p:txBody>
      </p:sp>
      <p:sp>
        <p:nvSpPr>
          <p:cNvPr id="37" name="矩形 36"/>
          <p:cNvSpPr>
            <a:spLocks noChangeArrowheads="1"/>
          </p:cNvSpPr>
          <p:nvPr/>
        </p:nvSpPr>
        <p:spPr bwMode="auto">
          <a:xfrm>
            <a:off x="3839242" y="3694308"/>
            <a:ext cx="1465914" cy="72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5000"/>
              </a:lnSpc>
            </a:pPr>
            <a:r>
              <a:rPr lang="zh-CN" altLang="en-US" sz="1100"/>
              <a:t>请在此输入文字请在此输入文字请在此输入文字</a:t>
            </a:r>
          </a:p>
        </p:txBody>
      </p:sp>
      <p:sp>
        <p:nvSpPr>
          <p:cNvPr id="38" name="矩形 37"/>
          <p:cNvSpPr>
            <a:spLocks noChangeArrowheads="1"/>
          </p:cNvSpPr>
          <p:nvPr/>
        </p:nvSpPr>
        <p:spPr bwMode="auto">
          <a:xfrm>
            <a:off x="5484972" y="3694308"/>
            <a:ext cx="1465914" cy="72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5000"/>
              </a:lnSpc>
            </a:pPr>
            <a:r>
              <a:rPr lang="zh-CN" altLang="en-US" sz="1100"/>
              <a:t>请在此输入文字请在此输入文字请在此输入文字</a:t>
            </a:r>
          </a:p>
        </p:txBody>
      </p:sp>
      <p:sp>
        <p:nvSpPr>
          <p:cNvPr id="39" name="矩形 38"/>
          <p:cNvSpPr>
            <a:spLocks noChangeArrowheads="1"/>
          </p:cNvSpPr>
          <p:nvPr/>
        </p:nvSpPr>
        <p:spPr bwMode="auto">
          <a:xfrm>
            <a:off x="6968748" y="3694308"/>
            <a:ext cx="1465914" cy="72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5000"/>
              </a:lnSpc>
            </a:pPr>
            <a:r>
              <a:rPr lang="zh-CN" altLang="en-US" sz="1100"/>
              <a:t>请在此输入文字请在此输入文字请在此输入文字</a:t>
            </a:r>
          </a:p>
        </p:txBody>
      </p:sp>
      <p:sp>
        <p:nvSpPr>
          <p:cNvPr id="2" name="标题 1"/>
          <p:cNvSpPr>
            <a:spLocks noGrp="1"/>
          </p:cNvSpPr>
          <p:nvPr>
            <p:ph type="title"/>
          </p:nvPr>
        </p:nvSpPr>
        <p:spPr/>
        <p:txBody>
          <a:bodyPr/>
          <a:lstStyle/>
          <a:p>
            <a:r>
              <a:rPr lang="zh-CN" altLang="en-US" dirty="0">
                <a:cs typeface="+mn-ea"/>
                <a:sym typeface="+mn-lt"/>
              </a:rPr>
              <a:t>在此输入标题内容</a:t>
            </a:r>
            <a:endParaRPr lang="zh-CN" altLang="en-US" dirty="0"/>
          </a:p>
        </p:txBody>
      </p:sp>
      <p:sp>
        <p:nvSpPr>
          <p:cNvPr id="3" name="灯片编号占位符 2"/>
          <p:cNvSpPr>
            <a:spLocks noGrp="1"/>
          </p:cNvSpPr>
          <p:nvPr>
            <p:ph type="sldNum" sz="quarter" idx="12"/>
          </p:nvPr>
        </p:nvSpPr>
        <p:spPr/>
        <p:txBody>
          <a:bodyPr/>
          <a:lstStyle/>
          <a:p>
            <a:fld id="{8C92ADDF-ABC6-4EEC-846D-A1AE2D410679}" type="slidenum">
              <a:rPr lang="zh-CN" altLang="en-US" smtClean="0"/>
              <a:t>7</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30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60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1000"/>
                                  </p:stCondLst>
                                  <p:childTnLst>
                                    <p:set>
                                      <p:cBhvr>
                                        <p:cTn id="14" dur="1" fill="hold">
                                          <p:stCondLst>
                                            <p:cond delay="0"/>
                                          </p:stCondLst>
                                        </p:cTn>
                                        <p:tgtEl>
                                          <p:spTgt spid="21"/>
                                        </p:tgtEl>
                                        <p:attrNameLst>
                                          <p:attrName>style.visibility</p:attrName>
                                        </p:attrNameLst>
                                      </p:cBhvr>
                                      <p:to>
                                        <p:strVal val="visible"/>
                                      </p:to>
                                    </p:set>
                                    <p:anim calcmode="lin" valueType="num">
                                      <p:cBhvr>
                                        <p:cTn id="15" dur="500" fill="hold"/>
                                        <p:tgtEl>
                                          <p:spTgt spid="21"/>
                                        </p:tgtEl>
                                        <p:attrNameLst>
                                          <p:attrName>ppt_w</p:attrName>
                                        </p:attrNameLst>
                                      </p:cBhvr>
                                      <p:tavLst>
                                        <p:tav tm="0">
                                          <p:val>
                                            <p:fltVal val="0"/>
                                          </p:val>
                                        </p:tav>
                                        <p:tav tm="100000">
                                          <p:val>
                                            <p:strVal val="#ppt_w"/>
                                          </p:val>
                                        </p:tav>
                                      </p:tavLst>
                                    </p:anim>
                                    <p:anim calcmode="lin" valueType="num">
                                      <p:cBhvr>
                                        <p:cTn id="16" dur="500" fill="hold"/>
                                        <p:tgtEl>
                                          <p:spTgt spid="21"/>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60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110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childTnLst>
                                </p:cTn>
                              </p:par>
                              <p:par>
                                <p:cTn id="25" presetID="42" presetClass="entr" presetSubtype="0" fill="hold" grpId="0" nodeType="withEffect">
                                  <p:stCondLst>
                                    <p:cond delay="150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250"/>
                                        <p:tgtEl>
                                          <p:spTgt spid="30"/>
                                        </p:tgtEl>
                                      </p:cBhvr>
                                    </p:animEffect>
                                    <p:anim calcmode="lin" valueType="num">
                                      <p:cBhvr>
                                        <p:cTn id="28" dur="250" fill="hold"/>
                                        <p:tgtEl>
                                          <p:spTgt spid="30"/>
                                        </p:tgtEl>
                                        <p:attrNameLst>
                                          <p:attrName>ppt_x</p:attrName>
                                        </p:attrNameLst>
                                      </p:cBhvr>
                                      <p:tavLst>
                                        <p:tav tm="0">
                                          <p:val>
                                            <p:strVal val="#ppt_x"/>
                                          </p:val>
                                        </p:tav>
                                        <p:tav tm="100000">
                                          <p:val>
                                            <p:strVal val="#ppt_x"/>
                                          </p:val>
                                        </p:tav>
                                      </p:tavLst>
                                    </p:anim>
                                    <p:anim calcmode="lin" valueType="num">
                                      <p:cBhvr>
                                        <p:cTn id="29" dur="250" fill="hold"/>
                                        <p:tgtEl>
                                          <p:spTgt spid="30"/>
                                        </p:tgtEl>
                                        <p:attrNameLst>
                                          <p:attrName>ppt_y</p:attrName>
                                        </p:attrNameLst>
                                      </p:cBhvr>
                                      <p:tavLst>
                                        <p:tav tm="0">
                                          <p:val>
                                            <p:strVal val="#ppt_y+.1"/>
                                          </p:val>
                                        </p:tav>
                                        <p:tav tm="100000">
                                          <p:val>
                                            <p:strVal val="#ppt_y"/>
                                          </p:val>
                                        </p:tav>
                                      </p:tavLst>
                                    </p:anim>
                                  </p:childTnLst>
                                </p:cTn>
                              </p:par>
                              <p:par>
                                <p:cTn id="30" presetID="10" presetClass="entr" presetSubtype="0" fill="hold" grpId="0" nodeType="withEffect">
                                  <p:stCondLst>
                                    <p:cond delay="1500"/>
                                  </p:stCondLst>
                                  <p:iterate type="lt">
                                    <p:tmPct val="10000"/>
                                  </p:iterate>
                                  <p:childTnLst>
                                    <p:set>
                                      <p:cBhvr>
                                        <p:cTn id="31" dur="1" fill="hold">
                                          <p:stCondLst>
                                            <p:cond delay="0"/>
                                          </p:stCondLst>
                                        </p:cTn>
                                        <p:tgtEl>
                                          <p:spTgt spid="31"/>
                                        </p:tgtEl>
                                        <p:attrNameLst>
                                          <p:attrName>style.visibility</p:attrName>
                                        </p:attrNameLst>
                                      </p:cBhvr>
                                      <p:to>
                                        <p:strVal val="visible"/>
                                      </p:to>
                                    </p:set>
                                    <p:animEffect transition="in" filter="fade">
                                      <p:cBhvr>
                                        <p:cTn id="32" dur="500"/>
                                        <p:tgtEl>
                                          <p:spTgt spid="31"/>
                                        </p:tgtEl>
                                      </p:cBhvr>
                                    </p:animEffect>
                                  </p:childTnLst>
                                </p:cTn>
                              </p:par>
                              <p:par>
                                <p:cTn id="33" presetID="42" presetClass="entr" presetSubtype="0" fill="hold" grpId="0" nodeType="withEffect">
                                  <p:stCondLst>
                                    <p:cond delay="225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250"/>
                                        <p:tgtEl>
                                          <p:spTgt spid="32"/>
                                        </p:tgtEl>
                                      </p:cBhvr>
                                    </p:animEffect>
                                    <p:anim calcmode="lin" valueType="num">
                                      <p:cBhvr>
                                        <p:cTn id="36" dur="250" fill="hold"/>
                                        <p:tgtEl>
                                          <p:spTgt spid="32"/>
                                        </p:tgtEl>
                                        <p:attrNameLst>
                                          <p:attrName>ppt_x</p:attrName>
                                        </p:attrNameLst>
                                      </p:cBhvr>
                                      <p:tavLst>
                                        <p:tav tm="0">
                                          <p:val>
                                            <p:strVal val="#ppt_x"/>
                                          </p:val>
                                        </p:tav>
                                        <p:tav tm="100000">
                                          <p:val>
                                            <p:strVal val="#ppt_x"/>
                                          </p:val>
                                        </p:tav>
                                      </p:tavLst>
                                    </p:anim>
                                    <p:anim calcmode="lin" valueType="num">
                                      <p:cBhvr>
                                        <p:cTn id="37" dur="250" fill="hold"/>
                                        <p:tgtEl>
                                          <p:spTgt spid="32"/>
                                        </p:tgtEl>
                                        <p:attrNameLst>
                                          <p:attrName>ppt_y</p:attrName>
                                        </p:attrNameLst>
                                      </p:cBhvr>
                                      <p:tavLst>
                                        <p:tav tm="0">
                                          <p:val>
                                            <p:strVal val="#ppt_y+.1"/>
                                          </p:val>
                                        </p:tav>
                                        <p:tav tm="100000">
                                          <p:val>
                                            <p:strVal val="#ppt_y"/>
                                          </p:val>
                                        </p:tav>
                                      </p:tavLst>
                                    </p:anim>
                                  </p:childTnLst>
                                </p:cTn>
                              </p:par>
                              <p:par>
                                <p:cTn id="38" presetID="10" presetClass="entr" presetSubtype="0" fill="hold" grpId="0" nodeType="withEffect">
                                  <p:stCondLst>
                                    <p:cond delay="2250"/>
                                  </p:stCondLst>
                                  <p:iterate type="lt">
                                    <p:tmPct val="10000"/>
                                  </p:iterate>
                                  <p:childTnLst>
                                    <p:set>
                                      <p:cBhvr>
                                        <p:cTn id="39" dur="1" fill="hold">
                                          <p:stCondLst>
                                            <p:cond delay="0"/>
                                          </p:stCondLst>
                                        </p:cTn>
                                        <p:tgtEl>
                                          <p:spTgt spid="36"/>
                                        </p:tgtEl>
                                        <p:attrNameLst>
                                          <p:attrName>style.visibility</p:attrName>
                                        </p:attrNameLst>
                                      </p:cBhvr>
                                      <p:to>
                                        <p:strVal val="visible"/>
                                      </p:to>
                                    </p:set>
                                    <p:animEffect transition="in" filter="fade">
                                      <p:cBhvr>
                                        <p:cTn id="40" dur="500"/>
                                        <p:tgtEl>
                                          <p:spTgt spid="36"/>
                                        </p:tgtEl>
                                      </p:cBhvr>
                                    </p:animEffect>
                                  </p:childTnLst>
                                </p:cTn>
                              </p:par>
                              <p:par>
                                <p:cTn id="41" presetID="42" presetClass="entr" presetSubtype="0" fill="hold" grpId="0" nodeType="withEffect">
                                  <p:stCondLst>
                                    <p:cond delay="300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250"/>
                                        <p:tgtEl>
                                          <p:spTgt spid="33"/>
                                        </p:tgtEl>
                                      </p:cBhvr>
                                    </p:animEffect>
                                    <p:anim calcmode="lin" valueType="num">
                                      <p:cBhvr>
                                        <p:cTn id="44" dur="250" fill="hold"/>
                                        <p:tgtEl>
                                          <p:spTgt spid="33"/>
                                        </p:tgtEl>
                                        <p:attrNameLst>
                                          <p:attrName>ppt_x</p:attrName>
                                        </p:attrNameLst>
                                      </p:cBhvr>
                                      <p:tavLst>
                                        <p:tav tm="0">
                                          <p:val>
                                            <p:strVal val="#ppt_x"/>
                                          </p:val>
                                        </p:tav>
                                        <p:tav tm="100000">
                                          <p:val>
                                            <p:strVal val="#ppt_x"/>
                                          </p:val>
                                        </p:tav>
                                      </p:tavLst>
                                    </p:anim>
                                    <p:anim calcmode="lin" valueType="num">
                                      <p:cBhvr>
                                        <p:cTn id="45" dur="250" fill="hold"/>
                                        <p:tgtEl>
                                          <p:spTgt spid="33"/>
                                        </p:tgtEl>
                                        <p:attrNameLst>
                                          <p:attrName>ppt_y</p:attrName>
                                        </p:attrNameLst>
                                      </p:cBhvr>
                                      <p:tavLst>
                                        <p:tav tm="0">
                                          <p:val>
                                            <p:strVal val="#ppt_y+.1"/>
                                          </p:val>
                                        </p:tav>
                                        <p:tav tm="100000">
                                          <p:val>
                                            <p:strVal val="#ppt_y"/>
                                          </p:val>
                                        </p:tav>
                                      </p:tavLst>
                                    </p:anim>
                                  </p:childTnLst>
                                </p:cTn>
                              </p:par>
                              <p:par>
                                <p:cTn id="46" presetID="10" presetClass="entr" presetSubtype="0" fill="hold" grpId="0" nodeType="withEffect">
                                  <p:stCondLst>
                                    <p:cond delay="3000"/>
                                  </p:stCondLst>
                                  <p:iterate type="lt">
                                    <p:tmPct val="10000"/>
                                  </p:iterate>
                                  <p:childTnLst>
                                    <p:set>
                                      <p:cBhvr>
                                        <p:cTn id="47" dur="1" fill="hold">
                                          <p:stCondLst>
                                            <p:cond delay="0"/>
                                          </p:stCondLst>
                                        </p:cTn>
                                        <p:tgtEl>
                                          <p:spTgt spid="37"/>
                                        </p:tgtEl>
                                        <p:attrNameLst>
                                          <p:attrName>style.visibility</p:attrName>
                                        </p:attrNameLst>
                                      </p:cBhvr>
                                      <p:to>
                                        <p:strVal val="visible"/>
                                      </p:to>
                                    </p:set>
                                    <p:animEffect transition="in" filter="fade">
                                      <p:cBhvr>
                                        <p:cTn id="48" dur="500"/>
                                        <p:tgtEl>
                                          <p:spTgt spid="37"/>
                                        </p:tgtEl>
                                      </p:cBhvr>
                                    </p:animEffect>
                                  </p:childTnLst>
                                </p:cTn>
                              </p:par>
                              <p:par>
                                <p:cTn id="49" presetID="42" presetClass="entr" presetSubtype="0" fill="hold" grpId="0" nodeType="withEffect">
                                  <p:stCondLst>
                                    <p:cond delay="375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250"/>
                                        <p:tgtEl>
                                          <p:spTgt spid="34"/>
                                        </p:tgtEl>
                                      </p:cBhvr>
                                    </p:animEffect>
                                    <p:anim calcmode="lin" valueType="num">
                                      <p:cBhvr>
                                        <p:cTn id="52" dur="250" fill="hold"/>
                                        <p:tgtEl>
                                          <p:spTgt spid="34"/>
                                        </p:tgtEl>
                                        <p:attrNameLst>
                                          <p:attrName>ppt_x</p:attrName>
                                        </p:attrNameLst>
                                      </p:cBhvr>
                                      <p:tavLst>
                                        <p:tav tm="0">
                                          <p:val>
                                            <p:strVal val="#ppt_x"/>
                                          </p:val>
                                        </p:tav>
                                        <p:tav tm="100000">
                                          <p:val>
                                            <p:strVal val="#ppt_x"/>
                                          </p:val>
                                        </p:tav>
                                      </p:tavLst>
                                    </p:anim>
                                    <p:anim calcmode="lin" valueType="num">
                                      <p:cBhvr>
                                        <p:cTn id="53" dur="250" fill="hold"/>
                                        <p:tgtEl>
                                          <p:spTgt spid="34"/>
                                        </p:tgtEl>
                                        <p:attrNameLst>
                                          <p:attrName>ppt_y</p:attrName>
                                        </p:attrNameLst>
                                      </p:cBhvr>
                                      <p:tavLst>
                                        <p:tav tm="0">
                                          <p:val>
                                            <p:strVal val="#ppt_y+.1"/>
                                          </p:val>
                                        </p:tav>
                                        <p:tav tm="100000">
                                          <p:val>
                                            <p:strVal val="#ppt_y"/>
                                          </p:val>
                                        </p:tav>
                                      </p:tavLst>
                                    </p:anim>
                                  </p:childTnLst>
                                </p:cTn>
                              </p:par>
                              <p:par>
                                <p:cTn id="54" presetID="10" presetClass="entr" presetSubtype="0" fill="hold" grpId="0" nodeType="withEffect">
                                  <p:stCondLst>
                                    <p:cond delay="3750"/>
                                  </p:stCondLst>
                                  <p:iterate type="lt">
                                    <p:tmPct val="10000"/>
                                  </p:iterate>
                                  <p:childTnLst>
                                    <p:set>
                                      <p:cBhvr>
                                        <p:cTn id="55" dur="1" fill="hold">
                                          <p:stCondLst>
                                            <p:cond delay="0"/>
                                          </p:stCondLst>
                                        </p:cTn>
                                        <p:tgtEl>
                                          <p:spTgt spid="38"/>
                                        </p:tgtEl>
                                        <p:attrNameLst>
                                          <p:attrName>style.visibility</p:attrName>
                                        </p:attrNameLst>
                                      </p:cBhvr>
                                      <p:to>
                                        <p:strVal val="visible"/>
                                      </p:to>
                                    </p:set>
                                    <p:animEffect transition="in" filter="fade">
                                      <p:cBhvr>
                                        <p:cTn id="56" dur="500"/>
                                        <p:tgtEl>
                                          <p:spTgt spid="38"/>
                                        </p:tgtEl>
                                      </p:cBhvr>
                                    </p:animEffect>
                                  </p:childTnLst>
                                </p:cTn>
                              </p:par>
                              <p:par>
                                <p:cTn id="57" presetID="42" presetClass="entr" presetSubtype="0" fill="hold" grpId="0" nodeType="withEffect">
                                  <p:stCondLst>
                                    <p:cond delay="450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250"/>
                                        <p:tgtEl>
                                          <p:spTgt spid="35"/>
                                        </p:tgtEl>
                                      </p:cBhvr>
                                    </p:animEffect>
                                    <p:anim calcmode="lin" valueType="num">
                                      <p:cBhvr>
                                        <p:cTn id="60" dur="250" fill="hold"/>
                                        <p:tgtEl>
                                          <p:spTgt spid="35"/>
                                        </p:tgtEl>
                                        <p:attrNameLst>
                                          <p:attrName>ppt_x</p:attrName>
                                        </p:attrNameLst>
                                      </p:cBhvr>
                                      <p:tavLst>
                                        <p:tav tm="0">
                                          <p:val>
                                            <p:strVal val="#ppt_x"/>
                                          </p:val>
                                        </p:tav>
                                        <p:tav tm="100000">
                                          <p:val>
                                            <p:strVal val="#ppt_x"/>
                                          </p:val>
                                        </p:tav>
                                      </p:tavLst>
                                    </p:anim>
                                    <p:anim calcmode="lin" valueType="num">
                                      <p:cBhvr>
                                        <p:cTn id="61" dur="250" fill="hold"/>
                                        <p:tgtEl>
                                          <p:spTgt spid="35"/>
                                        </p:tgtEl>
                                        <p:attrNameLst>
                                          <p:attrName>ppt_y</p:attrName>
                                        </p:attrNameLst>
                                      </p:cBhvr>
                                      <p:tavLst>
                                        <p:tav tm="0">
                                          <p:val>
                                            <p:strVal val="#ppt_y+.1"/>
                                          </p:val>
                                        </p:tav>
                                        <p:tav tm="100000">
                                          <p:val>
                                            <p:strVal val="#ppt_y"/>
                                          </p:val>
                                        </p:tav>
                                      </p:tavLst>
                                    </p:anim>
                                  </p:childTnLst>
                                </p:cTn>
                              </p:par>
                              <p:par>
                                <p:cTn id="62" presetID="10" presetClass="entr" presetSubtype="0" fill="hold" grpId="0" nodeType="withEffect">
                                  <p:stCondLst>
                                    <p:cond delay="4500"/>
                                  </p:stCondLst>
                                  <p:iterate type="lt">
                                    <p:tmPct val="10000"/>
                                  </p:iterate>
                                  <p:childTnLst>
                                    <p:set>
                                      <p:cBhvr>
                                        <p:cTn id="63" dur="1" fill="hold">
                                          <p:stCondLst>
                                            <p:cond delay="0"/>
                                          </p:stCondLst>
                                        </p:cTn>
                                        <p:tgtEl>
                                          <p:spTgt spid="39"/>
                                        </p:tgtEl>
                                        <p:attrNameLst>
                                          <p:attrName>style.visibility</p:attrName>
                                        </p:attrNameLst>
                                      </p:cBhvr>
                                      <p:to>
                                        <p:strVal val="visible"/>
                                      </p:to>
                                    </p:set>
                                    <p:animEffect transition="in" filter="fade">
                                      <p:cBhvr>
                                        <p:cTn id="6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P spid="35" grpId="0"/>
      <p:bldP spid="36" grpId="0"/>
      <p:bldP spid="37" grpId="0"/>
      <p:bldP spid="38" grpId="0"/>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7"/>
          <p:cNvSpPr>
            <a:spLocks noChangeArrowheads="1"/>
          </p:cNvSpPr>
          <p:nvPr/>
        </p:nvSpPr>
        <p:spPr bwMode="auto">
          <a:xfrm>
            <a:off x="3966264" y="1412030"/>
            <a:ext cx="1038405" cy="916146"/>
          </a:xfrm>
          <a:custGeom>
            <a:avLst/>
            <a:gdLst>
              <a:gd name="T0" fmla="*/ 2684 w 2684"/>
              <a:gd name="T1" fmla="*/ 2365 h 2365"/>
              <a:gd name="T2" fmla="*/ 1342 w 2684"/>
              <a:gd name="T3" fmla="*/ 0 h 2365"/>
              <a:gd name="T4" fmla="*/ 0 w 2684"/>
              <a:gd name="T5" fmla="*/ 2365 h 2365"/>
              <a:gd name="T6" fmla="*/ 2684 w 2684"/>
              <a:gd name="T7" fmla="*/ 2365 h 2365"/>
              <a:gd name="T8" fmla="*/ 0 60000 65536"/>
              <a:gd name="T9" fmla="*/ 0 60000 65536"/>
              <a:gd name="T10" fmla="*/ 0 60000 65536"/>
              <a:gd name="T11" fmla="*/ 0 60000 65536"/>
              <a:gd name="T12" fmla="*/ 0 w 2684"/>
              <a:gd name="T13" fmla="*/ 0 h 2365"/>
              <a:gd name="T14" fmla="*/ 2684 w 2684"/>
              <a:gd name="T15" fmla="*/ 2365 h 2365"/>
            </a:gdLst>
            <a:ahLst/>
            <a:cxnLst>
              <a:cxn ang="T8">
                <a:pos x="T0" y="T1"/>
              </a:cxn>
              <a:cxn ang="T9">
                <a:pos x="T2" y="T3"/>
              </a:cxn>
              <a:cxn ang="T10">
                <a:pos x="T4" y="T5"/>
              </a:cxn>
              <a:cxn ang="T11">
                <a:pos x="T6" y="T7"/>
              </a:cxn>
            </a:cxnLst>
            <a:rect l="T12" t="T13" r="T14" b="T15"/>
            <a:pathLst>
              <a:path w="2684" h="2365">
                <a:moveTo>
                  <a:pt x="2684" y="2365"/>
                </a:moveTo>
                <a:lnTo>
                  <a:pt x="1342" y="0"/>
                </a:lnTo>
                <a:lnTo>
                  <a:pt x="0" y="2365"/>
                </a:lnTo>
                <a:lnTo>
                  <a:pt x="2684" y="2365"/>
                </a:lnTo>
                <a:close/>
              </a:path>
            </a:pathLst>
          </a:custGeom>
          <a:solidFill>
            <a:srgbClr val="1C9292"/>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0" name="Freeform 8"/>
          <p:cNvSpPr>
            <a:spLocks noChangeArrowheads="1"/>
          </p:cNvSpPr>
          <p:nvPr/>
        </p:nvSpPr>
        <p:spPr bwMode="auto">
          <a:xfrm>
            <a:off x="2937385" y="2328176"/>
            <a:ext cx="1028879" cy="990772"/>
          </a:xfrm>
          <a:custGeom>
            <a:avLst/>
            <a:gdLst>
              <a:gd name="T0" fmla="*/ 2664 w 2664"/>
              <a:gd name="T1" fmla="*/ 0 h 2553"/>
              <a:gd name="T2" fmla="*/ 0 w 2664"/>
              <a:gd name="T3" fmla="*/ 546 h 2553"/>
              <a:gd name="T4" fmla="*/ 1835 w 2664"/>
              <a:gd name="T5" fmla="*/ 2553 h 2553"/>
              <a:gd name="T6" fmla="*/ 2664 w 2664"/>
              <a:gd name="T7" fmla="*/ 0 h 2553"/>
              <a:gd name="T8" fmla="*/ 0 60000 65536"/>
              <a:gd name="T9" fmla="*/ 0 60000 65536"/>
              <a:gd name="T10" fmla="*/ 0 60000 65536"/>
              <a:gd name="T11" fmla="*/ 0 60000 65536"/>
              <a:gd name="T12" fmla="*/ 0 w 2664"/>
              <a:gd name="T13" fmla="*/ 0 h 2553"/>
              <a:gd name="T14" fmla="*/ 2664 w 2664"/>
              <a:gd name="T15" fmla="*/ 2553 h 2553"/>
            </a:gdLst>
            <a:ahLst/>
            <a:cxnLst>
              <a:cxn ang="T8">
                <a:pos x="T0" y="T1"/>
              </a:cxn>
              <a:cxn ang="T9">
                <a:pos x="T2" y="T3"/>
              </a:cxn>
              <a:cxn ang="T10">
                <a:pos x="T4" y="T5"/>
              </a:cxn>
              <a:cxn ang="T11">
                <a:pos x="T6" y="T7"/>
              </a:cxn>
            </a:cxnLst>
            <a:rect l="T12" t="T13" r="T14" b="T15"/>
            <a:pathLst>
              <a:path w="2664" h="2553">
                <a:moveTo>
                  <a:pt x="2664" y="0"/>
                </a:moveTo>
                <a:lnTo>
                  <a:pt x="0" y="546"/>
                </a:lnTo>
                <a:lnTo>
                  <a:pt x="1835" y="2553"/>
                </a:lnTo>
                <a:lnTo>
                  <a:pt x="2664" y="0"/>
                </a:lnTo>
                <a:close/>
              </a:path>
            </a:pathLst>
          </a:custGeom>
          <a:solidFill>
            <a:srgbClr val="1C9292"/>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1" name="Freeform 9"/>
          <p:cNvSpPr>
            <a:spLocks noChangeArrowheads="1"/>
          </p:cNvSpPr>
          <p:nvPr/>
        </p:nvSpPr>
        <p:spPr bwMode="auto">
          <a:xfrm>
            <a:off x="3528038" y="3318948"/>
            <a:ext cx="955841" cy="1044756"/>
          </a:xfrm>
          <a:custGeom>
            <a:avLst/>
            <a:gdLst>
              <a:gd name="T0" fmla="*/ 305 w 2476"/>
              <a:gd name="T1" fmla="*/ 0 h 2702"/>
              <a:gd name="T2" fmla="*/ 0 w 2476"/>
              <a:gd name="T3" fmla="*/ 2702 h 2702"/>
              <a:gd name="T4" fmla="*/ 2476 w 2476"/>
              <a:gd name="T5" fmla="*/ 1578 h 2702"/>
              <a:gd name="T6" fmla="*/ 305 w 2476"/>
              <a:gd name="T7" fmla="*/ 0 h 2702"/>
              <a:gd name="T8" fmla="*/ 0 60000 65536"/>
              <a:gd name="T9" fmla="*/ 0 60000 65536"/>
              <a:gd name="T10" fmla="*/ 0 60000 65536"/>
              <a:gd name="T11" fmla="*/ 0 60000 65536"/>
              <a:gd name="T12" fmla="*/ 0 w 2476"/>
              <a:gd name="T13" fmla="*/ 0 h 2702"/>
              <a:gd name="T14" fmla="*/ 2476 w 2476"/>
              <a:gd name="T15" fmla="*/ 2702 h 2702"/>
            </a:gdLst>
            <a:ahLst/>
            <a:cxnLst>
              <a:cxn ang="T8">
                <a:pos x="T0" y="T1"/>
              </a:cxn>
              <a:cxn ang="T9">
                <a:pos x="T2" y="T3"/>
              </a:cxn>
              <a:cxn ang="T10">
                <a:pos x="T4" y="T5"/>
              </a:cxn>
              <a:cxn ang="T11">
                <a:pos x="T6" y="T7"/>
              </a:cxn>
            </a:cxnLst>
            <a:rect l="T12" t="T13" r="T14" b="T15"/>
            <a:pathLst>
              <a:path w="2476" h="2702">
                <a:moveTo>
                  <a:pt x="305" y="0"/>
                </a:moveTo>
                <a:lnTo>
                  <a:pt x="0" y="2702"/>
                </a:lnTo>
                <a:lnTo>
                  <a:pt x="2476" y="1578"/>
                </a:lnTo>
                <a:lnTo>
                  <a:pt x="305" y="0"/>
                </a:lnTo>
                <a:close/>
              </a:path>
            </a:pathLst>
          </a:custGeom>
          <a:solidFill>
            <a:srgbClr val="1C9292"/>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2" name="Freeform 10"/>
          <p:cNvSpPr>
            <a:spLocks noChangeArrowheads="1"/>
          </p:cNvSpPr>
          <p:nvPr/>
        </p:nvSpPr>
        <p:spPr bwMode="auto">
          <a:xfrm>
            <a:off x="4483879" y="3318948"/>
            <a:ext cx="959016" cy="1044756"/>
          </a:xfrm>
          <a:custGeom>
            <a:avLst/>
            <a:gdLst>
              <a:gd name="T0" fmla="*/ 0 w 2476"/>
              <a:gd name="T1" fmla="*/ 1578 h 2702"/>
              <a:gd name="T2" fmla="*/ 2476 w 2476"/>
              <a:gd name="T3" fmla="*/ 2702 h 2702"/>
              <a:gd name="T4" fmla="*/ 2172 w 2476"/>
              <a:gd name="T5" fmla="*/ 0 h 2702"/>
              <a:gd name="T6" fmla="*/ 0 w 2476"/>
              <a:gd name="T7" fmla="*/ 1578 h 2702"/>
              <a:gd name="T8" fmla="*/ 0 60000 65536"/>
              <a:gd name="T9" fmla="*/ 0 60000 65536"/>
              <a:gd name="T10" fmla="*/ 0 60000 65536"/>
              <a:gd name="T11" fmla="*/ 0 60000 65536"/>
              <a:gd name="T12" fmla="*/ 0 w 2476"/>
              <a:gd name="T13" fmla="*/ 0 h 2702"/>
              <a:gd name="T14" fmla="*/ 2476 w 2476"/>
              <a:gd name="T15" fmla="*/ 2702 h 2702"/>
            </a:gdLst>
            <a:ahLst/>
            <a:cxnLst>
              <a:cxn ang="T8">
                <a:pos x="T0" y="T1"/>
              </a:cxn>
              <a:cxn ang="T9">
                <a:pos x="T2" y="T3"/>
              </a:cxn>
              <a:cxn ang="T10">
                <a:pos x="T4" y="T5"/>
              </a:cxn>
              <a:cxn ang="T11">
                <a:pos x="T6" y="T7"/>
              </a:cxn>
            </a:cxnLst>
            <a:rect l="T12" t="T13" r="T14" b="T15"/>
            <a:pathLst>
              <a:path w="2476" h="2702">
                <a:moveTo>
                  <a:pt x="0" y="1578"/>
                </a:moveTo>
                <a:lnTo>
                  <a:pt x="2476" y="2702"/>
                </a:lnTo>
                <a:lnTo>
                  <a:pt x="2172" y="0"/>
                </a:lnTo>
                <a:lnTo>
                  <a:pt x="0" y="1578"/>
                </a:lnTo>
                <a:close/>
              </a:path>
            </a:pathLst>
          </a:custGeom>
          <a:solidFill>
            <a:srgbClr val="1C9292"/>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3" name="Freeform 11"/>
          <p:cNvSpPr>
            <a:spLocks noChangeArrowheads="1"/>
          </p:cNvSpPr>
          <p:nvPr/>
        </p:nvSpPr>
        <p:spPr bwMode="auto">
          <a:xfrm>
            <a:off x="5004669" y="2328176"/>
            <a:ext cx="1028879" cy="990772"/>
          </a:xfrm>
          <a:custGeom>
            <a:avLst/>
            <a:gdLst>
              <a:gd name="T0" fmla="*/ 830 w 2664"/>
              <a:gd name="T1" fmla="*/ 2553 h 2553"/>
              <a:gd name="T2" fmla="*/ 2664 w 2664"/>
              <a:gd name="T3" fmla="*/ 546 h 2553"/>
              <a:gd name="T4" fmla="*/ 0 w 2664"/>
              <a:gd name="T5" fmla="*/ 0 h 2553"/>
              <a:gd name="T6" fmla="*/ 830 w 2664"/>
              <a:gd name="T7" fmla="*/ 2553 h 2553"/>
              <a:gd name="T8" fmla="*/ 0 60000 65536"/>
              <a:gd name="T9" fmla="*/ 0 60000 65536"/>
              <a:gd name="T10" fmla="*/ 0 60000 65536"/>
              <a:gd name="T11" fmla="*/ 0 60000 65536"/>
              <a:gd name="T12" fmla="*/ 0 w 2664"/>
              <a:gd name="T13" fmla="*/ 0 h 2553"/>
              <a:gd name="T14" fmla="*/ 2664 w 2664"/>
              <a:gd name="T15" fmla="*/ 2553 h 2553"/>
            </a:gdLst>
            <a:ahLst/>
            <a:cxnLst>
              <a:cxn ang="T8">
                <a:pos x="T0" y="T1"/>
              </a:cxn>
              <a:cxn ang="T9">
                <a:pos x="T2" y="T3"/>
              </a:cxn>
              <a:cxn ang="T10">
                <a:pos x="T4" y="T5"/>
              </a:cxn>
              <a:cxn ang="T11">
                <a:pos x="T6" y="T7"/>
              </a:cxn>
            </a:cxnLst>
            <a:rect l="T12" t="T13" r="T14" b="T15"/>
            <a:pathLst>
              <a:path w="2664" h="2553">
                <a:moveTo>
                  <a:pt x="830" y="2553"/>
                </a:moveTo>
                <a:lnTo>
                  <a:pt x="2664" y="546"/>
                </a:lnTo>
                <a:lnTo>
                  <a:pt x="0" y="0"/>
                </a:lnTo>
                <a:lnTo>
                  <a:pt x="830" y="2553"/>
                </a:lnTo>
                <a:close/>
              </a:path>
            </a:pathLst>
          </a:custGeom>
          <a:solidFill>
            <a:srgbClr val="1C9292"/>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4" name="矩形 7"/>
          <p:cNvSpPr>
            <a:spLocks noChangeArrowheads="1"/>
          </p:cNvSpPr>
          <p:nvPr/>
        </p:nvSpPr>
        <p:spPr bwMode="auto">
          <a:xfrm>
            <a:off x="4304461" y="1831203"/>
            <a:ext cx="3572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2400">
                <a:solidFill>
                  <a:schemeClr val="bg1"/>
                </a:solidFill>
                <a:latin typeface="Swiss911 UCm BT" pitchFamily="2" charset="0"/>
                <a:sym typeface="Swiss911 UCm BT" pitchFamily="2" charset="0"/>
              </a:rPr>
              <a:t>01</a:t>
            </a:r>
            <a:endParaRPr lang="zh-CN" altLang="en-US" sz="2400">
              <a:solidFill>
                <a:schemeClr val="bg1"/>
              </a:solidFill>
              <a:latin typeface="Swiss911 UCm BT" pitchFamily="2" charset="0"/>
              <a:sym typeface="Swiss911 UCm BT" pitchFamily="2" charset="0"/>
            </a:endParaRPr>
          </a:p>
        </p:txBody>
      </p:sp>
      <p:sp>
        <p:nvSpPr>
          <p:cNvPr id="15" name="矩形 8"/>
          <p:cNvSpPr>
            <a:spLocks noChangeArrowheads="1"/>
          </p:cNvSpPr>
          <p:nvPr/>
        </p:nvSpPr>
        <p:spPr bwMode="auto">
          <a:xfrm>
            <a:off x="5265064" y="2515533"/>
            <a:ext cx="3572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2400">
                <a:solidFill>
                  <a:schemeClr val="bg1"/>
                </a:solidFill>
                <a:latin typeface="Swiss911 UCm BT" pitchFamily="2" charset="0"/>
                <a:sym typeface="Swiss911 UCm BT" pitchFamily="2" charset="0"/>
              </a:rPr>
              <a:t>02</a:t>
            </a:r>
            <a:endParaRPr lang="zh-CN" altLang="en-US" sz="2400">
              <a:solidFill>
                <a:schemeClr val="bg1"/>
              </a:solidFill>
              <a:latin typeface="Swiss911 UCm BT" pitchFamily="2" charset="0"/>
              <a:sym typeface="Swiss911 UCm BT" pitchFamily="2" charset="0"/>
            </a:endParaRPr>
          </a:p>
        </p:txBody>
      </p:sp>
      <p:sp>
        <p:nvSpPr>
          <p:cNvPr id="16" name="矩形 9"/>
          <p:cNvSpPr>
            <a:spLocks noChangeArrowheads="1"/>
          </p:cNvSpPr>
          <p:nvPr/>
        </p:nvSpPr>
        <p:spPr bwMode="auto">
          <a:xfrm>
            <a:off x="4906227" y="3655556"/>
            <a:ext cx="3572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2400">
                <a:solidFill>
                  <a:schemeClr val="bg1"/>
                </a:solidFill>
                <a:latin typeface="Swiss911 UCm BT" pitchFamily="2" charset="0"/>
                <a:sym typeface="Swiss911 UCm BT" pitchFamily="2" charset="0"/>
              </a:rPr>
              <a:t>03</a:t>
            </a:r>
            <a:endParaRPr lang="zh-CN" altLang="en-US" sz="2400">
              <a:solidFill>
                <a:schemeClr val="bg1"/>
              </a:solidFill>
              <a:latin typeface="Swiss911 UCm BT" pitchFamily="2" charset="0"/>
              <a:sym typeface="Swiss911 UCm BT" pitchFamily="2" charset="0"/>
            </a:endParaRPr>
          </a:p>
        </p:txBody>
      </p:sp>
      <p:sp>
        <p:nvSpPr>
          <p:cNvPr id="17" name="矩形 10"/>
          <p:cNvSpPr>
            <a:spLocks noChangeArrowheads="1"/>
          </p:cNvSpPr>
          <p:nvPr/>
        </p:nvSpPr>
        <p:spPr bwMode="auto">
          <a:xfrm>
            <a:off x="3647122" y="3669847"/>
            <a:ext cx="3572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2400" dirty="0">
                <a:solidFill>
                  <a:schemeClr val="bg1"/>
                </a:solidFill>
                <a:latin typeface="Swiss911 UCm BT" pitchFamily="2" charset="0"/>
                <a:sym typeface="Swiss911 UCm BT" pitchFamily="2" charset="0"/>
              </a:rPr>
              <a:t>04</a:t>
            </a:r>
            <a:endParaRPr lang="zh-CN" altLang="en-US" sz="2400" dirty="0">
              <a:solidFill>
                <a:schemeClr val="bg1"/>
              </a:solidFill>
              <a:latin typeface="Swiss911 UCm BT" pitchFamily="2" charset="0"/>
              <a:sym typeface="Swiss911 UCm BT" pitchFamily="2" charset="0"/>
            </a:endParaRPr>
          </a:p>
        </p:txBody>
      </p:sp>
      <p:sp>
        <p:nvSpPr>
          <p:cNvPr id="18" name="矩形 11"/>
          <p:cNvSpPr>
            <a:spLocks noChangeArrowheads="1"/>
          </p:cNvSpPr>
          <p:nvPr/>
        </p:nvSpPr>
        <p:spPr bwMode="auto">
          <a:xfrm>
            <a:off x="3348620" y="2525060"/>
            <a:ext cx="3572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2400">
                <a:solidFill>
                  <a:schemeClr val="bg1"/>
                </a:solidFill>
                <a:latin typeface="Swiss911 UCm BT" pitchFamily="2" charset="0"/>
                <a:sym typeface="Swiss911 UCm BT" pitchFamily="2" charset="0"/>
              </a:rPr>
              <a:t>05</a:t>
            </a:r>
            <a:endParaRPr lang="zh-CN" altLang="en-US" sz="2400">
              <a:solidFill>
                <a:schemeClr val="bg1"/>
              </a:solidFill>
              <a:latin typeface="Swiss911 UCm BT" pitchFamily="2" charset="0"/>
              <a:sym typeface="Swiss911 UCm BT" pitchFamily="2" charset="0"/>
            </a:endParaRPr>
          </a:p>
        </p:txBody>
      </p:sp>
      <p:sp>
        <p:nvSpPr>
          <p:cNvPr id="19" name="TextBox 12"/>
          <p:cNvSpPr>
            <a:spLocks noChangeArrowheads="1"/>
          </p:cNvSpPr>
          <p:nvPr/>
        </p:nvSpPr>
        <p:spPr bwMode="auto">
          <a:xfrm>
            <a:off x="4880823" y="1261191"/>
            <a:ext cx="2572196" cy="460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1000">
                <a:latin typeface="微软雅黑" panose="020B0503020204020204" pitchFamily="34" charset="-122"/>
                <a:ea typeface="微软雅黑" panose="020B0503020204020204" pitchFamily="34" charset="-122"/>
              </a:rPr>
              <a:t>详写内容</a:t>
            </a:r>
            <a:r>
              <a:rPr lang="en-US" altLang="zh-CN" sz="1000">
                <a:latin typeface="微软雅黑" panose="020B0503020204020204" pitchFamily="34" charset="-122"/>
                <a:ea typeface="微软雅黑" panose="020B0503020204020204" pitchFamily="34" charset="-122"/>
              </a:rPr>
              <a:t>……</a:t>
            </a:r>
            <a:r>
              <a:rPr lang="zh-CN" altLang="en-US" sz="1000">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a:latin typeface="微软雅黑" panose="020B0503020204020204" pitchFamily="34" charset="-122"/>
              <a:ea typeface="微软雅黑" panose="020B0503020204020204" pitchFamily="34" charset="-122"/>
            </a:endParaRPr>
          </a:p>
        </p:txBody>
      </p:sp>
      <p:sp>
        <p:nvSpPr>
          <p:cNvPr id="20" name="TextBox 13"/>
          <p:cNvSpPr>
            <a:spLocks noChangeArrowheads="1"/>
          </p:cNvSpPr>
          <p:nvPr/>
        </p:nvSpPr>
        <p:spPr bwMode="auto">
          <a:xfrm>
            <a:off x="6139930" y="2485366"/>
            <a:ext cx="2110153" cy="614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1000">
                <a:latin typeface="微软雅黑" panose="020B0503020204020204" pitchFamily="34" charset="-122"/>
                <a:ea typeface="微软雅黑" panose="020B0503020204020204" pitchFamily="34" charset="-122"/>
              </a:rPr>
              <a:t>详写内容</a:t>
            </a:r>
            <a:r>
              <a:rPr lang="en-US" altLang="zh-CN" sz="1000">
                <a:latin typeface="微软雅黑" panose="020B0503020204020204" pitchFamily="34" charset="-122"/>
                <a:ea typeface="微软雅黑" panose="020B0503020204020204" pitchFamily="34" charset="-122"/>
              </a:rPr>
              <a:t>……</a:t>
            </a:r>
            <a:r>
              <a:rPr lang="zh-CN" altLang="en-US" sz="1000">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a:latin typeface="微软雅黑" panose="020B0503020204020204" pitchFamily="34" charset="-122"/>
              <a:ea typeface="微软雅黑" panose="020B0503020204020204" pitchFamily="34" charset="-122"/>
            </a:endParaRPr>
          </a:p>
        </p:txBody>
      </p:sp>
      <p:sp>
        <p:nvSpPr>
          <p:cNvPr id="21" name="TextBox 14"/>
          <p:cNvSpPr>
            <a:spLocks noChangeArrowheads="1"/>
          </p:cNvSpPr>
          <p:nvPr/>
        </p:nvSpPr>
        <p:spPr bwMode="auto">
          <a:xfrm>
            <a:off x="5623902" y="3931829"/>
            <a:ext cx="2110154" cy="616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1000" dirty="0">
                <a:latin typeface="微软雅黑" panose="020B0503020204020204" pitchFamily="34" charset="-122"/>
                <a:ea typeface="微软雅黑" panose="020B0503020204020204" pitchFamily="34" charset="-122"/>
              </a:rPr>
              <a:t>详写内容</a:t>
            </a:r>
            <a:r>
              <a:rPr lang="en-US" altLang="zh-CN" sz="1000" dirty="0">
                <a:latin typeface="微软雅黑" panose="020B0503020204020204" pitchFamily="34" charset="-122"/>
                <a:ea typeface="微软雅黑" panose="020B0503020204020204" pitchFamily="34" charset="-122"/>
              </a:rPr>
              <a:t>……</a:t>
            </a:r>
            <a:r>
              <a:rPr lang="zh-CN" altLang="en-US" sz="1000" dirty="0">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latin typeface="微软雅黑" panose="020B0503020204020204" pitchFamily="34" charset="-122"/>
              <a:ea typeface="微软雅黑" panose="020B0503020204020204" pitchFamily="34" charset="-122"/>
            </a:endParaRPr>
          </a:p>
        </p:txBody>
      </p:sp>
      <p:sp>
        <p:nvSpPr>
          <p:cNvPr id="22" name="TextBox 15"/>
          <p:cNvSpPr>
            <a:spLocks noChangeArrowheads="1"/>
          </p:cNvSpPr>
          <p:nvPr/>
        </p:nvSpPr>
        <p:spPr bwMode="auto">
          <a:xfrm>
            <a:off x="1136848" y="3630152"/>
            <a:ext cx="2108566" cy="616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1000" dirty="0">
                <a:latin typeface="微软雅黑" panose="020B0503020204020204" pitchFamily="34" charset="-122"/>
                <a:ea typeface="微软雅黑" panose="020B0503020204020204" pitchFamily="34" charset="-122"/>
              </a:rPr>
              <a:t>详写内容</a:t>
            </a:r>
            <a:r>
              <a:rPr lang="en-US" altLang="zh-CN" sz="1000" dirty="0">
                <a:latin typeface="微软雅黑" panose="020B0503020204020204" pitchFamily="34" charset="-122"/>
                <a:ea typeface="微软雅黑" panose="020B0503020204020204" pitchFamily="34" charset="-122"/>
              </a:rPr>
              <a:t>……</a:t>
            </a:r>
            <a:r>
              <a:rPr lang="zh-CN" altLang="en-US" sz="1000" dirty="0">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latin typeface="微软雅黑" panose="020B0503020204020204" pitchFamily="34" charset="-122"/>
              <a:ea typeface="微软雅黑" panose="020B0503020204020204" pitchFamily="34" charset="-122"/>
            </a:endParaRPr>
          </a:p>
        </p:txBody>
      </p:sp>
      <p:sp>
        <p:nvSpPr>
          <p:cNvPr id="23" name="TextBox 16"/>
          <p:cNvSpPr>
            <a:spLocks noChangeArrowheads="1"/>
          </p:cNvSpPr>
          <p:nvPr/>
        </p:nvSpPr>
        <p:spPr bwMode="auto">
          <a:xfrm>
            <a:off x="1136848" y="1882011"/>
            <a:ext cx="2108566" cy="616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1000" dirty="0">
                <a:latin typeface="微软雅黑" panose="020B0503020204020204" pitchFamily="34" charset="-122"/>
                <a:ea typeface="微软雅黑" panose="020B0503020204020204" pitchFamily="34" charset="-122"/>
              </a:rPr>
              <a:t>详写内容</a:t>
            </a:r>
            <a:r>
              <a:rPr lang="en-US" altLang="zh-CN" sz="1000" dirty="0">
                <a:latin typeface="微软雅黑" panose="020B0503020204020204" pitchFamily="34" charset="-122"/>
                <a:ea typeface="微软雅黑" panose="020B0503020204020204" pitchFamily="34" charset="-122"/>
              </a:rPr>
              <a:t>……</a:t>
            </a:r>
            <a:r>
              <a:rPr lang="zh-CN" altLang="en-US" sz="1000" dirty="0">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latin typeface="微软雅黑" panose="020B0503020204020204" pitchFamily="34" charset="-122"/>
              <a:ea typeface="微软雅黑" panose="020B0503020204020204" pitchFamily="34" charset="-122"/>
            </a:endParaRPr>
          </a:p>
        </p:txBody>
      </p:sp>
      <p:sp>
        <p:nvSpPr>
          <p:cNvPr id="24" name="TextBox 17"/>
          <p:cNvSpPr>
            <a:spLocks noChangeArrowheads="1"/>
          </p:cNvSpPr>
          <p:nvPr/>
        </p:nvSpPr>
        <p:spPr bwMode="auto">
          <a:xfrm>
            <a:off x="4880823" y="1059664"/>
            <a:ext cx="1262282" cy="184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200" b="1" dirty="0">
                <a:latin typeface="微软雅黑" panose="020B0503020204020204" pitchFamily="34" charset="-122"/>
                <a:ea typeface="微软雅黑" panose="020B0503020204020204" pitchFamily="34" charset="-122"/>
              </a:rPr>
              <a:t>添加标题内容</a:t>
            </a:r>
          </a:p>
        </p:txBody>
      </p:sp>
      <p:sp>
        <p:nvSpPr>
          <p:cNvPr id="25" name="TextBox 18"/>
          <p:cNvSpPr>
            <a:spLocks noChangeArrowheads="1"/>
          </p:cNvSpPr>
          <p:nvPr/>
        </p:nvSpPr>
        <p:spPr bwMode="auto">
          <a:xfrm>
            <a:off x="6139929" y="2261611"/>
            <a:ext cx="1262281" cy="184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200" b="1" dirty="0">
                <a:latin typeface="微软雅黑" panose="020B0503020204020204" pitchFamily="34" charset="-122"/>
                <a:ea typeface="微软雅黑" panose="020B0503020204020204" pitchFamily="34" charset="-122"/>
              </a:rPr>
              <a:t>添加标题内容</a:t>
            </a:r>
          </a:p>
        </p:txBody>
      </p:sp>
      <p:sp>
        <p:nvSpPr>
          <p:cNvPr id="26" name="TextBox 19"/>
          <p:cNvSpPr>
            <a:spLocks noChangeArrowheads="1"/>
          </p:cNvSpPr>
          <p:nvPr/>
        </p:nvSpPr>
        <p:spPr bwMode="auto">
          <a:xfrm>
            <a:off x="5623902" y="3709662"/>
            <a:ext cx="1262282" cy="184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200" b="1" dirty="0">
                <a:latin typeface="微软雅黑" panose="020B0503020204020204" pitchFamily="34" charset="-122"/>
                <a:ea typeface="微软雅黑" panose="020B0503020204020204" pitchFamily="34" charset="-122"/>
              </a:rPr>
              <a:t>添加标题内容</a:t>
            </a:r>
          </a:p>
        </p:txBody>
      </p:sp>
      <p:sp>
        <p:nvSpPr>
          <p:cNvPr id="27" name="TextBox 20"/>
          <p:cNvSpPr>
            <a:spLocks noChangeArrowheads="1"/>
          </p:cNvSpPr>
          <p:nvPr/>
        </p:nvSpPr>
        <p:spPr bwMode="auto">
          <a:xfrm>
            <a:off x="1136848" y="3404809"/>
            <a:ext cx="1203311" cy="184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200" b="1" dirty="0">
                <a:latin typeface="微软雅黑" panose="020B0503020204020204" pitchFamily="34" charset="-122"/>
                <a:ea typeface="微软雅黑" panose="020B0503020204020204" pitchFamily="34" charset="-122"/>
              </a:rPr>
              <a:t>添加标题内容</a:t>
            </a:r>
          </a:p>
        </p:txBody>
      </p:sp>
      <p:sp>
        <p:nvSpPr>
          <p:cNvPr id="28" name="TextBox 21"/>
          <p:cNvSpPr>
            <a:spLocks noChangeArrowheads="1"/>
          </p:cNvSpPr>
          <p:nvPr/>
        </p:nvSpPr>
        <p:spPr bwMode="auto">
          <a:xfrm>
            <a:off x="1136847" y="1650317"/>
            <a:ext cx="1081276" cy="184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200" b="1" dirty="0">
                <a:latin typeface="微软雅黑" panose="020B0503020204020204" pitchFamily="34" charset="-122"/>
                <a:ea typeface="微软雅黑" panose="020B0503020204020204" pitchFamily="34" charset="-122"/>
              </a:rPr>
              <a:t>添加标题内容</a:t>
            </a:r>
          </a:p>
        </p:txBody>
      </p:sp>
      <p:sp>
        <p:nvSpPr>
          <p:cNvPr id="29" name="TextBox 22"/>
          <p:cNvSpPr>
            <a:spLocks noChangeArrowheads="1"/>
          </p:cNvSpPr>
          <p:nvPr/>
        </p:nvSpPr>
        <p:spPr bwMode="auto">
          <a:xfrm>
            <a:off x="3996630" y="2738655"/>
            <a:ext cx="991566" cy="554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点击添加标题内容</a:t>
            </a:r>
          </a:p>
        </p:txBody>
      </p:sp>
      <p:sp>
        <p:nvSpPr>
          <p:cNvPr id="2" name="标题 1"/>
          <p:cNvSpPr>
            <a:spLocks noGrp="1"/>
          </p:cNvSpPr>
          <p:nvPr>
            <p:ph type="title"/>
          </p:nvPr>
        </p:nvSpPr>
        <p:spPr/>
        <p:txBody>
          <a:bodyPr/>
          <a:lstStyle/>
          <a:p>
            <a:r>
              <a:rPr lang="zh-CN" altLang="en-US" dirty="0">
                <a:cs typeface="+mn-ea"/>
                <a:sym typeface="+mn-lt"/>
              </a:rPr>
              <a:t>在此输入标题内容</a:t>
            </a:r>
            <a:endParaRPr lang="zh-CN" altLang="en-US" dirty="0"/>
          </a:p>
        </p:txBody>
      </p:sp>
      <p:sp>
        <p:nvSpPr>
          <p:cNvPr id="3" name="灯片编号占位符 2"/>
          <p:cNvSpPr>
            <a:spLocks noGrp="1"/>
          </p:cNvSpPr>
          <p:nvPr>
            <p:ph type="sldNum" sz="quarter" idx="12"/>
          </p:nvPr>
        </p:nvSpPr>
        <p:spPr/>
        <p:txBody>
          <a:bodyPr/>
          <a:lstStyle/>
          <a:p>
            <a:fld id="{8C92ADDF-ABC6-4EEC-846D-A1AE2D410679}" type="slidenum">
              <a:rPr lang="zh-CN" altLang="en-US" smtClean="0"/>
              <a:t>8</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ppt_x</p:attrName>
                                        </p:attrNameLst>
                                      </p:cBhvr>
                                      <p:tavLst>
                                        <p:tav tm="0">
                                          <p:val>
                                            <p:fltVal val="0.5"/>
                                          </p:val>
                                        </p:tav>
                                        <p:tav tm="100000">
                                          <p:val>
                                            <p:strVal val="#ppt_x"/>
                                          </p:val>
                                        </p:tav>
                                      </p:tavLst>
                                    </p:anim>
                                    <p:anim calcmode="lin" valueType="num">
                                      <p:cBhvr>
                                        <p:cTn id="10" dur="500" fill="hold"/>
                                        <p:tgtEl>
                                          <p:spTgt spid="9"/>
                                        </p:tgtEl>
                                        <p:attrNameLst>
                                          <p:attrName>ppt_y</p:attrName>
                                        </p:attrNameLst>
                                      </p:cBhvr>
                                      <p:tavLst>
                                        <p:tav tm="0">
                                          <p:val>
                                            <p:fltVal val="0.5"/>
                                          </p:val>
                                        </p:tav>
                                        <p:tav tm="100000">
                                          <p:val>
                                            <p:strVal val="#ppt_y"/>
                                          </p:val>
                                        </p:tav>
                                      </p:tavLst>
                                    </p:anim>
                                  </p:childTnLst>
                                </p:cTn>
                              </p:par>
                              <p:par>
                                <p:cTn id="11" presetID="23" presetClass="entr" presetSubtype="528"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 calcmode="lin" valueType="num">
                                      <p:cBhvr>
                                        <p:cTn id="15" dur="500" fill="hold"/>
                                        <p:tgtEl>
                                          <p:spTgt spid="10"/>
                                        </p:tgtEl>
                                        <p:attrNameLst>
                                          <p:attrName>ppt_x</p:attrName>
                                        </p:attrNameLst>
                                      </p:cBhvr>
                                      <p:tavLst>
                                        <p:tav tm="0">
                                          <p:val>
                                            <p:fltVal val="0.5"/>
                                          </p:val>
                                        </p:tav>
                                        <p:tav tm="100000">
                                          <p:val>
                                            <p:strVal val="#ppt_x"/>
                                          </p:val>
                                        </p:tav>
                                      </p:tavLst>
                                    </p:anim>
                                    <p:anim calcmode="lin" valueType="num">
                                      <p:cBhvr>
                                        <p:cTn id="16" dur="500" fill="hold"/>
                                        <p:tgtEl>
                                          <p:spTgt spid="10"/>
                                        </p:tgtEl>
                                        <p:attrNameLst>
                                          <p:attrName>ppt_y</p:attrName>
                                        </p:attrNameLst>
                                      </p:cBhvr>
                                      <p:tavLst>
                                        <p:tav tm="0">
                                          <p:val>
                                            <p:fltVal val="0.5"/>
                                          </p:val>
                                        </p:tav>
                                        <p:tav tm="100000">
                                          <p:val>
                                            <p:strVal val="#ppt_y"/>
                                          </p:val>
                                        </p:tav>
                                      </p:tavLst>
                                    </p:anim>
                                  </p:childTnLst>
                                </p:cTn>
                              </p:par>
                              <p:par>
                                <p:cTn id="17" presetID="23" presetClass="entr" presetSubtype="528"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 calcmode="lin" valueType="num">
                                      <p:cBhvr>
                                        <p:cTn id="21" dur="500" fill="hold"/>
                                        <p:tgtEl>
                                          <p:spTgt spid="11"/>
                                        </p:tgtEl>
                                        <p:attrNameLst>
                                          <p:attrName>ppt_x</p:attrName>
                                        </p:attrNameLst>
                                      </p:cBhvr>
                                      <p:tavLst>
                                        <p:tav tm="0">
                                          <p:val>
                                            <p:fltVal val="0.5"/>
                                          </p:val>
                                        </p:tav>
                                        <p:tav tm="100000">
                                          <p:val>
                                            <p:strVal val="#ppt_x"/>
                                          </p:val>
                                        </p:tav>
                                      </p:tavLst>
                                    </p:anim>
                                    <p:anim calcmode="lin" valueType="num">
                                      <p:cBhvr>
                                        <p:cTn id="22" dur="500" fill="hold"/>
                                        <p:tgtEl>
                                          <p:spTgt spid="11"/>
                                        </p:tgtEl>
                                        <p:attrNameLst>
                                          <p:attrName>ppt_y</p:attrName>
                                        </p:attrNameLst>
                                      </p:cBhvr>
                                      <p:tavLst>
                                        <p:tav tm="0">
                                          <p:val>
                                            <p:fltVal val="0.5"/>
                                          </p:val>
                                        </p:tav>
                                        <p:tav tm="100000">
                                          <p:val>
                                            <p:strVal val="#ppt_y"/>
                                          </p:val>
                                        </p:tav>
                                      </p:tavLst>
                                    </p:anim>
                                  </p:childTnLst>
                                </p:cTn>
                              </p:par>
                              <p:par>
                                <p:cTn id="23" presetID="23" presetClass="entr" presetSubtype="528"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 calcmode="lin" valueType="num">
                                      <p:cBhvr>
                                        <p:cTn id="27" dur="500" fill="hold"/>
                                        <p:tgtEl>
                                          <p:spTgt spid="12"/>
                                        </p:tgtEl>
                                        <p:attrNameLst>
                                          <p:attrName>ppt_x</p:attrName>
                                        </p:attrNameLst>
                                      </p:cBhvr>
                                      <p:tavLst>
                                        <p:tav tm="0">
                                          <p:val>
                                            <p:fltVal val="0.5"/>
                                          </p:val>
                                        </p:tav>
                                        <p:tav tm="100000">
                                          <p:val>
                                            <p:strVal val="#ppt_x"/>
                                          </p:val>
                                        </p:tav>
                                      </p:tavLst>
                                    </p:anim>
                                    <p:anim calcmode="lin" valueType="num">
                                      <p:cBhvr>
                                        <p:cTn id="28" dur="500" fill="hold"/>
                                        <p:tgtEl>
                                          <p:spTgt spid="12"/>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 calcmode="lin" valueType="num">
                                      <p:cBhvr>
                                        <p:cTn id="33" dur="500" fill="hold"/>
                                        <p:tgtEl>
                                          <p:spTgt spid="13"/>
                                        </p:tgtEl>
                                        <p:attrNameLst>
                                          <p:attrName>ppt_x</p:attrName>
                                        </p:attrNameLst>
                                      </p:cBhvr>
                                      <p:tavLst>
                                        <p:tav tm="0">
                                          <p:val>
                                            <p:fltVal val="0.5"/>
                                          </p:val>
                                        </p:tav>
                                        <p:tav tm="100000">
                                          <p:val>
                                            <p:strVal val="#ppt_x"/>
                                          </p:val>
                                        </p:tav>
                                      </p:tavLst>
                                    </p:anim>
                                    <p:anim calcmode="lin" valueType="num">
                                      <p:cBhvr>
                                        <p:cTn id="34" dur="500" fill="hold"/>
                                        <p:tgtEl>
                                          <p:spTgt spid="13"/>
                                        </p:tgtEl>
                                        <p:attrNameLst>
                                          <p:attrName>ppt_y</p:attrName>
                                        </p:attrNameLst>
                                      </p:cBhvr>
                                      <p:tavLst>
                                        <p:tav tm="0">
                                          <p:val>
                                            <p:fltVal val="0.5"/>
                                          </p:val>
                                        </p:tav>
                                        <p:tav tm="100000">
                                          <p:val>
                                            <p:strVal val="#ppt_y"/>
                                          </p:val>
                                        </p:tav>
                                      </p:tavLst>
                                    </p:anim>
                                  </p:childTnLst>
                                </p:cTn>
                              </p:par>
                              <p:par>
                                <p:cTn id="35" presetID="23" presetClass="entr" presetSubtype="528"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 calcmode="lin" valueType="num">
                                      <p:cBhvr>
                                        <p:cTn id="39" dur="500" fill="hold"/>
                                        <p:tgtEl>
                                          <p:spTgt spid="14"/>
                                        </p:tgtEl>
                                        <p:attrNameLst>
                                          <p:attrName>ppt_x</p:attrName>
                                        </p:attrNameLst>
                                      </p:cBhvr>
                                      <p:tavLst>
                                        <p:tav tm="0">
                                          <p:val>
                                            <p:fltVal val="0.5"/>
                                          </p:val>
                                        </p:tav>
                                        <p:tav tm="100000">
                                          <p:val>
                                            <p:strVal val="#ppt_x"/>
                                          </p:val>
                                        </p:tav>
                                      </p:tavLst>
                                    </p:anim>
                                    <p:anim calcmode="lin" valueType="num">
                                      <p:cBhvr>
                                        <p:cTn id="40" dur="500" fill="hold"/>
                                        <p:tgtEl>
                                          <p:spTgt spid="14"/>
                                        </p:tgtEl>
                                        <p:attrNameLst>
                                          <p:attrName>ppt_y</p:attrName>
                                        </p:attrNameLst>
                                      </p:cBhvr>
                                      <p:tavLst>
                                        <p:tav tm="0">
                                          <p:val>
                                            <p:fltVal val="0.5"/>
                                          </p:val>
                                        </p:tav>
                                        <p:tav tm="100000">
                                          <p:val>
                                            <p:strVal val="#ppt_y"/>
                                          </p:val>
                                        </p:tav>
                                      </p:tavLst>
                                    </p:anim>
                                  </p:childTnLst>
                                </p:cTn>
                              </p:par>
                              <p:par>
                                <p:cTn id="41" presetID="23" presetClass="entr" presetSubtype="528"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 calcmode="lin" valueType="num">
                                      <p:cBhvr>
                                        <p:cTn id="45" dur="500" fill="hold"/>
                                        <p:tgtEl>
                                          <p:spTgt spid="15"/>
                                        </p:tgtEl>
                                        <p:attrNameLst>
                                          <p:attrName>ppt_x</p:attrName>
                                        </p:attrNameLst>
                                      </p:cBhvr>
                                      <p:tavLst>
                                        <p:tav tm="0">
                                          <p:val>
                                            <p:fltVal val="0.5"/>
                                          </p:val>
                                        </p:tav>
                                        <p:tav tm="100000">
                                          <p:val>
                                            <p:strVal val="#ppt_x"/>
                                          </p:val>
                                        </p:tav>
                                      </p:tavLst>
                                    </p:anim>
                                    <p:anim calcmode="lin" valueType="num">
                                      <p:cBhvr>
                                        <p:cTn id="46" dur="500" fill="hold"/>
                                        <p:tgtEl>
                                          <p:spTgt spid="15"/>
                                        </p:tgtEl>
                                        <p:attrNameLst>
                                          <p:attrName>ppt_y</p:attrName>
                                        </p:attrNameLst>
                                      </p:cBhvr>
                                      <p:tavLst>
                                        <p:tav tm="0">
                                          <p:val>
                                            <p:fltVal val="0.5"/>
                                          </p:val>
                                        </p:tav>
                                        <p:tav tm="100000">
                                          <p:val>
                                            <p:strVal val="#ppt_y"/>
                                          </p:val>
                                        </p:tav>
                                      </p:tavLst>
                                    </p:anim>
                                  </p:childTnLst>
                                </p:cTn>
                              </p:par>
                              <p:par>
                                <p:cTn id="47" presetID="23" presetClass="entr" presetSubtype="528"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ppt_x</p:attrName>
                                        </p:attrNameLst>
                                      </p:cBhvr>
                                      <p:tavLst>
                                        <p:tav tm="0">
                                          <p:val>
                                            <p:fltVal val="0.5"/>
                                          </p:val>
                                        </p:tav>
                                        <p:tav tm="100000">
                                          <p:val>
                                            <p:strVal val="#ppt_x"/>
                                          </p:val>
                                        </p:tav>
                                      </p:tavLst>
                                    </p:anim>
                                    <p:anim calcmode="lin" valueType="num">
                                      <p:cBhvr>
                                        <p:cTn id="52" dur="500" fill="hold"/>
                                        <p:tgtEl>
                                          <p:spTgt spid="16"/>
                                        </p:tgtEl>
                                        <p:attrNameLst>
                                          <p:attrName>ppt_y</p:attrName>
                                        </p:attrNameLst>
                                      </p:cBhvr>
                                      <p:tavLst>
                                        <p:tav tm="0">
                                          <p:val>
                                            <p:fltVal val="0.5"/>
                                          </p:val>
                                        </p:tav>
                                        <p:tav tm="100000">
                                          <p:val>
                                            <p:strVal val="#ppt_y"/>
                                          </p:val>
                                        </p:tav>
                                      </p:tavLst>
                                    </p:anim>
                                  </p:childTnLst>
                                </p:cTn>
                              </p:par>
                              <p:par>
                                <p:cTn id="53" presetID="23" presetClass="entr" presetSubtype="528"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p:cTn id="55" dur="500" fill="hold"/>
                                        <p:tgtEl>
                                          <p:spTgt spid="17"/>
                                        </p:tgtEl>
                                        <p:attrNameLst>
                                          <p:attrName>ppt_w</p:attrName>
                                        </p:attrNameLst>
                                      </p:cBhvr>
                                      <p:tavLst>
                                        <p:tav tm="0">
                                          <p:val>
                                            <p:fltVal val="0"/>
                                          </p:val>
                                        </p:tav>
                                        <p:tav tm="100000">
                                          <p:val>
                                            <p:strVal val="#ppt_w"/>
                                          </p:val>
                                        </p:tav>
                                      </p:tavLst>
                                    </p:anim>
                                    <p:anim calcmode="lin" valueType="num">
                                      <p:cBhvr>
                                        <p:cTn id="56" dur="500" fill="hold"/>
                                        <p:tgtEl>
                                          <p:spTgt spid="17"/>
                                        </p:tgtEl>
                                        <p:attrNameLst>
                                          <p:attrName>ppt_h</p:attrName>
                                        </p:attrNameLst>
                                      </p:cBhvr>
                                      <p:tavLst>
                                        <p:tav tm="0">
                                          <p:val>
                                            <p:fltVal val="0"/>
                                          </p:val>
                                        </p:tav>
                                        <p:tav tm="100000">
                                          <p:val>
                                            <p:strVal val="#ppt_h"/>
                                          </p:val>
                                        </p:tav>
                                      </p:tavLst>
                                    </p:anim>
                                    <p:anim calcmode="lin" valueType="num">
                                      <p:cBhvr>
                                        <p:cTn id="57" dur="500" fill="hold"/>
                                        <p:tgtEl>
                                          <p:spTgt spid="17"/>
                                        </p:tgtEl>
                                        <p:attrNameLst>
                                          <p:attrName>ppt_x</p:attrName>
                                        </p:attrNameLst>
                                      </p:cBhvr>
                                      <p:tavLst>
                                        <p:tav tm="0">
                                          <p:val>
                                            <p:fltVal val="0.5"/>
                                          </p:val>
                                        </p:tav>
                                        <p:tav tm="100000">
                                          <p:val>
                                            <p:strVal val="#ppt_x"/>
                                          </p:val>
                                        </p:tav>
                                      </p:tavLst>
                                    </p:anim>
                                    <p:anim calcmode="lin" valueType="num">
                                      <p:cBhvr>
                                        <p:cTn id="58" dur="500" fill="hold"/>
                                        <p:tgtEl>
                                          <p:spTgt spid="17"/>
                                        </p:tgtEl>
                                        <p:attrNameLst>
                                          <p:attrName>ppt_y</p:attrName>
                                        </p:attrNameLst>
                                      </p:cBhvr>
                                      <p:tavLst>
                                        <p:tav tm="0">
                                          <p:val>
                                            <p:fltVal val="0.5"/>
                                          </p:val>
                                        </p:tav>
                                        <p:tav tm="100000">
                                          <p:val>
                                            <p:strVal val="#ppt_y"/>
                                          </p:val>
                                        </p:tav>
                                      </p:tavLst>
                                    </p:anim>
                                  </p:childTnLst>
                                </p:cTn>
                              </p:par>
                              <p:par>
                                <p:cTn id="59" presetID="23" presetClass="entr" presetSubtype="528"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p:cTn id="61" dur="500" fill="hold"/>
                                        <p:tgtEl>
                                          <p:spTgt spid="18"/>
                                        </p:tgtEl>
                                        <p:attrNameLst>
                                          <p:attrName>ppt_w</p:attrName>
                                        </p:attrNameLst>
                                      </p:cBhvr>
                                      <p:tavLst>
                                        <p:tav tm="0">
                                          <p:val>
                                            <p:fltVal val="0"/>
                                          </p:val>
                                        </p:tav>
                                        <p:tav tm="100000">
                                          <p:val>
                                            <p:strVal val="#ppt_w"/>
                                          </p:val>
                                        </p:tav>
                                      </p:tavLst>
                                    </p:anim>
                                    <p:anim calcmode="lin" valueType="num">
                                      <p:cBhvr>
                                        <p:cTn id="62" dur="500" fill="hold"/>
                                        <p:tgtEl>
                                          <p:spTgt spid="18"/>
                                        </p:tgtEl>
                                        <p:attrNameLst>
                                          <p:attrName>ppt_h</p:attrName>
                                        </p:attrNameLst>
                                      </p:cBhvr>
                                      <p:tavLst>
                                        <p:tav tm="0">
                                          <p:val>
                                            <p:fltVal val="0"/>
                                          </p:val>
                                        </p:tav>
                                        <p:tav tm="100000">
                                          <p:val>
                                            <p:strVal val="#ppt_h"/>
                                          </p:val>
                                        </p:tav>
                                      </p:tavLst>
                                    </p:anim>
                                    <p:anim calcmode="lin" valueType="num">
                                      <p:cBhvr>
                                        <p:cTn id="63" dur="500" fill="hold"/>
                                        <p:tgtEl>
                                          <p:spTgt spid="18"/>
                                        </p:tgtEl>
                                        <p:attrNameLst>
                                          <p:attrName>ppt_x</p:attrName>
                                        </p:attrNameLst>
                                      </p:cBhvr>
                                      <p:tavLst>
                                        <p:tav tm="0">
                                          <p:val>
                                            <p:fltVal val="0.5"/>
                                          </p:val>
                                        </p:tav>
                                        <p:tav tm="100000">
                                          <p:val>
                                            <p:strVal val="#ppt_x"/>
                                          </p:val>
                                        </p:tav>
                                      </p:tavLst>
                                    </p:anim>
                                    <p:anim calcmode="lin" valueType="num">
                                      <p:cBhvr>
                                        <p:cTn id="64" dur="500" fill="hold"/>
                                        <p:tgtEl>
                                          <p:spTgt spid="18"/>
                                        </p:tgtEl>
                                        <p:attrNameLst>
                                          <p:attrName>ppt_y</p:attrName>
                                        </p:attrNameLst>
                                      </p:cBhvr>
                                      <p:tavLst>
                                        <p:tav tm="0">
                                          <p:val>
                                            <p:fltVal val="0.5"/>
                                          </p:val>
                                        </p:tav>
                                        <p:tav tm="100000">
                                          <p:val>
                                            <p:strVal val="#ppt_y"/>
                                          </p:val>
                                        </p:tav>
                                      </p:tavLst>
                                    </p:anim>
                                  </p:childTnLst>
                                </p:cTn>
                              </p:par>
                            </p:childTnLst>
                          </p:cTn>
                        </p:par>
                        <p:par>
                          <p:cTn id="65" fill="hold">
                            <p:stCondLst>
                              <p:cond delay="500"/>
                            </p:stCondLst>
                            <p:childTnLst>
                              <p:par>
                                <p:cTn id="66" presetID="10" presetClass="entr" presetSubtype="0" fill="hold" grpId="0" nodeType="after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p:cBhvr>
                                        <p:cTn id="70" dur="500"/>
                                        <p:tgtEl>
                                          <p:spTgt spid="29"/>
                                        </p:tgtEl>
                                      </p:cBhvr>
                                    </p:animEffect>
                                  </p:childTnLst>
                                </p:cTn>
                              </p:par>
                            </p:childTnLst>
                          </p:cTn>
                        </p:par>
                        <p:par>
                          <p:cTn id="71" fill="hold">
                            <p:stCondLst>
                              <p:cond delay="1000"/>
                            </p:stCondLst>
                            <p:childTnLst>
                              <p:par>
                                <p:cTn id="72" presetID="22" presetClass="entr" presetSubtype="8" fill="hold" grpId="0" nodeType="afterEffect">
                                  <p:stCondLst>
                                    <p:cond delay="0"/>
                                  </p:stCondLst>
                                  <p:childTnLst>
                                    <p:set>
                                      <p:cBhvr>
                                        <p:cTn id="73" dur="1" fill="hold">
                                          <p:stCondLst>
                                            <p:cond delay="0"/>
                                          </p:stCondLst>
                                        </p:cTn>
                                        <p:tgtEl>
                                          <p:spTgt spid="24"/>
                                        </p:tgtEl>
                                        <p:attrNameLst>
                                          <p:attrName>style.visibility</p:attrName>
                                        </p:attrNameLst>
                                      </p:cBhvr>
                                      <p:to>
                                        <p:strVal val="visible"/>
                                      </p:to>
                                    </p:set>
                                    <p:animEffect>
                                      <p:cBhvr>
                                        <p:cTn id="74" dur="500"/>
                                        <p:tgtEl>
                                          <p:spTgt spid="24"/>
                                        </p:tgtEl>
                                      </p:cBhvr>
                                    </p:animEffect>
                                  </p:childTnLst>
                                </p:cTn>
                              </p:par>
                            </p:childTnLst>
                          </p:cTn>
                        </p:par>
                        <p:par>
                          <p:cTn id="75" fill="hold">
                            <p:stCondLst>
                              <p:cond delay="1500"/>
                            </p:stCondLst>
                            <p:childTnLst>
                              <p:par>
                                <p:cTn id="76" presetID="42" presetClass="entr" presetSubtype="0" fill="hold" grpId="0" nodeType="afterEffect">
                                  <p:stCondLst>
                                    <p:cond delay="0"/>
                                  </p:stCondLst>
                                  <p:childTnLst>
                                    <p:set>
                                      <p:cBhvr>
                                        <p:cTn id="77" dur="1" fill="hold">
                                          <p:stCondLst>
                                            <p:cond delay="0"/>
                                          </p:stCondLst>
                                        </p:cTn>
                                        <p:tgtEl>
                                          <p:spTgt spid="19"/>
                                        </p:tgtEl>
                                        <p:attrNameLst>
                                          <p:attrName>style.visibility</p:attrName>
                                        </p:attrNameLst>
                                      </p:cBhvr>
                                      <p:to>
                                        <p:strVal val="visible"/>
                                      </p:to>
                                    </p:set>
                                    <p:animEffect>
                                      <p:cBhvr>
                                        <p:cTn id="78" dur="1000"/>
                                        <p:tgtEl>
                                          <p:spTgt spid="19"/>
                                        </p:tgtEl>
                                      </p:cBhvr>
                                    </p:animEffect>
                                    <p:anim calcmode="lin" valueType="num">
                                      <p:cBhvr>
                                        <p:cTn id="79" dur="1000" fill="hold"/>
                                        <p:tgtEl>
                                          <p:spTgt spid="19"/>
                                        </p:tgtEl>
                                        <p:attrNameLst>
                                          <p:attrName>ppt_x</p:attrName>
                                        </p:attrNameLst>
                                      </p:cBhvr>
                                      <p:tavLst>
                                        <p:tav tm="0">
                                          <p:val>
                                            <p:strVal val="#ppt_x"/>
                                          </p:val>
                                        </p:tav>
                                        <p:tav tm="100000">
                                          <p:val>
                                            <p:strVal val="#ppt_x"/>
                                          </p:val>
                                        </p:tav>
                                      </p:tavLst>
                                    </p:anim>
                                    <p:anim calcmode="lin" valueType="num">
                                      <p:cBhvr>
                                        <p:cTn id="80" dur="1000" fill="hold"/>
                                        <p:tgtEl>
                                          <p:spTgt spid="19"/>
                                        </p:tgtEl>
                                        <p:attrNameLst>
                                          <p:attrName>ppt_y</p:attrName>
                                        </p:attrNameLst>
                                      </p:cBhvr>
                                      <p:tavLst>
                                        <p:tav tm="0">
                                          <p:val>
                                            <p:strVal val="#ppt_y+.1"/>
                                          </p:val>
                                        </p:tav>
                                        <p:tav tm="100000">
                                          <p:val>
                                            <p:strVal val="#ppt_y"/>
                                          </p:val>
                                        </p:tav>
                                      </p:tavLst>
                                    </p:anim>
                                  </p:childTnLst>
                                </p:cTn>
                              </p:par>
                            </p:childTnLst>
                          </p:cTn>
                        </p:par>
                        <p:par>
                          <p:cTn id="81" fill="hold">
                            <p:stCondLst>
                              <p:cond delay="2500"/>
                            </p:stCondLst>
                            <p:childTnLst>
                              <p:par>
                                <p:cTn id="82" presetID="22" presetClass="entr" presetSubtype="8"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p:cBhvr>
                                        <p:cTn id="84" dur="500"/>
                                        <p:tgtEl>
                                          <p:spTgt spid="25"/>
                                        </p:tgtEl>
                                      </p:cBhvr>
                                    </p:animEffect>
                                  </p:childTnLst>
                                </p:cTn>
                              </p:par>
                            </p:childTnLst>
                          </p:cTn>
                        </p:par>
                        <p:par>
                          <p:cTn id="85" fill="hold">
                            <p:stCondLst>
                              <p:cond delay="3000"/>
                            </p:stCondLst>
                            <p:childTnLst>
                              <p:par>
                                <p:cTn id="86" presetID="42" presetClass="entr" presetSubtype="0" fill="hold" grpId="0" nodeType="afterEffect">
                                  <p:stCondLst>
                                    <p:cond delay="0"/>
                                  </p:stCondLst>
                                  <p:childTnLst>
                                    <p:set>
                                      <p:cBhvr>
                                        <p:cTn id="87" dur="1" fill="hold">
                                          <p:stCondLst>
                                            <p:cond delay="0"/>
                                          </p:stCondLst>
                                        </p:cTn>
                                        <p:tgtEl>
                                          <p:spTgt spid="20"/>
                                        </p:tgtEl>
                                        <p:attrNameLst>
                                          <p:attrName>style.visibility</p:attrName>
                                        </p:attrNameLst>
                                      </p:cBhvr>
                                      <p:to>
                                        <p:strVal val="visible"/>
                                      </p:to>
                                    </p:set>
                                    <p:animEffect>
                                      <p:cBhvr>
                                        <p:cTn id="88" dur="1000"/>
                                        <p:tgtEl>
                                          <p:spTgt spid="20"/>
                                        </p:tgtEl>
                                      </p:cBhvr>
                                    </p:animEffect>
                                    <p:anim calcmode="lin" valueType="num">
                                      <p:cBhvr>
                                        <p:cTn id="89" dur="1000" fill="hold"/>
                                        <p:tgtEl>
                                          <p:spTgt spid="20"/>
                                        </p:tgtEl>
                                        <p:attrNameLst>
                                          <p:attrName>ppt_x</p:attrName>
                                        </p:attrNameLst>
                                      </p:cBhvr>
                                      <p:tavLst>
                                        <p:tav tm="0">
                                          <p:val>
                                            <p:strVal val="#ppt_x"/>
                                          </p:val>
                                        </p:tav>
                                        <p:tav tm="100000">
                                          <p:val>
                                            <p:strVal val="#ppt_x"/>
                                          </p:val>
                                        </p:tav>
                                      </p:tavLst>
                                    </p:anim>
                                    <p:anim calcmode="lin" valueType="num">
                                      <p:cBhvr>
                                        <p:cTn id="90" dur="1000" fill="hold"/>
                                        <p:tgtEl>
                                          <p:spTgt spid="20"/>
                                        </p:tgtEl>
                                        <p:attrNameLst>
                                          <p:attrName>ppt_y</p:attrName>
                                        </p:attrNameLst>
                                      </p:cBhvr>
                                      <p:tavLst>
                                        <p:tav tm="0">
                                          <p:val>
                                            <p:strVal val="#ppt_y+.1"/>
                                          </p:val>
                                        </p:tav>
                                        <p:tav tm="100000">
                                          <p:val>
                                            <p:strVal val="#ppt_y"/>
                                          </p:val>
                                        </p:tav>
                                      </p:tavLst>
                                    </p:anim>
                                  </p:childTnLst>
                                </p:cTn>
                              </p:par>
                            </p:childTnLst>
                          </p:cTn>
                        </p:par>
                        <p:par>
                          <p:cTn id="91" fill="hold">
                            <p:stCondLst>
                              <p:cond delay="4000"/>
                            </p:stCondLst>
                            <p:childTnLst>
                              <p:par>
                                <p:cTn id="92" presetID="22" presetClass="entr" presetSubtype="8"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Effect>
                                      <p:cBhvr>
                                        <p:cTn id="94" dur="500"/>
                                        <p:tgtEl>
                                          <p:spTgt spid="26"/>
                                        </p:tgtEl>
                                      </p:cBhvr>
                                    </p:animEffect>
                                  </p:childTnLst>
                                </p:cTn>
                              </p:par>
                            </p:childTnLst>
                          </p:cTn>
                        </p:par>
                        <p:par>
                          <p:cTn id="95" fill="hold">
                            <p:stCondLst>
                              <p:cond delay="4500"/>
                            </p:stCondLst>
                            <p:childTnLst>
                              <p:par>
                                <p:cTn id="96" presetID="42"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5500"/>
                            </p:stCondLst>
                            <p:childTnLst>
                              <p:par>
                                <p:cTn id="102" presetID="22" presetClass="entr" presetSubtype="8" fill="hold" grpId="0" nodeType="afterEffect">
                                  <p:stCondLst>
                                    <p:cond delay="0"/>
                                  </p:stCondLst>
                                  <p:childTnLst>
                                    <p:set>
                                      <p:cBhvr>
                                        <p:cTn id="103" dur="1" fill="hold">
                                          <p:stCondLst>
                                            <p:cond delay="0"/>
                                          </p:stCondLst>
                                        </p:cTn>
                                        <p:tgtEl>
                                          <p:spTgt spid="27"/>
                                        </p:tgtEl>
                                        <p:attrNameLst>
                                          <p:attrName>style.visibility</p:attrName>
                                        </p:attrNameLst>
                                      </p:cBhvr>
                                      <p:to>
                                        <p:strVal val="visible"/>
                                      </p:to>
                                    </p:set>
                                    <p:animEffect>
                                      <p:cBhvr>
                                        <p:cTn id="104" dur="500"/>
                                        <p:tgtEl>
                                          <p:spTgt spid="27"/>
                                        </p:tgtEl>
                                      </p:cBhvr>
                                    </p:animEffect>
                                  </p:childTnLst>
                                </p:cTn>
                              </p:par>
                            </p:childTnLst>
                          </p:cTn>
                        </p:par>
                        <p:par>
                          <p:cTn id="105" fill="hold">
                            <p:stCondLst>
                              <p:cond delay="6000"/>
                            </p:stCondLst>
                            <p:childTnLst>
                              <p:par>
                                <p:cTn id="106" presetID="42"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1000" fill="hold"/>
                                        <p:tgtEl>
                                          <p:spTgt spid="22"/>
                                        </p:tgtEl>
                                        <p:attrNameLst>
                                          <p:attrName>ppt_y</p:attrName>
                                        </p:attrNameLst>
                                      </p:cBhvr>
                                      <p:tavLst>
                                        <p:tav tm="0">
                                          <p:val>
                                            <p:strVal val="#ppt_y+.1"/>
                                          </p:val>
                                        </p:tav>
                                        <p:tav tm="100000">
                                          <p:val>
                                            <p:strVal val="#ppt_y"/>
                                          </p:val>
                                        </p:tav>
                                      </p:tavLst>
                                    </p:anim>
                                  </p:childTnLst>
                                </p:cTn>
                              </p:par>
                            </p:childTnLst>
                          </p:cTn>
                        </p:par>
                        <p:par>
                          <p:cTn id="111" fill="hold">
                            <p:stCondLst>
                              <p:cond delay="7000"/>
                            </p:stCondLst>
                            <p:childTnLst>
                              <p:par>
                                <p:cTn id="112" presetID="22" presetClass="entr" presetSubtype="8" fill="hold" grpId="0" nodeType="afterEffect">
                                  <p:stCondLst>
                                    <p:cond delay="0"/>
                                  </p:stCondLst>
                                  <p:childTnLst>
                                    <p:set>
                                      <p:cBhvr>
                                        <p:cTn id="113" dur="1" fill="hold">
                                          <p:stCondLst>
                                            <p:cond delay="0"/>
                                          </p:stCondLst>
                                        </p:cTn>
                                        <p:tgtEl>
                                          <p:spTgt spid="28"/>
                                        </p:tgtEl>
                                        <p:attrNameLst>
                                          <p:attrName>style.visibility</p:attrName>
                                        </p:attrNameLst>
                                      </p:cBhvr>
                                      <p:to>
                                        <p:strVal val="visible"/>
                                      </p:to>
                                    </p:set>
                                    <p:animEffect>
                                      <p:cBhvr>
                                        <p:cTn id="114" dur="500"/>
                                        <p:tgtEl>
                                          <p:spTgt spid="28"/>
                                        </p:tgtEl>
                                      </p:cBhvr>
                                    </p:animEffect>
                                  </p:childTnLst>
                                </p:cTn>
                              </p:par>
                            </p:childTnLst>
                          </p:cTn>
                        </p:par>
                        <p:par>
                          <p:cTn id="115" fill="hold">
                            <p:stCondLst>
                              <p:cond delay="7500"/>
                            </p:stCondLst>
                            <p:childTnLst>
                              <p:par>
                                <p:cTn id="116" presetID="42" presetClass="entr" presetSubtype="0" fill="hold" grpId="0" nodeType="afterEffect">
                                  <p:stCondLst>
                                    <p:cond delay="0"/>
                                  </p:stCondLst>
                                  <p:childTnLst>
                                    <p:set>
                                      <p:cBhvr>
                                        <p:cTn id="117" dur="1" fill="hold">
                                          <p:stCondLst>
                                            <p:cond delay="0"/>
                                          </p:stCondLst>
                                        </p:cTn>
                                        <p:tgtEl>
                                          <p:spTgt spid="23"/>
                                        </p:tgtEl>
                                        <p:attrNameLst>
                                          <p:attrName>style.visibility</p:attrName>
                                        </p:attrNameLst>
                                      </p:cBhvr>
                                      <p:to>
                                        <p:strVal val="visible"/>
                                      </p:to>
                                    </p:set>
                                    <p:animEffect>
                                      <p:cBhvr>
                                        <p:cTn id="118" dur="1000"/>
                                        <p:tgtEl>
                                          <p:spTgt spid="23"/>
                                        </p:tgtEl>
                                      </p:cBhvr>
                                    </p:animEffect>
                                    <p:anim calcmode="lin" valueType="num">
                                      <p:cBhvr>
                                        <p:cTn id="119" dur="1000" fill="hold"/>
                                        <p:tgtEl>
                                          <p:spTgt spid="23"/>
                                        </p:tgtEl>
                                        <p:attrNameLst>
                                          <p:attrName>ppt_x</p:attrName>
                                        </p:attrNameLst>
                                      </p:cBhvr>
                                      <p:tavLst>
                                        <p:tav tm="0">
                                          <p:val>
                                            <p:strVal val="#ppt_x"/>
                                          </p:val>
                                        </p:tav>
                                        <p:tav tm="100000">
                                          <p:val>
                                            <p:strVal val="#ppt_x"/>
                                          </p:val>
                                        </p:tav>
                                      </p:tavLst>
                                    </p:anim>
                                    <p:anim calcmode="lin" valueType="num">
                                      <p:cBhvr>
                                        <p:cTn id="12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autoUpdateAnimBg="0"/>
      <p:bldP spid="10" grpId="0" bldLvl="0" animBg="1" autoUpdateAnimBg="0"/>
      <p:bldP spid="11" grpId="0" bldLvl="0" animBg="1" autoUpdateAnimBg="0"/>
      <p:bldP spid="12" grpId="0" bldLvl="0" animBg="1" autoUpdateAnimBg="0"/>
      <p:bldP spid="13" grpId="0" bldLvl="0" animBg="1" autoUpdateAnimBg="0"/>
      <p:bldP spid="14" grpId="0" bldLvl="0" autoUpdateAnimBg="0"/>
      <p:bldP spid="15" grpId="0" bldLvl="0" autoUpdateAnimBg="0"/>
      <p:bldP spid="16" grpId="0" bldLvl="0" autoUpdateAnimBg="0"/>
      <p:bldP spid="17" grpId="0" bldLvl="0" autoUpdateAnimBg="0"/>
      <p:bldP spid="18" grpId="0" bldLvl="0" autoUpdateAnimBg="0"/>
      <p:bldP spid="19" grpId="0" bldLvl="0" autoUpdateAnimBg="0"/>
      <p:bldP spid="20" grpId="0" bldLvl="0" autoUpdateAnimBg="0"/>
      <p:bldP spid="21" grpId="0" bldLvl="0" autoUpdateAnimBg="0"/>
      <p:bldP spid="22" grpId="0" bldLvl="0" autoUpdateAnimBg="0"/>
      <p:bldP spid="23" grpId="0" bldLvl="0" autoUpdateAnimBg="0"/>
      <p:bldP spid="24" grpId="0" bldLvl="0" autoUpdateAnimBg="0"/>
      <p:bldP spid="25" grpId="0" bldLvl="0" autoUpdateAnimBg="0"/>
      <p:bldP spid="26" grpId="0" bldLvl="0" autoUpdateAnimBg="0"/>
      <p:bldP spid="27" grpId="0" bldLvl="0" autoUpdateAnimBg="0"/>
      <p:bldP spid="28" grpId="0" bldLvl="0" autoUpdateAnimBg="0"/>
      <p:bldP spid="29" grpId="0" bldLvl="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a:ea typeface="微软雅黑" panose="020B0503020204020204" pitchFamily="34" charset="-122"/>
                <a:cs typeface="+mn-ea"/>
                <a:sym typeface="Impact" panose="020B0806030902050204" pitchFamily="34" charset="0"/>
              </a:rPr>
              <a:t>02</a:t>
            </a:r>
            <a:endParaRPr lang="zh-CN" altLang="en-US" dirty="0">
              <a:ea typeface="微软雅黑" panose="020B0503020204020204" pitchFamily="34" charset="-122"/>
              <a:cs typeface="+mn-ea"/>
              <a:sym typeface="Impact" panose="020B0806030902050204" pitchFamily="34" charset="0"/>
            </a:endParaRPr>
          </a:p>
        </p:txBody>
      </p:sp>
      <p:sp>
        <p:nvSpPr>
          <p:cNvPr id="3" name="文本占位符 2"/>
          <p:cNvSpPr>
            <a:spLocks noGrp="1"/>
          </p:cNvSpPr>
          <p:nvPr>
            <p:ph type="body" sz="quarter" idx="11"/>
          </p:nvPr>
        </p:nvSpPr>
        <p:spPr/>
        <p:txBody>
          <a:bodyPr/>
          <a:lstStyle/>
          <a:p>
            <a:r>
              <a:rPr lang="zh-CN" altLang="en-US" dirty="0">
                <a:latin typeface="Impact" panose="020B0806030902050204" pitchFamily="34" charset="0"/>
                <a:cs typeface="+mn-ea"/>
                <a:sym typeface="Impact" panose="020B0806030902050204" pitchFamily="34" charset="0"/>
              </a:rPr>
              <a:t>点击输入章节标题</a:t>
            </a: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ccf779f76140b889421db1ee92d38cd6ed4ffff"/>
  <p:tag name="ISPRING_PRESENTATION_TITLE" val="10医疗"/>
</p:tagLst>
</file>

<file path=ppt/tags/tag10.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Other"/>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Other"/>
  <p:tag name="MH_ORDER" val="6"/>
</p:tagLst>
</file>

<file path=ppt/tags/tag12.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Other"/>
  <p:tag name="MH_ORDER" val="7"/>
</p:tagLst>
</file>

<file path=ppt/tags/tag13.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Other"/>
  <p:tag name="MH_ORDER" val="16"/>
</p:tagLst>
</file>

<file path=ppt/tags/tag14.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Other"/>
  <p:tag name="MH_ORDER" val="3"/>
</p:tagLst>
</file>

<file path=ppt/tags/tag15.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Other"/>
  <p:tag name="MH_ORDER" val="4"/>
</p:tagLst>
</file>

<file path=ppt/tags/tag16.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Other"/>
  <p:tag name="MH_ORDER" val="5"/>
</p:tagLst>
</file>

<file path=ppt/tags/tag17.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Other"/>
  <p:tag name="MH_ORDER" val="15"/>
</p:tagLst>
</file>

<file path=ppt/tags/tag18.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Other"/>
  <p:tag name="MH_ORDER" val="2"/>
</p:tagLst>
</file>

<file path=ppt/tags/tag19.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Other"/>
  <p:tag name="MH_ORDER" val="11"/>
</p:tagLst>
</file>

<file path=ppt/tags/tag2.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SubTitle"/>
  <p:tag name="MH_ORDER" val="2"/>
</p:tagLst>
</file>

<file path=ppt/tags/tag20.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Other"/>
  <p:tag name="MH_ORDER" val="12"/>
</p:tagLst>
</file>

<file path=ppt/tags/tag21.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Other"/>
  <p:tag name="MH_ORDER" val="14"/>
</p:tagLst>
</file>

<file path=ppt/tags/tag22.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Other"/>
  <p:tag name="MH_ORDER" val="8"/>
</p:tagLst>
</file>

<file path=ppt/tags/tag23.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Other"/>
  <p:tag name="MH_ORDER" val="9"/>
</p:tagLst>
</file>

<file path=ppt/tags/tag24.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Other"/>
  <p:tag name="MH_ORDER" val="10"/>
</p:tagLst>
</file>

<file path=ppt/tags/tag25.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Other"/>
  <p:tag name="MH_ORDER" val="13"/>
</p:tagLst>
</file>

<file path=ppt/tags/tag3.xml><?xml version="1.0" encoding="utf-8"?>
<p:tagLst xmlns:a="http://schemas.openxmlformats.org/drawingml/2006/main" xmlns:r="http://schemas.openxmlformats.org/officeDocument/2006/relationships" xmlns:p="http://schemas.openxmlformats.org/presentationml/2006/main">
  <p:tag name="MH" val="20151222205109"/>
  <p:tag name="MH_LIBRARY" val="GRAPHIC"/>
  <p:tag name="MH_TYPE" val="SubTitle"/>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SubTitle"/>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51222205109"/>
  <p:tag name="MH_LIBRARY" val="GRAPHIC"/>
  <p:tag name="MH_TYPE" val="SubTitle"/>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SubTitle"/>
  <p:tag name="MH_ORDER" val="3"/>
</p:tagLst>
</file>

<file path=ppt/tags/tag7.xml><?xml version="1.0" encoding="utf-8"?>
<p:tagLst xmlns:a="http://schemas.openxmlformats.org/drawingml/2006/main" xmlns:r="http://schemas.openxmlformats.org/officeDocument/2006/relationships" xmlns:p="http://schemas.openxmlformats.org/presentationml/2006/main">
  <p:tag name="MH" val="20151222205109"/>
  <p:tag name="MH_LIBRARY" val="GRAPHIC"/>
  <p:tag name="MH_TYPE" val="SubTitle"/>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SubTitle"/>
  <p:tag name="MH_ORDER" val="4"/>
</p:tagLst>
</file>

<file path=ppt/tags/tag9.xml><?xml version="1.0" encoding="utf-8"?>
<p:tagLst xmlns:a="http://schemas.openxmlformats.org/drawingml/2006/main" xmlns:r="http://schemas.openxmlformats.org/officeDocument/2006/relationships" xmlns:p="http://schemas.openxmlformats.org/presentationml/2006/main">
  <p:tag name="MH" val="20151222205109"/>
  <p:tag name="MH_LIBRARY" val="GRAPHIC"/>
  <p:tag name="MH_TYPE" val="SubTitle"/>
  <p:tag name="MH_ORDER" val="1"/>
</p:tagLst>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清新风">
      <a:majorFont>
        <a:latin typeface="Agency FB"/>
        <a:ea typeface="微软雅黑"/>
        <a:cs typeface=""/>
      </a:majorFont>
      <a:minorFont>
        <a:latin typeface="Agency FB"/>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微软雅黑">
    <a:majorFont>
      <a:latin typeface="Impact"/>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微软雅黑">
    <a:majorFont>
      <a:latin typeface="Impact"/>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微软雅黑">
    <a:majorFont>
      <a:latin typeface="Impact"/>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2595</Words>
  <Application>Microsoft Office PowerPoint</Application>
  <PresentationFormat>自定义</PresentationFormat>
  <Paragraphs>390</Paragraphs>
  <Slides>33</Slides>
  <Notes>33</Notes>
  <HiddenSlides>0</HiddenSlides>
  <MMClips>1</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33</vt:i4>
      </vt:variant>
    </vt:vector>
  </HeadingPairs>
  <TitlesOfParts>
    <vt:vector size="43" baseType="lpstr">
      <vt:lpstr>FontAwesome</vt:lpstr>
      <vt:lpstr>Swiss911 UCm BT</vt:lpstr>
      <vt:lpstr>仿宋</vt:lpstr>
      <vt:lpstr>微软雅黑</vt:lpstr>
      <vt:lpstr>Agency FB</vt:lpstr>
      <vt:lpstr>Arial</vt:lpstr>
      <vt:lpstr>Calibri</vt:lpstr>
      <vt:lpstr>Impact</vt:lpstr>
      <vt:lpstr>Wingdings</vt:lpstr>
      <vt:lpstr>自定义设计方案</vt:lpstr>
      <vt:lpstr>PowerPoint 演示文稿</vt:lpstr>
      <vt:lpstr>PowerPoint 演示文稿</vt:lpstr>
      <vt:lpstr>PowerPoint 演示文稿</vt:lpstr>
      <vt:lpstr>在此输入标题内容</vt:lpstr>
      <vt:lpstr>在此输入标题内容</vt:lpstr>
      <vt:lpstr>在此输入标题内容</vt:lpstr>
      <vt:lpstr>在此输入标题内容</vt:lpstr>
      <vt:lpstr>在此输入标题内容</vt:lpstr>
      <vt:lpstr>PowerPoint 演示文稿</vt:lpstr>
      <vt:lpstr>在此输入标题内容</vt:lpstr>
      <vt:lpstr>在此输入标题内容</vt:lpstr>
      <vt:lpstr>在此输入标题内容</vt:lpstr>
      <vt:lpstr>点击输入标题</vt:lpstr>
      <vt:lpstr>在此输入标题内容</vt:lpstr>
      <vt:lpstr>在此输入标题内容</vt:lpstr>
      <vt:lpstr>在此输入标题内容</vt:lpstr>
      <vt:lpstr>点击输入标题</vt:lpstr>
      <vt:lpstr>在此输入标题内容</vt:lpstr>
      <vt:lpstr>PowerPoint 演示文稿</vt:lpstr>
      <vt:lpstr>在此输入标题内容</vt:lpstr>
      <vt:lpstr>在此输入标题内容</vt:lpstr>
      <vt:lpstr>在此输入标题内容</vt:lpstr>
      <vt:lpstr>在此输入标题内容</vt:lpstr>
      <vt:lpstr>在此输入标题内容</vt:lpstr>
      <vt:lpstr>在此输入标题内容</vt:lpstr>
      <vt:lpstr>在此输入标题内容</vt:lpstr>
      <vt:lpstr>PowerPoint 演示文稿</vt:lpstr>
      <vt:lpstr>在此输入标题内容</vt:lpstr>
      <vt:lpstr>在此输入标题内容</vt:lpstr>
      <vt:lpstr>在此输入标题内容</vt:lpstr>
      <vt:lpstr>在此输入标题内容</vt:lpstr>
      <vt:lpstr>在此输入标题内容</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10医疗</dc:title>
  <dc:creator>ABC</dc:creator>
  <dc:description>典藏馆 hccthy.taobao.com</dc:description>
  <cp:lastModifiedBy>天 下</cp:lastModifiedBy>
  <cp:revision>390</cp:revision>
  <dcterms:created xsi:type="dcterms:W3CDTF">2013-07-25T03:25:00Z</dcterms:created>
  <dcterms:modified xsi:type="dcterms:W3CDTF">2021-01-05T06:28:08Z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