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9" r:id="rId4"/>
    <p:sldId id="271" r:id="rId5"/>
    <p:sldId id="260" r:id="rId6"/>
    <p:sldId id="261" r:id="rId7"/>
    <p:sldId id="275" r:id="rId8"/>
    <p:sldId id="262" r:id="rId9"/>
    <p:sldId id="263" r:id="rId10"/>
    <p:sldId id="264" r:id="rId11"/>
    <p:sldId id="265" r:id="rId12"/>
    <p:sldId id="276" r:id="rId13"/>
    <p:sldId id="266" r:id="rId14"/>
    <p:sldId id="267" r:id="rId15"/>
    <p:sldId id="268" r:id="rId16"/>
    <p:sldId id="269" r:id="rId17"/>
    <p:sldId id="277" r:id="rId18"/>
    <p:sldId id="270" r:id="rId19"/>
    <p:sldId id="272" r:id="rId20"/>
    <p:sldId id="273" r:id="rId21"/>
    <p:sldId id="274" r:id="rId22"/>
    <p:sldId id="278" r:id="rId23"/>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89BA"/>
    <a:srgbClr val="F4AAD3"/>
    <a:srgbClr val="FA91C1"/>
    <a:srgbClr val="8DC7FE"/>
    <a:srgbClr val="5293FB"/>
    <a:srgbClr val="006D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31" autoAdjust="0"/>
    <p:restoredTop sz="94660"/>
  </p:normalViewPr>
  <p:slideViewPr>
    <p:cSldViewPr snapToGrid="0">
      <p:cViewPr varScale="1">
        <p:scale>
          <a:sx n="140" d="100"/>
          <a:sy n="140" d="100"/>
        </p:scale>
        <p:origin x="120"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列1</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0-0A79-4443-AF75-F0FF5C3504CA}"/>
              </c:ext>
            </c:extLst>
          </c:dPt>
          <c:dPt>
            <c:idx val="1"/>
            <c:invertIfNegative val="0"/>
            <c:bubble3D val="0"/>
            <c:extLst>
              <c:ext xmlns:c16="http://schemas.microsoft.com/office/drawing/2014/chart" uri="{C3380CC4-5D6E-409C-BE32-E72D297353CC}">
                <c16:uniqueId val="{00000001-0A79-4443-AF75-F0FF5C3504CA}"/>
              </c:ext>
            </c:extLst>
          </c:dPt>
          <c:dLbls>
            <c:dLbl>
              <c:idx val="1"/>
              <c:tx>
                <c:rich>
                  <a:bodyPr/>
                  <a:lstStyle/>
                  <a:p>
                    <a:fld id="{3AB58291-2B20-4592-A517-29E82ACDB521}" type="VALUE">
                      <a:rPr lang="zh-CN" altLang="en-US"/>
                      <a:pPr/>
                      <a:t>[值]</a:t>
                    </a:fld>
                    <a:endParaRPr lang="zh-CN" alt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A79-4443-AF75-F0FF5C3504CA}"/>
                </c:ext>
              </c:extLst>
            </c:dLbl>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bg2"/>
                    </a:solidFill>
                    <a:effectLst/>
                    <a:latin typeface="+mn-ea"/>
                    <a:ea typeface="+mn-ea"/>
                    <a:cs typeface="Tahoma" panose="020B0604030504040204" pitchFamily="34" charset="0"/>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标题 01</c:v>
                </c:pt>
                <c:pt idx="1">
                  <c:v>标题 02</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2-0A79-4443-AF75-F0FF5C3504CA}"/>
            </c:ext>
          </c:extLst>
        </c:ser>
        <c:ser>
          <c:idx val="1"/>
          <c:order val="1"/>
          <c:tx>
            <c:strRef>
              <c:f>Sheet1!$C$1</c:f>
              <c:strCache>
                <c:ptCount val="1"/>
                <c:pt idx="0">
                  <c:v>列2</c:v>
                </c:pt>
              </c:strCache>
            </c:strRef>
          </c:tx>
          <c:spPr>
            <a:solidFill>
              <a:schemeClr val="bg2">
                <a:lumMod val="85000"/>
              </a:schemeClr>
            </a:solidFill>
          </c:spPr>
          <c:invertIfNegative val="0"/>
          <c:dPt>
            <c:idx val="0"/>
            <c:invertIfNegative val="0"/>
            <c:bubble3D val="0"/>
            <c:extLst>
              <c:ext xmlns:c16="http://schemas.microsoft.com/office/drawing/2014/chart" uri="{C3380CC4-5D6E-409C-BE32-E72D297353CC}">
                <c16:uniqueId val="{00000003-0A79-4443-AF75-F0FF5C3504CA}"/>
              </c:ext>
            </c:extLst>
          </c:dPt>
          <c:dPt>
            <c:idx val="1"/>
            <c:invertIfNegative val="0"/>
            <c:bubble3D val="0"/>
            <c:extLst>
              <c:ext xmlns:c16="http://schemas.microsoft.com/office/drawing/2014/chart" uri="{C3380CC4-5D6E-409C-BE32-E72D297353CC}">
                <c16:uniqueId val="{00000004-0A79-4443-AF75-F0FF5C3504CA}"/>
              </c:ext>
            </c:extLst>
          </c:dPt>
          <c:cat>
            <c:strRef>
              <c:f>Sheet1!$A$2:$A$3</c:f>
              <c:strCache>
                <c:ptCount val="2"/>
                <c:pt idx="0">
                  <c:v>标题 01</c:v>
                </c:pt>
                <c:pt idx="1">
                  <c:v>标题 02</c:v>
                </c:pt>
              </c:strCache>
            </c:strRef>
          </c:cat>
          <c:val>
            <c:numRef>
              <c:f>Sheet1!$C$2:$C$3</c:f>
              <c:numCache>
                <c:formatCode>General</c:formatCode>
                <c:ptCount val="2"/>
                <c:pt idx="0">
                  <c:v>60</c:v>
                </c:pt>
                <c:pt idx="1">
                  <c:v>40</c:v>
                </c:pt>
              </c:numCache>
            </c:numRef>
          </c:val>
          <c:extLst>
            <c:ext xmlns:c16="http://schemas.microsoft.com/office/drawing/2014/chart" uri="{C3380CC4-5D6E-409C-BE32-E72D297353CC}">
              <c16:uniqueId val="{00000005-0A79-4443-AF75-F0FF5C3504CA}"/>
            </c:ext>
          </c:extLst>
        </c:ser>
        <c:dLbls>
          <c:showLegendKey val="0"/>
          <c:showVal val="0"/>
          <c:showCatName val="0"/>
          <c:showSerName val="0"/>
          <c:showPercent val="0"/>
          <c:showBubbleSize val="0"/>
        </c:dLbls>
        <c:gapWidth val="62"/>
        <c:overlap val="100"/>
        <c:axId val="765773560"/>
        <c:axId val="416419040"/>
      </c:barChart>
      <c:catAx>
        <c:axId val="765773560"/>
        <c:scaling>
          <c:orientation val="minMax"/>
        </c:scaling>
        <c:delete val="0"/>
        <c:axPos val="l"/>
        <c:numFmt formatCode="General" sourceLinked="0"/>
        <c:majorTickMark val="in"/>
        <c:minorTickMark val="none"/>
        <c:tickLblPos val="nextTo"/>
        <c:txPr>
          <a:bodyPr rot="-60000000" spcFirstLastPara="0" vertOverflow="ellipsis" vert="horz" wrap="square" anchor="ctr" anchorCtr="1"/>
          <a:lstStyle/>
          <a:p>
            <a:pPr>
              <a:defRPr lang="zh-CN" sz="1000" b="0" i="0" u="none" strike="noStrike" kern="1200" baseline="0">
                <a:solidFill>
                  <a:schemeClr val="tx1">
                    <a:lumMod val="65000"/>
                    <a:lumOff val="35000"/>
                  </a:schemeClr>
                </a:solidFill>
                <a:latin typeface="+mn-ea"/>
                <a:ea typeface="+mn-ea"/>
                <a:cs typeface="Tahoma" panose="020B0604030504040204" pitchFamily="34" charset="0"/>
              </a:defRPr>
            </a:pPr>
            <a:endParaRPr lang="zh-CN"/>
          </a:p>
        </c:txPr>
        <c:crossAx val="416419040"/>
        <c:crosses val="autoZero"/>
        <c:auto val="1"/>
        <c:lblAlgn val="ctr"/>
        <c:lblOffset val="100"/>
        <c:noMultiLvlLbl val="0"/>
      </c:catAx>
      <c:valAx>
        <c:axId val="416419040"/>
        <c:scaling>
          <c:orientation val="minMax"/>
        </c:scaling>
        <c:delete val="1"/>
        <c:axPos val="b"/>
        <c:majorGridlines>
          <c:spPr>
            <a:ln w="6350" cap="flat" cmpd="sng" algn="ctr">
              <a:noFill/>
              <a:prstDash val="solid"/>
              <a:round/>
            </a:ln>
          </c:spPr>
        </c:majorGridlines>
        <c:numFmt formatCode="0%" sourceLinked="1"/>
        <c:majorTickMark val="out"/>
        <c:minorTickMark val="none"/>
        <c:tickLblPos val="nextTo"/>
        <c:crossAx val="765773560"/>
        <c:crosses val="autoZero"/>
        <c:crossBetween val="between"/>
      </c:valAx>
    </c:plotArea>
    <c:plotVisOnly val="1"/>
    <c:dispBlanksAs val="gap"/>
    <c:showDLblsOverMax val="0"/>
  </c:chart>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列1</c:v>
                </c:pt>
              </c:strCache>
            </c:strRef>
          </c:tx>
          <c:spPr>
            <a:solidFill>
              <a:schemeClr val="accent2"/>
            </a:solidFill>
          </c:spPr>
          <c:invertIfNegative val="0"/>
          <c:dPt>
            <c:idx val="0"/>
            <c:invertIfNegative val="0"/>
            <c:bubble3D val="0"/>
            <c:extLst>
              <c:ext xmlns:c16="http://schemas.microsoft.com/office/drawing/2014/chart" uri="{C3380CC4-5D6E-409C-BE32-E72D297353CC}">
                <c16:uniqueId val="{00000000-908E-4B6E-9779-88DFCB2597E9}"/>
              </c:ext>
            </c:extLst>
          </c:dPt>
          <c:dPt>
            <c:idx val="1"/>
            <c:invertIfNegative val="0"/>
            <c:bubble3D val="0"/>
            <c:extLst>
              <c:ext xmlns:c16="http://schemas.microsoft.com/office/drawing/2014/chart" uri="{C3380CC4-5D6E-409C-BE32-E72D297353CC}">
                <c16:uniqueId val="{00000001-908E-4B6E-9779-88DFCB2597E9}"/>
              </c:ext>
            </c:extLst>
          </c:dPt>
          <c:dLbls>
            <c:dLbl>
              <c:idx val="0"/>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bg2"/>
                      </a:solidFill>
                      <a:latin typeface="+mn-ea"/>
                      <a:ea typeface="+mn-ea"/>
                      <a:cs typeface="Tahoma" panose="020B0604030504040204" pitchFamily="34" charset="0"/>
                    </a:defRPr>
                  </a:pPr>
                  <a:endParaRPr lang="zh-CN"/>
                </a:p>
              </c:txPr>
              <c:dLblPos val="inEnd"/>
              <c:showLegendKey val="0"/>
              <c:showVal val="1"/>
              <c:showCatName val="0"/>
              <c:showSerName val="0"/>
              <c:showPercent val="0"/>
              <c:showBubbleSize val="0"/>
              <c:extLst>
                <c:ext xmlns:c16="http://schemas.microsoft.com/office/drawing/2014/chart" uri="{C3380CC4-5D6E-409C-BE32-E72D297353CC}">
                  <c16:uniqueId val="{00000000-908E-4B6E-9779-88DFCB2597E9}"/>
                </c:ext>
              </c:extLst>
            </c:dLbl>
            <c:dLbl>
              <c:idx val="1"/>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bg2"/>
                      </a:solidFill>
                      <a:latin typeface="+mn-ea"/>
                      <a:ea typeface="+mn-ea"/>
                      <a:cs typeface="Tahoma" panose="020B0604030504040204" pitchFamily="34" charset="0"/>
                    </a:defRPr>
                  </a:pPr>
                  <a:endParaRPr lang="zh-CN"/>
                </a:p>
              </c:txPr>
              <c:dLblPos val="inEnd"/>
              <c:showLegendKey val="0"/>
              <c:showVal val="1"/>
              <c:showCatName val="0"/>
              <c:showSerName val="0"/>
              <c:showPercent val="0"/>
              <c:showBubbleSize val="0"/>
              <c:extLst>
                <c:ext xmlns:c16="http://schemas.microsoft.com/office/drawing/2014/chart" uri="{C3380CC4-5D6E-409C-BE32-E72D297353CC}">
                  <c16:uniqueId val="{00000001-908E-4B6E-9779-88DFCB2597E9}"/>
                </c:ext>
              </c:extLst>
            </c:dLbl>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accent2"/>
                    </a:solidFill>
                    <a:latin typeface="+mn-ea"/>
                    <a:ea typeface="+mn-ea"/>
                    <a:cs typeface="Tahoma" panose="020B0604030504040204" pitchFamily="34" charset="0"/>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标题 01</c:v>
                </c:pt>
                <c:pt idx="1">
                  <c:v>标题 02</c:v>
                </c:pt>
              </c:strCache>
            </c:strRef>
          </c:cat>
          <c:val>
            <c:numRef>
              <c:f>Sheet1!$B$2:$B$3</c:f>
              <c:numCache>
                <c:formatCode>General</c:formatCode>
                <c:ptCount val="2"/>
                <c:pt idx="0">
                  <c:v>80</c:v>
                </c:pt>
                <c:pt idx="1">
                  <c:v>35</c:v>
                </c:pt>
              </c:numCache>
            </c:numRef>
          </c:val>
          <c:extLst>
            <c:ext xmlns:c16="http://schemas.microsoft.com/office/drawing/2014/chart" uri="{C3380CC4-5D6E-409C-BE32-E72D297353CC}">
              <c16:uniqueId val="{00000002-908E-4B6E-9779-88DFCB2597E9}"/>
            </c:ext>
          </c:extLst>
        </c:ser>
        <c:ser>
          <c:idx val="1"/>
          <c:order val="1"/>
          <c:tx>
            <c:strRef>
              <c:f>Sheet1!$C$1</c:f>
              <c:strCache>
                <c:ptCount val="1"/>
                <c:pt idx="0">
                  <c:v>列2</c:v>
                </c:pt>
              </c:strCache>
            </c:strRef>
          </c:tx>
          <c:spPr>
            <a:solidFill>
              <a:schemeClr val="bg2">
                <a:lumMod val="85000"/>
              </a:schemeClr>
            </a:solidFill>
          </c:spPr>
          <c:invertIfNegative val="0"/>
          <c:dPt>
            <c:idx val="0"/>
            <c:invertIfNegative val="0"/>
            <c:bubble3D val="0"/>
            <c:extLst>
              <c:ext xmlns:c16="http://schemas.microsoft.com/office/drawing/2014/chart" uri="{C3380CC4-5D6E-409C-BE32-E72D297353CC}">
                <c16:uniqueId val="{00000003-908E-4B6E-9779-88DFCB2597E9}"/>
              </c:ext>
            </c:extLst>
          </c:dPt>
          <c:dPt>
            <c:idx val="1"/>
            <c:invertIfNegative val="0"/>
            <c:bubble3D val="0"/>
            <c:extLst>
              <c:ext xmlns:c16="http://schemas.microsoft.com/office/drawing/2014/chart" uri="{C3380CC4-5D6E-409C-BE32-E72D297353CC}">
                <c16:uniqueId val="{00000004-908E-4B6E-9779-88DFCB2597E9}"/>
              </c:ext>
            </c:extLst>
          </c:dPt>
          <c:cat>
            <c:strRef>
              <c:f>Sheet1!$A$2:$A$3</c:f>
              <c:strCache>
                <c:ptCount val="2"/>
                <c:pt idx="0">
                  <c:v>标题 01</c:v>
                </c:pt>
                <c:pt idx="1">
                  <c:v>标题 02</c:v>
                </c:pt>
              </c:strCache>
            </c:strRef>
          </c:cat>
          <c:val>
            <c:numRef>
              <c:f>Sheet1!$C$2:$C$3</c:f>
              <c:numCache>
                <c:formatCode>General</c:formatCode>
                <c:ptCount val="2"/>
                <c:pt idx="0">
                  <c:v>20</c:v>
                </c:pt>
                <c:pt idx="1">
                  <c:v>65</c:v>
                </c:pt>
              </c:numCache>
            </c:numRef>
          </c:val>
          <c:extLst>
            <c:ext xmlns:c16="http://schemas.microsoft.com/office/drawing/2014/chart" uri="{C3380CC4-5D6E-409C-BE32-E72D297353CC}">
              <c16:uniqueId val="{00000005-908E-4B6E-9779-88DFCB2597E9}"/>
            </c:ext>
          </c:extLst>
        </c:ser>
        <c:dLbls>
          <c:showLegendKey val="0"/>
          <c:showVal val="0"/>
          <c:showCatName val="0"/>
          <c:showSerName val="0"/>
          <c:showPercent val="0"/>
          <c:showBubbleSize val="0"/>
        </c:dLbls>
        <c:gapWidth val="62"/>
        <c:overlap val="100"/>
        <c:axId val="766104720"/>
        <c:axId val="766105896"/>
      </c:barChart>
      <c:catAx>
        <c:axId val="766104720"/>
        <c:scaling>
          <c:orientation val="minMax"/>
        </c:scaling>
        <c:delete val="0"/>
        <c:axPos val="l"/>
        <c:numFmt formatCode="General" sourceLinked="0"/>
        <c:majorTickMark val="in"/>
        <c:minorTickMark val="none"/>
        <c:tickLblPos val="nextTo"/>
        <c:txPr>
          <a:bodyPr rot="-60000000" spcFirstLastPara="0" vertOverflow="ellipsis" vert="horz" wrap="square" anchor="ctr" anchorCtr="1"/>
          <a:lstStyle/>
          <a:p>
            <a:pPr>
              <a:defRPr lang="zh-CN" sz="1000" b="0" i="0" u="none" strike="noStrike" kern="1200" baseline="0">
                <a:solidFill>
                  <a:schemeClr val="tx1">
                    <a:lumMod val="65000"/>
                    <a:lumOff val="35000"/>
                  </a:schemeClr>
                </a:solidFill>
                <a:latin typeface="+mn-ea"/>
                <a:ea typeface="+mn-ea"/>
                <a:cs typeface="Tahoma" panose="020B0604030504040204" pitchFamily="34" charset="0"/>
              </a:defRPr>
            </a:pPr>
            <a:endParaRPr lang="zh-CN"/>
          </a:p>
        </c:txPr>
        <c:crossAx val="766105896"/>
        <c:crosses val="autoZero"/>
        <c:auto val="1"/>
        <c:lblAlgn val="ctr"/>
        <c:lblOffset val="100"/>
        <c:noMultiLvlLbl val="0"/>
      </c:catAx>
      <c:valAx>
        <c:axId val="766105896"/>
        <c:scaling>
          <c:orientation val="minMax"/>
        </c:scaling>
        <c:delete val="1"/>
        <c:axPos val="b"/>
        <c:majorGridlines>
          <c:spPr>
            <a:ln w="6350" cap="flat" cmpd="sng" algn="ctr">
              <a:noFill/>
              <a:prstDash val="solid"/>
              <a:round/>
            </a:ln>
          </c:spPr>
        </c:majorGridlines>
        <c:numFmt formatCode="0%" sourceLinked="1"/>
        <c:majorTickMark val="out"/>
        <c:minorTickMark val="none"/>
        <c:tickLblPos val="nextTo"/>
        <c:crossAx val="766104720"/>
        <c:crosses val="autoZero"/>
        <c:crossBetween val="between"/>
      </c:valAx>
    </c:plotArea>
    <c:plotVisOnly val="1"/>
    <c:dispBlanksAs val="gap"/>
    <c:showDLblsOverMax val="0"/>
  </c:chart>
  <c:txPr>
    <a:bodyPr/>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5C35C7-F110-46E7-8DF4-9B75868D0E59}"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0C8056-991A-4122-ADA4-56DE7DE446B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t>3</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14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15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16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t>17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18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19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20</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21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377AB74-5B71-4E95-BCAA-C0ACD7D47FFC}"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D69864B-19DC-46DC-86F8-F128D23982F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377AB74-5B71-4E95-BCAA-C0ACD7D47FFC}"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D69864B-19DC-46DC-86F8-F128D23982F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377AB74-5B71-4E95-BCAA-C0ACD7D47FFC}"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D69864B-19DC-46DC-86F8-F128D23982FF}"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4_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377AB74-5B71-4E95-BCAA-C0ACD7D47FFC}"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D69864B-19DC-46DC-86F8-F128D23982F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377AB74-5B71-4E95-BCAA-C0ACD7D47FFC}"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D69864B-19DC-46DC-86F8-F128D23982F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377AB74-5B71-4E95-BCAA-C0ACD7D47FFC}"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D69864B-19DC-46DC-86F8-F128D23982F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377AB74-5B71-4E95-BCAA-C0ACD7D47FFC}" type="datetimeFigureOut">
              <a:rPr lang="zh-CN" altLang="en-US" smtClean="0"/>
              <a:t>2021/1/5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D69864B-19DC-46DC-86F8-F128D23982F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377AB74-5B71-4E95-BCAA-C0ACD7D47FFC}" type="datetimeFigureOut">
              <a:rPr lang="zh-CN" altLang="en-US" smtClean="0"/>
              <a:t>2021/1/5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D69864B-19DC-46DC-86F8-F128D23982F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77AB74-5B71-4E95-BCAA-C0ACD7D47FFC}"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D69864B-19DC-46DC-86F8-F128D23982F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377AB74-5B71-4E95-BCAA-C0ACD7D47FFC}"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D69864B-19DC-46DC-86F8-F128D23982F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377AB74-5B71-4E95-BCAA-C0ACD7D47FFC}"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D69864B-19DC-46DC-86F8-F128D23982F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377AB74-5B71-4E95-BCAA-C0ACD7D47FFC}" type="datetimeFigureOut">
              <a:rPr lang="zh-CN" altLang="en-US" smtClean="0"/>
              <a:t>2021/1/5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D69864B-19DC-46DC-86F8-F128D23982F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chart" Target="../charts/char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1.xml"/><Relationship Id="rId7" Type="http://schemas.openxmlformats.org/officeDocument/2006/relationships/image" Target="../media/image7.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9" name="文本框 8"/>
          <p:cNvSpPr txBox="1"/>
          <p:nvPr/>
        </p:nvSpPr>
        <p:spPr>
          <a:xfrm>
            <a:off x="515741" y="3042114"/>
            <a:ext cx="4391029" cy="707886"/>
          </a:xfrm>
          <a:prstGeom prst="rect">
            <a:avLst/>
          </a:prstGeom>
          <a:noFill/>
        </p:spPr>
        <p:txBody>
          <a:bodyPr wrap="square" rtlCol="0">
            <a:spAutoFit/>
          </a:bodyPr>
          <a:lstStyle/>
          <a:p>
            <a:pPr algn="ctr"/>
            <a:r>
              <a:rPr lang="zh-CN" altLang="en-US" sz="4000" dirty="0">
                <a:solidFill>
                  <a:srgbClr val="FA91C1"/>
                </a:solidFill>
                <a:cs typeface="+mn-ea"/>
                <a:sym typeface="+mn-lt"/>
              </a:rPr>
              <a:t>医疗护士护理</a:t>
            </a:r>
            <a:r>
              <a:rPr lang="en-US" altLang="zh-CN" sz="4000" dirty="0">
                <a:solidFill>
                  <a:srgbClr val="FA91C1"/>
                </a:solidFill>
                <a:cs typeface="+mn-ea"/>
                <a:sym typeface="+mn-lt"/>
              </a:rPr>
              <a:t>PPT</a:t>
            </a:r>
            <a:endParaRPr lang="zh-CN" altLang="en-US" sz="4000" dirty="0">
              <a:solidFill>
                <a:srgbClr val="FA91C1"/>
              </a:solidFill>
              <a:cs typeface="+mn-ea"/>
              <a:sym typeface="+mn-lt"/>
            </a:endParaRPr>
          </a:p>
        </p:txBody>
      </p:sp>
      <p:sp>
        <p:nvSpPr>
          <p:cNvPr id="10" name="文本框 9"/>
          <p:cNvSpPr txBox="1"/>
          <p:nvPr/>
        </p:nvSpPr>
        <p:spPr>
          <a:xfrm>
            <a:off x="609600" y="4145471"/>
            <a:ext cx="3652939" cy="307777"/>
          </a:xfrm>
          <a:prstGeom prst="rect">
            <a:avLst/>
          </a:prstGeom>
          <a:noFill/>
        </p:spPr>
        <p:txBody>
          <a:bodyPr wrap="square" rtlCol="0">
            <a:spAutoFit/>
          </a:bodyPr>
          <a:lstStyle/>
          <a:p>
            <a:r>
              <a:rPr lang="en-US" altLang="zh-CN" sz="1400" dirty="0">
                <a:solidFill>
                  <a:srgbClr val="F4AAD3"/>
                </a:solidFill>
                <a:cs typeface="+mn-ea"/>
                <a:sym typeface="+mn-lt"/>
              </a:rPr>
              <a:t>【</a:t>
            </a:r>
            <a:r>
              <a:rPr lang="zh-CN" altLang="en-US" sz="1400" dirty="0">
                <a:solidFill>
                  <a:srgbClr val="F4AAD3"/>
                </a:solidFill>
                <a:cs typeface="+mn-ea"/>
                <a:sym typeface="+mn-lt"/>
              </a:rPr>
              <a:t>医学医疗</a:t>
            </a:r>
            <a:r>
              <a:rPr lang="en-US" altLang="zh-CN" sz="1400" dirty="0">
                <a:solidFill>
                  <a:srgbClr val="F4AAD3"/>
                </a:solidFill>
                <a:cs typeface="+mn-ea"/>
                <a:sym typeface="+mn-lt"/>
              </a:rPr>
              <a:t>/</a:t>
            </a:r>
            <a:r>
              <a:rPr lang="zh-CN" altLang="en-US" sz="1400" dirty="0">
                <a:solidFill>
                  <a:srgbClr val="F4AAD3"/>
                </a:solidFill>
                <a:cs typeface="+mn-ea"/>
                <a:sym typeface="+mn-lt"/>
              </a:rPr>
              <a:t>护士护理</a:t>
            </a:r>
            <a:r>
              <a:rPr lang="en-US" altLang="zh-CN" sz="1400" dirty="0">
                <a:solidFill>
                  <a:srgbClr val="F4AAD3"/>
                </a:solidFill>
                <a:cs typeface="+mn-ea"/>
                <a:sym typeface="+mn-lt"/>
              </a:rPr>
              <a:t>/</a:t>
            </a:r>
            <a:r>
              <a:rPr lang="zh-CN" altLang="en-US" sz="1400" dirty="0">
                <a:solidFill>
                  <a:srgbClr val="F4AAD3"/>
                </a:solidFill>
                <a:cs typeface="+mn-ea"/>
                <a:sym typeface="+mn-lt"/>
              </a:rPr>
              <a:t>述职报告</a:t>
            </a:r>
            <a:r>
              <a:rPr lang="en-US" altLang="zh-CN" sz="1400" dirty="0">
                <a:solidFill>
                  <a:srgbClr val="F4AAD3"/>
                </a:solidFill>
                <a:cs typeface="+mn-ea"/>
                <a:sym typeface="+mn-lt"/>
              </a:rPr>
              <a:t>/</a:t>
            </a:r>
            <a:r>
              <a:rPr lang="zh-CN" altLang="en-US" sz="1400" dirty="0">
                <a:solidFill>
                  <a:srgbClr val="F4AAD3"/>
                </a:solidFill>
                <a:cs typeface="+mn-ea"/>
                <a:sym typeface="+mn-lt"/>
              </a:rPr>
              <a:t>医学报告</a:t>
            </a:r>
            <a:r>
              <a:rPr lang="en-US" altLang="zh-CN" sz="1400" dirty="0">
                <a:solidFill>
                  <a:srgbClr val="F4AAD3"/>
                </a:solidFill>
                <a:cs typeface="+mn-ea"/>
                <a:sym typeface="+mn-lt"/>
              </a:rPr>
              <a:t>】</a:t>
            </a:r>
            <a:endParaRPr lang="zh-CN" altLang="en-US" sz="1400" dirty="0">
              <a:solidFill>
                <a:srgbClr val="F4AAD3"/>
              </a:solidFill>
              <a:cs typeface="+mn-ea"/>
              <a:sym typeface="+mn-lt"/>
            </a:endParaRPr>
          </a:p>
        </p:txBody>
      </p:sp>
      <p:sp>
        <p:nvSpPr>
          <p:cNvPr id="27" name="文本框 26"/>
          <p:cNvSpPr txBox="1"/>
          <p:nvPr/>
        </p:nvSpPr>
        <p:spPr>
          <a:xfrm>
            <a:off x="316983" y="3809236"/>
            <a:ext cx="4887380" cy="276999"/>
          </a:xfrm>
          <a:prstGeom prst="rect">
            <a:avLst/>
          </a:prstGeom>
          <a:noFill/>
        </p:spPr>
        <p:txBody>
          <a:bodyPr wrap="square" rtlCol="0">
            <a:spAutoFit/>
          </a:bodyPr>
          <a:lstStyle/>
          <a:p>
            <a:pPr algn="ctr"/>
            <a:r>
              <a:rPr lang="en-US" altLang="zh-CN" sz="1200" dirty="0">
                <a:solidFill>
                  <a:srgbClr val="F4AAD3"/>
                </a:solidFill>
                <a:cs typeface="+mn-ea"/>
                <a:sym typeface="+mn-lt"/>
              </a:rPr>
              <a:t>[medical care / nurse nursing / report / medical report]</a:t>
            </a:r>
            <a:endParaRPr lang="zh-CN" altLang="en-US" sz="1200" dirty="0">
              <a:solidFill>
                <a:srgbClr val="F4AAD3"/>
              </a:solidFill>
              <a:cs typeface="+mn-ea"/>
              <a:sym typeface="+mn-lt"/>
            </a:endParaRPr>
          </a:p>
        </p:txBody>
      </p:sp>
      <p:pic>
        <p:nvPicPr>
          <p:cNvPr id="2" name="医护工作总结">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971550"/>
            <a:ext cx="609600" cy="609600"/>
          </a:xfrm>
          <a:prstGeom prst="rect">
            <a:avLst/>
          </a:prstGeom>
        </p:spPr>
      </p:pic>
      <p:sp>
        <p:nvSpPr>
          <p:cNvPr id="6" name="文本框 5"/>
          <p:cNvSpPr txBox="1"/>
          <p:nvPr/>
        </p:nvSpPr>
        <p:spPr>
          <a:xfrm>
            <a:off x="695325" y="4512484"/>
            <a:ext cx="4391029" cy="306705"/>
          </a:xfrm>
          <a:prstGeom prst="rect">
            <a:avLst/>
          </a:prstGeom>
          <a:noFill/>
        </p:spPr>
        <p:txBody>
          <a:bodyPr wrap="square" rtlCol="0">
            <a:spAutoFit/>
          </a:bodyPr>
          <a:lstStyle/>
          <a:p>
            <a:r>
              <a:rPr lang="zh-CN" altLang="en-US" sz="1400">
                <a:solidFill>
                  <a:srgbClr val="FA91C1"/>
                </a:solidFill>
                <a:cs typeface="+mn-ea"/>
                <a:sym typeface="+mn-lt"/>
              </a:rPr>
              <a:t>汇报人：</a:t>
            </a:r>
            <a:r>
              <a:rPr lang="en-US" altLang="zh-CN" sz="1400">
                <a:solidFill>
                  <a:srgbClr val="FA91C1"/>
                </a:solidFill>
                <a:cs typeface="+mn-ea"/>
                <a:sym typeface="+mn-lt"/>
              </a:rPr>
              <a:t>xiazaii</a:t>
            </a:r>
            <a:endParaRPr lang="zh-CN" altLang="en-US" sz="1400" dirty="0">
              <a:solidFill>
                <a:srgbClr val="FA91C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 presetClass="entr" presetSubtype="1" accel="53300" fill="hold" grpId="0" nodeType="afterEffect" p14:presetBounceEnd="53000">
                                      <p:stCondLst>
                                        <p:cond delay="0"/>
                                      </p:stCondLst>
                                      <p:iterate type="lt">
                                        <p:tmPct val="10000"/>
                                      </p:iterate>
                                      <p:childTnLst>
                                        <p:set>
                                          <p:cBhvr>
                                            <p:cTn id="9" dur="1" fill="hold">
                                              <p:stCondLst>
                                                <p:cond delay="0"/>
                                              </p:stCondLst>
                                            </p:cTn>
                                            <p:tgtEl>
                                              <p:spTgt spid="9"/>
                                            </p:tgtEl>
                                            <p:attrNameLst>
                                              <p:attrName>style.visibility</p:attrName>
                                            </p:attrNameLst>
                                          </p:cBhvr>
                                          <p:to>
                                            <p:strVal val="visible"/>
                                          </p:to>
                                        </p:set>
                                        <p:anim calcmode="lin" valueType="num" p14:bounceEnd="53000">
                                          <p:cBhvr additive="base">
                                            <p:cTn id="10" dur="1500" fill="hold"/>
                                            <p:tgtEl>
                                              <p:spTgt spid="9"/>
                                            </p:tgtEl>
                                            <p:attrNameLst>
                                              <p:attrName>ppt_x</p:attrName>
                                            </p:attrNameLst>
                                          </p:cBhvr>
                                          <p:tavLst>
                                            <p:tav tm="0">
                                              <p:val>
                                                <p:strVal val="#ppt_x"/>
                                              </p:val>
                                            </p:tav>
                                            <p:tav tm="100000">
                                              <p:val>
                                                <p:strVal val="#ppt_x"/>
                                              </p:val>
                                            </p:tav>
                                          </p:tavLst>
                                        </p:anim>
                                        <p:anim calcmode="lin" valueType="num" p14:bounceEnd="53000">
                                          <p:cBhvr additive="base">
                                            <p:cTn id="11" dur="1500" fill="hold"/>
                                            <p:tgtEl>
                                              <p:spTgt spid="9"/>
                                            </p:tgtEl>
                                            <p:attrNameLst>
                                              <p:attrName>ppt_y</p:attrName>
                                            </p:attrNameLst>
                                          </p:cBhvr>
                                          <p:tavLst>
                                            <p:tav tm="0">
                                              <p:val>
                                                <p:strVal val="0-#ppt_h/2"/>
                                              </p:val>
                                            </p:tav>
                                            <p:tav tm="100000">
                                              <p:val>
                                                <p:strVal val="#ppt_y"/>
                                              </p:val>
                                            </p:tav>
                                          </p:tavLst>
                                        </p:anim>
                                      </p:childTnLst>
                                    </p:cTn>
                                  </p:par>
                                </p:childTnLst>
                              </p:cTn>
                            </p:par>
                            <p:par>
                              <p:cTn id="12" fill="hold">
                                <p:stCondLst>
                                  <p:cond delay="2700"/>
                                </p:stCondLst>
                                <p:childTnLst>
                                  <p:par>
                                    <p:cTn id="13" presetID="50" presetClass="entr" presetSubtype="0" decel="100000" fill="hold" grpId="0" nodeType="afterEffect">
                                      <p:stCondLst>
                                        <p:cond delay="0"/>
                                      </p:stCondLst>
                                      <p:iterate type="lt">
                                        <p:tmPct val="10000"/>
                                      </p:iterate>
                                      <p:childTnLst>
                                        <p:set>
                                          <p:cBhvr>
                                            <p:cTn id="14" dur="1" fill="hold">
                                              <p:stCondLst>
                                                <p:cond delay="0"/>
                                              </p:stCondLst>
                                            </p:cTn>
                                            <p:tgtEl>
                                              <p:spTgt spid="10"/>
                                            </p:tgtEl>
                                            <p:attrNameLst>
                                              <p:attrName>style.visibility</p:attrName>
                                            </p:attrNameLst>
                                          </p:cBhvr>
                                          <p:to>
                                            <p:strVal val="visible"/>
                                          </p:to>
                                        </p:set>
                                        <p:anim calcmode="lin" valueType="num">
                                          <p:cBhvr>
                                            <p:cTn id="15" dur="700" fill="hold"/>
                                            <p:tgtEl>
                                              <p:spTgt spid="10"/>
                                            </p:tgtEl>
                                            <p:attrNameLst>
                                              <p:attrName>ppt_w</p:attrName>
                                            </p:attrNameLst>
                                          </p:cBhvr>
                                          <p:tavLst>
                                            <p:tav tm="0">
                                              <p:val>
                                                <p:strVal val="#ppt_w+.3"/>
                                              </p:val>
                                            </p:tav>
                                            <p:tav tm="100000">
                                              <p:val>
                                                <p:strVal val="#ppt_w"/>
                                              </p:val>
                                            </p:tav>
                                          </p:tavLst>
                                        </p:anim>
                                        <p:anim calcmode="lin" valueType="num">
                                          <p:cBhvr>
                                            <p:cTn id="16" dur="700" fill="hold"/>
                                            <p:tgtEl>
                                              <p:spTgt spid="10"/>
                                            </p:tgtEl>
                                            <p:attrNameLst>
                                              <p:attrName>ppt_h</p:attrName>
                                            </p:attrNameLst>
                                          </p:cBhvr>
                                          <p:tavLst>
                                            <p:tav tm="0">
                                              <p:val>
                                                <p:strVal val="#ppt_h"/>
                                              </p:val>
                                            </p:tav>
                                            <p:tav tm="100000">
                                              <p:val>
                                                <p:strVal val="#ppt_h"/>
                                              </p:val>
                                            </p:tav>
                                          </p:tavLst>
                                        </p:anim>
                                        <p:animEffect transition="in" filter="fade">
                                          <p:cBhvr>
                                            <p:cTn id="17" dur="700"/>
                                            <p:tgtEl>
                                              <p:spTgt spid="10"/>
                                            </p:tgtEl>
                                          </p:cBhvr>
                                        </p:animEffect>
                                      </p:childTnLst>
                                    </p:cTn>
                                  </p:par>
                                </p:childTnLst>
                              </p:cTn>
                            </p:par>
                            <p:par>
                              <p:cTn id="18" fill="hold">
                                <p:stCondLst>
                                  <p:cond delay="4801"/>
                                </p:stCondLst>
                                <p:childTnLst>
                                  <p:par>
                                    <p:cTn id="19" presetID="50" presetClass="entr" presetSubtype="0" decel="100000" fill="hold" grpId="0" nodeType="afterEffect">
                                      <p:stCondLst>
                                        <p:cond delay="0"/>
                                      </p:stCondLst>
                                      <p:iterate type="lt">
                                        <p:tmPct val="10000"/>
                                      </p:iterate>
                                      <p:childTnLst>
                                        <p:set>
                                          <p:cBhvr>
                                            <p:cTn id="20" dur="1" fill="hold">
                                              <p:stCondLst>
                                                <p:cond delay="0"/>
                                              </p:stCondLst>
                                            </p:cTn>
                                            <p:tgtEl>
                                              <p:spTgt spid="27"/>
                                            </p:tgtEl>
                                            <p:attrNameLst>
                                              <p:attrName>style.visibility</p:attrName>
                                            </p:attrNameLst>
                                          </p:cBhvr>
                                          <p:to>
                                            <p:strVal val="visible"/>
                                          </p:to>
                                        </p:set>
                                        <p:anim calcmode="lin" valueType="num">
                                          <p:cBhvr>
                                            <p:cTn id="21" dur="700" fill="hold"/>
                                            <p:tgtEl>
                                              <p:spTgt spid="27"/>
                                            </p:tgtEl>
                                            <p:attrNameLst>
                                              <p:attrName>ppt_w</p:attrName>
                                            </p:attrNameLst>
                                          </p:cBhvr>
                                          <p:tavLst>
                                            <p:tav tm="0">
                                              <p:val>
                                                <p:strVal val="#ppt_w+.3"/>
                                              </p:val>
                                            </p:tav>
                                            <p:tav tm="100000">
                                              <p:val>
                                                <p:strVal val="#ppt_w"/>
                                              </p:val>
                                            </p:tav>
                                          </p:tavLst>
                                        </p:anim>
                                        <p:anim calcmode="lin" valueType="num">
                                          <p:cBhvr>
                                            <p:cTn id="22" dur="700" fill="hold"/>
                                            <p:tgtEl>
                                              <p:spTgt spid="27"/>
                                            </p:tgtEl>
                                            <p:attrNameLst>
                                              <p:attrName>ppt_h</p:attrName>
                                            </p:attrNameLst>
                                          </p:cBhvr>
                                          <p:tavLst>
                                            <p:tav tm="0">
                                              <p:val>
                                                <p:strVal val="#ppt_h"/>
                                              </p:val>
                                            </p:tav>
                                            <p:tav tm="100000">
                                              <p:val>
                                                <p:strVal val="#ppt_h"/>
                                              </p:val>
                                            </p:tav>
                                          </p:tavLst>
                                        </p:anim>
                                        <p:animEffect transition="in" filter="fade">
                                          <p:cBhvr>
                                            <p:cTn id="23" dur="700"/>
                                            <p:tgtEl>
                                              <p:spTgt spid="27"/>
                                            </p:tgtEl>
                                          </p:cBhvr>
                                        </p:animEffect>
                                      </p:childTnLst>
                                    </p:cTn>
                                  </p:par>
                                </p:childTnLst>
                              </p:cTn>
                            </p:par>
                            <p:par>
                              <p:cTn id="24" fill="hold">
                                <p:stCondLst>
                                  <p:cond delay="8721"/>
                                </p:stCondLst>
                                <p:childTnLst>
                                  <p:par>
                                    <p:cTn id="25" presetID="2" presetClass="entr" presetSubtype="1" accel="53300" fill="hold" grpId="0" nodeType="afterEffect" p14:presetBounceEnd="53000">
                                      <p:stCondLst>
                                        <p:cond delay="0"/>
                                      </p:stCondLst>
                                      <p:iterate type="lt">
                                        <p:tmPct val="10000"/>
                                      </p:iterate>
                                      <p:childTnLst>
                                        <p:set>
                                          <p:cBhvr>
                                            <p:cTn id="26" dur="1" fill="hold">
                                              <p:stCondLst>
                                                <p:cond delay="0"/>
                                              </p:stCondLst>
                                            </p:cTn>
                                            <p:tgtEl>
                                              <p:spTgt spid="6"/>
                                            </p:tgtEl>
                                            <p:attrNameLst>
                                              <p:attrName>style.visibility</p:attrName>
                                            </p:attrNameLst>
                                          </p:cBhvr>
                                          <p:to>
                                            <p:strVal val="visible"/>
                                          </p:to>
                                        </p:set>
                                        <p:anim calcmode="lin" valueType="num" p14:bounceEnd="53000">
                                          <p:cBhvr additive="base">
                                            <p:cTn id="27" dur="1500" fill="hold"/>
                                            <p:tgtEl>
                                              <p:spTgt spid="6"/>
                                            </p:tgtEl>
                                            <p:attrNameLst>
                                              <p:attrName>ppt_x</p:attrName>
                                            </p:attrNameLst>
                                          </p:cBhvr>
                                          <p:tavLst>
                                            <p:tav tm="0">
                                              <p:val>
                                                <p:strVal val="#ppt_x"/>
                                              </p:val>
                                            </p:tav>
                                            <p:tav tm="100000">
                                              <p:val>
                                                <p:strVal val="#ppt_x"/>
                                              </p:val>
                                            </p:tav>
                                          </p:tavLst>
                                        </p:anim>
                                        <p:anim calcmode="lin" valueType="num" p14:bounceEnd="53000">
                                          <p:cBhvr additive="base">
                                            <p:cTn id="28" dur="1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9" repeatCount="indefinite" fill="remove" display="0">
                      <p:stCondLst>
                        <p:cond delay="indefinite"/>
                      </p:stCondLst>
                      <p:endCondLst>
                        <p:cond evt="onStopAudio" delay="0">
                          <p:tgtEl>
                            <p:sldTgt/>
                          </p:tgtEl>
                        </p:cond>
                      </p:endCondLst>
                    </p:cTn>
                    <p:tgtEl>
                      <p:spTgt spid="2"/>
                    </p:tgtEl>
                  </p:cMediaNode>
                </p:audio>
              </p:childTnLst>
            </p:cTn>
          </p:par>
        </p:tnLst>
        <p:bldLst>
          <p:bldP spid="9" grpId="0"/>
          <p:bldP spid="10" grpId="0"/>
          <p:bldP spid="27" grpId="0"/>
          <p:bldP spid="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 presetClass="entr" presetSubtype="1" accel="53300" fill="hold" grpId="0" nodeType="afterEffect">
                                      <p:stCondLst>
                                        <p:cond delay="0"/>
                                      </p:stCondLst>
                                      <p:iterate type="lt">
                                        <p:tmPct val="10000"/>
                                      </p:iterate>
                                      <p:childTnLst>
                                        <p:set>
                                          <p:cBhvr>
                                            <p:cTn id="9" dur="1" fill="hold">
                                              <p:stCondLst>
                                                <p:cond delay="0"/>
                                              </p:stCondLst>
                                            </p:cTn>
                                            <p:tgtEl>
                                              <p:spTgt spid="9"/>
                                            </p:tgtEl>
                                            <p:attrNameLst>
                                              <p:attrName>style.visibility</p:attrName>
                                            </p:attrNameLst>
                                          </p:cBhvr>
                                          <p:to>
                                            <p:strVal val="visible"/>
                                          </p:to>
                                        </p:set>
                                        <p:anim calcmode="lin" valueType="num">
                                          <p:cBhvr additive="base">
                                            <p:cTn id="10" dur="1500" fill="hold"/>
                                            <p:tgtEl>
                                              <p:spTgt spid="9"/>
                                            </p:tgtEl>
                                            <p:attrNameLst>
                                              <p:attrName>ppt_x</p:attrName>
                                            </p:attrNameLst>
                                          </p:cBhvr>
                                          <p:tavLst>
                                            <p:tav tm="0">
                                              <p:val>
                                                <p:strVal val="#ppt_x"/>
                                              </p:val>
                                            </p:tav>
                                            <p:tav tm="100000">
                                              <p:val>
                                                <p:strVal val="#ppt_x"/>
                                              </p:val>
                                            </p:tav>
                                          </p:tavLst>
                                        </p:anim>
                                        <p:anim calcmode="lin" valueType="num">
                                          <p:cBhvr additive="base">
                                            <p:cTn id="11" dur="1500" fill="hold"/>
                                            <p:tgtEl>
                                              <p:spTgt spid="9"/>
                                            </p:tgtEl>
                                            <p:attrNameLst>
                                              <p:attrName>ppt_y</p:attrName>
                                            </p:attrNameLst>
                                          </p:cBhvr>
                                          <p:tavLst>
                                            <p:tav tm="0">
                                              <p:val>
                                                <p:strVal val="0-#ppt_h/2"/>
                                              </p:val>
                                            </p:tav>
                                            <p:tav tm="100000">
                                              <p:val>
                                                <p:strVal val="#ppt_y"/>
                                              </p:val>
                                            </p:tav>
                                          </p:tavLst>
                                        </p:anim>
                                      </p:childTnLst>
                                    </p:cTn>
                                  </p:par>
                                </p:childTnLst>
                              </p:cTn>
                            </p:par>
                            <p:par>
                              <p:cTn id="12" fill="hold">
                                <p:stCondLst>
                                  <p:cond delay="2700"/>
                                </p:stCondLst>
                                <p:childTnLst>
                                  <p:par>
                                    <p:cTn id="13" presetID="50" presetClass="entr" presetSubtype="0" decel="100000" fill="hold" grpId="0" nodeType="afterEffect">
                                      <p:stCondLst>
                                        <p:cond delay="0"/>
                                      </p:stCondLst>
                                      <p:iterate type="lt">
                                        <p:tmPct val="10000"/>
                                      </p:iterate>
                                      <p:childTnLst>
                                        <p:set>
                                          <p:cBhvr>
                                            <p:cTn id="14" dur="1" fill="hold">
                                              <p:stCondLst>
                                                <p:cond delay="0"/>
                                              </p:stCondLst>
                                            </p:cTn>
                                            <p:tgtEl>
                                              <p:spTgt spid="10"/>
                                            </p:tgtEl>
                                            <p:attrNameLst>
                                              <p:attrName>style.visibility</p:attrName>
                                            </p:attrNameLst>
                                          </p:cBhvr>
                                          <p:to>
                                            <p:strVal val="visible"/>
                                          </p:to>
                                        </p:set>
                                        <p:anim calcmode="lin" valueType="num">
                                          <p:cBhvr>
                                            <p:cTn id="15" dur="700" fill="hold"/>
                                            <p:tgtEl>
                                              <p:spTgt spid="10"/>
                                            </p:tgtEl>
                                            <p:attrNameLst>
                                              <p:attrName>ppt_w</p:attrName>
                                            </p:attrNameLst>
                                          </p:cBhvr>
                                          <p:tavLst>
                                            <p:tav tm="0">
                                              <p:val>
                                                <p:strVal val="#ppt_w+.3"/>
                                              </p:val>
                                            </p:tav>
                                            <p:tav tm="100000">
                                              <p:val>
                                                <p:strVal val="#ppt_w"/>
                                              </p:val>
                                            </p:tav>
                                          </p:tavLst>
                                        </p:anim>
                                        <p:anim calcmode="lin" valueType="num">
                                          <p:cBhvr>
                                            <p:cTn id="16" dur="700" fill="hold"/>
                                            <p:tgtEl>
                                              <p:spTgt spid="10"/>
                                            </p:tgtEl>
                                            <p:attrNameLst>
                                              <p:attrName>ppt_h</p:attrName>
                                            </p:attrNameLst>
                                          </p:cBhvr>
                                          <p:tavLst>
                                            <p:tav tm="0">
                                              <p:val>
                                                <p:strVal val="#ppt_h"/>
                                              </p:val>
                                            </p:tav>
                                            <p:tav tm="100000">
                                              <p:val>
                                                <p:strVal val="#ppt_h"/>
                                              </p:val>
                                            </p:tav>
                                          </p:tavLst>
                                        </p:anim>
                                        <p:animEffect transition="in" filter="fade">
                                          <p:cBhvr>
                                            <p:cTn id="17" dur="700"/>
                                            <p:tgtEl>
                                              <p:spTgt spid="10"/>
                                            </p:tgtEl>
                                          </p:cBhvr>
                                        </p:animEffect>
                                      </p:childTnLst>
                                    </p:cTn>
                                  </p:par>
                                </p:childTnLst>
                              </p:cTn>
                            </p:par>
                            <p:par>
                              <p:cTn id="18" fill="hold">
                                <p:stCondLst>
                                  <p:cond delay="4801"/>
                                </p:stCondLst>
                                <p:childTnLst>
                                  <p:par>
                                    <p:cTn id="19" presetID="50" presetClass="entr" presetSubtype="0" decel="100000" fill="hold" grpId="0" nodeType="afterEffect">
                                      <p:stCondLst>
                                        <p:cond delay="0"/>
                                      </p:stCondLst>
                                      <p:iterate type="lt">
                                        <p:tmPct val="10000"/>
                                      </p:iterate>
                                      <p:childTnLst>
                                        <p:set>
                                          <p:cBhvr>
                                            <p:cTn id="20" dur="1" fill="hold">
                                              <p:stCondLst>
                                                <p:cond delay="0"/>
                                              </p:stCondLst>
                                            </p:cTn>
                                            <p:tgtEl>
                                              <p:spTgt spid="27"/>
                                            </p:tgtEl>
                                            <p:attrNameLst>
                                              <p:attrName>style.visibility</p:attrName>
                                            </p:attrNameLst>
                                          </p:cBhvr>
                                          <p:to>
                                            <p:strVal val="visible"/>
                                          </p:to>
                                        </p:set>
                                        <p:anim calcmode="lin" valueType="num">
                                          <p:cBhvr>
                                            <p:cTn id="21" dur="700" fill="hold"/>
                                            <p:tgtEl>
                                              <p:spTgt spid="27"/>
                                            </p:tgtEl>
                                            <p:attrNameLst>
                                              <p:attrName>ppt_w</p:attrName>
                                            </p:attrNameLst>
                                          </p:cBhvr>
                                          <p:tavLst>
                                            <p:tav tm="0">
                                              <p:val>
                                                <p:strVal val="#ppt_w+.3"/>
                                              </p:val>
                                            </p:tav>
                                            <p:tav tm="100000">
                                              <p:val>
                                                <p:strVal val="#ppt_w"/>
                                              </p:val>
                                            </p:tav>
                                          </p:tavLst>
                                        </p:anim>
                                        <p:anim calcmode="lin" valueType="num">
                                          <p:cBhvr>
                                            <p:cTn id="22" dur="700" fill="hold"/>
                                            <p:tgtEl>
                                              <p:spTgt spid="27"/>
                                            </p:tgtEl>
                                            <p:attrNameLst>
                                              <p:attrName>ppt_h</p:attrName>
                                            </p:attrNameLst>
                                          </p:cBhvr>
                                          <p:tavLst>
                                            <p:tav tm="0">
                                              <p:val>
                                                <p:strVal val="#ppt_h"/>
                                              </p:val>
                                            </p:tav>
                                            <p:tav tm="100000">
                                              <p:val>
                                                <p:strVal val="#ppt_h"/>
                                              </p:val>
                                            </p:tav>
                                          </p:tavLst>
                                        </p:anim>
                                        <p:animEffect transition="in" filter="fade">
                                          <p:cBhvr>
                                            <p:cTn id="23" dur="700"/>
                                            <p:tgtEl>
                                              <p:spTgt spid="27"/>
                                            </p:tgtEl>
                                          </p:cBhvr>
                                        </p:animEffect>
                                      </p:childTnLst>
                                    </p:cTn>
                                  </p:par>
                                </p:childTnLst>
                              </p:cTn>
                            </p:par>
                            <p:par>
                              <p:cTn id="24" fill="hold">
                                <p:stCondLst>
                                  <p:cond delay="8721"/>
                                </p:stCondLst>
                                <p:childTnLst>
                                  <p:par>
                                    <p:cTn id="25" presetID="2" presetClass="entr" presetSubtype="1" accel="53300" fill="hold" grpId="0" nodeType="afterEffect">
                                      <p:stCondLst>
                                        <p:cond delay="0"/>
                                      </p:stCondLst>
                                      <p:iterate type="lt">
                                        <p:tmPct val="10000"/>
                                      </p:iterate>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500" fill="hold"/>
                                            <p:tgtEl>
                                              <p:spTgt spid="6"/>
                                            </p:tgtEl>
                                            <p:attrNameLst>
                                              <p:attrName>ppt_x</p:attrName>
                                            </p:attrNameLst>
                                          </p:cBhvr>
                                          <p:tavLst>
                                            <p:tav tm="0">
                                              <p:val>
                                                <p:strVal val="#ppt_x"/>
                                              </p:val>
                                            </p:tav>
                                            <p:tav tm="100000">
                                              <p:val>
                                                <p:strVal val="#ppt_x"/>
                                              </p:val>
                                            </p:tav>
                                          </p:tavLst>
                                        </p:anim>
                                        <p:anim calcmode="lin" valueType="num">
                                          <p:cBhvr additive="base">
                                            <p:cTn id="28" dur="1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9" repeatCount="indefinite" fill="remove" display="0">
                      <p:stCondLst>
                        <p:cond delay="indefinite"/>
                      </p:stCondLst>
                      <p:endCondLst>
                        <p:cond evt="onStopAudio" delay="0">
                          <p:tgtEl>
                            <p:sldTgt/>
                          </p:tgtEl>
                        </p:cond>
                      </p:endCondLst>
                    </p:cTn>
                    <p:tgtEl>
                      <p:spTgt spid="2"/>
                    </p:tgtEl>
                  </p:cMediaNode>
                </p:audio>
              </p:childTnLst>
            </p:cTn>
          </p:par>
        </p:tnLst>
        <p:bldLst>
          <p:bldP spid="9" grpId="0"/>
          <p:bldP spid="10" grpId="0"/>
          <p:bldP spid="27" grpId="0"/>
          <p:bldP spid="6"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그룹 7"/>
          <p:cNvGrpSpPr/>
          <p:nvPr/>
        </p:nvGrpSpPr>
        <p:grpSpPr>
          <a:xfrm>
            <a:off x="1934563" y="3294198"/>
            <a:ext cx="5648056" cy="1046181"/>
            <a:chOff x="-3854384" y="2708920"/>
            <a:chExt cx="6986224" cy="1294048"/>
          </a:xfrm>
        </p:grpSpPr>
        <p:sp>
          <p:nvSpPr>
            <p:cNvPr id="16" name="한쪽 모서리가 잘린 사각형 8"/>
            <p:cNvSpPr/>
            <p:nvPr/>
          </p:nvSpPr>
          <p:spPr>
            <a:xfrm>
              <a:off x="-3854384" y="2708920"/>
              <a:ext cx="6986224" cy="1294048"/>
            </a:xfrm>
            <a:prstGeom prst="snip1Rect">
              <a:avLst>
                <a:gd name="adj" fmla="val 12326"/>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latin typeface="+mn-ea"/>
              </a:endParaRPr>
            </a:p>
          </p:txBody>
        </p:sp>
        <p:sp>
          <p:nvSpPr>
            <p:cNvPr id="17" name="직각 삼각형 9"/>
            <p:cNvSpPr/>
            <p:nvPr/>
          </p:nvSpPr>
          <p:spPr>
            <a:xfrm>
              <a:off x="2987824" y="2708920"/>
              <a:ext cx="144016" cy="144016"/>
            </a:xfrm>
            <a:prstGeom prst="r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latin typeface="+mn-ea"/>
              </a:endParaRPr>
            </a:p>
          </p:txBody>
        </p:sp>
      </p:grpSp>
      <p:grpSp>
        <p:nvGrpSpPr>
          <p:cNvPr id="18" name="그룹 10"/>
          <p:cNvGrpSpPr/>
          <p:nvPr/>
        </p:nvGrpSpPr>
        <p:grpSpPr>
          <a:xfrm>
            <a:off x="1934563" y="1490892"/>
            <a:ext cx="5648056" cy="1046181"/>
            <a:chOff x="-3854384" y="2708920"/>
            <a:chExt cx="6986224" cy="1294048"/>
          </a:xfrm>
        </p:grpSpPr>
        <p:sp>
          <p:nvSpPr>
            <p:cNvPr id="19" name="한쪽 모서리가 잘린 사각형 11"/>
            <p:cNvSpPr/>
            <p:nvPr/>
          </p:nvSpPr>
          <p:spPr>
            <a:xfrm>
              <a:off x="-3854384" y="2708920"/>
              <a:ext cx="6986224" cy="1294048"/>
            </a:xfrm>
            <a:prstGeom prst="snip1Rect">
              <a:avLst>
                <a:gd name="adj" fmla="val 1232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latin typeface="+mn-ea"/>
              </a:endParaRPr>
            </a:p>
          </p:txBody>
        </p:sp>
        <p:sp>
          <p:nvSpPr>
            <p:cNvPr id="20" name="직각 삼각형 12"/>
            <p:cNvSpPr/>
            <p:nvPr/>
          </p:nvSpPr>
          <p:spPr>
            <a:xfrm>
              <a:off x="2987824" y="2708920"/>
              <a:ext cx="144016" cy="144016"/>
            </a:xfrm>
            <a:prstGeom prst="r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latin typeface="+mn-ea"/>
              </a:endParaRPr>
            </a:p>
          </p:txBody>
        </p:sp>
      </p:grpSp>
      <p:graphicFrame>
        <p:nvGraphicFramePr>
          <p:cNvPr id="21" name="차트 13"/>
          <p:cNvGraphicFramePr/>
          <p:nvPr/>
        </p:nvGraphicFramePr>
        <p:xfrm>
          <a:off x="2416816" y="1513988"/>
          <a:ext cx="5096497" cy="9999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차트 14"/>
          <p:cNvGraphicFramePr/>
          <p:nvPr/>
        </p:nvGraphicFramePr>
        <p:xfrm>
          <a:off x="2416816" y="3317293"/>
          <a:ext cx="5096497" cy="999991"/>
        </p:xfrm>
        <a:graphic>
          <a:graphicData uri="http://schemas.openxmlformats.org/drawingml/2006/chart">
            <c:chart xmlns:c="http://schemas.openxmlformats.org/drawingml/2006/chart" xmlns:r="http://schemas.openxmlformats.org/officeDocument/2006/relationships" r:id="rId5"/>
          </a:graphicData>
        </a:graphic>
      </p:graphicFrame>
      <p:grpSp>
        <p:nvGrpSpPr>
          <p:cNvPr id="23" name="그룹 15"/>
          <p:cNvGrpSpPr/>
          <p:nvPr/>
        </p:nvGrpSpPr>
        <p:grpSpPr>
          <a:xfrm>
            <a:off x="1934563" y="1059582"/>
            <a:ext cx="4249718" cy="308531"/>
            <a:chOff x="5982005" y="2113355"/>
            <a:chExt cx="2223696" cy="381629"/>
          </a:xfrm>
        </p:grpSpPr>
        <p:sp>
          <p:nvSpPr>
            <p:cNvPr id="24" name="Rectangle 3"/>
            <p:cNvSpPr txBox="1">
              <a:spLocks noChangeArrowheads="1"/>
            </p:cNvSpPr>
            <p:nvPr/>
          </p:nvSpPr>
          <p:spPr bwMode="auto">
            <a:xfrm>
              <a:off x="5982005" y="2113355"/>
              <a:ext cx="2223696" cy="199866"/>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spcBef>
                  <a:spcPts val="0"/>
                </a:spcBef>
                <a:defRPr/>
              </a:pPr>
              <a:r>
                <a:rPr lang="zh-CN" altLang="en-US" sz="1050" dirty="0">
                  <a:solidFill>
                    <a:schemeClr val="tx1">
                      <a:lumMod val="65000"/>
                      <a:lumOff val="35000"/>
                    </a:schemeClr>
                  </a:solidFill>
                  <a:latin typeface="+mn-ea"/>
                  <a:ea typeface="+mn-ea"/>
                  <a:cs typeface="Tahoma" panose="020B0604030504040204" pitchFamily="34" charset="0"/>
                </a:rPr>
                <a:t>标题文字内容</a:t>
              </a:r>
              <a:endParaRPr lang="en-US" altLang="ko-KR" sz="1050" dirty="0">
                <a:solidFill>
                  <a:schemeClr val="tx1">
                    <a:lumMod val="65000"/>
                    <a:lumOff val="35000"/>
                  </a:schemeClr>
                </a:solidFill>
                <a:latin typeface="+mn-ea"/>
                <a:ea typeface="+mn-ea"/>
                <a:cs typeface="Tahoma" panose="020B0604030504040204" pitchFamily="34" charset="0"/>
              </a:endParaRPr>
            </a:p>
          </p:txBody>
        </p:sp>
        <p:sp>
          <p:nvSpPr>
            <p:cNvPr id="25" name="Rectangle 3"/>
            <p:cNvSpPr txBox="1">
              <a:spLocks noChangeArrowheads="1"/>
            </p:cNvSpPr>
            <p:nvPr/>
          </p:nvSpPr>
          <p:spPr bwMode="auto">
            <a:xfrm>
              <a:off x="5982005" y="2342705"/>
              <a:ext cx="2223695" cy="152279"/>
            </a:xfrm>
            <a:prstGeom prst="rect">
              <a:avLst/>
            </a:prstGeom>
          </p:spPr>
          <p:txBody>
            <a:bodyPr wrap="square" lIns="0" tIns="0" rIns="0" bIns="0" anchor="t">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spcBef>
                  <a:spcPts val="0"/>
                </a:spcBef>
                <a:defRPr/>
              </a:pPr>
              <a:r>
                <a:rPr lang="zh-CN" altLang="en-US" sz="800" dirty="0">
                  <a:solidFill>
                    <a:schemeClr val="tx1">
                      <a:lumMod val="65000"/>
                      <a:lumOff val="35000"/>
                    </a:schemeClr>
                  </a:solidFill>
                  <a:latin typeface="+mn-ea"/>
                  <a:ea typeface="+mn-ea"/>
                  <a:cs typeface="+mn-ea"/>
                  <a:sym typeface="Arial" panose="020B0604020202020204" pitchFamily="34" charset="0"/>
                </a:rPr>
                <a:t>请插入文本的内容请插入文本的内容</a:t>
              </a:r>
              <a:endParaRPr lang="en-US" sz="800" dirty="0">
                <a:solidFill>
                  <a:schemeClr val="tx1">
                    <a:lumMod val="65000"/>
                    <a:lumOff val="35000"/>
                  </a:schemeClr>
                </a:solidFill>
                <a:latin typeface="+mn-ea"/>
                <a:ea typeface="+mn-ea"/>
                <a:cs typeface="Tahoma" panose="020B0604030504040204" pitchFamily="34" charset="0"/>
              </a:endParaRPr>
            </a:p>
          </p:txBody>
        </p:sp>
      </p:grpSp>
      <p:grpSp>
        <p:nvGrpSpPr>
          <p:cNvPr id="26" name="그룹 18"/>
          <p:cNvGrpSpPr/>
          <p:nvPr/>
        </p:nvGrpSpPr>
        <p:grpSpPr>
          <a:xfrm>
            <a:off x="1934563" y="2858868"/>
            <a:ext cx="4249718" cy="308531"/>
            <a:chOff x="5982005" y="2113355"/>
            <a:chExt cx="2223696" cy="381629"/>
          </a:xfrm>
        </p:grpSpPr>
        <p:sp>
          <p:nvSpPr>
            <p:cNvPr id="27" name="Rectangle 3"/>
            <p:cNvSpPr txBox="1">
              <a:spLocks noChangeArrowheads="1"/>
            </p:cNvSpPr>
            <p:nvPr/>
          </p:nvSpPr>
          <p:spPr bwMode="auto">
            <a:xfrm>
              <a:off x="5982005" y="2113355"/>
              <a:ext cx="2223696" cy="199866"/>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spcBef>
                  <a:spcPts val="0"/>
                </a:spcBef>
                <a:defRPr/>
              </a:pPr>
              <a:r>
                <a:rPr lang="zh-CN" altLang="en-US" sz="1050" dirty="0">
                  <a:solidFill>
                    <a:schemeClr val="tx1">
                      <a:lumMod val="65000"/>
                      <a:lumOff val="35000"/>
                    </a:schemeClr>
                  </a:solidFill>
                  <a:latin typeface="+mn-ea"/>
                  <a:ea typeface="+mn-ea"/>
                  <a:cs typeface="Tahoma" panose="020B0604030504040204" pitchFamily="34" charset="0"/>
                </a:rPr>
                <a:t>标题文字内容</a:t>
              </a:r>
              <a:endParaRPr lang="en-US" altLang="ko-KR" sz="1050" dirty="0">
                <a:solidFill>
                  <a:schemeClr val="tx1">
                    <a:lumMod val="65000"/>
                    <a:lumOff val="35000"/>
                  </a:schemeClr>
                </a:solidFill>
                <a:latin typeface="+mn-ea"/>
                <a:ea typeface="+mn-ea"/>
                <a:cs typeface="Tahoma" panose="020B0604030504040204" pitchFamily="34" charset="0"/>
              </a:endParaRPr>
            </a:p>
          </p:txBody>
        </p:sp>
        <p:sp>
          <p:nvSpPr>
            <p:cNvPr id="28" name="Rectangle 3"/>
            <p:cNvSpPr txBox="1">
              <a:spLocks noChangeArrowheads="1"/>
            </p:cNvSpPr>
            <p:nvPr/>
          </p:nvSpPr>
          <p:spPr bwMode="auto">
            <a:xfrm>
              <a:off x="5982005" y="2342705"/>
              <a:ext cx="2223695" cy="152279"/>
            </a:xfrm>
            <a:prstGeom prst="rect">
              <a:avLst/>
            </a:prstGeom>
          </p:spPr>
          <p:txBody>
            <a:bodyPr wrap="square" lIns="0" tIns="0" rIns="0" bIns="0" anchor="t">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spcBef>
                  <a:spcPts val="0"/>
                </a:spcBef>
                <a:defRPr/>
              </a:pPr>
              <a:r>
                <a:rPr lang="zh-CN" altLang="en-US" sz="800" dirty="0">
                  <a:solidFill>
                    <a:schemeClr val="tx1">
                      <a:lumMod val="65000"/>
                      <a:lumOff val="35000"/>
                    </a:schemeClr>
                  </a:solidFill>
                  <a:latin typeface="+mn-ea"/>
                  <a:ea typeface="+mn-ea"/>
                  <a:cs typeface="+mn-ea"/>
                  <a:sym typeface="Arial" panose="020B0604020202020204" pitchFamily="34" charset="0"/>
                </a:rPr>
                <a:t>请插入文本的内容请插入文本的内容</a:t>
              </a:r>
              <a:endParaRPr lang="en-US" sz="800" dirty="0">
                <a:solidFill>
                  <a:schemeClr val="tx1">
                    <a:lumMod val="65000"/>
                    <a:lumOff val="35000"/>
                  </a:schemeClr>
                </a:solidFill>
                <a:latin typeface="+mn-ea"/>
                <a:ea typeface="+mn-ea"/>
                <a:cs typeface="Tahoma" panose="020B0604030504040204" pitchFamily="34" charset="0"/>
              </a:endParaRPr>
            </a:p>
          </p:txBody>
        </p:sp>
      </p:grpSp>
      <p:grpSp>
        <p:nvGrpSpPr>
          <p:cNvPr id="29" name="그룹 21"/>
          <p:cNvGrpSpPr/>
          <p:nvPr/>
        </p:nvGrpSpPr>
        <p:grpSpPr>
          <a:xfrm>
            <a:off x="1561381" y="1640801"/>
            <a:ext cx="746364" cy="746363"/>
            <a:chOff x="848089" y="2524252"/>
            <a:chExt cx="923196" cy="923196"/>
          </a:xfrm>
        </p:grpSpPr>
        <p:sp>
          <p:nvSpPr>
            <p:cNvPr id="30" name="타원 22"/>
            <p:cNvSpPr/>
            <p:nvPr/>
          </p:nvSpPr>
          <p:spPr>
            <a:xfrm>
              <a:off x="848089" y="2524252"/>
              <a:ext cx="923196" cy="9231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latin typeface="+mn-ea"/>
              </a:endParaRPr>
            </a:p>
          </p:txBody>
        </p:sp>
        <p:sp>
          <p:nvSpPr>
            <p:cNvPr id="31" name="Freeform 7"/>
            <p:cNvSpPr>
              <a:spLocks noEditPoints="1"/>
            </p:cNvSpPr>
            <p:nvPr/>
          </p:nvSpPr>
          <p:spPr bwMode="auto">
            <a:xfrm>
              <a:off x="1047749" y="2723239"/>
              <a:ext cx="523876" cy="525222"/>
            </a:xfrm>
            <a:custGeom>
              <a:avLst/>
              <a:gdLst>
                <a:gd name="T0" fmla="*/ 634 w 1166"/>
                <a:gd name="T1" fmla="*/ 983 h 1168"/>
                <a:gd name="T2" fmla="*/ 855 w 1166"/>
                <a:gd name="T3" fmla="*/ 885 h 1168"/>
                <a:gd name="T4" fmla="*/ 878 w 1166"/>
                <a:gd name="T5" fmla="*/ 852 h 1168"/>
                <a:gd name="T6" fmla="*/ 1163 w 1166"/>
                <a:gd name="T7" fmla="*/ 908 h 1168"/>
                <a:gd name="T8" fmla="*/ 937 w 1166"/>
                <a:gd name="T9" fmla="*/ 931 h 1168"/>
                <a:gd name="T10" fmla="*/ 921 w 1166"/>
                <a:gd name="T11" fmla="*/ 1044 h 1168"/>
                <a:gd name="T12" fmla="*/ 709 w 1166"/>
                <a:gd name="T13" fmla="*/ 1138 h 1168"/>
                <a:gd name="T14" fmla="*/ 673 w 1166"/>
                <a:gd name="T15" fmla="*/ 1168 h 1168"/>
                <a:gd name="T16" fmla="*/ 410 w 1166"/>
                <a:gd name="T17" fmla="*/ 1096 h 1168"/>
                <a:gd name="T18" fmla="*/ 209 w 1166"/>
                <a:gd name="T19" fmla="*/ 730 h 1168"/>
                <a:gd name="T20" fmla="*/ 249 w 1166"/>
                <a:gd name="T21" fmla="*/ 708 h 1168"/>
                <a:gd name="T22" fmla="*/ 257 w 1166"/>
                <a:gd name="T23" fmla="*/ 575 h 1168"/>
                <a:gd name="T24" fmla="*/ 53 w 1166"/>
                <a:gd name="T25" fmla="*/ 540 h 1168"/>
                <a:gd name="T26" fmla="*/ 10 w 1166"/>
                <a:gd name="T27" fmla="*/ 568 h 1168"/>
                <a:gd name="T28" fmla="*/ 10 w 1166"/>
                <a:gd name="T29" fmla="*/ 700 h 1168"/>
                <a:gd name="T30" fmla="*/ 223 w 1166"/>
                <a:gd name="T31" fmla="*/ 953 h 1168"/>
                <a:gd name="T32" fmla="*/ 333 w 1166"/>
                <a:gd name="T33" fmla="*/ 797 h 1168"/>
                <a:gd name="T34" fmla="*/ 489 w 1166"/>
                <a:gd name="T35" fmla="*/ 731 h 1168"/>
                <a:gd name="T36" fmla="*/ 420 w 1166"/>
                <a:gd name="T37" fmla="*/ 898 h 1168"/>
                <a:gd name="T38" fmla="*/ 298 w 1166"/>
                <a:gd name="T39" fmla="*/ 1036 h 1168"/>
                <a:gd name="T40" fmla="*/ 228 w 1166"/>
                <a:gd name="T41" fmla="*/ 1031 h 1168"/>
                <a:gd name="T42" fmla="*/ 215 w 1166"/>
                <a:gd name="T43" fmla="*/ 963 h 1168"/>
                <a:gd name="T44" fmla="*/ 566 w 1166"/>
                <a:gd name="T45" fmla="*/ 11 h 1168"/>
                <a:gd name="T46" fmla="*/ 606 w 1166"/>
                <a:gd name="T47" fmla="*/ 58 h 1168"/>
                <a:gd name="T48" fmla="*/ 610 w 1166"/>
                <a:gd name="T49" fmla="*/ 113 h 1168"/>
                <a:gd name="T50" fmla="*/ 576 w 1166"/>
                <a:gd name="T51" fmla="*/ 176 h 1168"/>
                <a:gd name="T52" fmla="*/ 517 w 1166"/>
                <a:gd name="T53" fmla="*/ 208 h 1168"/>
                <a:gd name="T54" fmla="*/ 467 w 1166"/>
                <a:gd name="T55" fmla="*/ 189 h 1168"/>
                <a:gd name="T56" fmla="*/ 435 w 1166"/>
                <a:gd name="T57" fmla="*/ 127 h 1168"/>
                <a:gd name="T58" fmla="*/ 438 w 1166"/>
                <a:gd name="T59" fmla="*/ 66 h 1168"/>
                <a:gd name="T60" fmla="*/ 474 w 1166"/>
                <a:gd name="T61" fmla="*/ 16 h 1168"/>
                <a:gd name="T62" fmla="*/ 532 w 1166"/>
                <a:gd name="T63" fmla="*/ 1 h 1168"/>
                <a:gd name="T64" fmla="*/ 564 w 1166"/>
                <a:gd name="T65" fmla="*/ 268 h 1168"/>
                <a:gd name="T66" fmla="*/ 684 w 1166"/>
                <a:gd name="T67" fmla="*/ 378 h 1168"/>
                <a:gd name="T68" fmla="*/ 822 w 1166"/>
                <a:gd name="T69" fmla="*/ 391 h 1168"/>
                <a:gd name="T70" fmla="*/ 861 w 1166"/>
                <a:gd name="T71" fmla="*/ 417 h 1168"/>
                <a:gd name="T72" fmla="*/ 851 w 1166"/>
                <a:gd name="T73" fmla="*/ 471 h 1168"/>
                <a:gd name="T74" fmla="*/ 725 w 1166"/>
                <a:gd name="T75" fmla="*/ 489 h 1168"/>
                <a:gd name="T76" fmla="*/ 633 w 1166"/>
                <a:gd name="T77" fmla="*/ 467 h 1168"/>
                <a:gd name="T78" fmla="*/ 547 w 1166"/>
                <a:gd name="T79" fmla="*/ 559 h 1168"/>
                <a:gd name="T80" fmla="*/ 683 w 1166"/>
                <a:gd name="T81" fmla="*/ 630 h 1168"/>
                <a:gd name="T82" fmla="*/ 768 w 1166"/>
                <a:gd name="T83" fmla="*/ 746 h 1168"/>
                <a:gd name="T84" fmla="*/ 805 w 1166"/>
                <a:gd name="T85" fmla="*/ 877 h 1168"/>
                <a:gd name="T86" fmla="*/ 753 w 1166"/>
                <a:gd name="T87" fmla="*/ 919 h 1168"/>
                <a:gd name="T88" fmla="*/ 700 w 1166"/>
                <a:gd name="T89" fmla="*/ 890 h 1168"/>
                <a:gd name="T90" fmla="*/ 587 w 1166"/>
                <a:gd name="T91" fmla="*/ 728 h 1168"/>
                <a:gd name="T92" fmla="*/ 331 w 1166"/>
                <a:gd name="T93" fmla="*/ 633 h 1168"/>
                <a:gd name="T94" fmla="*/ 291 w 1166"/>
                <a:gd name="T95" fmla="*/ 579 h 1168"/>
                <a:gd name="T96" fmla="*/ 266 w 1166"/>
                <a:gd name="T97" fmla="*/ 358 h 1168"/>
                <a:gd name="T98" fmla="*/ 234 w 1166"/>
                <a:gd name="T99" fmla="*/ 414 h 1168"/>
                <a:gd name="T100" fmla="*/ 205 w 1166"/>
                <a:gd name="T101" fmla="*/ 510 h 1168"/>
                <a:gd name="T102" fmla="*/ 150 w 1166"/>
                <a:gd name="T103" fmla="*/ 508 h 1168"/>
                <a:gd name="T104" fmla="*/ 136 w 1166"/>
                <a:gd name="T105" fmla="*/ 437 h 1168"/>
                <a:gd name="T106" fmla="*/ 184 w 1166"/>
                <a:gd name="T107" fmla="*/ 298 h 1168"/>
                <a:gd name="T108" fmla="*/ 353 w 1166"/>
                <a:gd name="T109" fmla="*/ 213 h 1168"/>
                <a:gd name="T110" fmla="*/ 447 w 1166"/>
                <a:gd name="T111" fmla="*/ 226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66" h="1168">
                  <a:moveTo>
                    <a:pt x="436" y="1086"/>
                  </a:moveTo>
                  <a:lnTo>
                    <a:pt x="627" y="1086"/>
                  </a:lnTo>
                  <a:lnTo>
                    <a:pt x="627" y="1004"/>
                  </a:lnTo>
                  <a:lnTo>
                    <a:pt x="627" y="1004"/>
                  </a:lnTo>
                  <a:lnTo>
                    <a:pt x="628" y="997"/>
                  </a:lnTo>
                  <a:lnTo>
                    <a:pt x="630" y="990"/>
                  </a:lnTo>
                  <a:lnTo>
                    <a:pt x="634" y="983"/>
                  </a:lnTo>
                  <a:lnTo>
                    <a:pt x="638" y="978"/>
                  </a:lnTo>
                  <a:lnTo>
                    <a:pt x="643" y="973"/>
                  </a:lnTo>
                  <a:lnTo>
                    <a:pt x="650" y="971"/>
                  </a:lnTo>
                  <a:lnTo>
                    <a:pt x="657" y="968"/>
                  </a:lnTo>
                  <a:lnTo>
                    <a:pt x="664" y="967"/>
                  </a:lnTo>
                  <a:lnTo>
                    <a:pt x="855" y="967"/>
                  </a:lnTo>
                  <a:lnTo>
                    <a:pt x="855" y="885"/>
                  </a:lnTo>
                  <a:lnTo>
                    <a:pt x="855" y="885"/>
                  </a:lnTo>
                  <a:lnTo>
                    <a:pt x="856" y="878"/>
                  </a:lnTo>
                  <a:lnTo>
                    <a:pt x="859" y="872"/>
                  </a:lnTo>
                  <a:lnTo>
                    <a:pt x="862" y="865"/>
                  </a:lnTo>
                  <a:lnTo>
                    <a:pt x="867" y="859"/>
                  </a:lnTo>
                  <a:lnTo>
                    <a:pt x="871" y="854"/>
                  </a:lnTo>
                  <a:lnTo>
                    <a:pt x="878" y="852"/>
                  </a:lnTo>
                  <a:lnTo>
                    <a:pt x="885" y="850"/>
                  </a:lnTo>
                  <a:lnTo>
                    <a:pt x="892" y="849"/>
                  </a:lnTo>
                  <a:lnTo>
                    <a:pt x="1166" y="849"/>
                  </a:lnTo>
                  <a:lnTo>
                    <a:pt x="1166" y="894"/>
                  </a:lnTo>
                  <a:lnTo>
                    <a:pt x="1166" y="894"/>
                  </a:lnTo>
                  <a:lnTo>
                    <a:pt x="1165" y="901"/>
                  </a:lnTo>
                  <a:lnTo>
                    <a:pt x="1163" y="908"/>
                  </a:lnTo>
                  <a:lnTo>
                    <a:pt x="1160" y="915"/>
                  </a:lnTo>
                  <a:lnTo>
                    <a:pt x="1155" y="921"/>
                  </a:lnTo>
                  <a:lnTo>
                    <a:pt x="1150" y="925"/>
                  </a:lnTo>
                  <a:lnTo>
                    <a:pt x="1144" y="927"/>
                  </a:lnTo>
                  <a:lnTo>
                    <a:pt x="1136" y="930"/>
                  </a:lnTo>
                  <a:lnTo>
                    <a:pt x="1129" y="931"/>
                  </a:lnTo>
                  <a:lnTo>
                    <a:pt x="937" y="931"/>
                  </a:lnTo>
                  <a:lnTo>
                    <a:pt x="937" y="1013"/>
                  </a:lnTo>
                  <a:lnTo>
                    <a:pt x="937" y="1013"/>
                  </a:lnTo>
                  <a:lnTo>
                    <a:pt x="937" y="1020"/>
                  </a:lnTo>
                  <a:lnTo>
                    <a:pt x="935" y="1027"/>
                  </a:lnTo>
                  <a:lnTo>
                    <a:pt x="932" y="1034"/>
                  </a:lnTo>
                  <a:lnTo>
                    <a:pt x="927" y="1039"/>
                  </a:lnTo>
                  <a:lnTo>
                    <a:pt x="921" y="1044"/>
                  </a:lnTo>
                  <a:lnTo>
                    <a:pt x="916" y="1046"/>
                  </a:lnTo>
                  <a:lnTo>
                    <a:pt x="909" y="1048"/>
                  </a:lnTo>
                  <a:lnTo>
                    <a:pt x="901" y="1049"/>
                  </a:lnTo>
                  <a:lnTo>
                    <a:pt x="709" y="1049"/>
                  </a:lnTo>
                  <a:lnTo>
                    <a:pt x="709" y="1132"/>
                  </a:lnTo>
                  <a:lnTo>
                    <a:pt x="709" y="1132"/>
                  </a:lnTo>
                  <a:lnTo>
                    <a:pt x="709" y="1138"/>
                  </a:lnTo>
                  <a:lnTo>
                    <a:pt x="707" y="1145"/>
                  </a:lnTo>
                  <a:lnTo>
                    <a:pt x="703" y="1152"/>
                  </a:lnTo>
                  <a:lnTo>
                    <a:pt x="699" y="1158"/>
                  </a:lnTo>
                  <a:lnTo>
                    <a:pt x="693" y="1162"/>
                  </a:lnTo>
                  <a:lnTo>
                    <a:pt x="687" y="1165"/>
                  </a:lnTo>
                  <a:lnTo>
                    <a:pt x="681" y="1167"/>
                  </a:lnTo>
                  <a:lnTo>
                    <a:pt x="673" y="1168"/>
                  </a:lnTo>
                  <a:lnTo>
                    <a:pt x="399" y="1168"/>
                  </a:lnTo>
                  <a:lnTo>
                    <a:pt x="399" y="1123"/>
                  </a:lnTo>
                  <a:lnTo>
                    <a:pt x="399" y="1123"/>
                  </a:lnTo>
                  <a:lnTo>
                    <a:pt x="400" y="1116"/>
                  </a:lnTo>
                  <a:lnTo>
                    <a:pt x="402" y="1109"/>
                  </a:lnTo>
                  <a:lnTo>
                    <a:pt x="406" y="1102"/>
                  </a:lnTo>
                  <a:lnTo>
                    <a:pt x="410" y="1096"/>
                  </a:lnTo>
                  <a:lnTo>
                    <a:pt x="416" y="1092"/>
                  </a:lnTo>
                  <a:lnTo>
                    <a:pt x="422" y="1089"/>
                  </a:lnTo>
                  <a:lnTo>
                    <a:pt x="428" y="1087"/>
                  </a:lnTo>
                  <a:lnTo>
                    <a:pt x="436" y="1086"/>
                  </a:lnTo>
                  <a:lnTo>
                    <a:pt x="436" y="1086"/>
                  </a:lnTo>
                  <a:close/>
                  <a:moveTo>
                    <a:pt x="37" y="715"/>
                  </a:moveTo>
                  <a:lnTo>
                    <a:pt x="209" y="730"/>
                  </a:lnTo>
                  <a:lnTo>
                    <a:pt x="209" y="730"/>
                  </a:lnTo>
                  <a:lnTo>
                    <a:pt x="218" y="730"/>
                  </a:lnTo>
                  <a:lnTo>
                    <a:pt x="226" y="728"/>
                  </a:lnTo>
                  <a:lnTo>
                    <a:pt x="233" y="724"/>
                  </a:lnTo>
                  <a:lnTo>
                    <a:pt x="240" y="721"/>
                  </a:lnTo>
                  <a:lnTo>
                    <a:pt x="246" y="715"/>
                  </a:lnTo>
                  <a:lnTo>
                    <a:pt x="249" y="708"/>
                  </a:lnTo>
                  <a:lnTo>
                    <a:pt x="253" y="700"/>
                  </a:lnTo>
                  <a:lnTo>
                    <a:pt x="254" y="692"/>
                  </a:lnTo>
                  <a:lnTo>
                    <a:pt x="263" y="599"/>
                  </a:lnTo>
                  <a:lnTo>
                    <a:pt x="263" y="599"/>
                  </a:lnTo>
                  <a:lnTo>
                    <a:pt x="262" y="590"/>
                  </a:lnTo>
                  <a:lnTo>
                    <a:pt x="261" y="582"/>
                  </a:lnTo>
                  <a:lnTo>
                    <a:pt x="257" y="575"/>
                  </a:lnTo>
                  <a:lnTo>
                    <a:pt x="253" y="568"/>
                  </a:lnTo>
                  <a:lnTo>
                    <a:pt x="247" y="562"/>
                  </a:lnTo>
                  <a:lnTo>
                    <a:pt x="240" y="559"/>
                  </a:lnTo>
                  <a:lnTo>
                    <a:pt x="233" y="555"/>
                  </a:lnTo>
                  <a:lnTo>
                    <a:pt x="225" y="554"/>
                  </a:lnTo>
                  <a:lnTo>
                    <a:pt x="53" y="540"/>
                  </a:lnTo>
                  <a:lnTo>
                    <a:pt x="53" y="540"/>
                  </a:lnTo>
                  <a:lnTo>
                    <a:pt x="44" y="540"/>
                  </a:lnTo>
                  <a:lnTo>
                    <a:pt x="36" y="541"/>
                  </a:lnTo>
                  <a:lnTo>
                    <a:pt x="29" y="544"/>
                  </a:lnTo>
                  <a:lnTo>
                    <a:pt x="22" y="549"/>
                  </a:lnTo>
                  <a:lnTo>
                    <a:pt x="16" y="554"/>
                  </a:lnTo>
                  <a:lnTo>
                    <a:pt x="13" y="561"/>
                  </a:lnTo>
                  <a:lnTo>
                    <a:pt x="10" y="568"/>
                  </a:lnTo>
                  <a:lnTo>
                    <a:pt x="8" y="576"/>
                  </a:lnTo>
                  <a:lnTo>
                    <a:pt x="0" y="671"/>
                  </a:lnTo>
                  <a:lnTo>
                    <a:pt x="0" y="671"/>
                  </a:lnTo>
                  <a:lnTo>
                    <a:pt x="0" y="679"/>
                  </a:lnTo>
                  <a:lnTo>
                    <a:pt x="2" y="687"/>
                  </a:lnTo>
                  <a:lnTo>
                    <a:pt x="5" y="694"/>
                  </a:lnTo>
                  <a:lnTo>
                    <a:pt x="10" y="700"/>
                  </a:lnTo>
                  <a:lnTo>
                    <a:pt x="15" y="706"/>
                  </a:lnTo>
                  <a:lnTo>
                    <a:pt x="22" y="711"/>
                  </a:lnTo>
                  <a:lnTo>
                    <a:pt x="29" y="714"/>
                  </a:lnTo>
                  <a:lnTo>
                    <a:pt x="37" y="715"/>
                  </a:lnTo>
                  <a:lnTo>
                    <a:pt x="37" y="715"/>
                  </a:lnTo>
                  <a:close/>
                  <a:moveTo>
                    <a:pt x="223" y="953"/>
                  </a:moveTo>
                  <a:lnTo>
                    <a:pt x="223" y="953"/>
                  </a:lnTo>
                  <a:lnTo>
                    <a:pt x="278" y="889"/>
                  </a:lnTo>
                  <a:lnTo>
                    <a:pt x="297" y="862"/>
                  </a:lnTo>
                  <a:lnTo>
                    <a:pt x="306" y="851"/>
                  </a:lnTo>
                  <a:lnTo>
                    <a:pt x="313" y="838"/>
                  </a:lnTo>
                  <a:lnTo>
                    <a:pt x="320" y="826"/>
                  </a:lnTo>
                  <a:lnTo>
                    <a:pt x="327" y="812"/>
                  </a:lnTo>
                  <a:lnTo>
                    <a:pt x="333" y="797"/>
                  </a:lnTo>
                  <a:lnTo>
                    <a:pt x="338" y="780"/>
                  </a:lnTo>
                  <a:lnTo>
                    <a:pt x="350" y="741"/>
                  </a:lnTo>
                  <a:lnTo>
                    <a:pt x="362" y="691"/>
                  </a:lnTo>
                  <a:lnTo>
                    <a:pt x="362" y="691"/>
                  </a:lnTo>
                  <a:lnTo>
                    <a:pt x="476" y="728"/>
                  </a:lnTo>
                  <a:lnTo>
                    <a:pt x="476" y="728"/>
                  </a:lnTo>
                  <a:lnTo>
                    <a:pt x="489" y="731"/>
                  </a:lnTo>
                  <a:lnTo>
                    <a:pt x="489" y="731"/>
                  </a:lnTo>
                  <a:lnTo>
                    <a:pt x="469" y="788"/>
                  </a:lnTo>
                  <a:lnTo>
                    <a:pt x="454" y="832"/>
                  </a:lnTo>
                  <a:lnTo>
                    <a:pt x="446" y="851"/>
                  </a:lnTo>
                  <a:lnTo>
                    <a:pt x="438" y="868"/>
                  </a:lnTo>
                  <a:lnTo>
                    <a:pt x="428" y="883"/>
                  </a:lnTo>
                  <a:lnTo>
                    <a:pt x="420" y="898"/>
                  </a:lnTo>
                  <a:lnTo>
                    <a:pt x="411" y="911"/>
                  </a:lnTo>
                  <a:lnTo>
                    <a:pt x="401" y="925"/>
                  </a:lnTo>
                  <a:lnTo>
                    <a:pt x="376" y="954"/>
                  </a:lnTo>
                  <a:lnTo>
                    <a:pt x="346" y="987"/>
                  </a:lnTo>
                  <a:lnTo>
                    <a:pt x="307" y="1028"/>
                  </a:lnTo>
                  <a:lnTo>
                    <a:pt x="307" y="1028"/>
                  </a:lnTo>
                  <a:lnTo>
                    <a:pt x="298" y="1036"/>
                  </a:lnTo>
                  <a:lnTo>
                    <a:pt x="287" y="1043"/>
                  </a:lnTo>
                  <a:lnTo>
                    <a:pt x="277" y="1046"/>
                  </a:lnTo>
                  <a:lnTo>
                    <a:pt x="266" y="1046"/>
                  </a:lnTo>
                  <a:lnTo>
                    <a:pt x="255" y="1046"/>
                  </a:lnTo>
                  <a:lnTo>
                    <a:pt x="245" y="1043"/>
                  </a:lnTo>
                  <a:lnTo>
                    <a:pt x="236" y="1038"/>
                  </a:lnTo>
                  <a:lnTo>
                    <a:pt x="228" y="1031"/>
                  </a:lnTo>
                  <a:lnTo>
                    <a:pt x="220" y="1024"/>
                  </a:lnTo>
                  <a:lnTo>
                    <a:pt x="214" y="1015"/>
                  </a:lnTo>
                  <a:lnTo>
                    <a:pt x="210" y="1006"/>
                  </a:lnTo>
                  <a:lnTo>
                    <a:pt x="208" y="996"/>
                  </a:lnTo>
                  <a:lnTo>
                    <a:pt x="208" y="986"/>
                  </a:lnTo>
                  <a:lnTo>
                    <a:pt x="210" y="974"/>
                  </a:lnTo>
                  <a:lnTo>
                    <a:pt x="215" y="963"/>
                  </a:lnTo>
                  <a:lnTo>
                    <a:pt x="223" y="953"/>
                  </a:lnTo>
                  <a:lnTo>
                    <a:pt x="223" y="953"/>
                  </a:lnTo>
                  <a:close/>
                  <a:moveTo>
                    <a:pt x="541" y="2"/>
                  </a:moveTo>
                  <a:lnTo>
                    <a:pt x="541" y="2"/>
                  </a:lnTo>
                  <a:lnTo>
                    <a:pt x="551" y="4"/>
                  </a:lnTo>
                  <a:lnTo>
                    <a:pt x="559" y="8"/>
                  </a:lnTo>
                  <a:lnTo>
                    <a:pt x="566" y="11"/>
                  </a:lnTo>
                  <a:lnTo>
                    <a:pt x="574" y="17"/>
                  </a:lnTo>
                  <a:lnTo>
                    <a:pt x="581" y="22"/>
                  </a:lnTo>
                  <a:lnTo>
                    <a:pt x="587" y="28"/>
                  </a:lnTo>
                  <a:lnTo>
                    <a:pt x="593" y="35"/>
                  </a:lnTo>
                  <a:lnTo>
                    <a:pt x="598" y="42"/>
                  </a:lnTo>
                  <a:lnTo>
                    <a:pt x="602" y="50"/>
                  </a:lnTo>
                  <a:lnTo>
                    <a:pt x="606" y="58"/>
                  </a:lnTo>
                  <a:lnTo>
                    <a:pt x="609" y="66"/>
                  </a:lnTo>
                  <a:lnTo>
                    <a:pt x="611" y="75"/>
                  </a:lnTo>
                  <a:lnTo>
                    <a:pt x="612" y="84"/>
                  </a:lnTo>
                  <a:lnTo>
                    <a:pt x="612" y="93"/>
                  </a:lnTo>
                  <a:lnTo>
                    <a:pt x="611" y="104"/>
                  </a:lnTo>
                  <a:lnTo>
                    <a:pt x="610" y="113"/>
                  </a:lnTo>
                  <a:lnTo>
                    <a:pt x="610" y="113"/>
                  </a:lnTo>
                  <a:lnTo>
                    <a:pt x="608" y="122"/>
                  </a:lnTo>
                  <a:lnTo>
                    <a:pt x="604" y="132"/>
                  </a:lnTo>
                  <a:lnTo>
                    <a:pt x="600" y="141"/>
                  </a:lnTo>
                  <a:lnTo>
                    <a:pt x="595" y="150"/>
                  </a:lnTo>
                  <a:lnTo>
                    <a:pt x="589" y="158"/>
                  </a:lnTo>
                  <a:lnTo>
                    <a:pt x="582" y="168"/>
                  </a:lnTo>
                  <a:lnTo>
                    <a:pt x="576" y="176"/>
                  </a:lnTo>
                  <a:lnTo>
                    <a:pt x="569" y="182"/>
                  </a:lnTo>
                  <a:lnTo>
                    <a:pt x="561" y="189"/>
                  </a:lnTo>
                  <a:lnTo>
                    <a:pt x="553" y="195"/>
                  </a:lnTo>
                  <a:lnTo>
                    <a:pt x="544" y="200"/>
                  </a:lnTo>
                  <a:lnTo>
                    <a:pt x="535" y="203"/>
                  </a:lnTo>
                  <a:lnTo>
                    <a:pt x="527" y="206"/>
                  </a:lnTo>
                  <a:lnTo>
                    <a:pt x="517" y="208"/>
                  </a:lnTo>
                  <a:lnTo>
                    <a:pt x="508" y="208"/>
                  </a:lnTo>
                  <a:lnTo>
                    <a:pt x="499" y="206"/>
                  </a:lnTo>
                  <a:lnTo>
                    <a:pt x="499" y="206"/>
                  </a:lnTo>
                  <a:lnTo>
                    <a:pt x="490" y="204"/>
                  </a:lnTo>
                  <a:lnTo>
                    <a:pt x="482" y="200"/>
                  </a:lnTo>
                  <a:lnTo>
                    <a:pt x="474" y="195"/>
                  </a:lnTo>
                  <a:lnTo>
                    <a:pt x="467" y="189"/>
                  </a:lnTo>
                  <a:lnTo>
                    <a:pt x="460" y="181"/>
                  </a:lnTo>
                  <a:lnTo>
                    <a:pt x="455" y="174"/>
                  </a:lnTo>
                  <a:lnTo>
                    <a:pt x="449" y="165"/>
                  </a:lnTo>
                  <a:lnTo>
                    <a:pt x="444" y="156"/>
                  </a:lnTo>
                  <a:lnTo>
                    <a:pt x="441" y="147"/>
                  </a:lnTo>
                  <a:lnTo>
                    <a:pt x="438" y="137"/>
                  </a:lnTo>
                  <a:lnTo>
                    <a:pt x="435" y="127"/>
                  </a:lnTo>
                  <a:lnTo>
                    <a:pt x="433" y="116"/>
                  </a:lnTo>
                  <a:lnTo>
                    <a:pt x="433" y="106"/>
                  </a:lnTo>
                  <a:lnTo>
                    <a:pt x="433" y="96"/>
                  </a:lnTo>
                  <a:lnTo>
                    <a:pt x="433" y="85"/>
                  </a:lnTo>
                  <a:lnTo>
                    <a:pt x="435" y="75"/>
                  </a:lnTo>
                  <a:lnTo>
                    <a:pt x="435" y="75"/>
                  </a:lnTo>
                  <a:lnTo>
                    <a:pt x="438" y="66"/>
                  </a:lnTo>
                  <a:lnTo>
                    <a:pt x="441" y="57"/>
                  </a:lnTo>
                  <a:lnTo>
                    <a:pt x="444" y="49"/>
                  </a:lnTo>
                  <a:lnTo>
                    <a:pt x="449" y="41"/>
                  </a:lnTo>
                  <a:lnTo>
                    <a:pt x="455" y="34"/>
                  </a:lnTo>
                  <a:lnTo>
                    <a:pt x="460" y="27"/>
                  </a:lnTo>
                  <a:lnTo>
                    <a:pt x="467" y="22"/>
                  </a:lnTo>
                  <a:lnTo>
                    <a:pt x="474" y="16"/>
                  </a:lnTo>
                  <a:lnTo>
                    <a:pt x="482" y="11"/>
                  </a:lnTo>
                  <a:lnTo>
                    <a:pt x="489" y="8"/>
                  </a:lnTo>
                  <a:lnTo>
                    <a:pt x="498" y="4"/>
                  </a:lnTo>
                  <a:lnTo>
                    <a:pt x="506" y="2"/>
                  </a:lnTo>
                  <a:lnTo>
                    <a:pt x="515" y="1"/>
                  </a:lnTo>
                  <a:lnTo>
                    <a:pt x="523" y="0"/>
                  </a:lnTo>
                  <a:lnTo>
                    <a:pt x="532" y="1"/>
                  </a:lnTo>
                  <a:lnTo>
                    <a:pt x="541" y="2"/>
                  </a:lnTo>
                  <a:lnTo>
                    <a:pt x="541" y="2"/>
                  </a:lnTo>
                  <a:close/>
                  <a:moveTo>
                    <a:pt x="531" y="253"/>
                  </a:moveTo>
                  <a:lnTo>
                    <a:pt x="531" y="253"/>
                  </a:lnTo>
                  <a:lnTo>
                    <a:pt x="540" y="257"/>
                  </a:lnTo>
                  <a:lnTo>
                    <a:pt x="552" y="261"/>
                  </a:lnTo>
                  <a:lnTo>
                    <a:pt x="564" y="268"/>
                  </a:lnTo>
                  <a:lnTo>
                    <a:pt x="570" y="273"/>
                  </a:lnTo>
                  <a:lnTo>
                    <a:pt x="576" y="277"/>
                  </a:lnTo>
                  <a:lnTo>
                    <a:pt x="576" y="277"/>
                  </a:lnTo>
                  <a:lnTo>
                    <a:pt x="650" y="349"/>
                  </a:lnTo>
                  <a:lnTo>
                    <a:pt x="662" y="360"/>
                  </a:lnTo>
                  <a:lnTo>
                    <a:pt x="674" y="370"/>
                  </a:lnTo>
                  <a:lnTo>
                    <a:pt x="684" y="378"/>
                  </a:lnTo>
                  <a:lnTo>
                    <a:pt x="694" y="383"/>
                  </a:lnTo>
                  <a:lnTo>
                    <a:pt x="705" y="388"/>
                  </a:lnTo>
                  <a:lnTo>
                    <a:pt x="716" y="390"/>
                  </a:lnTo>
                  <a:lnTo>
                    <a:pt x="727" y="392"/>
                  </a:lnTo>
                  <a:lnTo>
                    <a:pt x="741" y="393"/>
                  </a:lnTo>
                  <a:lnTo>
                    <a:pt x="775" y="393"/>
                  </a:lnTo>
                  <a:lnTo>
                    <a:pt x="822" y="391"/>
                  </a:lnTo>
                  <a:lnTo>
                    <a:pt x="822" y="391"/>
                  </a:lnTo>
                  <a:lnTo>
                    <a:pt x="831" y="392"/>
                  </a:lnTo>
                  <a:lnTo>
                    <a:pt x="840" y="395"/>
                  </a:lnTo>
                  <a:lnTo>
                    <a:pt x="847" y="398"/>
                  </a:lnTo>
                  <a:lnTo>
                    <a:pt x="853" y="404"/>
                  </a:lnTo>
                  <a:lnTo>
                    <a:pt x="858" y="411"/>
                  </a:lnTo>
                  <a:lnTo>
                    <a:pt x="861" y="417"/>
                  </a:lnTo>
                  <a:lnTo>
                    <a:pt x="862" y="425"/>
                  </a:lnTo>
                  <a:lnTo>
                    <a:pt x="863" y="433"/>
                  </a:lnTo>
                  <a:lnTo>
                    <a:pt x="863" y="443"/>
                  </a:lnTo>
                  <a:lnTo>
                    <a:pt x="862" y="451"/>
                  </a:lnTo>
                  <a:lnTo>
                    <a:pt x="859" y="457"/>
                  </a:lnTo>
                  <a:lnTo>
                    <a:pt x="855" y="464"/>
                  </a:lnTo>
                  <a:lnTo>
                    <a:pt x="851" y="471"/>
                  </a:lnTo>
                  <a:lnTo>
                    <a:pt x="845" y="476"/>
                  </a:lnTo>
                  <a:lnTo>
                    <a:pt x="837" y="479"/>
                  </a:lnTo>
                  <a:lnTo>
                    <a:pt x="829" y="480"/>
                  </a:lnTo>
                  <a:lnTo>
                    <a:pt x="829" y="480"/>
                  </a:lnTo>
                  <a:lnTo>
                    <a:pt x="780" y="486"/>
                  </a:lnTo>
                  <a:lnTo>
                    <a:pt x="741" y="489"/>
                  </a:lnTo>
                  <a:lnTo>
                    <a:pt x="725" y="489"/>
                  </a:lnTo>
                  <a:lnTo>
                    <a:pt x="710" y="489"/>
                  </a:lnTo>
                  <a:lnTo>
                    <a:pt x="697" y="489"/>
                  </a:lnTo>
                  <a:lnTo>
                    <a:pt x="683" y="487"/>
                  </a:lnTo>
                  <a:lnTo>
                    <a:pt x="670" y="484"/>
                  </a:lnTo>
                  <a:lnTo>
                    <a:pt x="658" y="479"/>
                  </a:lnTo>
                  <a:lnTo>
                    <a:pt x="646" y="473"/>
                  </a:lnTo>
                  <a:lnTo>
                    <a:pt x="633" y="467"/>
                  </a:lnTo>
                  <a:lnTo>
                    <a:pt x="619" y="456"/>
                  </a:lnTo>
                  <a:lnTo>
                    <a:pt x="604" y="446"/>
                  </a:lnTo>
                  <a:lnTo>
                    <a:pt x="569" y="416"/>
                  </a:lnTo>
                  <a:lnTo>
                    <a:pt x="546" y="544"/>
                  </a:lnTo>
                  <a:lnTo>
                    <a:pt x="546" y="544"/>
                  </a:lnTo>
                  <a:lnTo>
                    <a:pt x="545" y="552"/>
                  </a:lnTo>
                  <a:lnTo>
                    <a:pt x="547" y="559"/>
                  </a:lnTo>
                  <a:lnTo>
                    <a:pt x="552" y="565"/>
                  </a:lnTo>
                  <a:lnTo>
                    <a:pt x="557" y="569"/>
                  </a:lnTo>
                  <a:lnTo>
                    <a:pt x="557" y="569"/>
                  </a:lnTo>
                  <a:lnTo>
                    <a:pt x="608" y="591"/>
                  </a:lnTo>
                  <a:lnTo>
                    <a:pt x="649" y="610"/>
                  </a:lnTo>
                  <a:lnTo>
                    <a:pt x="667" y="619"/>
                  </a:lnTo>
                  <a:lnTo>
                    <a:pt x="683" y="630"/>
                  </a:lnTo>
                  <a:lnTo>
                    <a:pt x="698" y="640"/>
                  </a:lnTo>
                  <a:lnTo>
                    <a:pt x="711" y="652"/>
                  </a:lnTo>
                  <a:lnTo>
                    <a:pt x="724" y="666"/>
                  </a:lnTo>
                  <a:lnTo>
                    <a:pt x="735" y="682"/>
                  </a:lnTo>
                  <a:lnTo>
                    <a:pt x="747" y="700"/>
                  </a:lnTo>
                  <a:lnTo>
                    <a:pt x="758" y="722"/>
                  </a:lnTo>
                  <a:lnTo>
                    <a:pt x="768" y="746"/>
                  </a:lnTo>
                  <a:lnTo>
                    <a:pt x="780" y="775"/>
                  </a:lnTo>
                  <a:lnTo>
                    <a:pt x="791" y="806"/>
                  </a:lnTo>
                  <a:lnTo>
                    <a:pt x="803" y="843"/>
                  </a:lnTo>
                  <a:lnTo>
                    <a:pt x="803" y="843"/>
                  </a:lnTo>
                  <a:lnTo>
                    <a:pt x="806" y="856"/>
                  </a:lnTo>
                  <a:lnTo>
                    <a:pt x="807" y="867"/>
                  </a:lnTo>
                  <a:lnTo>
                    <a:pt x="805" y="877"/>
                  </a:lnTo>
                  <a:lnTo>
                    <a:pt x="802" y="886"/>
                  </a:lnTo>
                  <a:lnTo>
                    <a:pt x="796" y="895"/>
                  </a:lnTo>
                  <a:lnTo>
                    <a:pt x="789" y="902"/>
                  </a:lnTo>
                  <a:lnTo>
                    <a:pt x="781" y="909"/>
                  </a:lnTo>
                  <a:lnTo>
                    <a:pt x="772" y="914"/>
                  </a:lnTo>
                  <a:lnTo>
                    <a:pt x="763" y="917"/>
                  </a:lnTo>
                  <a:lnTo>
                    <a:pt x="753" y="919"/>
                  </a:lnTo>
                  <a:lnTo>
                    <a:pt x="742" y="919"/>
                  </a:lnTo>
                  <a:lnTo>
                    <a:pt x="733" y="917"/>
                  </a:lnTo>
                  <a:lnTo>
                    <a:pt x="723" y="914"/>
                  </a:lnTo>
                  <a:lnTo>
                    <a:pt x="715" y="908"/>
                  </a:lnTo>
                  <a:lnTo>
                    <a:pt x="707" y="900"/>
                  </a:lnTo>
                  <a:lnTo>
                    <a:pt x="700" y="890"/>
                  </a:lnTo>
                  <a:lnTo>
                    <a:pt x="700" y="890"/>
                  </a:lnTo>
                  <a:lnTo>
                    <a:pt x="682" y="854"/>
                  </a:lnTo>
                  <a:lnTo>
                    <a:pt x="665" y="824"/>
                  </a:lnTo>
                  <a:lnTo>
                    <a:pt x="649" y="798"/>
                  </a:lnTo>
                  <a:lnTo>
                    <a:pt x="634" y="776"/>
                  </a:lnTo>
                  <a:lnTo>
                    <a:pt x="619" y="757"/>
                  </a:lnTo>
                  <a:lnTo>
                    <a:pt x="603" y="741"/>
                  </a:lnTo>
                  <a:lnTo>
                    <a:pt x="587" y="728"/>
                  </a:lnTo>
                  <a:lnTo>
                    <a:pt x="570" y="716"/>
                  </a:lnTo>
                  <a:lnTo>
                    <a:pt x="551" y="707"/>
                  </a:lnTo>
                  <a:lnTo>
                    <a:pt x="530" y="698"/>
                  </a:lnTo>
                  <a:lnTo>
                    <a:pt x="506" y="689"/>
                  </a:lnTo>
                  <a:lnTo>
                    <a:pt x="480" y="680"/>
                  </a:lnTo>
                  <a:lnTo>
                    <a:pt x="415" y="660"/>
                  </a:lnTo>
                  <a:lnTo>
                    <a:pt x="331" y="633"/>
                  </a:lnTo>
                  <a:lnTo>
                    <a:pt x="331" y="633"/>
                  </a:lnTo>
                  <a:lnTo>
                    <a:pt x="321" y="626"/>
                  </a:lnTo>
                  <a:lnTo>
                    <a:pt x="312" y="618"/>
                  </a:lnTo>
                  <a:lnTo>
                    <a:pt x="304" y="610"/>
                  </a:lnTo>
                  <a:lnTo>
                    <a:pt x="298" y="600"/>
                  </a:lnTo>
                  <a:lnTo>
                    <a:pt x="295" y="590"/>
                  </a:lnTo>
                  <a:lnTo>
                    <a:pt x="291" y="579"/>
                  </a:lnTo>
                  <a:lnTo>
                    <a:pt x="290" y="567"/>
                  </a:lnTo>
                  <a:lnTo>
                    <a:pt x="289" y="555"/>
                  </a:lnTo>
                  <a:lnTo>
                    <a:pt x="329" y="335"/>
                  </a:lnTo>
                  <a:lnTo>
                    <a:pt x="329" y="335"/>
                  </a:lnTo>
                  <a:lnTo>
                    <a:pt x="298" y="346"/>
                  </a:lnTo>
                  <a:lnTo>
                    <a:pt x="275" y="354"/>
                  </a:lnTo>
                  <a:lnTo>
                    <a:pt x="266" y="358"/>
                  </a:lnTo>
                  <a:lnTo>
                    <a:pt x="259" y="364"/>
                  </a:lnTo>
                  <a:lnTo>
                    <a:pt x="253" y="370"/>
                  </a:lnTo>
                  <a:lnTo>
                    <a:pt x="248" y="375"/>
                  </a:lnTo>
                  <a:lnTo>
                    <a:pt x="244" y="383"/>
                  </a:lnTo>
                  <a:lnTo>
                    <a:pt x="240" y="392"/>
                  </a:lnTo>
                  <a:lnTo>
                    <a:pt x="238" y="403"/>
                  </a:lnTo>
                  <a:lnTo>
                    <a:pt x="234" y="414"/>
                  </a:lnTo>
                  <a:lnTo>
                    <a:pt x="229" y="445"/>
                  </a:lnTo>
                  <a:lnTo>
                    <a:pt x="222" y="485"/>
                  </a:lnTo>
                  <a:lnTo>
                    <a:pt x="222" y="485"/>
                  </a:lnTo>
                  <a:lnTo>
                    <a:pt x="220" y="493"/>
                  </a:lnTo>
                  <a:lnTo>
                    <a:pt x="216" y="500"/>
                  </a:lnTo>
                  <a:lnTo>
                    <a:pt x="210" y="505"/>
                  </a:lnTo>
                  <a:lnTo>
                    <a:pt x="205" y="510"/>
                  </a:lnTo>
                  <a:lnTo>
                    <a:pt x="197" y="513"/>
                  </a:lnTo>
                  <a:lnTo>
                    <a:pt x="189" y="516"/>
                  </a:lnTo>
                  <a:lnTo>
                    <a:pt x="181" y="517"/>
                  </a:lnTo>
                  <a:lnTo>
                    <a:pt x="173" y="516"/>
                  </a:lnTo>
                  <a:lnTo>
                    <a:pt x="165" y="514"/>
                  </a:lnTo>
                  <a:lnTo>
                    <a:pt x="157" y="511"/>
                  </a:lnTo>
                  <a:lnTo>
                    <a:pt x="150" y="508"/>
                  </a:lnTo>
                  <a:lnTo>
                    <a:pt x="144" y="502"/>
                  </a:lnTo>
                  <a:lnTo>
                    <a:pt x="139" y="495"/>
                  </a:lnTo>
                  <a:lnTo>
                    <a:pt x="135" y="488"/>
                  </a:lnTo>
                  <a:lnTo>
                    <a:pt x="133" y="479"/>
                  </a:lnTo>
                  <a:lnTo>
                    <a:pt x="133" y="469"/>
                  </a:lnTo>
                  <a:lnTo>
                    <a:pt x="133" y="469"/>
                  </a:lnTo>
                  <a:lnTo>
                    <a:pt x="136" y="437"/>
                  </a:lnTo>
                  <a:lnTo>
                    <a:pt x="141" y="408"/>
                  </a:lnTo>
                  <a:lnTo>
                    <a:pt x="145" y="383"/>
                  </a:lnTo>
                  <a:lnTo>
                    <a:pt x="151" y="362"/>
                  </a:lnTo>
                  <a:lnTo>
                    <a:pt x="157" y="342"/>
                  </a:lnTo>
                  <a:lnTo>
                    <a:pt x="165" y="325"/>
                  </a:lnTo>
                  <a:lnTo>
                    <a:pt x="174" y="310"/>
                  </a:lnTo>
                  <a:lnTo>
                    <a:pt x="184" y="298"/>
                  </a:lnTo>
                  <a:lnTo>
                    <a:pt x="197" y="285"/>
                  </a:lnTo>
                  <a:lnTo>
                    <a:pt x="212" y="275"/>
                  </a:lnTo>
                  <a:lnTo>
                    <a:pt x="229" y="265"/>
                  </a:lnTo>
                  <a:lnTo>
                    <a:pt x="248" y="255"/>
                  </a:lnTo>
                  <a:lnTo>
                    <a:pt x="270" y="245"/>
                  </a:lnTo>
                  <a:lnTo>
                    <a:pt x="294" y="236"/>
                  </a:lnTo>
                  <a:lnTo>
                    <a:pt x="353" y="213"/>
                  </a:lnTo>
                  <a:lnTo>
                    <a:pt x="353" y="213"/>
                  </a:lnTo>
                  <a:lnTo>
                    <a:pt x="363" y="211"/>
                  </a:lnTo>
                  <a:lnTo>
                    <a:pt x="376" y="211"/>
                  </a:lnTo>
                  <a:lnTo>
                    <a:pt x="390" y="212"/>
                  </a:lnTo>
                  <a:lnTo>
                    <a:pt x="403" y="214"/>
                  </a:lnTo>
                  <a:lnTo>
                    <a:pt x="430" y="220"/>
                  </a:lnTo>
                  <a:lnTo>
                    <a:pt x="447" y="226"/>
                  </a:lnTo>
                  <a:lnTo>
                    <a:pt x="499" y="318"/>
                  </a:lnTo>
                  <a:lnTo>
                    <a:pt x="531" y="253"/>
                  </a:lnTo>
                  <a:lnTo>
                    <a:pt x="531" y="253"/>
                  </a:lnTo>
                  <a:close/>
                </a:path>
              </a:pathLst>
            </a:custGeom>
            <a:solidFill>
              <a:schemeClr val="bg2"/>
            </a:solidFill>
            <a:ln>
              <a:noFill/>
            </a:ln>
          </p:spPr>
          <p:txBody>
            <a:bodyPr vert="horz" wrap="square" lIns="91440" tIns="45720" rIns="91440" bIns="45720" numCol="1" anchor="t" anchorCtr="0" compatLnSpc="1"/>
            <a:lstStyle/>
            <a:p>
              <a:endParaRPr lang="ko-KR" altLang="en-US" sz="1400">
                <a:solidFill>
                  <a:schemeClr val="tx1">
                    <a:lumMod val="65000"/>
                    <a:lumOff val="35000"/>
                  </a:schemeClr>
                </a:solidFill>
                <a:latin typeface="+mn-ea"/>
              </a:endParaRPr>
            </a:p>
          </p:txBody>
        </p:sp>
      </p:grpSp>
      <p:grpSp>
        <p:nvGrpSpPr>
          <p:cNvPr id="32" name="그룹 24"/>
          <p:cNvGrpSpPr/>
          <p:nvPr/>
        </p:nvGrpSpPr>
        <p:grpSpPr>
          <a:xfrm>
            <a:off x="1561381" y="3444107"/>
            <a:ext cx="746364" cy="746363"/>
            <a:chOff x="848089" y="4829495"/>
            <a:chExt cx="923196" cy="923196"/>
          </a:xfrm>
        </p:grpSpPr>
        <p:sp>
          <p:nvSpPr>
            <p:cNvPr id="45" name="타원 25"/>
            <p:cNvSpPr/>
            <p:nvPr/>
          </p:nvSpPr>
          <p:spPr>
            <a:xfrm>
              <a:off x="848089" y="4829495"/>
              <a:ext cx="923196" cy="9231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latin typeface="+mn-ea"/>
              </a:endParaRPr>
            </a:p>
          </p:txBody>
        </p:sp>
        <p:sp>
          <p:nvSpPr>
            <p:cNvPr id="46" name="Freeform 8"/>
            <p:cNvSpPr>
              <a:spLocks noEditPoints="1"/>
            </p:cNvSpPr>
            <p:nvPr/>
          </p:nvSpPr>
          <p:spPr bwMode="auto">
            <a:xfrm>
              <a:off x="1062562" y="5085717"/>
              <a:ext cx="494250" cy="410752"/>
            </a:xfrm>
            <a:custGeom>
              <a:avLst/>
              <a:gdLst>
                <a:gd name="T0" fmla="*/ 986 w 1102"/>
                <a:gd name="T1" fmla="*/ 519 h 916"/>
                <a:gd name="T2" fmla="*/ 1002 w 1102"/>
                <a:gd name="T3" fmla="*/ 634 h 916"/>
                <a:gd name="T4" fmla="*/ 964 w 1102"/>
                <a:gd name="T5" fmla="*/ 722 h 916"/>
                <a:gd name="T6" fmla="*/ 877 w 1102"/>
                <a:gd name="T7" fmla="*/ 781 h 916"/>
                <a:gd name="T8" fmla="*/ 827 w 1102"/>
                <a:gd name="T9" fmla="*/ 847 h 916"/>
                <a:gd name="T10" fmla="*/ 754 w 1102"/>
                <a:gd name="T11" fmla="*/ 889 h 916"/>
                <a:gd name="T12" fmla="*/ 642 w 1102"/>
                <a:gd name="T13" fmla="*/ 906 h 916"/>
                <a:gd name="T14" fmla="*/ 673 w 1102"/>
                <a:gd name="T15" fmla="*/ 859 h 916"/>
                <a:gd name="T16" fmla="*/ 721 w 1102"/>
                <a:gd name="T17" fmla="*/ 841 h 916"/>
                <a:gd name="T18" fmla="*/ 642 w 1102"/>
                <a:gd name="T19" fmla="*/ 730 h 916"/>
                <a:gd name="T20" fmla="*/ 761 w 1102"/>
                <a:gd name="T21" fmla="*/ 783 h 916"/>
                <a:gd name="T22" fmla="*/ 819 w 1102"/>
                <a:gd name="T23" fmla="*/ 786 h 916"/>
                <a:gd name="T24" fmla="*/ 723 w 1102"/>
                <a:gd name="T25" fmla="*/ 679 h 916"/>
                <a:gd name="T26" fmla="*/ 736 w 1102"/>
                <a:gd name="T27" fmla="*/ 636 h 916"/>
                <a:gd name="T28" fmla="*/ 871 w 1102"/>
                <a:gd name="T29" fmla="*/ 725 h 916"/>
                <a:gd name="T30" fmla="*/ 909 w 1102"/>
                <a:gd name="T31" fmla="*/ 686 h 916"/>
                <a:gd name="T32" fmla="*/ 779 w 1102"/>
                <a:gd name="T33" fmla="*/ 558 h 916"/>
                <a:gd name="T34" fmla="*/ 822 w 1102"/>
                <a:gd name="T35" fmla="*/ 543 h 916"/>
                <a:gd name="T36" fmla="*/ 957 w 1102"/>
                <a:gd name="T37" fmla="*/ 603 h 916"/>
                <a:gd name="T38" fmla="*/ 655 w 1102"/>
                <a:gd name="T39" fmla="*/ 289 h 916"/>
                <a:gd name="T40" fmla="*/ 700 w 1102"/>
                <a:gd name="T41" fmla="*/ 274 h 916"/>
                <a:gd name="T42" fmla="*/ 92 w 1102"/>
                <a:gd name="T43" fmla="*/ 421 h 916"/>
                <a:gd name="T44" fmla="*/ 0 w 1102"/>
                <a:gd name="T45" fmla="*/ 244 h 916"/>
                <a:gd name="T46" fmla="*/ 166 w 1102"/>
                <a:gd name="T47" fmla="*/ 31 h 916"/>
                <a:gd name="T48" fmla="*/ 248 w 1102"/>
                <a:gd name="T49" fmla="*/ 2 h 916"/>
                <a:gd name="T50" fmla="*/ 346 w 1102"/>
                <a:gd name="T51" fmla="*/ 57 h 916"/>
                <a:gd name="T52" fmla="*/ 503 w 1102"/>
                <a:gd name="T53" fmla="*/ 39 h 916"/>
                <a:gd name="T54" fmla="*/ 324 w 1102"/>
                <a:gd name="T55" fmla="*/ 107 h 916"/>
                <a:gd name="T56" fmla="*/ 223 w 1102"/>
                <a:gd name="T57" fmla="*/ 57 h 916"/>
                <a:gd name="T58" fmla="*/ 57 w 1102"/>
                <a:gd name="T59" fmla="*/ 257 h 916"/>
                <a:gd name="T60" fmla="*/ 136 w 1102"/>
                <a:gd name="T61" fmla="*/ 353 h 916"/>
                <a:gd name="T62" fmla="*/ 142 w 1102"/>
                <a:gd name="T63" fmla="*/ 480 h 916"/>
                <a:gd name="T64" fmla="*/ 515 w 1102"/>
                <a:gd name="T65" fmla="*/ 757 h 916"/>
                <a:gd name="T66" fmla="*/ 490 w 1102"/>
                <a:gd name="T67" fmla="*/ 742 h 916"/>
                <a:gd name="T68" fmla="*/ 437 w 1102"/>
                <a:gd name="T69" fmla="*/ 679 h 916"/>
                <a:gd name="T70" fmla="*/ 377 w 1102"/>
                <a:gd name="T71" fmla="*/ 681 h 916"/>
                <a:gd name="T72" fmla="*/ 354 w 1102"/>
                <a:gd name="T73" fmla="*/ 616 h 916"/>
                <a:gd name="T74" fmla="*/ 283 w 1102"/>
                <a:gd name="T75" fmla="*/ 601 h 916"/>
                <a:gd name="T76" fmla="*/ 271 w 1102"/>
                <a:gd name="T77" fmla="*/ 524 h 916"/>
                <a:gd name="T78" fmla="*/ 187 w 1102"/>
                <a:gd name="T79" fmla="*/ 506 h 916"/>
                <a:gd name="T80" fmla="*/ 128 w 1102"/>
                <a:gd name="T81" fmla="*/ 583 h 916"/>
                <a:gd name="T82" fmla="*/ 166 w 1102"/>
                <a:gd name="T83" fmla="*/ 654 h 916"/>
                <a:gd name="T84" fmla="*/ 220 w 1102"/>
                <a:gd name="T85" fmla="*/ 664 h 916"/>
                <a:gd name="T86" fmla="*/ 229 w 1102"/>
                <a:gd name="T87" fmla="*/ 762 h 916"/>
                <a:gd name="T88" fmla="*/ 326 w 1102"/>
                <a:gd name="T89" fmla="*/ 758 h 916"/>
                <a:gd name="T90" fmla="*/ 343 w 1102"/>
                <a:gd name="T91" fmla="*/ 809 h 916"/>
                <a:gd name="T92" fmla="*/ 439 w 1102"/>
                <a:gd name="T93" fmla="*/ 827 h 916"/>
                <a:gd name="T94" fmla="*/ 458 w 1102"/>
                <a:gd name="T95" fmla="*/ 848 h 916"/>
                <a:gd name="T96" fmla="*/ 518 w 1102"/>
                <a:gd name="T97" fmla="*/ 899 h 916"/>
                <a:gd name="T98" fmla="*/ 592 w 1102"/>
                <a:gd name="T99" fmla="*/ 858 h 916"/>
                <a:gd name="T100" fmla="*/ 577 w 1102"/>
                <a:gd name="T101" fmla="*/ 771 h 916"/>
                <a:gd name="T102" fmla="*/ 992 w 1102"/>
                <a:gd name="T103" fmla="*/ 425 h 916"/>
                <a:gd name="T104" fmla="*/ 1045 w 1102"/>
                <a:gd name="T105" fmla="*/ 300 h 916"/>
                <a:gd name="T106" fmla="*/ 1084 w 1102"/>
                <a:gd name="T107" fmla="*/ 166 h 916"/>
                <a:gd name="T108" fmla="*/ 828 w 1102"/>
                <a:gd name="T109" fmla="*/ 40 h 916"/>
                <a:gd name="T110" fmla="*/ 657 w 1102"/>
                <a:gd name="T111" fmla="*/ 41 h 916"/>
                <a:gd name="T112" fmla="*/ 319 w 1102"/>
                <a:gd name="T113" fmla="*/ 237 h 916"/>
                <a:gd name="T114" fmla="*/ 343 w 1102"/>
                <a:gd name="T115" fmla="*/ 324 h 916"/>
                <a:gd name="T116" fmla="*/ 584 w 1102"/>
                <a:gd name="T117" fmla="*/ 214 h 916"/>
                <a:gd name="T118" fmla="*/ 683 w 1102"/>
                <a:gd name="T119" fmla="*/ 231 h 916"/>
                <a:gd name="T120" fmla="*/ 764 w 1102"/>
                <a:gd name="T121" fmla="*/ 245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02" h="916">
                  <a:moveTo>
                    <a:pt x="717" y="273"/>
                  </a:moveTo>
                  <a:lnTo>
                    <a:pt x="717" y="273"/>
                  </a:lnTo>
                  <a:lnTo>
                    <a:pt x="817" y="363"/>
                  </a:lnTo>
                  <a:lnTo>
                    <a:pt x="866" y="407"/>
                  </a:lnTo>
                  <a:lnTo>
                    <a:pt x="915" y="454"/>
                  </a:lnTo>
                  <a:lnTo>
                    <a:pt x="915" y="454"/>
                  </a:lnTo>
                  <a:lnTo>
                    <a:pt x="922" y="459"/>
                  </a:lnTo>
                  <a:lnTo>
                    <a:pt x="929" y="465"/>
                  </a:lnTo>
                  <a:lnTo>
                    <a:pt x="965" y="498"/>
                  </a:lnTo>
                  <a:lnTo>
                    <a:pt x="986" y="519"/>
                  </a:lnTo>
                  <a:lnTo>
                    <a:pt x="986" y="519"/>
                  </a:lnTo>
                  <a:lnTo>
                    <a:pt x="995" y="530"/>
                  </a:lnTo>
                  <a:lnTo>
                    <a:pt x="1002" y="540"/>
                  </a:lnTo>
                  <a:lnTo>
                    <a:pt x="1007" y="550"/>
                  </a:lnTo>
                  <a:lnTo>
                    <a:pt x="1011" y="561"/>
                  </a:lnTo>
                  <a:lnTo>
                    <a:pt x="1014" y="572"/>
                  </a:lnTo>
                  <a:lnTo>
                    <a:pt x="1014" y="583"/>
                  </a:lnTo>
                  <a:lnTo>
                    <a:pt x="1014" y="593"/>
                  </a:lnTo>
                  <a:lnTo>
                    <a:pt x="1013" y="605"/>
                  </a:lnTo>
                  <a:lnTo>
                    <a:pt x="1011" y="615"/>
                  </a:lnTo>
                  <a:lnTo>
                    <a:pt x="1006" y="625"/>
                  </a:lnTo>
                  <a:lnTo>
                    <a:pt x="1002" y="634"/>
                  </a:lnTo>
                  <a:lnTo>
                    <a:pt x="996" y="644"/>
                  </a:lnTo>
                  <a:lnTo>
                    <a:pt x="988" y="652"/>
                  </a:lnTo>
                  <a:lnTo>
                    <a:pt x="980" y="658"/>
                  </a:lnTo>
                  <a:lnTo>
                    <a:pt x="972" y="664"/>
                  </a:lnTo>
                  <a:lnTo>
                    <a:pt x="962" y="669"/>
                  </a:lnTo>
                  <a:lnTo>
                    <a:pt x="962" y="669"/>
                  </a:lnTo>
                  <a:lnTo>
                    <a:pt x="965" y="680"/>
                  </a:lnTo>
                  <a:lnTo>
                    <a:pt x="967" y="692"/>
                  </a:lnTo>
                  <a:lnTo>
                    <a:pt x="967" y="702"/>
                  </a:lnTo>
                  <a:lnTo>
                    <a:pt x="966" y="712"/>
                  </a:lnTo>
                  <a:lnTo>
                    <a:pt x="964" y="722"/>
                  </a:lnTo>
                  <a:lnTo>
                    <a:pt x="960" y="731"/>
                  </a:lnTo>
                  <a:lnTo>
                    <a:pt x="956" y="741"/>
                  </a:lnTo>
                  <a:lnTo>
                    <a:pt x="950" y="749"/>
                  </a:lnTo>
                  <a:lnTo>
                    <a:pt x="943" y="755"/>
                  </a:lnTo>
                  <a:lnTo>
                    <a:pt x="937" y="762"/>
                  </a:lnTo>
                  <a:lnTo>
                    <a:pt x="927" y="768"/>
                  </a:lnTo>
                  <a:lnTo>
                    <a:pt x="918" y="774"/>
                  </a:lnTo>
                  <a:lnTo>
                    <a:pt x="909" y="777"/>
                  </a:lnTo>
                  <a:lnTo>
                    <a:pt x="899" y="779"/>
                  </a:lnTo>
                  <a:lnTo>
                    <a:pt x="889" y="781"/>
                  </a:lnTo>
                  <a:lnTo>
                    <a:pt x="877" y="781"/>
                  </a:lnTo>
                  <a:lnTo>
                    <a:pt x="877" y="781"/>
                  </a:lnTo>
                  <a:lnTo>
                    <a:pt x="876" y="790"/>
                  </a:lnTo>
                  <a:lnTo>
                    <a:pt x="874" y="799"/>
                  </a:lnTo>
                  <a:lnTo>
                    <a:pt x="870" y="807"/>
                  </a:lnTo>
                  <a:lnTo>
                    <a:pt x="866" y="815"/>
                  </a:lnTo>
                  <a:lnTo>
                    <a:pt x="861" y="822"/>
                  </a:lnTo>
                  <a:lnTo>
                    <a:pt x="855" y="827"/>
                  </a:lnTo>
                  <a:lnTo>
                    <a:pt x="849" y="834"/>
                  </a:lnTo>
                  <a:lnTo>
                    <a:pt x="842" y="839"/>
                  </a:lnTo>
                  <a:lnTo>
                    <a:pt x="835" y="843"/>
                  </a:lnTo>
                  <a:lnTo>
                    <a:pt x="827" y="847"/>
                  </a:lnTo>
                  <a:lnTo>
                    <a:pt x="819" y="850"/>
                  </a:lnTo>
                  <a:lnTo>
                    <a:pt x="811" y="852"/>
                  </a:lnTo>
                  <a:lnTo>
                    <a:pt x="802" y="854"/>
                  </a:lnTo>
                  <a:lnTo>
                    <a:pt x="793" y="854"/>
                  </a:lnTo>
                  <a:lnTo>
                    <a:pt x="784" y="852"/>
                  </a:lnTo>
                  <a:lnTo>
                    <a:pt x="774" y="851"/>
                  </a:lnTo>
                  <a:lnTo>
                    <a:pt x="774" y="851"/>
                  </a:lnTo>
                  <a:lnTo>
                    <a:pt x="771" y="862"/>
                  </a:lnTo>
                  <a:lnTo>
                    <a:pt x="766" y="872"/>
                  </a:lnTo>
                  <a:lnTo>
                    <a:pt x="761" y="881"/>
                  </a:lnTo>
                  <a:lnTo>
                    <a:pt x="754" y="889"/>
                  </a:lnTo>
                  <a:lnTo>
                    <a:pt x="746" y="897"/>
                  </a:lnTo>
                  <a:lnTo>
                    <a:pt x="738" y="903"/>
                  </a:lnTo>
                  <a:lnTo>
                    <a:pt x="729" y="907"/>
                  </a:lnTo>
                  <a:lnTo>
                    <a:pt x="719" y="912"/>
                  </a:lnTo>
                  <a:lnTo>
                    <a:pt x="708" y="914"/>
                  </a:lnTo>
                  <a:lnTo>
                    <a:pt x="698" y="916"/>
                  </a:lnTo>
                  <a:lnTo>
                    <a:pt x="687" y="916"/>
                  </a:lnTo>
                  <a:lnTo>
                    <a:pt x="675" y="915"/>
                  </a:lnTo>
                  <a:lnTo>
                    <a:pt x="664" y="914"/>
                  </a:lnTo>
                  <a:lnTo>
                    <a:pt x="652" y="911"/>
                  </a:lnTo>
                  <a:lnTo>
                    <a:pt x="642" y="906"/>
                  </a:lnTo>
                  <a:lnTo>
                    <a:pt x="631" y="900"/>
                  </a:lnTo>
                  <a:lnTo>
                    <a:pt x="623" y="895"/>
                  </a:lnTo>
                  <a:lnTo>
                    <a:pt x="623" y="895"/>
                  </a:lnTo>
                  <a:lnTo>
                    <a:pt x="631" y="883"/>
                  </a:lnTo>
                  <a:lnTo>
                    <a:pt x="636" y="871"/>
                  </a:lnTo>
                  <a:lnTo>
                    <a:pt x="641" y="858"/>
                  </a:lnTo>
                  <a:lnTo>
                    <a:pt x="644" y="844"/>
                  </a:lnTo>
                  <a:lnTo>
                    <a:pt x="644" y="844"/>
                  </a:lnTo>
                  <a:lnTo>
                    <a:pt x="656" y="851"/>
                  </a:lnTo>
                  <a:lnTo>
                    <a:pt x="667" y="857"/>
                  </a:lnTo>
                  <a:lnTo>
                    <a:pt x="673" y="859"/>
                  </a:lnTo>
                  <a:lnTo>
                    <a:pt x="679" y="860"/>
                  </a:lnTo>
                  <a:lnTo>
                    <a:pt x="684" y="862"/>
                  </a:lnTo>
                  <a:lnTo>
                    <a:pt x="691" y="862"/>
                  </a:lnTo>
                  <a:lnTo>
                    <a:pt x="691" y="862"/>
                  </a:lnTo>
                  <a:lnTo>
                    <a:pt x="701" y="859"/>
                  </a:lnTo>
                  <a:lnTo>
                    <a:pt x="709" y="856"/>
                  </a:lnTo>
                  <a:lnTo>
                    <a:pt x="713" y="852"/>
                  </a:lnTo>
                  <a:lnTo>
                    <a:pt x="716" y="849"/>
                  </a:lnTo>
                  <a:lnTo>
                    <a:pt x="719" y="846"/>
                  </a:lnTo>
                  <a:lnTo>
                    <a:pt x="721" y="841"/>
                  </a:lnTo>
                  <a:lnTo>
                    <a:pt x="721" y="841"/>
                  </a:lnTo>
                  <a:lnTo>
                    <a:pt x="722" y="832"/>
                  </a:lnTo>
                  <a:lnTo>
                    <a:pt x="720" y="820"/>
                  </a:lnTo>
                  <a:lnTo>
                    <a:pt x="649" y="763"/>
                  </a:lnTo>
                  <a:lnTo>
                    <a:pt x="649" y="763"/>
                  </a:lnTo>
                  <a:lnTo>
                    <a:pt x="645" y="760"/>
                  </a:lnTo>
                  <a:lnTo>
                    <a:pt x="642" y="755"/>
                  </a:lnTo>
                  <a:lnTo>
                    <a:pt x="640" y="751"/>
                  </a:lnTo>
                  <a:lnTo>
                    <a:pt x="639" y="745"/>
                  </a:lnTo>
                  <a:lnTo>
                    <a:pt x="639" y="741"/>
                  </a:lnTo>
                  <a:lnTo>
                    <a:pt x="640" y="735"/>
                  </a:lnTo>
                  <a:lnTo>
                    <a:pt x="642" y="730"/>
                  </a:lnTo>
                  <a:lnTo>
                    <a:pt x="644" y="726"/>
                  </a:lnTo>
                  <a:lnTo>
                    <a:pt x="644" y="726"/>
                  </a:lnTo>
                  <a:lnTo>
                    <a:pt x="649" y="721"/>
                  </a:lnTo>
                  <a:lnTo>
                    <a:pt x="653" y="719"/>
                  </a:lnTo>
                  <a:lnTo>
                    <a:pt x="658" y="717"/>
                  </a:lnTo>
                  <a:lnTo>
                    <a:pt x="663" y="716"/>
                  </a:lnTo>
                  <a:lnTo>
                    <a:pt x="668" y="716"/>
                  </a:lnTo>
                  <a:lnTo>
                    <a:pt x="673" y="717"/>
                  </a:lnTo>
                  <a:lnTo>
                    <a:pt x="679" y="718"/>
                  </a:lnTo>
                  <a:lnTo>
                    <a:pt x="683" y="721"/>
                  </a:lnTo>
                  <a:lnTo>
                    <a:pt x="761" y="783"/>
                  </a:lnTo>
                  <a:lnTo>
                    <a:pt x="761" y="783"/>
                  </a:lnTo>
                  <a:lnTo>
                    <a:pt x="768" y="789"/>
                  </a:lnTo>
                  <a:lnTo>
                    <a:pt x="774" y="793"/>
                  </a:lnTo>
                  <a:lnTo>
                    <a:pt x="782" y="797"/>
                  </a:lnTo>
                  <a:lnTo>
                    <a:pt x="789" y="798"/>
                  </a:lnTo>
                  <a:lnTo>
                    <a:pt x="795" y="799"/>
                  </a:lnTo>
                  <a:lnTo>
                    <a:pt x="802" y="798"/>
                  </a:lnTo>
                  <a:lnTo>
                    <a:pt x="809" y="795"/>
                  </a:lnTo>
                  <a:lnTo>
                    <a:pt x="814" y="792"/>
                  </a:lnTo>
                  <a:lnTo>
                    <a:pt x="814" y="792"/>
                  </a:lnTo>
                  <a:lnTo>
                    <a:pt x="819" y="786"/>
                  </a:lnTo>
                  <a:lnTo>
                    <a:pt x="822" y="781"/>
                  </a:lnTo>
                  <a:lnTo>
                    <a:pt x="822" y="781"/>
                  </a:lnTo>
                  <a:lnTo>
                    <a:pt x="824" y="774"/>
                  </a:lnTo>
                  <a:lnTo>
                    <a:pt x="825" y="767"/>
                  </a:lnTo>
                  <a:lnTo>
                    <a:pt x="825" y="763"/>
                  </a:lnTo>
                  <a:lnTo>
                    <a:pt x="824" y="760"/>
                  </a:lnTo>
                  <a:lnTo>
                    <a:pt x="821" y="758"/>
                  </a:lnTo>
                  <a:lnTo>
                    <a:pt x="819" y="754"/>
                  </a:lnTo>
                  <a:lnTo>
                    <a:pt x="727" y="682"/>
                  </a:lnTo>
                  <a:lnTo>
                    <a:pt x="727" y="682"/>
                  </a:lnTo>
                  <a:lnTo>
                    <a:pt x="723" y="679"/>
                  </a:lnTo>
                  <a:lnTo>
                    <a:pt x="720" y="674"/>
                  </a:lnTo>
                  <a:lnTo>
                    <a:pt x="717" y="670"/>
                  </a:lnTo>
                  <a:lnTo>
                    <a:pt x="716" y="664"/>
                  </a:lnTo>
                  <a:lnTo>
                    <a:pt x="716" y="660"/>
                  </a:lnTo>
                  <a:lnTo>
                    <a:pt x="717" y="654"/>
                  </a:lnTo>
                  <a:lnTo>
                    <a:pt x="720" y="649"/>
                  </a:lnTo>
                  <a:lnTo>
                    <a:pt x="722" y="645"/>
                  </a:lnTo>
                  <a:lnTo>
                    <a:pt x="722" y="645"/>
                  </a:lnTo>
                  <a:lnTo>
                    <a:pt x="727" y="640"/>
                  </a:lnTo>
                  <a:lnTo>
                    <a:pt x="731" y="638"/>
                  </a:lnTo>
                  <a:lnTo>
                    <a:pt x="736" y="636"/>
                  </a:lnTo>
                  <a:lnTo>
                    <a:pt x="740" y="634"/>
                  </a:lnTo>
                  <a:lnTo>
                    <a:pt x="746" y="634"/>
                  </a:lnTo>
                  <a:lnTo>
                    <a:pt x="750" y="634"/>
                  </a:lnTo>
                  <a:lnTo>
                    <a:pt x="756" y="637"/>
                  </a:lnTo>
                  <a:lnTo>
                    <a:pt x="761" y="640"/>
                  </a:lnTo>
                  <a:lnTo>
                    <a:pt x="857" y="716"/>
                  </a:lnTo>
                  <a:lnTo>
                    <a:pt x="857" y="716"/>
                  </a:lnTo>
                  <a:lnTo>
                    <a:pt x="859" y="717"/>
                  </a:lnTo>
                  <a:lnTo>
                    <a:pt x="859" y="717"/>
                  </a:lnTo>
                  <a:lnTo>
                    <a:pt x="865" y="721"/>
                  </a:lnTo>
                  <a:lnTo>
                    <a:pt x="871" y="725"/>
                  </a:lnTo>
                  <a:lnTo>
                    <a:pt x="878" y="726"/>
                  </a:lnTo>
                  <a:lnTo>
                    <a:pt x="884" y="727"/>
                  </a:lnTo>
                  <a:lnTo>
                    <a:pt x="891" y="726"/>
                  </a:lnTo>
                  <a:lnTo>
                    <a:pt x="897" y="723"/>
                  </a:lnTo>
                  <a:lnTo>
                    <a:pt x="901" y="720"/>
                  </a:lnTo>
                  <a:lnTo>
                    <a:pt x="906" y="717"/>
                  </a:lnTo>
                  <a:lnTo>
                    <a:pt x="909" y="711"/>
                  </a:lnTo>
                  <a:lnTo>
                    <a:pt x="911" y="705"/>
                  </a:lnTo>
                  <a:lnTo>
                    <a:pt x="913" y="700"/>
                  </a:lnTo>
                  <a:lnTo>
                    <a:pt x="911" y="693"/>
                  </a:lnTo>
                  <a:lnTo>
                    <a:pt x="909" y="686"/>
                  </a:lnTo>
                  <a:lnTo>
                    <a:pt x="906" y="678"/>
                  </a:lnTo>
                  <a:lnTo>
                    <a:pt x="899" y="671"/>
                  </a:lnTo>
                  <a:lnTo>
                    <a:pt x="891" y="663"/>
                  </a:lnTo>
                  <a:lnTo>
                    <a:pt x="789" y="587"/>
                  </a:lnTo>
                  <a:lnTo>
                    <a:pt x="789" y="587"/>
                  </a:lnTo>
                  <a:lnTo>
                    <a:pt x="785" y="583"/>
                  </a:lnTo>
                  <a:lnTo>
                    <a:pt x="782" y="579"/>
                  </a:lnTo>
                  <a:lnTo>
                    <a:pt x="780" y="574"/>
                  </a:lnTo>
                  <a:lnTo>
                    <a:pt x="779" y="568"/>
                  </a:lnTo>
                  <a:lnTo>
                    <a:pt x="779" y="564"/>
                  </a:lnTo>
                  <a:lnTo>
                    <a:pt x="779" y="558"/>
                  </a:lnTo>
                  <a:lnTo>
                    <a:pt x="781" y="553"/>
                  </a:lnTo>
                  <a:lnTo>
                    <a:pt x="784" y="549"/>
                  </a:lnTo>
                  <a:lnTo>
                    <a:pt x="784" y="549"/>
                  </a:lnTo>
                  <a:lnTo>
                    <a:pt x="788" y="544"/>
                  </a:lnTo>
                  <a:lnTo>
                    <a:pt x="792" y="541"/>
                  </a:lnTo>
                  <a:lnTo>
                    <a:pt x="797" y="539"/>
                  </a:lnTo>
                  <a:lnTo>
                    <a:pt x="802" y="538"/>
                  </a:lnTo>
                  <a:lnTo>
                    <a:pt x="808" y="538"/>
                  </a:lnTo>
                  <a:lnTo>
                    <a:pt x="812" y="539"/>
                  </a:lnTo>
                  <a:lnTo>
                    <a:pt x="818" y="540"/>
                  </a:lnTo>
                  <a:lnTo>
                    <a:pt x="822" y="543"/>
                  </a:lnTo>
                  <a:lnTo>
                    <a:pt x="923" y="619"/>
                  </a:lnTo>
                  <a:lnTo>
                    <a:pt x="923" y="619"/>
                  </a:lnTo>
                  <a:lnTo>
                    <a:pt x="927" y="621"/>
                  </a:lnTo>
                  <a:lnTo>
                    <a:pt x="931" y="621"/>
                  </a:lnTo>
                  <a:lnTo>
                    <a:pt x="935" y="621"/>
                  </a:lnTo>
                  <a:lnTo>
                    <a:pt x="939" y="620"/>
                  </a:lnTo>
                  <a:lnTo>
                    <a:pt x="943" y="617"/>
                  </a:lnTo>
                  <a:lnTo>
                    <a:pt x="947" y="615"/>
                  </a:lnTo>
                  <a:lnTo>
                    <a:pt x="954" y="608"/>
                  </a:lnTo>
                  <a:lnTo>
                    <a:pt x="954" y="608"/>
                  </a:lnTo>
                  <a:lnTo>
                    <a:pt x="957" y="603"/>
                  </a:lnTo>
                  <a:lnTo>
                    <a:pt x="959" y="596"/>
                  </a:lnTo>
                  <a:lnTo>
                    <a:pt x="960" y="590"/>
                  </a:lnTo>
                  <a:lnTo>
                    <a:pt x="960" y="583"/>
                  </a:lnTo>
                  <a:lnTo>
                    <a:pt x="958" y="576"/>
                  </a:lnTo>
                  <a:lnTo>
                    <a:pt x="956" y="569"/>
                  </a:lnTo>
                  <a:lnTo>
                    <a:pt x="952" y="564"/>
                  </a:lnTo>
                  <a:lnTo>
                    <a:pt x="947" y="558"/>
                  </a:lnTo>
                  <a:lnTo>
                    <a:pt x="926" y="536"/>
                  </a:lnTo>
                  <a:lnTo>
                    <a:pt x="657" y="291"/>
                  </a:lnTo>
                  <a:lnTo>
                    <a:pt x="657" y="291"/>
                  </a:lnTo>
                  <a:lnTo>
                    <a:pt x="655" y="289"/>
                  </a:lnTo>
                  <a:lnTo>
                    <a:pt x="655" y="287"/>
                  </a:lnTo>
                  <a:lnTo>
                    <a:pt x="653" y="284"/>
                  </a:lnTo>
                  <a:lnTo>
                    <a:pt x="655" y="281"/>
                  </a:lnTo>
                  <a:lnTo>
                    <a:pt x="656" y="279"/>
                  </a:lnTo>
                  <a:lnTo>
                    <a:pt x="658" y="277"/>
                  </a:lnTo>
                  <a:lnTo>
                    <a:pt x="660" y="276"/>
                  </a:lnTo>
                  <a:lnTo>
                    <a:pt x="664" y="276"/>
                  </a:lnTo>
                  <a:lnTo>
                    <a:pt x="664" y="276"/>
                  </a:lnTo>
                  <a:lnTo>
                    <a:pt x="676" y="276"/>
                  </a:lnTo>
                  <a:lnTo>
                    <a:pt x="689" y="275"/>
                  </a:lnTo>
                  <a:lnTo>
                    <a:pt x="700" y="274"/>
                  </a:lnTo>
                  <a:lnTo>
                    <a:pt x="713" y="273"/>
                  </a:lnTo>
                  <a:lnTo>
                    <a:pt x="713" y="273"/>
                  </a:lnTo>
                  <a:lnTo>
                    <a:pt x="717" y="273"/>
                  </a:lnTo>
                  <a:lnTo>
                    <a:pt x="717" y="273"/>
                  </a:lnTo>
                  <a:close/>
                  <a:moveTo>
                    <a:pt x="123" y="501"/>
                  </a:moveTo>
                  <a:lnTo>
                    <a:pt x="123" y="501"/>
                  </a:lnTo>
                  <a:lnTo>
                    <a:pt x="114" y="486"/>
                  </a:lnTo>
                  <a:lnTo>
                    <a:pt x="107" y="471"/>
                  </a:lnTo>
                  <a:lnTo>
                    <a:pt x="101" y="455"/>
                  </a:lnTo>
                  <a:lnTo>
                    <a:pt x="97" y="438"/>
                  </a:lnTo>
                  <a:lnTo>
                    <a:pt x="92" y="421"/>
                  </a:lnTo>
                  <a:lnTo>
                    <a:pt x="90" y="404"/>
                  </a:lnTo>
                  <a:lnTo>
                    <a:pt x="85" y="368"/>
                  </a:lnTo>
                  <a:lnTo>
                    <a:pt x="51" y="336"/>
                  </a:lnTo>
                  <a:lnTo>
                    <a:pt x="51" y="336"/>
                  </a:lnTo>
                  <a:lnTo>
                    <a:pt x="31" y="315"/>
                  </a:lnTo>
                  <a:lnTo>
                    <a:pt x="22" y="305"/>
                  </a:lnTo>
                  <a:lnTo>
                    <a:pt x="16" y="295"/>
                  </a:lnTo>
                  <a:lnTo>
                    <a:pt x="9" y="284"/>
                  </a:lnTo>
                  <a:lnTo>
                    <a:pt x="4" y="272"/>
                  </a:lnTo>
                  <a:lnTo>
                    <a:pt x="1" y="259"/>
                  </a:lnTo>
                  <a:lnTo>
                    <a:pt x="0" y="244"/>
                  </a:lnTo>
                  <a:lnTo>
                    <a:pt x="0" y="244"/>
                  </a:lnTo>
                  <a:lnTo>
                    <a:pt x="1" y="236"/>
                  </a:lnTo>
                  <a:lnTo>
                    <a:pt x="2" y="228"/>
                  </a:lnTo>
                  <a:lnTo>
                    <a:pt x="3" y="220"/>
                  </a:lnTo>
                  <a:lnTo>
                    <a:pt x="6" y="214"/>
                  </a:lnTo>
                  <a:lnTo>
                    <a:pt x="10" y="206"/>
                  </a:lnTo>
                  <a:lnTo>
                    <a:pt x="13" y="199"/>
                  </a:lnTo>
                  <a:lnTo>
                    <a:pt x="18" y="192"/>
                  </a:lnTo>
                  <a:lnTo>
                    <a:pt x="23" y="185"/>
                  </a:lnTo>
                  <a:lnTo>
                    <a:pt x="166" y="31"/>
                  </a:lnTo>
                  <a:lnTo>
                    <a:pt x="166" y="31"/>
                  </a:lnTo>
                  <a:lnTo>
                    <a:pt x="172" y="24"/>
                  </a:lnTo>
                  <a:lnTo>
                    <a:pt x="179" y="20"/>
                  </a:lnTo>
                  <a:lnTo>
                    <a:pt x="186" y="15"/>
                  </a:lnTo>
                  <a:lnTo>
                    <a:pt x="194" y="10"/>
                  </a:lnTo>
                  <a:lnTo>
                    <a:pt x="200" y="7"/>
                  </a:lnTo>
                  <a:lnTo>
                    <a:pt x="208" y="5"/>
                  </a:lnTo>
                  <a:lnTo>
                    <a:pt x="216" y="2"/>
                  </a:lnTo>
                  <a:lnTo>
                    <a:pt x="224" y="1"/>
                  </a:lnTo>
                  <a:lnTo>
                    <a:pt x="232" y="1"/>
                  </a:lnTo>
                  <a:lnTo>
                    <a:pt x="240" y="1"/>
                  </a:lnTo>
                  <a:lnTo>
                    <a:pt x="248" y="2"/>
                  </a:lnTo>
                  <a:lnTo>
                    <a:pt x="256" y="5"/>
                  </a:lnTo>
                  <a:lnTo>
                    <a:pt x="264" y="7"/>
                  </a:lnTo>
                  <a:lnTo>
                    <a:pt x="272" y="10"/>
                  </a:lnTo>
                  <a:lnTo>
                    <a:pt x="279" y="15"/>
                  </a:lnTo>
                  <a:lnTo>
                    <a:pt x="286" y="20"/>
                  </a:lnTo>
                  <a:lnTo>
                    <a:pt x="286" y="20"/>
                  </a:lnTo>
                  <a:lnTo>
                    <a:pt x="301" y="31"/>
                  </a:lnTo>
                  <a:lnTo>
                    <a:pt x="315" y="40"/>
                  </a:lnTo>
                  <a:lnTo>
                    <a:pt x="328" y="49"/>
                  </a:lnTo>
                  <a:lnTo>
                    <a:pt x="346" y="57"/>
                  </a:lnTo>
                  <a:lnTo>
                    <a:pt x="346" y="57"/>
                  </a:lnTo>
                  <a:lnTo>
                    <a:pt x="359" y="62"/>
                  </a:lnTo>
                  <a:lnTo>
                    <a:pt x="366" y="63"/>
                  </a:lnTo>
                  <a:lnTo>
                    <a:pt x="366" y="63"/>
                  </a:lnTo>
                  <a:lnTo>
                    <a:pt x="382" y="59"/>
                  </a:lnTo>
                  <a:lnTo>
                    <a:pt x="398" y="56"/>
                  </a:lnTo>
                  <a:lnTo>
                    <a:pt x="432" y="48"/>
                  </a:lnTo>
                  <a:lnTo>
                    <a:pt x="449" y="45"/>
                  </a:lnTo>
                  <a:lnTo>
                    <a:pt x="467" y="41"/>
                  </a:lnTo>
                  <a:lnTo>
                    <a:pt x="485" y="39"/>
                  </a:lnTo>
                  <a:lnTo>
                    <a:pt x="503" y="39"/>
                  </a:lnTo>
                  <a:lnTo>
                    <a:pt x="503" y="39"/>
                  </a:lnTo>
                  <a:lnTo>
                    <a:pt x="480" y="55"/>
                  </a:lnTo>
                  <a:lnTo>
                    <a:pt x="449" y="79"/>
                  </a:lnTo>
                  <a:lnTo>
                    <a:pt x="408" y="110"/>
                  </a:lnTo>
                  <a:lnTo>
                    <a:pt x="408" y="110"/>
                  </a:lnTo>
                  <a:lnTo>
                    <a:pt x="390" y="114"/>
                  </a:lnTo>
                  <a:lnTo>
                    <a:pt x="373" y="117"/>
                  </a:lnTo>
                  <a:lnTo>
                    <a:pt x="373" y="117"/>
                  </a:lnTo>
                  <a:lnTo>
                    <a:pt x="362" y="117"/>
                  </a:lnTo>
                  <a:lnTo>
                    <a:pt x="350" y="115"/>
                  </a:lnTo>
                  <a:lnTo>
                    <a:pt x="337" y="112"/>
                  </a:lnTo>
                  <a:lnTo>
                    <a:pt x="324" y="107"/>
                  </a:lnTo>
                  <a:lnTo>
                    <a:pt x="311" y="102"/>
                  </a:lnTo>
                  <a:lnTo>
                    <a:pt x="300" y="96"/>
                  </a:lnTo>
                  <a:lnTo>
                    <a:pt x="289" y="89"/>
                  </a:lnTo>
                  <a:lnTo>
                    <a:pt x="280" y="85"/>
                  </a:lnTo>
                  <a:lnTo>
                    <a:pt x="253" y="63"/>
                  </a:lnTo>
                  <a:lnTo>
                    <a:pt x="253" y="63"/>
                  </a:lnTo>
                  <a:lnTo>
                    <a:pt x="247" y="59"/>
                  </a:lnTo>
                  <a:lnTo>
                    <a:pt x="241" y="57"/>
                  </a:lnTo>
                  <a:lnTo>
                    <a:pt x="236" y="56"/>
                  </a:lnTo>
                  <a:lnTo>
                    <a:pt x="229" y="56"/>
                  </a:lnTo>
                  <a:lnTo>
                    <a:pt x="223" y="57"/>
                  </a:lnTo>
                  <a:lnTo>
                    <a:pt x="218" y="59"/>
                  </a:lnTo>
                  <a:lnTo>
                    <a:pt x="212" y="63"/>
                  </a:lnTo>
                  <a:lnTo>
                    <a:pt x="206" y="67"/>
                  </a:lnTo>
                  <a:lnTo>
                    <a:pt x="63" y="222"/>
                  </a:lnTo>
                  <a:lnTo>
                    <a:pt x="63" y="222"/>
                  </a:lnTo>
                  <a:lnTo>
                    <a:pt x="60" y="227"/>
                  </a:lnTo>
                  <a:lnTo>
                    <a:pt x="57" y="233"/>
                  </a:lnTo>
                  <a:lnTo>
                    <a:pt x="55" y="239"/>
                  </a:lnTo>
                  <a:lnTo>
                    <a:pt x="54" y="245"/>
                  </a:lnTo>
                  <a:lnTo>
                    <a:pt x="55" y="251"/>
                  </a:lnTo>
                  <a:lnTo>
                    <a:pt x="57" y="257"/>
                  </a:lnTo>
                  <a:lnTo>
                    <a:pt x="60" y="263"/>
                  </a:lnTo>
                  <a:lnTo>
                    <a:pt x="63" y="268"/>
                  </a:lnTo>
                  <a:lnTo>
                    <a:pt x="63" y="268"/>
                  </a:lnTo>
                  <a:lnTo>
                    <a:pt x="81" y="288"/>
                  </a:lnTo>
                  <a:lnTo>
                    <a:pt x="100" y="307"/>
                  </a:lnTo>
                  <a:lnTo>
                    <a:pt x="100" y="307"/>
                  </a:lnTo>
                  <a:lnTo>
                    <a:pt x="111" y="318"/>
                  </a:lnTo>
                  <a:lnTo>
                    <a:pt x="124" y="332"/>
                  </a:lnTo>
                  <a:lnTo>
                    <a:pt x="130" y="339"/>
                  </a:lnTo>
                  <a:lnTo>
                    <a:pt x="133" y="346"/>
                  </a:lnTo>
                  <a:lnTo>
                    <a:pt x="136" y="353"/>
                  </a:lnTo>
                  <a:lnTo>
                    <a:pt x="139" y="360"/>
                  </a:lnTo>
                  <a:lnTo>
                    <a:pt x="139" y="360"/>
                  </a:lnTo>
                  <a:lnTo>
                    <a:pt x="142" y="387"/>
                  </a:lnTo>
                  <a:lnTo>
                    <a:pt x="147" y="415"/>
                  </a:lnTo>
                  <a:lnTo>
                    <a:pt x="150" y="430"/>
                  </a:lnTo>
                  <a:lnTo>
                    <a:pt x="154" y="443"/>
                  </a:lnTo>
                  <a:lnTo>
                    <a:pt x="159" y="455"/>
                  </a:lnTo>
                  <a:lnTo>
                    <a:pt x="165" y="466"/>
                  </a:lnTo>
                  <a:lnTo>
                    <a:pt x="165" y="466"/>
                  </a:lnTo>
                  <a:lnTo>
                    <a:pt x="152" y="472"/>
                  </a:lnTo>
                  <a:lnTo>
                    <a:pt x="142" y="480"/>
                  </a:lnTo>
                  <a:lnTo>
                    <a:pt x="133" y="490"/>
                  </a:lnTo>
                  <a:lnTo>
                    <a:pt x="123" y="501"/>
                  </a:lnTo>
                  <a:lnTo>
                    <a:pt x="123" y="501"/>
                  </a:lnTo>
                  <a:close/>
                  <a:moveTo>
                    <a:pt x="577" y="771"/>
                  </a:moveTo>
                  <a:lnTo>
                    <a:pt x="577" y="771"/>
                  </a:lnTo>
                  <a:lnTo>
                    <a:pt x="568" y="765"/>
                  </a:lnTo>
                  <a:lnTo>
                    <a:pt x="558" y="760"/>
                  </a:lnTo>
                  <a:lnTo>
                    <a:pt x="547" y="757"/>
                  </a:lnTo>
                  <a:lnTo>
                    <a:pt x="537" y="754"/>
                  </a:lnTo>
                  <a:lnTo>
                    <a:pt x="526" y="754"/>
                  </a:lnTo>
                  <a:lnTo>
                    <a:pt x="515" y="757"/>
                  </a:lnTo>
                  <a:lnTo>
                    <a:pt x="505" y="759"/>
                  </a:lnTo>
                  <a:lnTo>
                    <a:pt x="496" y="765"/>
                  </a:lnTo>
                  <a:lnTo>
                    <a:pt x="496" y="765"/>
                  </a:lnTo>
                  <a:lnTo>
                    <a:pt x="493" y="765"/>
                  </a:lnTo>
                  <a:lnTo>
                    <a:pt x="490" y="763"/>
                  </a:lnTo>
                  <a:lnTo>
                    <a:pt x="490" y="763"/>
                  </a:lnTo>
                  <a:lnTo>
                    <a:pt x="489" y="762"/>
                  </a:lnTo>
                  <a:lnTo>
                    <a:pt x="489" y="759"/>
                  </a:lnTo>
                  <a:lnTo>
                    <a:pt x="489" y="759"/>
                  </a:lnTo>
                  <a:lnTo>
                    <a:pt x="490" y="751"/>
                  </a:lnTo>
                  <a:lnTo>
                    <a:pt x="490" y="742"/>
                  </a:lnTo>
                  <a:lnTo>
                    <a:pt x="488" y="733"/>
                  </a:lnTo>
                  <a:lnTo>
                    <a:pt x="486" y="723"/>
                  </a:lnTo>
                  <a:lnTo>
                    <a:pt x="482" y="716"/>
                  </a:lnTo>
                  <a:lnTo>
                    <a:pt x="478" y="708"/>
                  </a:lnTo>
                  <a:lnTo>
                    <a:pt x="472" y="700"/>
                  </a:lnTo>
                  <a:lnTo>
                    <a:pt x="466" y="694"/>
                  </a:lnTo>
                  <a:lnTo>
                    <a:pt x="466" y="694"/>
                  </a:lnTo>
                  <a:lnTo>
                    <a:pt x="466" y="694"/>
                  </a:lnTo>
                  <a:lnTo>
                    <a:pt x="457" y="687"/>
                  </a:lnTo>
                  <a:lnTo>
                    <a:pt x="447" y="681"/>
                  </a:lnTo>
                  <a:lnTo>
                    <a:pt x="437" y="679"/>
                  </a:lnTo>
                  <a:lnTo>
                    <a:pt x="425" y="677"/>
                  </a:lnTo>
                  <a:lnTo>
                    <a:pt x="415" y="677"/>
                  </a:lnTo>
                  <a:lnTo>
                    <a:pt x="405" y="678"/>
                  </a:lnTo>
                  <a:lnTo>
                    <a:pt x="394" y="681"/>
                  </a:lnTo>
                  <a:lnTo>
                    <a:pt x="384" y="687"/>
                  </a:lnTo>
                  <a:lnTo>
                    <a:pt x="384" y="687"/>
                  </a:lnTo>
                  <a:lnTo>
                    <a:pt x="382" y="687"/>
                  </a:lnTo>
                  <a:lnTo>
                    <a:pt x="380" y="686"/>
                  </a:lnTo>
                  <a:lnTo>
                    <a:pt x="380" y="686"/>
                  </a:lnTo>
                  <a:lnTo>
                    <a:pt x="377" y="685"/>
                  </a:lnTo>
                  <a:lnTo>
                    <a:pt x="377" y="681"/>
                  </a:lnTo>
                  <a:lnTo>
                    <a:pt x="377" y="681"/>
                  </a:lnTo>
                  <a:lnTo>
                    <a:pt x="378" y="672"/>
                  </a:lnTo>
                  <a:lnTo>
                    <a:pt x="378" y="664"/>
                  </a:lnTo>
                  <a:lnTo>
                    <a:pt x="377" y="655"/>
                  </a:lnTo>
                  <a:lnTo>
                    <a:pt x="375" y="646"/>
                  </a:lnTo>
                  <a:lnTo>
                    <a:pt x="372" y="638"/>
                  </a:lnTo>
                  <a:lnTo>
                    <a:pt x="367" y="630"/>
                  </a:lnTo>
                  <a:lnTo>
                    <a:pt x="361" y="622"/>
                  </a:lnTo>
                  <a:lnTo>
                    <a:pt x="354" y="616"/>
                  </a:lnTo>
                  <a:lnTo>
                    <a:pt x="354" y="616"/>
                  </a:lnTo>
                  <a:lnTo>
                    <a:pt x="354" y="616"/>
                  </a:lnTo>
                  <a:lnTo>
                    <a:pt x="348" y="611"/>
                  </a:lnTo>
                  <a:lnTo>
                    <a:pt x="340" y="606"/>
                  </a:lnTo>
                  <a:lnTo>
                    <a:pt x="330" y="603"/>
                  </a:lnTo>
                  <a:lnTo>
                    <a:pt x="323" y="600"/>
                  </a:lnTo>
                  <a:lnTo>
                    <a:pt x="313" y="599"/>
                  </a:lnTo>
                  <a:lnTo>
                    <a:pt x="304" y="599"/>
                  </a:lnTo>
                  <a:lnTo>
                    <a:pt x="295" y="600"/>
                  </a:lnTo>
                  <a:lnTo>
                    <a:pt x="287" y="603"/>
                  </a:lnTo>
                  <a:lnTo>
                    <a:pt x="287" y="603"/>
                  </a:lnTo>
                  <a:lnTo>
                    <a:pt x="285" y="603"/>
                  </a:lnTo>
                  <a:lnTo>
                    <a:pt x="283" y="601"/>
                  </a:lnTo>
                  <a:lnTo>
                    <a:pt x="283" y="601"/>
                  </a:lnTo>
                  <a:lnTo>
                    <a:pt x="281" y="599"/>
                  </a:lnTo>
                  <a:lnTo>
                    <a:pt x="281" y="597"/>
                  </a:lnTo>
                  <a:lnTo>
                    <a:pt x="281" y="597"/>
                  </a:lnTo>
                  <a:lnTo>
                    <a:pt x="285" y="585"/>
                  </a:lnTo>
                  <a:lnTo>
                    <a:pt x="287" y="575"/>
                  </a:lnTo>
                  <a:lnTo>
                    <a:pt x="287" y="564"/>
                  </a:lnTo>
                  <a:lnTo>
                    <a:pt x="286" y="553"/>
                  </a:lnTo>
                  <a:lnTo>
                    <a:pt x="283" y="543"/>
                  </a:lnTo>
                  <a:lnTo>
                    <a:pt x="278" y="533"/>
                  </a:lnTo>
                  <a:lnTo>
                    <a:pt x="271" y="524"/>
                  </a:lnTo>
                  <a:lnTo>
                    <a:pt x="263" y="516"/>
                  </a:lnTo>
                  <a:lnTo>
                    <a:pt x="263" y="516"/>
                  </a:lnTo>
                  <a:lnTo>
                    <a:pt x="263" y="516"/>
                  </a:lnTo>
                  <a:lnTo>
                    <a:pt x="257" y="511"/>
                  </a:lnTo>
                  <a:lnTo>
                    <a:pt x="252" y="508"/>
                  </a:lnTo>
                  <a:lnTo>
                    <a:pt x="245" y="504"/>
                  </a:lnTo>
                  <a:lnTo>
                    <a:pt x="239" y="502"/>
                  </a:lnTo>
                  <a:lnTo>
                    <a:pt x="226" y="499"/>
                  </a:lnTo>
                  <a:lnTo>
                    <a:pt x="212" y="499"/>
                  </a:lnTo>
                  <a:lnTo>
                    <a:pt x="199" y="501"/>
                  </a:lnTo>
                  <a:lnTo>
                    <a:pt x="187" y="506"/>
                  </a:lnTo>
                  <a:lnTo>
                    <a:pt x="181" y="509"/>
                  </a:lnTo>
                  <a:lnTo>
                    <a:pt x="175" y="514"/>
                  </a:lnTo>
                  <a:lnTo>
                    <a:pt x="170" y="518"/>
                  </a:lnTo>
                  <a:lnTo>
                    <a:pt x="165" y="523"/>
                  </a:lnTo>
                  <a:lnTo>
                    <a:pt x="144" y="546"/>
                  </a:lnTo>
                  <a:lnTo>
                    <a:pt x="144" y="546"/>
                  </a:lnTo>
                  <a:lnTo>
                    <a:pt x="140" y="551"/>
                  </a:lnTo>
                  <a:lnTo>
                    <a:pt x="136" y="558"/>
                  </a:lnTo>
                  <a:lnTo>
                    <a:pt x="133" y="564"/>
                  </a:lnTo>
                  <a:lnTo>
                    <a:pt x="131" y="571"/>
                  </a:lnTo>
                  <a:lnTo>
                    <a:pt x="128" y="583"/>
                  </a:lnTo>
                  <a:lnTo>
                    <a:pt x="127" y="597"/>
                  </a:lnTo>
                  <a:lnTo>
                    <a:pt x="130" y="609"/>
                  </a:lnTo>
                  <a:lnTo>
                    <a:pt x="135" y="622"/>
                  </a:lnTo>
                  <a:lnTo>
                    <a:pt x="139" y="629"/>
                  </a:lnTo>
                  <a:lnTo>
                    <a:pt x="142" y="634"/>
                  </a:lnTo>
                  <a:lnTo>
                    <a:pt x="147" y="639"/>
                  </a:lnTo>
                  <a:lnTo>
                    <a:pt x="151" y="645"/>
                  </a:lnTo>
                  <a:lnTo>
                    <a:pt x="151" y="645"/>
                  </a:lnTo>
                  <a:lnTo>
                    <a:pt x="151" y="645"/>
                  </a:lnTo>
                  <a:lnTo>
                    <a:pt x="158" y="649"/>
                  </a:lnTo>
                  <a:lnTo>
                    <a:pt x="166" y="654"/>
                  </a:lnTo>
                  <a:lnTo>
                    <a:pt x="174" y="657"/>
                  </a:lnTo>
                  <a:lnTo>
                    <a:pt x="182" y="660"/>
                  </a:lnTo>
                  <a:lnTo>
                    <a:pt x="190" y="661"/>
                  </a:lnTo>
                  <a:lnTo>
                    <a:pt x="198" y="661"/>
                  </a:lnTo>
                  <a:lnTo>
                    <a:pt x="206" y="661"/>
                  </a:lnTo>
                  <a:lnTo>
                    <a:pt x="214" y="660"/>
                  </a:lnTo>
                  <a:lnTo>
                    <a:pt x="214" y="660"/>
                  </a:lnTo>
                  <a:lnTo>
                    <a:pt x="218" y="660"/>
                  </a:lnTo>
                  <a:lnTo>
                    <a:pt x="220" y="661"/>
                  </a:lnTo>
                  <a:lnTo>
                    <a:pt x="220" y="661"/>
                  </a:lnTo>
                  <a:lnTo>
                    <a:pt x="220" y="664"/>
                  </a:lnTo>
                  <a:lnTo>
                    <a:pt x="219" y="666"/>
                  </a:lnTo>
                  <a:lnTo>
                    <a:pt x="219" y="666"/>
                  </a:lnTo>
                  <a:lnTo>
                    <a:pt x="212" y="678"/>
                  </a:lnTo>
                  <a:lnTo>
                    <a:pt x="207" y="690"/>
                  </a:lnTo>
                  <a:lnTo>
                    <a:pt x="205" y="703"/>
                  </a:lnTo>
                  <a:lnTo>
                    <a:pt x="205" y="716"/>
                  </a:lnTo>
                  <a:lnTo>
                    <a:pt x="207" y="728"/>
                  </a:lnTo>
                  <a:lnTo>
                    <a:pt x="212" y="741"/>
                  </a:lnTo>
                  <a:lnTo>
                    <a:pt x="219" y="752"/>
                  </a:lnTo>
                  <a:lnTo>
                    <a:pt x="229" y="762"/>
                  </a:lnTo>
                  <a:lnTo>
                    <a:pt x="229" y="762"/>
                  </a:lnTo>
                  <a:lnTo>
                    <a:pt x="229" y="762"/>
                  </a:lnTo>
                  <a:lnTo>
                    <a:pt x="239" y="769"/>
                  </a:lnTo>
                  <a:lnTo>
                    <a:pt x="252" y="775"/>
                  </a:lnTo>
                  <a:lnTo>
                    <a:pt x="264" y="778"/>
                  </a:lnTo>
                  <a:lnTo>
                    <a:pt x="277" y="778"/>
                  </a:lnTo>
                  <a:lnTo>
                    <a:pt x="289" y="777"/>
                  </a:lnTo>
                  <a:lnTo>
                    <a:pt x="302" y="773"/>
                  </a:lnTo>
                  <a:lnTo>
                    <a:pt x="313" y="767"/>
                  </a:lnTo>
                  <a:lnTo>
                    <a:pt x="324" y="759"/>
                  </a:lnTo>
                  <a:lnTo>
                    <a:pt x="324" y="759"/>
                  </a:lnTo>
                  <a:lnTo>
                    <a:pt x="326" y="758"/>
                  </a:lnTo>
                  <a:lnTo>
                    <a:pt x="328" y="758"/>
                  </a:lnTo>
                  <a:lnTo>
                    <a:pt x="328" y="758"/>
                  </a:lnTo>
                  <a:lnTo>
                    <a:pt x="330" y="760"/>
                  </a:lnTo>
                  <a:lnTo>
                    <a:pt x="330" y="762"/>
                  </a:lnTo>
                  <a:lnTo>
                    <a:pt x="330" y="762"/>
                  </a:lnTo>
                  <a:lnTo>
                    <a:pt x="330" y="770"/>
                  </a:lnTo>
                  <a:lnTo>
                    <a:pt x="332" y="778"/>
                  </a:lnTo>
                  <a:lnTo>
                    <a:pt x="333" y="787"/>
                  </a:lnTo>
                  <a:lnTo>
                    <a:pt x="335" y="794"/>
                  </a:lnTo>
                  <a:lnTo>
                    <a:pt x="338" y="802"/>
                  </a:lnTo>
                  <a:lnTo>
                    <a:pt x="343" y="809"/>
                  </a:lnTo>
                  <a:lnTo>
                    <a:pt x="349" y="816"/>
                  </a:lnTo>
                  <a:lnTo>
                    <a:pt x="354" y="823"/>
                  </a:lnTo>
                  <a:lnTo>
                    <a:pt x="354" y="823"/>
                  </a:lnTo>
                  <a:lnTo>
                    <a:pt x="354" y="823"/>
                  </a:lnTo>
                  <a:lnTo>
                    <a:pt x="366" y="830"/>
                  </a:lnTo>
                  <a:lnTo>
                    <a:pt x="377" y="835"/>
                  </a:lnTo>
                  <a:lnTo>
                    <a:pt x="390" y="839"/>
                  </a:lnTo>
                  <a:lnTo>
                    <a:pt x="402" y="839"/>
                  </a:lnTo>
                  <a:lnTo>
                    <a:pt x="415" y="838"/>
                  </a:lnTo>
                  <a:lnTo>
                    <a:pt x="428" y="833"/>
                  </a:lnTo>
                  <a:lnTo>
                    <a:pt x="439" y="827"/>
                  </a:lnTo>
                  <a:lnTo>
                    <a:pt x="449" y="819"/>
                  </a:lnTo>
                  <a:lnTo>
                    <a:pt x="449" y="819"/>
                  </a:lnTo>
                  <a:lnTo>
                    <a:pt x="451" y="818"/>
                  </a:lnTo>
                  <a:lnTo>
                    <a:pt x="454" y="818"/>
                  </a:lnTo>
                  <a:lnTo>
                    <a:pt x="454" y="818"/>
                  </a:lnTo>
                  <a:lnTo>
                    <a:pt x="456" y="820"/>
                  </a:lnTo>
                  <a:lnTo>
                    <a:pt x="457" y="823"/>
                  </a:lnTo>
                  <a:lnTo>
                    <a:pt x="457" y="823"/>
                  </a:lnTo>
                  <a:lnTo>
                    <a:pt x="456" y="831"/>
                  </a:lnTo>
                  <a:lnTo>
                    <a:pt x="457" y="839"/>
                  </a:lnTo>
                  <a:lnTo>
                    <a:pt x="458" y="848"/>
                  </a:lnTo>
                  <a:lnTo>
                    <a:pt x="462" y="855"/>
                  </a:lnTo>
                  <a:lnTo>
                    <a:pt x="465" y="863"/>
                  </a:lnTo>
                  <a:lnTo>
                    <a:pt x="469" y="870"/>
                  </a:lnTo>
                  <a:lnTo>
                    <a:pt x="474" y="876"/>
                  </a:lnTo>
                  <a:lnTo>
                    <a:pt x="481" y="883"/>
                  </a:lnTo>
                  <a:lnTo>
                    <a:pt x="481" y="883"/>
                  </a:lnTo>
                  <a:lnTo>
                    <a:pt x="486" y="887"/>
                  </a:lnTo>
                  <a:lnTo>
                    <a:pt x="493" y="891"/>
                  </a:lnTo>
                  <a:lnTo>
                    <a:pt x="498" y="893"/>
                  </a:lnTo>
                  <a:lnTo>
                    <a:pt x="505" y="896"/>
                  </a:lnTo>
                  <a:lnTo>
                    <a:pt x="518" y="899"/>
                  </a:lnTo>
                  <a:lnTo>
                    <a:pt x="531" y="899"/>
                  </a:lnTo>
                  <a:lnTo>
                    <a:pt x="545" y="897"/>
                  </a:lnTo>
                  <a:lnTo>
                    <a:pt x="558" y="892"/>
                  </a:lnTo>
                  <a:lnTo>
                    <a:pt x="563" y="889"/>
                  </a:lnTo>
                  <a:lnTo>
                    <a:pt x="569" y="885"/>
                  </a:lnTo>
                  <a:lnTo>
                    <a:pt x="574" y="881"/>
                  </a:lnTo>
                  <a:lnTo>
                    <a:pt x="579" y="875"/>
                  </a:lnTo>
                  <a:lnTo>
                    <a:pt x="584" y="870"/>
                  </a:lnTo>
                  <a:lnTo>
                    <a:pt x="584" y="870"/>
                  </a:lnTo>
                  <a:lnTo>
                    <a:pt x="588" y="864"/>
                  </a:lnTo>
                  <a:lnTo>
                    <a:pt x="592" y="858"/>
                  </a:lnTo>
                  <a:lnTo>
                    <a:pt x="595" y="851"/>
                  </a:lnTo>
                  <a:lnTo>
                    <a:pt x="598" y="846"/>
                  </a:lnTo>
                  <a:lnTo>
                    <a:pt x="601" y="832"/>
                  </a:lnTo>
                  <a:lnTo>
                    <a:pt x="601" y="819"/>
                  </a:lnTo>
                  <a:lnTo>
                    <a:pt x="599" y="806"/>
                  </a:lnTo>
                  <a:lnTo>
                    <a:pt x="594" y="793"/>
                  </a:lnTo>
                  <a:lnTo>
                    <a:pt x="591" y="787"/>
                  </a:lnTo>
                  <a:lnTo>
                    <a:pt x="586" y="782"/>
                  </a:lnTo>
                  <a:lnTo>
                    <a:pt x="582" y="776"/>
                  </a:lnTo>
                  <a:lnTo>
                    <a:pt x="577" y="771"/>
                  </a:lnTo>
                  <a:lnTo>
                    <a:pt x="577" y="771"/>
                  </a:lnTo>
                  <a:close/>
                  <a:moveTo>
                    <a:pt x="764" y="245"/>
                  </a:moveTo>
                  <a:lnTo>
                    <a:pt x="764" y="245"/>
                  </a:lnTo>
                  <a:lnTo>
                    <a:pt x="947" y="421"/>
                  </a:lnTo>
                  <a:lnTo>
                    <a:pt x="947" y="421"/>
                  </a:lnTo>
                  <a:lnTo>
                    <a:pt x="954" y="426"/>
                  </a:lnTo>
                  <a:lnTo>
                    <a:pt x="960" y="429"/>
                  </a:lnTo>
                  <a:lnTo>
                    <a:pt x="968" y="431"/>
                  </a:lnTo>
                  <a:lnTo>
                    <a:pt x="978" y="430"/>
                  </a:lnTo>
                  <a:lnTo>
                    <a:pt x="978" y="430"/>
                  </a:lnTo>
                  <a:lnTo>
                    <a:pt x="986" y="428"/>
                  </a:lnTo>
                  <a:lnTo>
                    <a:pt x="992" y="425"/>
                  </a:lnTo>
                  <a:lnTo>
                    <a:pt x="999" y="419"/>
                  </a:lnTo>
                  <a:lnTo>
                    <a:pt x="1004" y="412"/>
                  </a:lnTo>
                  <a:lnTo>
                    <a:pt x="1004" y="412"/>
                  </a:lnTo>
                  <a:lnTo>
                    <a:pt x="1014" y="393"/>
                  </a:lnTo>
                  <a:lnTo>
                    <a:pt x="1022" y="372"/>
                  </a:lnTo>
                  <a:lnTo>
                    <a:pt x="1028" y="350"/>
                  </a:lnTo>
                  <a:lnTo>
                    <a:pt x="1034" y="328"/>
                  </a:lnTo>
                  <a:lnTo>
                    <a:pt x="1034" y="328"/>
                  </a:lnTo>
                  <a:lnTo>
                    <a:pt x="1036" y="317"/>
                  </a:lnTo>
                  <a:lnTo>
                    <a:pt x="1039" y="308"/>
                  </a:lnTo>
                  <a:lnTo>
                    <a:pt x="1045" y="300"/>
                  </a:lnTo>
                  <a:lnTo>
                    <a:pt x="1051" y="292"/>
                  </a:lnTo>
                  <a:lnTo>
                    <a:pt x="1083" y="258"/>
                  </a:lnTo>
                  <a:lnTo>
                    <a:pt x="1083" y="258"/>
                  </a:lnTo>
                  <a:lnTo>
                    <a:pt x="1092" y="248"/>
                  </a:lnTo>
                  <a:lnTo>
                    <a:pt x="1097" y="236"/>
                  </a:lnTo>
                  <a:lnTo>
                    <a:pt x="1101" y="224"/>
                  </a:lnTo>
                  <a:lnTo>
                    <a:pt x="1102" y="211"/>
                  </a:lnTo>
                  <a:lnTo>
                    <a:pt x="1101" y="200"/>
                  </a:lnTo>
                  <a:lnTo>
                    <a:pt x="1097" y="187"/>
                  </a:lnTo>
                  <a:lnTo>
                    <a:pt x="1092" y="176"/>
                  </a:lnTo>
                  <a:lnTo>
                    <a:pt x="1084" y="166"/>
                  </a:lnTo>
                  <a:lnTo>
                    <a:pt x="952" y="22"/>
                  </a:lnTo>
                  <a:lnTo>
                    <a:pt x="952" y="22"/>
                  </a:lnTo>
                  <a:lnTo>
                    <a:pt x="942" y="13"/>
                  </a:lnTo>
                  <a:lnTo>
                    <a:pt x="932" y="7"/>
                  </a:lnTo>
                  <a:lnTo>
                    <a:pt x="919" y="2"/>
                  </a:lnTo>
                  <a:lnTo>
                    <a:pt x="907" y="0"/>
                  </a:lnTo>
                  <a:lnTo>
                    <a:pt x="894" y="0"/>
                  </a:lnTo>
                  <a:lnTo>
                    <a:pt x="882" y="2"/>
                  </a:lnTo>
                  <a:lnTo>
                    <a:pt x="870" y="7"/>
                  </a:lnTo>
                  <a:lnTo>
                    <a:pt x="859" y="15"/>
                  </a:lnTo>
                  <a:lnTo>
                    <a:pt x="828" y="40"/>
                  </a:lnTo>
                  <a:lnTo>
                    <a:pt x="828" y="40"/>
                  </a:lnTo>
                  <a:lnTo>
                    <a:pt x="817" y="47"/>
                  </a:lnTo>
                  <a:lnTo>
                    <a:pt x="810" y="50"/>
                  </a:lnTo>
                  <a:lnTo>
                    <a:pt x="804" y="53"/>
                  </a:lnTo>
                  <a:lnTo>
                    <a:pt x="797" y="54"/>
                  </a:lnTo>
                  <a:lnTo>
                    <a:pt x="790" y="55"/>
                  </a:lnTo>
                  <a:lnTo>
                    <a:pt x="777" y="55"/>
                  </a:lnTo>
                  <a:lnTo>
                    <a:pt x="777" y="55"/>
                  </a:lnTo>
                  <a:lnTo>
                    <a:pt x="679" y="42"/>
                  </a:lnTo>
                  <a:lnTo>
                    <a:pt x="679" y="42"/>
                  </a:lnTo>
                  <a:lnTo>
                    <a:pt x="657" y="41"/>
                  </a:lnTo>
                  <a:lnTo>
                    <a:pt x="634" y="41"/>
                  </a:lnTo>
                  <a:lnTo>
                    <a:pt x="612" y="44"/>
                  </a:lnTo>
                  <a:lnTo>
                    <a:pt x="592" y="48"/>
                  </a:lnTo>
                  <a:lnTo>
                    <a:pt x="571" y="55"/>
                  </a:lnTo>
                  <a:lnTo>
                    <a:pt x="551" y="64"/>
                  </a:lnTo>
                  <a:lnTo>
                    <a:pt x="531" y="74"/>
                  </a:lnTo>
                  <a:lnTo>
                    <a:pt x="513" y="88"/>
                  </a:lnTo>
                  <a:lnTo>
                    <a:pt x="513" y="88"/>
                  </a:lnTo>
                  <a:lnTo>
                    <a:pt x="416" y="162"/>
                  </a:lnTo>
                  <a:lnTo>
                    <a:pt x="319" y="237"/>
                  </a:lnTo>
                  <a:lnTo>
                    <a:pt x="319" y="237"/>
                  </a:lnTo>
                  <a:lnTo>
                    <a:pt x="309" y="247"/>
                  </a:lnTo>
                  <a:lnTo>
                    <a:pt x="302" y="257"/>
                  </a:lnTo>
                  <a:lnTo>
                    <a:pt x="297" y="267"/>
                  </a:lnTo>
                  <a:lnTo>
                    <a:pt x="296" y="276"/>
                  </a:lnTo>
                  <a:lnTo>
                    <a:pt x="297" y="287"/>
                  </a:lnTo>
                  <a:lnTo>
                    <a:pt x="301" y="296"/>
                  </a:lnTo>
                  <a:lnTo>
                    <a:pt x="307" y="304"/>
                  </a:lnTo>
                  <a:lnTo>
                    <a:pt x="313" y="310"/>
                  </a:lnTo>
                  <a:lnTo>
                    <a:pt x="321" y="316"/>
                  </a:lnTo>
                  <a:lnTo>
                    <a:pt x="332" y="322"/>
                  </a:lnTo>
                  <a:lnTo>
                    <a:pt x="343" y="324"/>
                  </a:lnTo>
                  <a:lnTo>
                    <a:pt x="356" y="326"/>
                  </a:lnTo>
                  <a:lnTo>
                    <a:pt x="369" y="325"/>
                  </a:lnTo>
                  <a:lnTo>
                    <a:pt x="383" y="323"/>
                  </a:lnTo>
                  <a:lnTo>
                    <a:pt x="397" y="318"/>
                  </a:lnTo>
                  <a:lnTo>
                    <a:pt x="412" y="310"/>
                  </a:lnTo>
                  <a:lnTo>
                    <a:pt x="552" y="224"/>
                  </a:lnTo>
                  <a:lnTo>
                    <a:pt x="552" y="224"/>
                  </a:lnTo>
                  <a:lnTo>
                    <a:pt x="560" y="219"/>
                  </a:lnTo>
                  <a:lnTo>
                    <a:pt x="568" y="216"/>
                  </a:lnTo>
                  <a:lnTo>
                    <a:pt x="576" y="215"/>
                  </a:lnTo>
                  <a:lnTo>
                    <a:pt x="584" y="214"/>
                  </a:lnTo>
                  <a:lnTo>
                    <a:pt x="592" y="214"/>
                  </a:lnTo>
                  <a:lnTo>
                    <a:pt x="600" y="214"/>
                  </a:lnTo>
                  <a:lnTo>
                    <a:pt x="608" y="216"/>
                  </a:lnTo>
                  <a:lnTo>
                    <a:pt x="616" y="219"/>
                  </a:lnTo>
                  <a:lnTo>
                    <a:pt x="616" y="219"/>
                  </a:lnTo>
                  <a:lnTo>
                    <a:pt x="626" y="223"/>
                  </a:lnTo>
                  <a:lnTo>
                    <a:pt x="638" y="226"/>
                  </a:lnTo>
                  <a:lnTo>
                    <a:pt x="649" y="228"/>
                  </a:lnTo>
                  <a:lnTo>
                    <a:pt x="660" y="229"/>
                  </a:lnTo>
                  <a:lnTo>
                    <a:pt x="672" y="231"/>
                  </a:lnTo>
                  <a:lnTo>
                    <a:pt x="683" y="231"/>
                  </a:lnTo>
                  <a:lnTo>
                    <a:pt x="695" y="229"/>
                  </a:lnTo>
                  <a:lnTo>
                    <a:pt x="705" y="228"/>
                  </a:lnTo>
                  <a:lnTo>
                    <a:pt x="705" y="228"/>
                  </a:lnTo>
                  <a:lnTo>
                    <a:pt x="713" y="227"/>
                  </a:lnTo>
                  <a:lnTo>
                    <a:pt x="721" y="227"/>
                  </a:lnTo>
                  <a:lnTo>
                    <a:pt x="729" y="227"/>
                  </a:lnTo>
                  <a:lnTo>
                    <a:pt x="737" y="229"/>
                  </a:lnTo>
                  <a:lnTo>
                    <a:pt x="744" y="232"/>
                  </a:lnTo>
                  <a:lnTo>
                    <a:pt x="750" y="236"/>
                  </a:lnTo>
                  <a:lnTo>
                    <a:pt x="757" y="241"/>
                  </a:lnTo>
                  <a:lnTo>
                    <a:pt x="764" y="245"/>
                  </a:lnTo>
                  <a:lnTo>
                    <a:pt x="764" y="245"/>
                  </a:lnTo>
                  <a:close/>
                </a:path>
              </a:pathLst>
            </a:custGeom>
            <a:solidFill>
              <a:schemeClr val="bg2"/>
            </a:solidFill>
            <a:ln>
              <a:noFill/>
            </a:ln>
          </p:spPr>
          <p:txBody>
            <a:bodyPr vert="horz" wrap="square" lIns="91440" tIns="45720" rIns="91440" bIns="45720" numCol="1" anchor="t" anchorCtr="0" compatLnSpc="1"/>
            <a:lstStyle/>
            <a:p>
              <a:endParaRPr lang="ko-KR" altLang="en-US" sz="1400">
                <a:solidFill>
                  <a:schemeClr val="tx1">
                    <a:lumMod val="65000"/>
                    <a:lumOff val="35000"/>
                  </a:schemeClr>
                </a:solidFill>
                <a:latin typeface="+mn-ea"/>
              </a:endParaRPr>
            </a:p>
          </p:txBody>
        </p:sp>
      </p:grpSp>
      <p:sp>
        <p:nvSpPr>
          <p:cNvPr id="33" name="矩形 32"/>
          <p:cNvSpPr/>
          <p:nvPr/>
        </p:nvSpPr>
        <p:spPr>
          <a:xfrm>
            <a:off x="0" y="5059680"/>
            <a:ext cx="7231380" cy="838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8854440" y="5052060"/>
            <a:ext cx="28956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 Box 7"/>
          <p:cNvSpPr txBox="1">
            <a:spLocks noChangeArrowheads="1"/>
          </p:cNvSpPr>
          <p:nvPr/>
        </p:nvSpPr>
        <p:spPr bwMode="gray">
          <a:xfrm>
            <a:off x="7265400" y="4932500"/>
            <a:ext cx="1620180" cy="230832"/>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900" dirty="0">
                <a:solidFill>
                  <a:schemeClr val="tx1">
                    <a:lumMod val="65000"/>
                    <a:lumOff val="35000"/>
                  </a:schemeClr>
                </a:solidFill>
                <a:latin typeface="+mn-ea"/>
                <a:ea typeface="+mn-ea"/>
                <a:cs typeface="+mn-ea"/>
                <a:sym typeface="方正兰亭黑_GBK" pitchFamily="2" charset="-122"/>
              </a:rPr>
              <a:t>广西医科大学第一附属医院</a:t>
            </a:r>
            <a:endParaRPr lang="en-US" altLang="zh-CN" sz="900" dirty="0">
              <a:solidFill>
                <a:schemeClr val="tx1">
                  <a:lumMod val="65000"/>
                  <a:lumOff val="35000"/>
                </a:schemeClr>
              </a:solidFill>
              <a:latin typeface="+mn-ea"/>
              <a:ea typeface="+mn-ea"/>
              <a:cs typeface="+mn-ea"/>
              <a:sym typeface="方正兰亭黑_GBK" pitchFamily="2" charset="-122"/>
            </a:endParaRPr>
          </a:p>
        </p:txBody>
      </p:sp>
      <p:sp>
        <p:nvSpPr>
          <p:cNvPr id="36" name="十字形 35"/>
          <p:cNvSpPr/>
          <p:nvPr/>
        </p:nvSpPr>
        <p:spPr>
          <a:xfrm>
            <a:off x="185315" y="162455"/>
            <a:ext cx="330411" cy="330411"/>
          </a:xfrm>
          <a:prstGeom prst="plus">
            <a:avLst>
              <a:gd name="adj" fmla="val 33095"/>
            </a:avLst>
          </a:prstGeom>
          <a:solidFill>
            <a:srgbClr val="F98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9BA"/>
              </a:solidFill>
              <a:cs typeface="+mn-ea"/>
              <a:sym typeface="+mn-lt"/>
            </a:endParaRPr>
          </a:p>
        </p:txBody>
      </p:sp>
      <p:sp>
        <p:nvSpPr>
          <p:cNvPr id="37" name="矩形 36"/>
          <p:cNvSpPr/>
          <p:nvPr/>
        </p:nvSpPr>
        <p:spPr>
          <a:xfrm>
            <a:off x="121920" y="121920"/>
            <a:ext cx="457200" cy="411480"/>
          </a:xfrm>
          <a:prstGeom prst="rect">
            <a:avLst/>
          </a:prstGeom>
          <a:noFill/>
          <a:ln>
            <a:solidFill>
              <a:srgbClr val="F98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 Box 7"/>
          <p:cNvSpPr txBox="1">
            <a:spLocks noChangeArrowheads="1"/>
          </p:cNvSpPr>
          <p:nvPr/>
        </p:nvSpPr>
        <p:spPr bwMode="gray">
          <a:xfrm>
            <a:off x="730436" y="128409"/>
            <a:ext cx="1620180" cy="369332"/>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800" b="1" dirty="0">
                <a:solidFill>
                  <a:schemeClr val="tx1">
                    <a:lumMod val="65000"/>
                    <a:lumOff val="35000"/>
                  </a:schemeClr>
                </a:solidFill>
                <a:latin typeface="+mn-ea"/>
                <a:ea typeface="+mn-ea"/>
                <a:cs typeface="+mn-ea"/>
                <a:sym typeface="方正兰亭黑_GBK" pitchFamily="2" charset="-122"/>
              </a:rPr>
              <a:t>此处添加标题</a:t>
            </a:r>
            <a:endParaRPr lang="en-US" altLang="zh-CN" sz="1800" b="1" dirty="0">
              <a:solidFill>
                <a:schemeClr val="tx1">
                  <a:lumMod val="65000"/>
                  <a:lumOff val="35000"/>
                </a:schemeClr>
              </a:solidFill>
              <a:latin typeface="+mn-ea"/>
              <a:ea typeface="+mn-ea"/>
              <a:cs typeface="+mn-ea"/>
              <a:sym typeface="方正兰亭黑_GBK" pitchFamily="2" charset="-122"/>
            </a:endParaRPr>
          </a:p>
        </p:txBody>
      </p:sp>
      <p:cxnSp>
        <p:nvCxnSpPr>
          <p:cNvPr id="39" name="直接连接符 38"/>
          <p:cNvCxnSpPr/>
          <p:nvPr/>
        </p:nvCxnSpPr>
        <p:spPr>
          <a:xfrm>
            <a:off x="164359" y="640680"/>
            <a:ext cx="8617691" cy="0"/>
          </a:xfrm>
          <a:prstGeom prst="line">
            <a:avLst/>
          </a:prstGeom>
          <a:ln w="9525">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Tm="5000">
        <p14:flythrough/>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0-#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0-#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0-#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0-#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0-#ppt_w/2"/>
                                          </p:val>
                                        </p:tav>
                                        <p:tav tm="100000">
                                          <p:val>
                                            <p:strVal val="#ppt_x"/>
                                          </p:val>
                                        </p:tav>
                                      </p:tavLst>
                                    </p:anim>
                                    <p:anim calcmode="lin" valueType="num">
                                      <p:cBhvr additive="base">
                                        <p:cTn id="38" dur="500" fill="hold"/>
                                        <p:tgtEl>
                                          <p:spTgt spid="26"/>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500" fill="hold"/>
                                        <p:tgtEl>
                                          <p:spTgt spid="32"/>
                                        </p:tgtEl>
                                        <p:attrNameLst>
                                          <p:attrName>ppt_x</p:attrName>
                                        </p:attrNameLst>
                                      </p:cBhvr>
                                      <p:tavLst>
                                        <p:tav tm="0">
                                          <p:val>
                                            <p:strVal val="0-#ppt_w/2"/>
                                          </p:val>
                                        </p:tav>
                                        <p:tav tm="100000">
                                          <p:val>
                                            <p:strVal val="#ppt_x"/>
                                          </p:val>
                                        </p:tav>
                                      </p:tavLst>
                                    </p:anim>
                                    <p:anim calcmode="lin" valueType="num">
                                      <p:cBhvr additive="base">
                                        <p:cTn id="43" dur="500" fill="hold"/>
                                        <p:tgtEl>
                                          <p:spTgt spid="32"/>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600" fill="hold"/>
                                        <p:tgtEl>
                                          <p:spTgt spid="36"/>
                                        </p:tgtEl>
                                        <p:attrNameLst>
                                          <p:attrName>ppt_w</p:attrName>
                                        </p:attrNameLst>
                                      </p:cBhvr>
                                      <p:tavLst>
                                        <p:tav tm="0">
                                          <p:val>
                                            <p:fltVal val="0"/>
                                          </p:val>
                                        </p:tav>
                                        <p:tav tm="100000">
                                          <p:val>
                                            <p:strVal val="#ppt_w"/>
                                          </p:val>
                                        </p:tav>
                                      </p:tavLst>
                                    </p:anim>
                                    <p:anim calcmode="lin" valueType="num">
                                      <p:cBhvr>
                                        <p:cTn id="48" dur="600" fill="hold"/>
                                        <p:tgtEl>
                                          <p:spTgt spid="36"/>
                                        </p:tgtEl>
                                        <p:attrNameLst>
                                          <p:attrName>ppt_h</p:attrName>
                                        </p:attrNameLst>
                                      </p:cBhvr>
                                      <p:tavLst>
                                        <p:tav tm="0">
                                          <p:val>
                                            <p:fltVal val="0"/>
                                          </p:val>
                                        </p:tav>
                                        <p:tav tm="100000">
                                          <p:val>
                                            <p:strVal val="#ppt_h"/>
                                          </p:val>
                                        </p:tav>
                                      </p:tavLst>
                                    </p:anim>
                                    <p:animEffect transition="in" filter="fade">
                                      <p:cBhvr>
                                        <p:cTn id="49" dur="600"/>
                                        <p:tgtEl>
                                          <p:spTgt spid="36"/>
                                        </p:tgtEl>
                                      </p:cBhvr>
                                    </p:animEffect>
                                  </p:childTnLst>
                                </p:cTn>
                              </p:par>
                              <p:par>
                                <p:cTn id="50" presetID="22" presetClass="entr" presetSubtype="4" fill="hold" nodeType="withEffect">
                                  <p:stCondLst>
                                    <p:cond delay="250"/>
                                  </p:stCondLst>
                                  <p:childTnLst>
                                    <p:set>
                                      <p:cBhvr>
                                        <p:cTn id="51" dur="1" fill="hold">
                                          <p:stCondLst>
                                            <p:cond delay="0"/>
                                          </p:stCondLst>
                                        </p:cTn>
                                        <p:tgtEl>
                                          <p:spTgt spid="39"/>
                                        </p:tgtEl>
                                        <p:attrNameLst>
                                          <p:attrName>style.visibility</p:attrName>
                                        </p:attrNameLst>
                                      </p:cBhvr>
                                      <p:to>
                                        <p:strVal val="visible"/>
                                      </p:to>
                                    </p:set>
                                    <p:animEffect transition="in" filter="wipe(down)">
                                      <p:cBhvr>
                                        <p:cTn id="5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Graphic spid="22" grpId="0">
        <p:bldAsOne/>
      </p:bldGraphic>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26"/>
          <p:cNvSpPr>
            <a:spLocks noEditPoints="1"/>
          </p:cNvSpPr>
          <p:nvPr/>
        </p:nvSpPr>
        <p:spPr bwMode="auto">
          <a:xfrm rot="2700000">
            <a:off x="1527810" y="1294088"/>
            <a:ext cx="221933" cy="393859"/>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chemeClr val="accent1"/>
          </a:solidFill>
          <a:ln>
            <a:noFill/>
          </a:ln>
        </p:spPr>
        <p:txBody>
          <a:bodyPr vert="horz" wrap="square" lIns="58637" tIns="29319" rIns="58637" bIns="29319" numCol="1" anchor="t" anchorCtr="0" compatLnSpc="1"/>
          <a:lstStyle/>
          <a:p>
            <a:pPr defTabSz="544195">
              <a:defRPr/>
            </a:pPr>
            <a:endParaRPr lang="id-ID" sz="1065" kern="0" dirty="0">
              <a:solidFill>
                <a:schemeClr val="tx1">
                  <a:lumMod val="65000"/>
                  <a:lumOff val="35000"/>
                </a:schemeClr>
              </a:solidFill>
              <a:latin typeface="+mn-ea"/>
            </a:endParaRPr>
          </a:p>
        </p:txBody>
      </p:sp>
      <p:grpSp>
        <p:nvGrpSpPr>
          <p:cNvPr id="34" name="Group 97"/>
          <p:cNvGrpSpPr/>
          <p:nvPr/>
        </p:nvGrpSpPr>
        <p:grpSpPr>
          <a:xfrm>
            <a:off x="1474946" y="3131937"/>
            <a:ext cx="327660" cy="323374"/>
            <a:chOff x="6719888" y="887413"/>
            <a:chExt cx="492125" cy="468312"/>
          </a:xfrm>
          <a:solidFill>
            <a:schemeClr val="accent1"/>
          </a:solidFill>
        </p:grpSpPr>
        <p:sp>
          <p:nvSpPr>
            <p:cNvPr id="35" name="Freeform 13"/>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8710" tIns="19355" rIns="38710" bIns="19355" numCol="1" anchor="t" anchorCtr="0" compatLnSpc="1"/>
            <a:lstStyle/>
            <a:p>
              <a:pPr defTabSz="544195">
                <a:defRPr/>
              </a:pPr>
              <a:endParaRPr lang="id-ID" sz="1065" kern="0" dirty="0">
                <a:solidFill>
                  <a:schemeClr val="tx1">
                    <a:lumMod val="65000"/>
                    <a:lumOff val="35000"/>
                  </a:schemeClr>
                </a:solidFill>
                <a:latin typeface="+mn-ea"/>
              </a:endParaRPr>
            </a:p>
          </p:txBody>
        </p:sp>
        <p:sp>
          <p:nvSpPr>
            <p:cNvPr id="36" name="Freeform 14"/>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8710" tIns="19355" rIns="38710" bIns="19355" numCol="1" anchor="t" anchorCtr="0" compatLnSpc="1"/>
            <a:lstStyle/>
            <a:p>
              <a:pPr defTabSz="544195">
                <a:defRPr/>
              </a:pPr>
              <a:endParaRPr lang="id-ID" sz="1065" kern="0" dirty="0">
                <a:solidFill>
                  <a:schemeClr val="tx1">
                    <a:lumMod val="65000"/>
                    <a:lumOff val="35000"/>
                  </a:schemeClr>
                </a:solidFill>
                <a:latin typeface="+mn-ea"/>
              </a:endParaRPr>
            </a:p>
          </p:txBody>
        </p:sp>
        <p:sp>
          <p:nvSpPr>
            <p:cNvPr id="37" name="Freeform 15"/>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8710" tIns="19355" rIns="38710" bIns="19355" numCol="1" anchor="t" anchorCtr="0" compatLnSpc="1"/>
            <a:lstStyle/>
            <a:p>
              <a:pPr defTabSz="544195">
                <a:defRPr/>
              </a:pPr>
              <a:endParaRPr lang="id-ID" sz="1065" kern="0" dirty="0">
                <a:solidFill>
                  <a:schemeClr val="tx1">
                    <a:lumMod val="65000"/>
                    <a:lumOff val="35000"/>
                  </a:schemeClr>
                </a:solidFill>
                <a:latin typeface="+mn-ea"/>
              </a:endParaRPr>
            </a:p>
          </p:txBody>
        </p:sp>
        <p:sp>
          <p:nvSpPr>
            <p:cNvPr id="38" name="Freeform 16"/>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8710" tIns="19355" rIns="38710" bIns="19355" numCol="1" anchor="t" anchorCtr="0" compatLnSpc="1"/>
            <a:lstStyle/>
            <a:p>
              <a:pPr defTabSz="544195">
                <a:defRPr/>
              </a:pPr>
              <a:endParaRPr lang="id-ID" sz="1065" kern="0" dirty="0">
                <a:solidFill>
                  <a:schemeClr val="tx1">
                    <a:lumMod val="65000"/>
                    <a:lumOff val="35000"/>
                  </a:schemeClr>
                </a:solidFill>
                <a:latin typeface="+mn-ea"/>
              </a:endParaRPr>
            </a:p>
          </p:txBody>
        </p:sp>
        <p:sp>
          <p:nvSpPr>
            <p:cNvPr id="39" name="Freeform 17"/>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8710" tIns="19355" rIns="38710" bIns="19355" numCol="1" anchor="t" anchorCtr="0" compatLnSpc="1"/>
            <a:lstStyle/>
            <a:p>
              <a:pPr defTabSz="544195">
                <a:defRPr/>
              </a:pPr>
              <a:endParaRPr lang="id-ID" sz="1065" kern="0" dirty="0">
                <a:solidFill>
                  <a:schemeClr val="tx1">
                    <a:lumMod val="65000"/>
                    <a:lumOff val="35000"/>
                  </a:schemeClr>
                </a:solidFill>
                <a:latin typeface="+mn-ea"/>
              </a:endParaRPr>
            </a:p>
          </p:txBody>
        </p:sp>
        <p:sp>
          <p:nvSpPr>
            <p:cNvPr id="40" name="Freeform 18"/>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8710" tIns="19355" rIns="38710" bIns="19355" numCol="1" anchor="t" anchorCtr="0" compatLnSpc="1"/>
            <a:lstStyle/>
            <a:p>
              <a:pPr defTabSz="544195">
                <a:defRPr/>
              </a:pPr>
              <a:endParaRPr lang="id-ID" sz="1065" kern="0" dirty="0">
                <a:solidFill>
                  <a:schemeClr val="tx1">
                    <a:lumMod val="65000"/>
                    <a:lumOff val="35000"/>
                  </a:schemeClr>
                </a:solidFill>
                <a:latin typeface="+mn-ea"/>
              </a:endParaRPr>
            </a:p>
          </p:txBody>
        </p:sp>
      </p:grpSp>
      <p:sp>
        <p:nvSpPr>
          <p:cNvPr id="41" name="Freeform 22"/>
          <p:cNvSpPr>
            <a:spLocks noEditPoints="1"/>
          </p:cNvSpPr>
          <p:nvPr/>
        </p:nvSpPr>
        <p:spPr bwMode="auto">
          <a:xfrm>
            <a:off x="1472566" y="2181818"/>
            <a:ext cx="331946" cy="346710"/>
          </a:xfrm>
          <a:custGeom>
            <a:avLst/>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chemeClr val="accent1"/>
          </a:solidFill>
          <a:ln>
            <a:noFill/>
          </a:ln>
        </p:spPr>
        <p:txBody>
          <a:bodyPr vert="horz" wrap="square" lIns="58637" tIns="29319" rIns="58637" bIns="29319" numCol="1" anchor="t" anchorCtr="0" compatLnSpc="1"/>
          <a:lstStyle/>
          <a:p>
            <a:pPr defTabSz="544195">
              <a:defRPr/>
            </a:pPr>
            <a:endParaRPr lang="id-ID" sz="1065" kern="0" dirty="0">
              <a:solidFill>
                <a:schemeClr val="tx1">
                  <a:lumMod val="65000"/>
                  <a:lumOff val="35000"/>
                </a:schemeClr>
              </a:solidFill>
              <a:latin typeface="+mn-ea"/>
            </a:endParaRPr>
          </a:p>
        </p:txBody>
      </p:sp>
      <p:grpSp>
        <p:nvGrpSpPr>
          <p:cNvPr id="42" name="Group 105"/>
          <p:cNvGrpSpPr/>
          <p:nvPr/>
        </p:nvGrpSpPr>
        <p:grpSpPr>
          <a:xfrm rot="2700000">
            <a:off x="1525905" y="3977757"/>
            <a:ext cx="226219" cy="380048"/>
            <a:chOff x="4732338" y="4783138"/>
            <a:chExt cx="703263" cy="1225550"/>
          </a:xfrm>
          <a:solidFill>
            <a:schemeClr val="accent1"/>
          </a:solidFill>
        </p:grpSpPr>
        <p:sp>
          <p:nvSpPr>
            <p:cNvPr id="43" name="Freeform 30"/>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8710" tIns="19355" rIns="38710" bIns="19355" numCol="1" anchor="t" anchorCtr="0" compatLnSpc="1"/>
            <a:lstStyle/>
            <a:p>
              <a:pPr defTabSz="544195">
                <a:defRPr/>
              </a:pPr>
              <a:endParaRPr lang="id-ID" sz="1065" kern="0" dirty="0">
                <a:solidFill>
                  <a:schemeClr val="tx1">
                    <a:lumMod val="65000"/>
                    <a:lumOff val="35000"/>
                  </a:schemeClr>
                </a:solidFill>
                <a:latin typeface="+mn-ea"/>
              </a:endParaRPr>
            </a:p>
          </p:txBody>
        </p:sp>
        <p:sp>
          <p:nvSpPr>
            <p:cNvPr id="44" name="Freeform 31"/>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8710" tIns="19355" rIns="38710" bIns="19355" numCol="1" anchor="t" anchorCtr="0" compatLnSpc="1"/>
            <a:lstStyle/>
            <a:p>
              <a:pPr defTabSz="544195">
                <a:defRPr/>
              </a:pPr>
              <a:endParaRPr lang="id-ID" sz="1065" kern="0" dirty="0">
                <a:solidFill>
                  <a:schemeClr val="tx1">
                    <a:lumMod val="65000"/>
                    <a:lumOff val="35000"/>
                  </a:schemeClr>
                </a:solidFill>
                <a:latin typeface="+mn-ea"/>
              </a:endParaRPr>
            </a:p>
          </p:txBody>
        </p:sp>
        <p:sp>
          <p:nvSpPr>
            <p:cNvPr id="47" name="Freeform 32"/>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8710" tIns="19355" rIns="38710" bIns="19355" numCol="1" anchor="t" anchorCtr="0" compatLnSpc="1"/>
            <a:lstStyle/>
            <a:p>
              <a:pPr defTabSz="544195">
                <a:defRPr/>
              </a:pPr>
              <a:endParaRPr lang="id-ID" sz="1065" kern="0" dirty="0">
                <a:solidFill>
                  <a:schemeClr val="tx1">
                    <a:lumMod val="65000"/>
                    <a:lumOff val="35000"/>
                  </a:schemeClr>
                </a:solidFill>
                <a:latin typeface="+mn-ea"/>
              </a:endParaRPr>
            </a:p>
          </p:txBody>
        </p:sp>
      </p:grpSp>
      <p:cxnSp>
        <p:nvCxnSpPr>
          <p:cNvPr id="48" name="Straight Connector 114"/>
          <p:cNvCxnSpPr/>
          <p:nvPr/>
        </p:nvCxnSpPr>
        <p:spPr>
          <a:xfrm>
            <a:off x="2089786" y="1155023"/>
            <a:ext cx="476" cy="671513"/>
          </a:xfrm>
          <a:prstGeom prst="line">
            <a:avLst/>
          </a:prstGeom>
          <a:noFill/>
          <a:ln w="19050" cap="flat" cmpd="sng" algn="ctr">
            <a:solidFill>
              <a:schemeClr val="accent1"/>
            </a:solidFill>
            <a:prstDash val="solid"/>
            <a:miter lim="800000"/>
          </a:ln>
          <a:effectLst/>
        </p:spPr>
      </p:cxnSp>
      <p:cxnSp>
        <p:nvCxnSpPr>
          <p:cNvPr id="49" name="Straight Connector 115"/>
          <p:cNvCxnSpPr/>
          <p:nvPr/>
        </p:nvCxnSpPr>
        <p:spPr>
          <a:xfrm>
            <a:off x="2089309" y="2019417"/>
            <a:ext cx="476" cy="671513"/>
          </a:xfrm>
          <a:prstGeom prst="line">
            <a:avLst/>
          </a:prstGeom>
          <a:noFill/>
          <a:ln w="19050" cap="flat" cmpd="sng" algn="ctr">
            <a:solidFill>
              <a:schemeClr val="accent1"/>
            </a:solidFill>
            <a:prstDash val="solid"/>
            <a:miter lim="800000"/>
          </a:ln>
          <a:effectLst/>
        </p:spPr>
      </p:cxnSp>
      <p:cxnSp>
        <p:nvCxnSpPr>
          <p:cNvPr id="50" name="Straight Connector 116"/>
          <p:cNvCxnSpPr/>
          <p:nvPr/>
        </p:nvCxnSpPr>
        <p:spPr>
          <a:xfrm>
            <a:off x="2089786" y="2927625"/>
            <a:ext cx="476" cy="671513"/>
          </a:xfrm>
          <a:prstGeom prst="line">
            <a:avLst/>
          </a:prstGeom>
          <a:noFill/>
          <a:ln w="19050" cap="flat" cmpd="sng" algn="ctr">
            <a:solidFill>
              <a:schemeClr val="accent1"/>
            </a:solidFill>
            <a:prstDash val="solid"/>
            <a:miter lim="800000"/>
          </a:ln>
          <a:effectLst/>
        </p:spPr>
      </p:cxnSp>
      <p:cxnSp>
        <p:nvCxnSpPr>
          <p:cNvPr id="51" name="Straight Connector 117"/>
          <p:cNvCxnSpPr/>
          <p:nvPr/>
        </p:nvCxnSpPr>
        <p:spPr>
          <a:xfrm>
            <a:off x="2090262" y="3826309"/>
            <a:ext cx="476" cy="671513"/>
          </a:xfrm>
          <a:prstGeom prst="line">
            <a:avLst/>
          </a:prstGeom>
          <a:noFill/>
          <a:ln w="19050" cap="flat" cmpd="sng" algn="ctr">
            <a:solidFill>
              <a:schemeClr val="accent1"/>
            </a:solidFill>
            <a:prstDash val="solid"/>
            <a:miter lim="800000"/>
          </a:ln>
          <a:effectLst/>
        </p:spPr>
      </p:cxnSp>
      <p:sp>
        <p:nvSpPr>
          <p:cNvPr id="52" name="TextBox 76"/>
          <p:cNvSpPr txBox="1"/>
          <p:nvPr/>
        </p:nvSpPr>
        <p:spPr>
          <a:xfrm>
            <a:off x="2314575" y="1155024"/>
            <a:ext cx="1412558" cy="276999"/>
          </a:xfrm>
          <a:prstGeom prst="rect">
            <a:avLst/>
          </a:prstGeom>
          <a:noFill/>
        </p:spPr>
        <p:txBody>
          <a:bodyPr wrap="square" rtlCol="0">
            <a:spAutoFit/>
          </a:bodyPr>
          <a:lstStyle/>
          <a:p>
            <a:pPr algn="l"/>
            <a:r>
              <a:rPr lang="zh-CN" altLang="en-US" sz="1200" dirty="0">
                <a:solidFill>
                  <a:schemeClr val="tx1">
                    <a:lumMod val="65000"/>
                    <a:lumOff val="35000"/>
                  </a:schemeClr>
                </a:solidFill>
                <a:latin typeface="+mn-ea"/>
                <a:sym typeface="+mn-ea"/>
              </a:rPr>
              <a:t>单击此处输入标题</a:t>
            </a:r>
          </a:p>
        </p:txBody>
      </p:sp>
      <p:sp>
        <p:nvSpPr>
          <p:cNvPr id="53" name="文本框 52"/>
          <p:cNvSpPr txBox="1"/>
          <p:nvPr/>
        </p:nvSpPr>
        <p:spPr>
          <a:xfrm>
            <a:off x="2314576" y="1407912"/>
            <a:ext cx="5422106" cy="452432"/>
          </a:xfrm>
          <a:prstGeom prst="rect">
            <a:avLst/>
          </a:prstGeom>
          <a:noFill/>
        </p:spPr>
        <p:txBody>
          <a:bodyPr wrap="square" rtlCol="0">
            <a:spAutoFit/>
          </a:bodyPr>
          <a:lstStyle/>
          <a:p>
            <a:pPr>
              <a:lnSpc>
                <a:spcPct val="130000"/>
              </a:lnSpc>
            </a:pPr>
            <a:r>
              <a:rPr lang="zh-CN" altLang="en-US" sz="900" dirty="0">
                <a:solidFill>
                  <a:schemeClr val="tx1">
                    <a:lumMod val="65000"/>
                    <a:lumOff val="35000"/>
                  </a:schemeClr>
                </a:solidFill>
                <a:latin typeface="+mn-ea"/>
                <a:sym typeface="+mn-ea"/>
              </a:rPr>
              <a:t>您的内容打在这里，或者通过复制您的文本后，在此框中选择粘贴，并选择只保留文字。您的内容打在这里，或者通过复制您的文本后，在此框中选择粘贴，并选择只保留文字。</a:t>
            </a:r>
          </a:p>
        </p:txBody>
      </p:sp>
      <p:sp>
        <p:nvSpPr>
          <p:cNvPr id="54" name="TextBox 76"/>
          <p:cNvSpPr txBox="1"/>
          <p:nvPr/>
        </p:nvSpPr>
        <p:spPr>
          <a:xfrm>
            <a:off x="2314575" y="2019417"/>
            <a:ext cx="1412558" cy="276999"/>
          </a:xfrm>
          <a:prstGeom prst="rect">
            <a:avLst/>
          </a:prstGeom>
          <a:noFill/>
        </p:spPr>
        <p:txBody>
          <a:bodyPr wrap="square" rtlCol="0">
            <a:spAutoFit/>
          </a:bodyPr>
          <a:lstStyle/>
          <a:p>
            <a:pPr algn="l"/>
            <a:r>
              <a:rPr lang="zh-CN" altLang="en-US" sz="1200" dirty="0">
                <a:solidFill>
                  <a:schemeClr val="tx1">
                    <a:lumMod val="65000"/>
                    <a:lumOff val="35000"/>
                  </a:schemeClr>
                </a:solidFill>
                <a:latin typeface="+mn-ea"/>
                <a:sym typeface="+mn-ea"/>
              </a:rPr>
              <a:t>单击此处输入标题</a:t>
            </a:r>
          </a:p>
        </p:txBody>
      </p:sp>
      <p:sp>
        <p:nvSpPr>
          <p:cNvPr id="55" name="文本框 54"/>
          <p:cNvSpPr txBox="1"/>
          <p:nvPr/>
        </p:nvSpPr>
        <p:spPr>
          <a:xfrm>
            <a:off x="2314576" y="2272306"/>
            <a:ext cx="5422106" cy="452432"/>
          </a:xfrm>
          <a:prstGeom prst="rect">
            <a:avLst/>
          </a:prstGeom>
          <a:noFill/>
        </p:spPr>
        <p:txBody>
          <a:bodyPr wrap="square" rtlCol="0">
            <a:spAutoFit/>
          </a:bodyPr>
          <a:lstStyle/>
          <a:p>
            <a:pPr>
              <a:lnSpc>
                <a:spcPct val="130000"/>
              </a:lnSpc>
            </a:pPr>
            <a:r>
              <a:rPr lang="zh-CN" altLang="en-US" sz="900" dirty="0">
                <a:solidFill>
                  <a:schemeClr val="tx1">
                    <a:lumMod val="65000"/>
                    <a:lumOff val="35000"/>
                  </a:schemeClr>
                </a:solidFill>
                <a:latin typeface="+mn-ea"/>
                <a:sym typeface="+mn-ea"/>
              </a:rPr>
              <a:t>您的内容打在这里，或者通过复制您的文本后，在此框中选择粘贴，并选择只保留文字。您的内容打在这里，或者通过复制您的文本后，在此框中选择粘贴，并选择只保留文字。</a:t>
            </a:r>
          </a:p>
        </p:txBody>
      </p:sp>
      <p:sp>
        <p:nvSpPr>
          <p:cNvPr id="56" name="TextBox 76"/>
          <p:cNvSpPr txBox="1"/>
          <p:nvPr/>
        </p:nvSpPr>
        <p:spPr>
          <a:xfrm>
            <a:off x="2314575" y="2927626"/>
            <a:ext cx="1412558" cy="276999"/>
          </a:xfrm>
          <a:prstGeom prst="rect">
            <a:avLst/>
          </a:prstGeom>
          <a:noFill/>
        </p:spPr>
        <p:txBody>
          <a:bodyPr wrap="square" rtlCol="0">
            <a:spAutoFit/>
          </a:bodyPr>
          <a:lstStyle/>
          <a:p>
            <a:pPr algn="l"/>
            <a:r>
              <a:rPr lang="zh-CN" altLang="en-US" sz="1200" dirty="0">
                <a:solidFill>
                  <a:schemeClr val="tx1">
                    <a:lumMod val="65000"/>
                    <a:lumOff val="35000"/>
                  </a:schemeClr>
                </a:solidFill>
                <a:latin typeface="+mn-ea"/>
                <a:sym typeface="+mn-ea"/>
              </a:rPr>
              <a:t>单击此处输入标题</a:t>
            </a:r>
          </a:p>
        </p:txBody>
      </p:sp>
      <p:sp>
        <p:nvSpPr>
          <p:cNvPr id="57" name="文本框 56"/>
          <p:cNvSpPr txBox="1"/>
          <p:nvPr/>
        </p:nvSpPr>
        <p:spPr>
          <a:xfrm>
            <a:off x="2314576" y="3180514"/>
            <a:ext cx="5422106" cy="452432"/>
          </a:xfrm>
          <a:prstGeom prst="rect">
            <a:avLst/>
          </a:prstGeom>
          <a:noFill/>
        </p:spPr>
        <p:txBody>
          <a:bodyPr wrap="square" rtlCol="0">
            <a:spAutoFit/>
          </a:bodyPr>
          <a:lstStyle/>
          <a:p>
            <a:pPr>
              <a:lnSpc>
                <a:spcPct val="130000"/>
              </a:lnSpc>
            </a:pPr>
            <a:r>
              <a:rPr lang="zh-CN" altLang="en-US" sz="900" dirty="0">
                <a:solidFill>
                  <a:schemeClr val="tx1">
                    <a:lumMod val="65000"/>
                    <a:lumOff val="35000"/>
                  </a:schemeClr>
                </a:solidFill>
                <a:latin typeface="+mn-ea"/>
                <a:sym typeface="+mn-ea"/>
              </a:rPr>
              <a:t>您的内容打在这里，或者通过复制您的文本后，在此框中选择粘贴，并选择只保留文字。您的内容打在这里，或者通过复制您的文本后，在此框中选择粘贴，并选择只保留文字。</a:t>
            </a:r>
          </a:p>
        </p:txBody>
      </p:sp>
      <p:sp>
        <p:nvSpPr>
          <p:cNvPr id="58" name="TextBox 76"/>
          <p:cNvSpPr txBox="1"/>
          <p:nvPr/>
        </p:nvSpPr>
        <p:spPr>
          <a:xfrm>
            <a:off x="2314575" y="3828215"/>
            <a:ext cx="1412558" cy="276999"/>
          </a:xfrm>
          <a:prstGeom prst="rect">
            <a:avLst/>
          </a:prstGeom>
          <a:noFill/>
        </p:spPr>
        <p:txBody>
          <a:bodyPr wrap="square" rtlCol="0">
            <a:spAutoFit/>
          </a:bodyPr>
          <a:lstStyle/>
          <a:p>
            <a:pPr algn="l"/>
            <a:r>
              <a:rPr lang="zh-CN" altLang="en-US" sz="1200" dirty="0">
                <a:solidFill>
                  <a:schemeClr val="tx1">
                    <a:lumMod val="65000"/>
                    <a:lumOff val="35000"/>
                  </a:schemeClr>
                </a:solidFill>
                <a:latin typeface="+mn-ea"/>
                <a:sym typeface="+mn-ea"/>
              </a:rPr>
              <a:t>单击此处输入标题</a:t>
            </a:r>
          </a:p>
        </p:txBody>
      </p:sp>
      <p:sp>
        <p:nvSpPr>
          <p:cNvPr id="59" name="文本框 58"/>
          <p:cNvSpPr txBox="1"/>
          <p:nvPr/>
        </p:nvSpPr>
        <p:spPr>
          <a:xfrm>
            <a:off x="2314576" y="4081103"/>
            <a:ext cx="5422106" cy="452432"/>
          </a:xfrm>
          <a:prstGeom prst="rect">
            <a:avLst/>
          </a:prstGeom>
          <a:noFill/>
        </p:spPr>
        <p:txBody>
          <a:bodyPr wrap="square" rtlCol="0">
            <a:spAutoFit/>
          </a:bodyPr>
          <a:lstStyle/>
          <a:p>
            <a:pPr>
              <a:lnSpc>
                <a:spcPct val="130000"/>
              </a:lnSpc>
            </a:pPr>
            <a:r>
              <a:rPr lang="zh-CN" altLang="en-US" sz="900" dirty="0">
                <a:solidFill>
                  <a:schemeClr val="tx1">
                    <a:lumMod val="65000"/>
                    <a:lumOff val="35000"/>
                  </a:schemeClr>
                </a:solidFill>
                <a:latin typeface="+mn-ea"/>
                <a:sym typeface="+mn-ea"/>
              </a:rPr>
              <a:t>您的内容打在这里，或者通过复制您的文本后，在此框中选择粘贴，并选择只保留文字。您的内容打在这里，或者通过复制您的文本后，在此框中选择粘贴，并选择只保留文字。</a:t>
            </a:r>
          </a:p>
        </p:txBody>
      </p:sp>
      <p:sp>
        <p:nvSpPr>
          <p:cNvPr id="27" name="矩形 26"/>
          <p:cNvSpPr/>
          <p:nvPr/>
        </p:nvSpPr>
        <p:spPr>
          <a:xfrm>
            <a:off x="0" y="5059680"/>
            <a:ext cx="7231380" cy="838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8854440" y="5052060"/>
            <a:ext cx="28956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 Box 7"/>
          <p:cNvSpPr txBox="1">
            <a:spLocks noChangeArrowheads="1"/>
          </p:cNvSpPr>
          <p:nvPr/>
        </p:nvSpPr>
        <p:spPr bwMode="gray">
          <a:xfrm>
            <a:off x="7265400" y="4932500"/>
            <a:ext cx="1620180" cy="230832"/>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900" dirty="0">
                <a:solidFill>
                  <a:schemeClr val="tx1">
                    <a:lumMod val="65000"/>
                    <a:lumOff val="35000"/>
                  </a:schemeClr>
                </a:solidFill>
                <a:latin typeface="+mn-ea"/>
                <a:ea typeface="+mn-ea"/>
                <a:cs typeface="+mn-ea"/>
                <a:sym typeface="方正兰亭黑_GBK" pitchFamily="2" charset="-122"/>
              </a:rPr>
              <a:t>广西医科大学第一附属医院</a:t>
            </a:r>
            <a:endParaRPr lang="en-US" altLang="zh-CN" sz="900" dirty="0">
              <a:solidFill>
                <a:schemeClr val="tx1">
                  <a:lumMod val="65000"/>
                  <a:lumOff val="35000"/>
                </a:schemeClr>
              </a:solidFill>
              <a:latin typeface="+mn-ea"/>
              <a:ea typeface="+mn-ea"/>
              <a:cs typeface="+mn-ea"/>
              <a:sym typeface="方正兰亭黑_GBK" pitchFamily="2" charset="-122"/>
            </a:endParaRPr>
          </a:p>
        </p:txBody>
      </p:sp>
      <p:sp>
        <p:nvSpPr>
          <p:cNvPr id="30" name="十字形 29"/>
          <p:cNvSpPr/>
          <p:nvPr/>
        </p:nvSpPr>
        <p:spPr>
          <a:xfrm>
            <a:off x="185315" y="162455"/>
            <a:ext cx="330411" cy="330411"/>
          </a:xfrm>
          <a:prstGeom prst="plus">
            <a:avLst>
              <a:gd name="adj" fmla="val 33095"/>
            </a:avLst>
          </a:prstGeom>
          <a:solidFill>
            <a:srgbClr val="F98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9BA"/>
              </a:solidFill>
              <a:cs typeface="+mn-ea"/>
              <a:sym typeface="+mn-lt"/>
            </a:endParaRPr>
          </a:p>
        </p:txBody>
      </p:sp>
      <p:sp>
        <p:nvSpPr>
          <p:cNvPr id="31" name="矩形 30"/>
          <p:cNvSpPr/>
          <p:nvPr/>
        </p:nvSpPr>
        <p:spPr>
          <a:xfrm>
            <a:off x="121920" y="121920"/>
            <a:ext cx="457200" cy="411480"/>
          </a:xfrm>
          <a:prstGeom prst="rect">
            <a:avLst/>
          </a:prstGeom>
          <a:noFill/>
          <a:ln>
            <a:solidFill>
              <a:srgbClr val="F98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 Box 7"/>
          <p:cNvSpPr txBox="1">
            <a:spLocks noChangeArrowheads="1"/>
          </p:cNvSpPr>
          <p:nvPr/>
        </p:nvSpPr>
        <p:spPr bwMode="gray">
          <a:xfrm>
            <a:off x="730436" y="128409"/>
            <a:ext cx="1620180" cy="369332"/>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800" b="1" dirty="0">
                <a:solidFill>
                  <a:schemeClr val="tx1">
                    <a:lumMod val="65000"/>
                    <a:lumOff val="35000"/>
                  </a:schemeClr>
                </a:solidFill>
                <a:latin typeface="+mn-ea"/>
                <a:ea typeface="+mn-ea"/>
                <a:cs typeface="+mn-ea"/>
                <a:sym typeface="方正兰亭黑_GBK" pitchFamily="2" charset="-122"/>
              </a:rPr>
              <a:t>此处添加标题</a:t>
            </a:r>
            <a:endParaRPr lang="en-US" altLang="zh-CN" sz="1800" b="1" dirty="0">
              <a:solidFill>
                <a:schemeClr val="tx1">
                  <a:lumMod val="65000"/>
                  <a:lumOff val="35000"/>
                </a:schemeClr>
              </a:solidFill>
              <a:latin typeface="+mn-ea"/>
              <a:ea typeface="+mn-ea"/>
              <a:cs typeface="+mn-ea"/>
              <a:sym typeface="方正兰亭黑_GBK" pitchFamily="2" charset="-122"/>
            </a:endParaRPr>
          </a:p>
        </p:txBody>
      </p:sp>
      <p:cxnSp>
        <p:nvCxnSpPr>
          <p:cNvPr id="45" name="直接连接符 44"/>
          <p:cNvCxnSpPr/>
          <p:nvPr/>
        </p:nvCxnSpPr>
        <p:spPr>
          <a:xfrm>
            <a:off x="164359" y="640680"/>
            <a:ext cx="8617691" cy="0"/>
          </a:xfrm>
          <a:prstGeom prst="line">
            <a:avLst/>
          </a:prstGeom>
          <a:ln w="9525">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Tm="5000">
        <p14:flythrough/>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up)">
                                      <p:cBhvr>
                                        <p:cTn id="13" dur="500"/>
                                        <p:tgtEl>
                                          <p:spTgt spid="48"/>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left)">
                                      <p:cBhvr>
                                        <p:cTn id="17" dur="500"/>
                                        <p:tgtEl>
                                          <p:spTgt spid="5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wipe(left)">
                                      <p:cBhvr>
                                        <p:cTn id="20" dur="500"/>
                                        <p:tgtEl>
                                          <p:spTgt spid="53"/>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2000"/>
                            </p:stCondLst>
                            <p:childTnLst>
                              <p:par>
                                <p:cTn id="28" presetID="22" presetClass="entr" presetSubtype="1"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up)">
                                      <p:cBhvr>
                                        <p:cTn id="30" dur="500"/>
                                        <p:tgtEl>
                                          <p:spTgt spid="49"/>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500"/>
                                        <p:tgtEl>
                                          <p:spTgt spid="5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wipe(left)">
                                      <p:cBhvr>
                                        <p:cTn id="37" dur="500"/>
                                        <p:tgtEl>
                                          <p:spTgt spid="55"/>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p:cTn id="41" dur="500" fill="hold"/>
                                        <p:tgtEl>
                                          <p:spTgt spid="34"/>
                                        </p:tgtEl>
                                        <p:attrNameLst>
                                          <p:attrName>ppt_w</p:attrName>
                                        </p:attrNameLst>
                                      </p:cBhvr>
                                      <p:tavLst>
                                        <p:tav tm="0">
                                          <p:val>
                                            <p:fltVal val="0"/>
                                          </p:val>
                                        </p:tav>
                                        <p:tav tm="100000">
                                          <p:val>
                                            <p:strVal val="#ppt_w"/>
                                          </p:val>
                                        </p:tav>
                                      </p:tavLst>
                                    </p:anim>
                                    <p:anim calcmode="lin" valueType="num">
                                      <p:cBhvr>
                                        <p:cTn id="42" dur="500" fill="hold"/>
                                        <p:tgtEl>
                                          <p:spTgt spid="34"/>
                                        </p:tgtEl>
                                        <p:attrNameLst>
                                          <p:attrName>ppt_h</p:attrName>
                                        </p:attrNameLst>
                                      </p:cBhvr>
                                      <p:tavLst>
                                        <p:tav tm="0">
                                          <p:val>
                                            <p:fltVal val="0"/>
                                          </p:val>
                                        </p:tav>
                                        <p:tav tm="100000">
                                          <p:val>
                                            <p:strVal val="#ppt_h"/>
                                          </p:val>
                                        </p:tav>
                                      </p:tavLst>
                                    </p:anim>
                                    <p:animEffect transition="in" filter="fade">
                                      <p:cBhvr>
                                        <p:cTn id="43" dur="500"/>
                                        <p:tgtEl>
                                          <p:spTgt spid="34"/>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wipe(up)">
                                      <p:cBhvr>
                                        <p:cTn id="47" dur="500"/>
                                        <p:tgtEl>
                                          <p:spTgt spid="50"/>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left)">
                                      <p:cBhvr>
                                        <p:cTn id="51" dur="500"/>
                                        <p:tgtEl>
                                          <p:spTgt spid="5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wipe(left)">
                                      <p:cBhvr>
                                        <p:cTn id="54" dur="500"/>
                                        <p:tgtEl>
                                          <p:spTgt spid="57"/>
                                        </p:tgtEl>
                                      </p:cBhvr>
                                    </p:animEffect>
                                  </p:childTnLst>
                                </p:cTn>
                              </p:par>
                            </p:childTnLst>
                          </p:cTn>
                        </p:par>
                        <p:par>
                          <p:cTn id="55" fill="hold">
                            <p:stCondLst>
                              <p:cond delay="4500"/>
                            </p:stCondLst>
                            <p:childTnLst>
                              <p:par>
                                <p:cTn id="56" presetID="53" presetClass="entr" presetSubtype="16"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animEffect transition="in" filter="fade">
                                      <p:cBhvr>
                                        <p:cTn id="60" dur="500"/>
                                        <p:tgtEl>
                                          <p:spTgt spid="42"/>
                                        </p:tgtEl>
                                      </p:cBhvr>
                                    </p:animEffect>
                                  </p:childTnLst>
                                </p:cTn>
                              </p:par>
                            </p:childTnLst>
                          </p:cTn>
                        </p:par>
                        <p:par>
                          <p:cTn id="61" fill="hold">
                            <p:stCondLst>
                              <p:cond delay="5000"/>
                            </p:stCondLst>
                            <p:childTnLst>
                              <p:par>
                                <p:cTn id="62" presetID="22" presetClass="entr" presetSubtype="1" fill="hold" nodeType="after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wipe(up)">
                                      <p:cBhvr>
                                        <p:cTn id="64" dur="500"/>
                                        <p:tgtEl>
                                          <p:spTgt spid="51"/>
                                        </p:tgtEl>
                                      </p:cBhvr>
                                    </p:animEffect>
                                  </p:childTnLst>
                                </p:cTn>
                              </p:par>
                            </p:childTnLst>
                          </p:cTn>
                        </p:par>
                        <p:par>
                          <p:cTn id="65" fill="hold">
                            <p:stCondLst>
                              <p:cond delay="5500"/>
                            </p:stCondLst>
                            <p:childTnLst>
                              <p:par>
                                <p:cTn id="66" presetID="22" presetClass="entr" presetSubtype="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wipe(left)">
                                      <p:cBhvr>
                                        <p:cTn id="68" dur="500"/>
                                        <p:tgtEl>
                                          <p:spTgt spid="58"/>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wipe(left)">
                                      <p:cBhvr>
                                        <p:cTn id="71" dur="500"/>
                                        <p:tgtEl>
                                          <p:spTgt spid="59"/>
                                        </p:tgtEl>
                                      </p:cBhvr>
                                    </p:animEffect>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600" fill="hold"/>
                                        <p:tgtEl>
                                          <p:spTgt spid="30"/>
                                        </p:tgtEl>
                                        <p:attrNameLst>
                                          <p:attrName>ppt_w</p:attrName>
                                        </p:attrNameLst>
                                      </p:cBhvr>
                                      <p:tavLst>
                                        <p:tav tm="0">
                                          <p:val>
                                            <p:fltVal val="0"/>
                                          </p:val>
                                        </p:tav>
                                        <p:tav tm="100000">
                                          <p:val>
                                            <p:strVal val="#ppt_w"/>
                                          </p:val>
                                        </p:tav>
                                      </p:tavLst>
                                    </p:anim>
                                    <p:anim calcmode="lin" valueType="num">
                                      <p:cBhvr>
                                        <p:cTn id="76" dur="600" fill="hold"/>
                                        <p:tgtEl>
                                          <p:spTgt spid="30"/>
                                        </p:tgtEl>
                                        <p:attrNameLst>
                                          <p:attrName>ppt_h</p:attrName>
                                        </p:attrNameLst>
                                      </p:cBhvr>
                                      <p:tavLst>
                                        <p:tav tm="0">
                                          <p:val>
                                            <p:fltVal val="0"/>
                                          </p:val>
                                        </p:tav>
                                        <p:tav tm="100000">
                                          <p:val>
                                            <p:strVal val="#ppt_h"/>
                                          </p:val>
                                        </p:tav>
                                      </p:tavLst>
                                    </p:anim>
                                    <p:animEffect transition="in" filter="fade">
                                      <p:cBhvr>
                                        <p:cTn id="77" dur="600"/>
                                        <p:tgtEl>
                                          <p:spTgt spid="30"/>
                                        </p:tgtEl>
                                      </p:cBhvr>
                                    </p:animEffect>
                                  </p:childTnLst>
                                </p:cTn>
                              </p:par>
                              <p:par>
                                <p:cTn id="78" presetID="22" presetClass="entr" presetSubtype="4" fill="hold" nodeType="withEffect">
                                  <p:stCondLst>
                                    <p:cond delay="250"/>
                                  </p:stCondLst>
                                  <p:childTnLst>
                                    <p:set>
                                      <p:cBhvr>
                                        <p:cTn id="79" dur="1" fill="hold">
                                          <p:stCondLst>
                                            <p:cond delay="0"/>
                                          </p:stCondLst>
                                        </p:cTn>
                                        <p:tgtEl>
                                          <p:spTgt spid="45"/>
                                        </p:tgtEl>
                                        <p:attrNameLst>
                                          <p:attrName>style.visibility</p:attrName>
                                        </p:attrNameLst>
                                      </p:cBhvr>
                                      <p:to>
                                        <p:strVal val="visible"/>
                                      </p:to>
                                    </p:set>
                                    <p:animEffect transition="in" filter="wipe(down)">
                                      <p:cBhvr>
                                        <p:cTn id="8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1" grpId="0" animBg="1"/>
      <p:bldP spid="52" grpId="0"/>
      <p:bldP spid="53" grpId="0"/>
      <p:bldP spid="54" grpId="0"/>
      <p:bldP spid="55" grpId="0"/>
      <p:bldP spid="56" grpId="0"/>
      <p:bldP spid="57" grpId="0"/>
      <p:bldP spid="58" grpId="0"/>
      <p:bldP spid="59" grpId="0"/>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76"/>
          <p:cNvSpPr txBox="1"/>
          <p:nvPr/>
        </p:nvSpPr>
        <p:spPr>
          <a:xfrm>
            <a:off x="3901619" y="1594806"/>
            <a:ext cx="1535934" cy="507703"/>
          </a:xfrm>
          <a:prstGeom prst="rect">
            <a:avLst/>
          </a:prstGeom>
          <a:noFill/>
          <a:effectLst/>
        </p:spPr>
        <p:txBody>
          <a:bodyPr wrap="none" rtlCol="0">
            <a:spAutoFit/>
          </a:bodyPr>
          <a:lstStyle/>
          <a:p>
            <a:pPr algn="ctr"/>
            <a:r>
              <a:rPr lang="en-US" altLang="zh-CN" sz="2700" dirty="0">
                <a:solidFill>
                  <a:srgbClr val="F989BA"/>
                </a:solidFill>
                <a:cs typeface="+mn-ea"/>
                <a:sym typeface="+mn-lt"/>
              </a:rPr>
              <a:t>PART 03</a:t>
            </a:r>
            <a:endParaRPr lang="zh-CN" altLang="en-US" sz="2700" dirty="0">
              <a:solidFill>
                <a:srgbClr val="F989BA"/>
              </a:solidFill>
              <a:cs typeface="+mn-ea"/>
              <a:sym typeface="+mn-lt"/>
            </a:endParaRPr>
          </a:p>
        </p:txBody>
      </p:sp>
      <p:sp>
        <p:nvSpPr>
          <p:cNvPr id="23" name="文本框 21"/>
          <p:cNvSpPr txBox="1"/>
          <p:nvPr/>
        </p:nvSpPr>
        <p:spPr>
          <a:xfrm>
            <a:off x="1872403" y="2787586"/>
            <a:ext cx="5637897" cy="392415"/>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750" dirty="0">
                <a:solidFill>
                  <a:srgbClr val="F989BA"/>
                </a:solidFill>
                <a:cs typeface="+mn-ea"/>
                <a:sym typeface="+mn-lt"/>
              </a:rPr>
              <a:t>Fresh business general template</a:t>
            </a:r>
          </a:p>
          <a:p>
            <a:pPr algn="ctr">
              <a:lnSpc>
                <a:spcPct val="130000"/>
              </a:lnSpc>
            </a:pPr>
            <a:r>
              <a:rPr lang="en-US" altLang="zh-CN" sz="750" dirty="0">
                <a:solidFill>
                  <a:srgbClr val="F989BA"/>
                </a:solidFill>
                <a:cs typeface="+mn-ea"/>
                <a:sym typeface="+mn-lt"/>
              </a:rPr>
              <a:t>Applicable to enterprise introduction, summary report, sales marketing, chart </a:t>
            </a:r>
            <a:r>
              <a:rPr lang="en-US" altLang="zh-CN" sz="750" dirty="0" err="1">
                <a:solidFill>
                  <a:srgbClr val="F989BA"/>
                </a:solidFill>
                <a:cs typeface="+mn-ea"/>
                <a:sym typeface="+mn-lt"/>
              </a:rPr>
              <a:t>dataa</a:t>
            </a:r>
            <a:endParaRPr lang="zh-CN" altLang="en-US" sz="750" dirty="0">
              <a:solidFill>
                <a:srgbClr val="F989BA"/>
              </a:solidFill>
              <a:cs typeface="+mn-ea"/>
              <a:sym typeface="+mn-lt"/>
            </a:endParaRPr>
          </a:p>
        </p:txBody>
      </p:sp>
      <p:sp>
        <p:nvSpPr>
          <p:cNvPr id="27" name="TextBox 76"/>
          <p:cNvSpPr txBox="1"/>
          <p:nvPr/>
        </p:nvSpPr>
        <p:spPr>
          <a:xfrm>
            <a:off x="2045748" y="2087571"/>
            <a:ext cx="5021250" cy="600036"/>
          </a:xfrm>
          <a:prstGeom prst="rect">
            <a:avLst/>
          </a:prstGeom>
          <a:noFill/>
          <a:effectLst/>
        </p:spPr>
        <p:txBody>
          <a:bodyPr wrap="square" rtlCol="0">
            <a:spAutoFit/>
          </a:bodyPr>
          <a:lstStyle/>
          <a:p>
            <a:pPr algn="ctr"/>
            <a:r>
              <a:rPr lang="zh-CN" altLang="en-US" sz="3300" dirty="0">
                <a:solidFill>
                  <a:srgbClr val="F989BA"/>
                </a:solidFill>
                <a:cs typeface="+mn-ea"/>
                <a:sym typeface="+mn-lt"/>
              </a:rPr>
              <a:t>添加章节文本</a:t>
            </a:r>
          </a:p>
        </p:txBody>
      </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9851" b="33201"/>
          <a:stretch>
            <a:fillRect/>
          </a:stretch>
        </p:blipFill>
        <p:spPr>
          <a:xfrm>
            <a:off x="3352421" y="136931"/>
            <a:ext cx="2591179" cy="1448349"/>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2278381"/>
            <a:ext cx="9143998" cy="28651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6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31"/>
          <p:cNvSpPr/>
          <p:nvPr/>
        </p:nvSpPr>
        <p:spPr>
          <a:xfrm>
            <a:off x="1282542" y="1574939"/>
            <a:ext cx="6542246" cy="564245"/>
          </a:xfrm>
          <a:prstGeom prst="rect">
            <a:avLst/>
          </a:prstGeom>
        </p:spPr>
        <p:txBody>
          <a:bodyPr wrap="square" lIns="65012" tIns="32506" rIns="65012" bIns="32506">
            <a:spAutoFit/>
          </a:bodyPr>
          <a:lstStyle/>
          <a:p>
            <a:pPr defTabSz="342900">
              <a:lnSpc>
                <a:spcPct val="120000"/>
              </a:lnSpc>
              <a:buClr>
                <a:schemeClr val="accent1">
                  <a:lumMod val="75000"/>
                </a:schemeClr>
              </a:buClr>
              <a:buSzPct val="145000"/>
              <a:buFont typeface="Arial" panose="020B0604020202020204"/>
            </a:pPr>
            <a:r>
              <a:rPr lang="zh-CN" altLang="en-US" sz="900" dirty="0">
                <a:solidFill>
                  <a:schemeClr val="tx1">
                    <a:lumMod val="65000"/>
                    <a:lumOff val="35000"/>
                  </a:schemeClr>
                </a:solidFill>
                <a:latin typeface="+mn-ea"/>
                <a:sym typeface="+mn-ea"/>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GB" sz="600" dirty="0">
              <a:solidFill>
                <a:schemeClr val="tx1">
                  <a:lumMod val="65000"/>
                  <a:lumOff val="35000"/>
                </a:schemeClr>
              </a:solidFill>
              <a:latin typeface="+mn-ea"/>
              <a:cs typeface="+mn-ea"/>
              <a:sym typeface="Arial" panose="020B0604020202020204" pitchFamily="34" charset="0"/>
            </a:endParaRPr>
          </a:p>
        </p:txBody>
      </p:sp>
      <p:sp>
        <p:nvSpPr>
          <p:cNvPr id="29" name="TextBox 41"/>
          <p:cNvSpPr txBox="1"/>
          <p:nvPr/>
        </p:nvSpPr>
        <p:spPr>
          <a:xfrm>
            <a:off x="1282541" y="1325859"/>
            <a:ext cx="1533525" cy="250313"/>
          </a:xfrm>
          <a:prstGeom prst="rect">
            <a:avLst/>
          </a:prstGeom>
          <a:noFill/>
        </p:spPr>
        <p:txBody>
          <a:bodyPr wrap="square" lIns="65012" tIns="32506" rIns="65012" bIns="32506" rtlCol="0">
            <a:spAutoFit/>
          </a:bodyPr>
          <a:lstStyle/>
          <a:p>
            <a:pPr>
              <a:spcBef>
                <a:spcPct val="20000"/>
              </a:spcBef>
              <a:spcAft>
                <a:spcPts val="450"/>
              </a:spcAft>
              <a:buClr>
                <a:schemeClr val="accent1">
                  <a:lumMod val="75000"/>
                </a:schemeClr>
              </a:buClr>
              <a:buSzPct val="145000"/>
              <a:buFont typeface="Arial" panose="020B0604020202020204"/>
            </a:pPr>
            <a:r>
              <a:rPr lang="zh-CN" altLang="en-US" sz="1200" dirty="0">
                <a:solidFill>
                  <a:schemeClr val="tx1">
                    <a:lumMod val="65000"/>
                    <a:lumOff val="35000"/>
                  </a:schemeClr>
                </a:solidFill>
                <a:latin typeface="+mn-ea"/>
                <a:sym typeface="+mn-ea"/>
              </a:rPr>
              <a:t>单击此处输入标题</a:t>
            </a:r>
            <a:endParaRPr lang="en-GB" sz="1000" dirty="0">
              <a:solidFill>
                <a:schemeClr val="tx1">
                  <a:lumMod val="65000"/>
                  <a:lumOff val="35000"/>
                </a:schemeClr>
              </a:solidFill>
              <a:latin typeface="+mn-ea"/>
              <a:cs typeface="+mn-ea"/>
              <a:sym typeface="Arial" panose="020B0604020202020204" pitchFamily="34" charset="0"/>
            </a:endParaRPr>
          </a:p>
        </p:txBody>
      </p:sp>
      <p:cxnSp>
        <p:nvCxnSpPr>
          <p:cNvPr id="30" name="Straight Connector 42"/>
          <p:cNvCxnSpPr/>
          <p:nvPr/>
        </p:nvCxnSpPr>
        <p:spPr>
          <a:xfrm>
            <a:off x="1282541" y="2313126"/>
            <a:ext cx="644461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1" name="Group 43"/>
          <p:cNvGrpSpPr/>
          <p:nvPr/>
        </p:nvGrpSpPr>
        <p:grpSpPr>
          <a:xfrm>
            <a:off x="1282624" y="2698680"/>
            <a:ext cx="351857" cy="351925"/>
            <a:chOff x="647516" y="3587220"/>
            <a:chExt cx="469232" cy="469232"/>
          </a:xfrm>
        </p:grpSpPr>
        <p:sp>
          <p:nvSpPr>
            <p:cNvPr id="32" name="Oval 44"/>
            <p:cNvSpPr/>
            <p:nvPr/>
          </p:nvSpPr>
          <p:spPr>
            <a:xfrm>
              <a:off x="647516" y="3587220"/>
              <a:ext cx="469232" cy="469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00" dirty="0">
                <a:solidFill>
                  <a:schemeClr val="tx1">
                    <a:lumMod val="65000"/>
                    <a:lumOff val="35000"/>
                  </a:schemeClr>
                </a:solidFill>
                <a:latin typeface="+mn-ea"/>
                <a:cs typeface="+mn-ea"/>
                <a:sym typeface="Arial" panose="020B0604020202020204" pitchFamily="34" charset="0"/>
              </a:endParaRPr>
            </a:p>
          </p:txBody>
        </p:sp>
        <p:sp>
          <p:nvSpPr>
            <p:cNvPr id="45" name="AutoShape 139"/>
            <p:cNvSpPr/>
            <p:nvPr/>
          </p:nvSpPr>
          <p:spPr bwMode="auto">
            <a:xfrm>
              <a:off x="707698" y="3643040"/>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0085" tIns="20085" rIns="20085" bIns="20085" anchor="ctr"/>
            <a:lstStyle/>
            <a:p>
              <a:pPr algn="just" defTabSz="170815" hangingPunct="0">
                <a:lnSpc>
                  <a:spcPct val="120000"/>
                </a:lnSpc>
              </a:pPr>
              <a:endParaRPr lang="en-US" sz="600" dirty="0">
                <a:solidFill>
                  <a:schemeClr val="tx1">
                    <a:lumMod val="65000"/>
                    <a:lumOff val="35000"/>
                  </a:schemeClr>
                </a:solidFill>
                <a:effectLst>
                  <a:outerShdw blurRad="38100" dist="38100" dir="2700000" algn="tl">
                    <a:srgbClr val="000000"/>
                  </a:outerShdw>
                </a:effectLst>
                <a:latin typeface="+mn-ea"/>
                <a:cs typeface="+mn-ea"/>
                <a:sym typeface="Arial" panose="020B0604020202020204" pitchFamily="34" charset="0"/>
              </a:endParaRPr>
            </a:p>
          </p:txBody>
        </p:sp>
      </p:grpSp>
      <p:grpSp>
        <p:nvGrpSpPr>
          <p:cNvPr id="46" name="Group 46"/>
          <p:cNvGrpSpPr/>
          <p:nvPr/>
        </p:nvGrpSpPr>
        <p:grpSpPr>
          <a:xfrm>
            <a:off x="1282624" y="3310610"/>
            <a:ext cx="351857" cy="351925"/>
            <a:chOff x="647516" y="4402912"/>
            <a:chExt cx="469232" cy="469232"/>
          </a:xfrm>
        </p:grpSpPr>
        <p:sp>
          <p:nvSpPr>
            <p:cNvPr id="60" name="Oval 47"/>
            <p:cNvSpPr/>
            <p:nvPr/>
          </p:nvSpPr>
          <p:spPr>
            <a:xfrm>
              <a:off x="647516" y="4402912"/>
              <a:ext cx="469232" cy="469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00" dirty="0">
                <a:solidFill>
                  <a:schemeClr val="tx1">
                    <a:lumMod val="65000"/>
                    <a:lumOff val="35000"/>
                  </a:schemeClr>
                </a:solidFill>
                <a:latin typeface="+mn-ea"/>
                <a:cs typeface="+mn-ea"/>
                <a:sym typeface="Arial" panose="020B0604020202020204" pitchFamily="34" charset="0"/>
              </a:endParaRPr>
            </a:p>
          </p:txBody>
        </p:sp>
        <p:sp>
          <p:nvSpPr>
            <p:cNvPr id="61" name="AutoShape 139"/>
            <p:cNvSpPr/>
            <p:nvPr/>
          </p:nvSpPr>
          <p:spPr bwMode="auto">
            <a:xfrm>
              <a:off x="709612" y="4468460"/>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0085" tIns="20085" rIns="20085" bIns="20085" anchor="ctr"/>
            <a:lstStyle/>
            <a:p>
              <a:pPr algn="just" defTabSz="170815" hangingPunct="0">
                <a:lnSpc>
                  <a:spcPct val="120000"/>
                </a:lnSpc>
              </a:pPr>
              <a:endParaRPr lang="en-US" sz="600" dirty="0">
                <a:solidFill>
                  <a:schemeClr val="tx1">
                    <a:lumMod val="65000"/>
                    <a:lumOff val="35000"/>
                  </a:schemeClr>
                </a:solidFill>
                <a:effectLst>
                  <a:outerShdw blurRad="38100" dist="38100" dir="2700000" algn="tl">
                    <a:srgbClr val="000000"/>
                  </a:outerShdw>
                </a:effectLst>
                <a:latin typeface="+mn-ea"/>
                <a:cs typeface="+mn-ea"/>
                <a:sym typeface="Arial" panose="020B0604020202020204" pitchFamily="34" charset="0"/>
              </a:endParaRPr>
            </a:p>
          </p:txBody>
        </p:sp>
      </p:grpSp>
      <p:grpSp>
        <p:nvGrpSpPr>
          <p:cNvPr id="62" name="Group 49"/>
          <p:cNvGrpSpPr/>
          <p:nvPr/>
        </p:nvGrpSpPr>
        <p:grpSpPr>
          <a:xfrm>
            <a:off x="1282624" y="3924220"/>
            <a:ext cx="351857" cy="351925"/>
            <a:chOff x="647516" y="5218604"/>
            <a:chExt cx="469232" cy="469232"/>
          </a:xfrm>
        </p:grpSpPr>
        <p:sp>
          <p:nvSpPr>
            <p:cNvPr id="63" name="Oval 50"/>
            <p:cNvSpPr/>
            <p:nvPr/>
          </p:nvSpPr>
          <p:spPr>
            <a:xfrm>
              <a:off x="647516" y="5218604"/>
              <a:ext cx="469232" cy="469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00" dirty="0">
                <a:solidFill>
                  <a:schemeClr val="tx1">
                    <a:lumMod val="65000"/>
                    <a:lumOff val="35000"/>
                  </a:schemeClr>
                </a:solidFill>
                <a:latin typeface="+mn-ea"/>
                <a:cs typeface="+mn-ea"/>
                <a:sym typeface="Arial" panose="020B0604020202020204" pitchFamily="34" charset="0"/>
              </a:endParaRPr>
            </a:p>
          </p:txBody>
        </p:sp>
        <p:sp>
          <p:nvSpPr>
            <p:cNvPr id="64" name="AutoShape 139"/>
            <p:cNvSpPr/>
            <p:nvPr/>
          </p:nvSpPr>
          <p:spPr bwMode="auto">
            <a:xfrm>
              <a:off x="707698" y="5284152"/>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0085" tIns="20085" rIns="20085" bIns="20085" anchor="ctr"/>
            <a:lstStyle/>
            <a:p>
              <a:pPr algn="just" defTabSz="170815" hangingPunct="0">
                <a:lnSpc>
                  <a:spcPct val="120000"/>
                </a:lnSpc>
              </a:pPr>
              <a:endParaRPr lang="en-US" sz="600" dirty="0">
                <a:solidFill>
                  <a:schemeClr val="tx1">
                    <a:lumMod val="65000"/>
                    <a:lumOff val="35000"/>
                  </a:schemeClr>
                </a:solidFill>
                <a:effectLst>
                  <a:outerShdw blurRad="38100" dist="38100" dir="2700000" algn="tl">
                    <a:srgbClr val="000000"/>
                  </a:outerShdw>
                </a:effectLst>
                <a:latin typeface="+mn-ea"/>
                <a:cs typeface="+mn-ea"/>
                <a:sym typeface="Arial" panose="020B0604020202020204" pitchFamily="34" charset="0"/>
              </a:endParaRPr>
            </a:p>
          </p:txBody>
        </p:sp>
      </p:grpSp>
      <p:sp>
        <p:nvSpPr>
          <p:cNvPr id="65" name="Rectangle 52"/>
          <p:cNvSpPr/>
          <p:nvPr/>
        </p:nvSpPr>
        <p:spPr>
          <a:xfrm>
            <a:off x="1638776" y="2668885"/>
            <a:ext cx="2796540" cy="398046"/>
          </a:xfrm>
          <a:prstGeom prst="rect">
            <a:avLst/>
          </a:prstGeom>
        </p:spPr>
        <p:txBody>
          <a:bodyPr wrap="square" lIns="65012" tIns="32506" rIns="65012" bIns="32506">
            <a:spAutoFit/>
          </a:bodyPr>
          <a:lstStyle/>
          <a:p>
            <a:pPr defTabSz="342900">
              <a:lnSpc>
                <a:spcPct val="120000"/>
              </a:lnSpc>
              <a:buClr>
                <a:schemeClr val="accent1">
                  <a:lumMod val="75000"/>
                </a:schemeClr>
              </a:buClr>
              <a:buSzPct val="145000"/>
              <a:buFont typeface="Arial" panose="020B0604020202020204"/>
            </a:pPr>
            <a:r>
              <a:rPr lang="zh-CN" altLang="en-US" sz="900" dirty="0">
                <a:solidFill>
                  <a:schemeClr val="tx1">
                    <a:lumMod val="65000"/>
                    <a:lumOff val="35000"/>
                  </a:schemeClr>
                </a:solidFill>
                <a:latin typeface="+mn-ea"/>
                <a:sym typeface="+mn-ea"/>
              </a:rPr>
              <a:t>您的内容打在这里，或者通过复制您的文本后，在此框中选择粘贴，并选择只保留文字。</a:t>
            </a:r>
            <a:endParaRPr lang="en-GB" altLang="zh-CN" sz="600" dirty="0">
              <a:solidFill>
                <a:schemeClr val="tx1">
                  <a:lumMod val="65000"/>
                  <a:lumOff val="35000"/>
                </a:schemeClr>
              </a:solidFill>
              <a:latin typeface="+mn-ea"/>
              <a:cs typeface="+mn-ea"/>
              <a:sym typeface="Arial" panose="020B0604020202020204" pitchFamily="34" charset="0"/>
            </a:endParaRPr>
          </a:p>
        </p:txBody>
      </p:sp>
      <p:sp>
        <p:nvSpPr>
          <p:cNvPr id="66" name="Rectangle 53"/>
          <p:cNvSpPr/>
          <p:nvPr/>
        </p:nvSpPr>
        <p:spPr>
          <a:xfrm>
            <a:off x="1638776" y="3288010"/>
            <a:ext cx="2796540" cy="398046"/>
          </a:xfrm>
          <a:prstGeom prst="rect">
            <a:avLst/>
          </a:prstGeom>
        </p:spPr>
        <p:txBody>
          <a:bodyPr wrap="square" lIns="65012" tIns="32506" rIns="65012" bIns="32506">
            <a:spAutoFit/>
          </a:bodyPr>
          <a:lstStyle/>
          <a:p>
            <a:pPr defTabSz="342900">
              <a:lnSpc>
                <a:spcPct val="120000"/>
              </a:lnSpc>
              <a:buClr>
                <a:schemeClr val="accent1">
                  <a:lumMod val="75000"/>
                </a:schemeClr>
              </a:buClr>
              <a:buSzPct val="145000"/>
              <a:buFont typeface="Arial" panose="020B0604020202020204"/>
            </a:pPr>
            <a:r>
              <a:rPr lang="zh-CN" altLang="en-US" sz="900" dirty="0">
                <a:solidFill>
                  <a:schemeClr val="tx1">
                    <a:lumMod val="65000"/>
                    <a:lumOff val="35000"/>
                  </a:schemeClr>
                </a:solidFill>
                <a:latin typeface="+mn-ea"/>
                <a:sym typeface="+mn-ea"/>
              </a:rPr>
              <a:t>您的内容打在这里，或者通过复制您的文本后，在此框中选择粘贴，并选择只保留文字。</a:t>
            </a:r>
            <a:endParaRPr lang="en-GB" sz="600" dirty="0">
              <a:solidFill>
                <a:schemeClr val="tx1">
                  <a:lumMod val="65000"/>
                  <a:lumOff val="35000"/>
                </a:schemeClr>
              </a:solidFill>
              <a:latin typeface="+mn-ea"/>
              <a:cs typeface="+mn-ea"/>
              <a:sym typeface="Arial" panose="020B0604020202020204" pitchFamily="34" charset="0"/>
            </a:endParaRPr>
          </a:p>
        </p:txBody>
      </p:sp>
      <p:sp>
        <p:nvSpPr>
          <p:cNvPr id="67" name="Rectangle 54"/>
          <p:cNvSpPr/>
          <p:nvPr/>
        </p:nvSpPr>
        <p:spPr>
          <a:xfrm>
            <a:off x="1638776" y="3901896"/>
            <a:ext cx="2796540" cy="398046"/>
          </a:xfrm>
          <a:prstGeom prst="rect">
            <a:avLst/>
          </a:prstGeom>
        </p:spPr>
        <p:txBody>
          <a:bodyPr wrap="square" lIns="65012" tIns="32506" rIns="65012" bIns="32506">
            <a:spAutoFit/>
          </a:bodyPr>
          <a:lstStyle/>
          <a:p>
            <a:pPr defTabSz="342900">
              <a:lnSpc>
                <a:spcPct val="120000"/>
              </a:lnSpc>
              <a:buClr>
                <a:schemeClr val="accent1">
                  <a:lumMod val="75000"/>
                </a:schemeClr>
              </a:buClr>
              <a:buSzPct val="145000"/>
              <a:buFont typeface="Arial" panose="020B0604020202020204"/>
            </a:pPr>
            <a:r>
              <a:rPr lang="zh-CN" altLang="en-US" sz="900" dirty="0">
                <a:solidFill>
                  <a:schemeClr val="tx1">
                    <a:lumMod val="65000"/>
                    <a:lumOff val="35000"/>
                  </a:schemeClr>
                </a:solidFill>
                <a:latin typeface="+mn-ea"/>
                <a:sym typeface="+mn-ea"/>
              </a:rPr>
              <a:t>您的内容打在这里，或者通过复制您的文本后，在此框中选择粘贴，并选择只保留文字。</a:t>
            </a:r>
            <a:endParaRPr lang="en-GB" sz="600" dirty="0">
              <a:solidFill>
                <a:schemeClr val="tx1">
                  <a:lumMod val="65000"/>
                  <a:lumOff val="35000"/>
                </a:schemeClr>
              </a:solidFill>
              <a:latin typeface="+mn-ea"/>
              <a:cs typeface="+mn-ea"/>
              <a:sym typeface="Arial" panose="020B0604020202020204" pitchFamily="34" charset="0"/>
            </a:endParaRPr>
          </a:p>
        </p:txBody>
      </p:sp>
      <p:grpSp>
        <p:nvGrpSpPr>
          <p:cNvPr id="68" name="Group 43"/>
          <p:cNvGrpSpPr/>
          <p:nvPr/>
        </p:nvGrpSpPr>
        <p:grpSpPr>
          <a:xfrm>
            <a:off x="4709719" y="2698680"/>
            <a:ext cx="351857" cy="351925"/>
            <a:chOff x="647516" y="3587220"/>
            <a:chExt cx="469232" cy="469232"/>
          </a:xfrm>
        </p:grpSpPr>
        <p:sp>
          <p:nvSpPr>
            <p:cNvPr id="69" name="Oval 44"/>
            <p:cNvSpPr/>
            <p:nvPr/>
          </p:nvSpPr>
          <p:spPr>
            <a:xfrm>
              <a:off x="647516" y="3587220"/>
              <a:ext cx="469232" cy="469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00" dirty="0">
                <a:solidFill>
                  <a:schemeClr val="tx1">
                    <a:lumMod val="65000"/>
                    <a:lumOff val="35000"/>
                  </a:schemeClr>
                </a:solidFill>
                <a:latin typeface="+mn-ea"/>
                <a:cs typeface="+mn-ea"/>
                <a:sym typeface="Arial" panose="020B0604020202020204" pitchFamily="34" charset="0"/>
              </a:endParaRPr>
            </a:p>
          </p:txBody>
        </p:sp>
        <p:sp>
          <p:nvSpPr>
            <p:cNvPr id="70" name="AutoShape 139"/>
            <p:cNvSpPr/>
            <p:nvPr/>
          </p:nvSpPr>
          <p:spPr bwMode="auto">
            <a:xfrm>
              <a:off x="707698" y="3643040"/>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0085" tIns="20085" rIns="20085" bIns="20085" anchor="ctr"/>
            <a:lstStyle/>
            <a:p>
              <a:pPr algn="just" defTabSz="170815" hangingPunct="0">
                <a:lnSpc>
                  <a:spcPct val="120000"/>
                </a:lnSpc>
              </a:pPr>
              <a:endParaRPr lang="en-US" sz="600" dirty="0">
                <a:solidFill>
                  <a:schemeClr val="tx1">
                    <a:lumMod val="65000"/>
                    <a:lumOff val="35000"/>
                  </a:schemeClr>
                </a:solidFill>
                <a:effectLst>
                  <a:outerShdw blurRad="38100" dist="38100" dir="2700000" algn="tl">
                    <a:srgbClr val="000000"/>
                  </a:outerShdw>
                </a:effectLst>
                <a:latin typeface="+mn-ea"/>
                <a:cs typeface="+mn-ea"/>
                <a:sym typeface="Arial" panose="020B0604020202020204" pitchFamily="34" charset="0"/>
              </a:endParaRPr>
            </a:p>
          </p:txBody>
        </p:sp>
      </p:grpSp>
      <p:grpSp>
        <p:nvGrpSpPr>
          <p:cNvPr id="71" name="Group 46"/>
          <p:cNvGrpSpPr/>
          <p:nvPr/>
        </p:nvGrpSpPr>
        <p:grpSpPr>
          <a:xfrm>
            <a:off x="4709719" y="3310610"/>
            <a:ext cx="351857" cy="351925"/>
            <a:chOff x="647516" y="4402912"/>
            <a:chExt cx="469232" cy="469232"/>
          </a:xfrm>
        </p:grpSpPr>
        <p:sp>
          <p:nvSpPr>
            <p:cNvPr id="72" name="Oval 47"/>
            <p:cNvSpPr/>
            <p:nvPr/>
          </p:nvSpPr>
          <p:spPr>
            <a:xfrm>
              <a:off x="647516" y="4402912"/>
              <a:ext cx="469232" cy="469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00" dirty="0">
                <a:solidFill>
                  <a:schemeClr val="tx1">
                    <a:lumMod val="65000"/>
                    <a:lumOff val="35000"/>
                  </a:schemeClr>
                </a:solidFill>
                <a:latin typeface="+mn-ea"/>
                <a:cs typeface="+mn-ea"/>
                <a:sym typeface="Arial" panose="020B0604020202020204" pitchFamily="34" charset="0"/>
              </a:endParaRPr>
            </a:p>
          </p:txBody>
        </p:sp>
        <p:sp>
          <p:nvSpPr>
            <p:cNvPr id="73" name="AutoShape 139"/>
            <p:cNvSpPr/>
            <p:nvPr/>
          </p:nvSpPr>
          <p:spPr bwMode="auto">
            <a:xfrm>
              <a:off x="709612" y="4468460"/>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0085" tIns="20085" rIns="20085" bIns="20085" anchor="ctr"/>
            <a:lstStyle/>
            <a:p>
              <a:pPr algn="just" defTabSz="170815" hangingPunct="0">
                <a:lnSpc>
                  <a:spcPct val="120000"/>
                </a:lnSpc>
              </a:pPr>
              <a:endParaRPr lang="en-US" sz="600" dirty="0">
                <a:solidFill>
                  <a:schemeClr val="tx1">
                    <a:lumMod val="65000"/>
                    <a:lumOff val="35000"/>
                  </a:schemeClr>
                </a:solidFill>
                <a:effectLst>
                  <a:outerShdw blurRad="38100" dist="38100" dir="2700000" algn="tl">
                    <a:srgbClr val="000000"/>
                  </a:outerShdw>
                </a:effectLst>
                <a:latin typeface="+mn-ea"/>
                <a:cs typeface="+mn-ea"/>
                <a:sym typeface="Arial" panose="020B0604020202020204" pitchFamily="34" charset="0"/>
              </a:endParaRPr>
            </a:p>
          </p:txBody>
        </p:sp>
      </p:grpSp>
      <p:grpSp>
        <p:nvGrpSpPr>
          <p:cNvPr id="74" name="Group 49"/>
          <p:cNvGrpSpPr/>
          <p:nvPr/>
        </p:nvGrpSpPr>
        <p:grpSpPr>
          <a:xfrm>
            <a:off x="4709719" y="3924220"/>
            <a:ext cx="351857" cy="351925"/>
            <a:chOff x="647516" y="5218604"/>
            <a:chExt cx="469232" cy="469232"/>
          </a:xfrm>
        </p:grpSpPr>
        <p:sp>
          <p:nvSpPr>
            <p:cNvPr id="75" name="Oval 50"/>
            <p:cNvSpPr/>
            <p:nvPr/>
          </p:nvSpPr>
          <p:spPr>
            <a:xfrm>
              <a:off x="647516" y="5218604"/>
              <a:ext cx="469232" cy="469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00" dirty="0">
                <a:solidFill>
                  <a:schemeClr val="tx1">
                    <a:lumMod val="65000"/>
                    <a:lumOff val="35000"/>
                  </a:schemeClr>
                </a:solidFill>
                <a:latin typeface="+mn-ea"/>
                <a:cs typeface="+mn-ea"/>
                <a:sym typeface="Arial" panose="020B0604020202020204" pitchFamily="34" charset="0"/>
              </a:endParaRPr>
            </a:p>
          </p:txBody>
        </p:sp>
        <p:sp>
          <p:nvSpPr>
            <p:cNvPr id="76" name="AutoShape 139"/>
            <p:cNvSpPr/>
            <p:nvPr/>
          </p:nvSpPr>
          <p:spPr bwMode="auto">
            <a:xfrm>
              <a:off x="707698" y="5284152"/>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0085" tIns="20085" rIns="20085" bIns="20085" anchor="ctr"/>
            <a:lstStyle/>
            <a:p>
              <a:pPr algn="just" defTabSz="170815" hangingPunct="0">
                <a:lnSpc>
                  <a:spcPct val="120000"/>
                </a:lnSpc>
              </a:pPr>
              <a:endParaRPr lang="en-US" sz="600" dirty="0">
                <a:solidFill>
                  <a:schemeClr val="tx1">
                    <a:lumMod val="65000"/>
                    <a:lumOff val="35000"/>
                  </a:schemeClr>
                </a:solidFill>
                <a:effectLst>
                  <a:outerShdw blurRad="38100" dist="38100" dir="2700000" algn="tl">
                    <a:srgbClr val="000000"/>
                  </a:outerShdw>
                </a:effectLst>
                <a:latin typeface="+mn-ea"/>
                <a:cs typeface="+mn-ea"/>
                <a:sym typeface="Arial" panose="020B0604020202020204" pitchFamily="34" charset="0"/>
              </a:endParaRPr>
            </a:p>
          </p:txBody>
        </p:sp>
      </p:grpSp>
      <p:sp>
        <p:nvSpPr>
          <p:cNvPr id="77" name="Rectangle 52"/>
          <p:cNvSpPr/>
          <p:nvPr/>
        </p:nvSpPr>
        <p:spPr>
          <a:xfrm>
            <a:off x="5065871" y="2668885"/>
            <a:ext cx="2796540" cy="398046"/>
          </a:xfrm>
          <a:prstGeom prst="rect">
            <a:avLst/>
          </a:prstGeom>
        </p:spPr>
        <p:txBody>
          <a:bodyPr wrap="square" lIns="65012" tIns="32506" rIns="65012" bIns="32506">
            <a:spAutoFit/>
          </a:bodyPr>
          <a:lstStyle/>
          <a:p>
            <a:pPr defTabSz="342900">
              <a:lnSpc>
                <a:spcPct val="120000"/>
              </a:lnSpc>
              <a:buClr>
                <a:schemeClr val="accent1">
                  <a:lumMod val="75000"/>
                </a:schemeClr>
              </a:buClr>
              <a:buSzPct val="145000"/>
              <a:buFont typeface="Arial" panose="020B0604020202020204"/>
            </a:pPr>
            <a:r>
              <a:rPr lang="zh-CN" altLang="en-US" sz="900" dirty="0">
                <a:solidFill>
                  <a:schemeClr val="tx1">
                    <a:lumMod val="65000"/>
                    <a:lumOff val="35000"/>
                  </a:schemeClr>
                </a:solidFill>
                <a:latin typeface="+mn-ea"/>
                <a:sym typeface="+mn-ea"/>
              </a:rPr>
              <a:t>您的内容打在这里，或者通过复制您的文本后，在此框中选择粘贴，并选择只保留文字。</a:t>
            </a:r>
            <a:endParaRPr lang="en-GB" altLang="zh-CN" sz="600" dirty="0">
              <a:solidFill>
                <a:schemeClr val="tx1">
                  <a:lumMod val="65000"/>
                  <a:lumOff val="35000"/>
                </a:schemeClr>
              </a:solidFill>
              <a:latin typeface="+mn-ea"/>
              <a:cs typeface="+mn-ea"/>
              <a:sym typeface="Arial" panose="020B0604020202020204" pitchFamily="34" charset="0"/>
            </a:endParaRPr>
          </a:p>
        </p:txBody>
      </p:sp>
      <p:sp>
        <p:nvSpPr>
          <p:cNvPr id="78" name="Rectangle 53"/>
          <p:cNvSpPr/>
          <p:nvPr/>
        </p:nvSpPr>
        <p:spPr>
          <a:xfrm>
            <a:off x="5065871" y="3288010"/>
            <a:ext cx="2796540" cy="398046"/>
          </a:xfrm>
          <a:prstGeom prst="rect">
            <a:avLst/>
          </a:prstGeom>
        </p:spPr>
        <p:txBody>
          <a:bodyPr wrap="square" lIns="65012" tIns="32506" rIns="65012" bIns="32506">
            <a:spAutoFit/>
          </a:bodyPr>
          <a:lstStyle/>
          <a:p>
            <a:pPr defTabSz="342900">
              <a:lnSpc>
                <a:spcPct val="120000"/>
              </a:lnSpc>
              <a:buClr>
                <a:schemeClr val="accent1">
                  <a:lumMod val="75000"/>
                </a:schemeClr>
              </a:buClr>
              <a:buSzPct val="145000"/>
              <a:buFont typeface="Arial" panose="020B0604020202020204"/>
            </a:pPr>
            <a:r>
              <a:rPr lang="zh-CN" altLang="en-US" sz="900" dirty="0">
                <a:solidFill>
                  <a:schemeClr val="tx1">
                    <a:lumMod val="65000"/>
                    <a:lumOff val="35000"/>
                  </a:schemeClr>
                </a:solidFill>
                <a:latin typeface="+mn-ea"/>
                <a:sym typeface="+mn-ea"/>
              </a:rPr>
              <a:t>您的内容打在这里，或者通过复制您的文本后，在此框中选择粘贴，并选择只保留文字。</a:t>
            </a:r>
            <a:endParaRPr lang="en-GB" sz="600" dirty="0">
              <a:solidFill>
                <a:schemeClr val="tx1">
                  <a:lumMod val="65000"/>
                  <a:lumOff val="35000"/>
                </a:schemeClr>
              </a:solidFill>
              <a:latin typeface="+mn-ea"/>
              <a:cs typeface="+mn-ea"/>
              <a:sym typeface="Arial" panose="020B0604020202020204" pitchFamily="34" charset="0"/>
            </a:endParaRPr>
          </a:p>
        </p:txBody>
      </p:sp>
      <p:sp>
        <p:nvSpPr>
          <p:cNvPr id="79" name="Rectangle 54"/>
          <p:cNvSpPr/>
          <p:nvPr/>
        </p:nvSpPr>
        <p:spPr>
          <a:xfrm>
            <a:off x="5065871" y="3901896"/>
            <a:ext cx="2796540" cy="398046"/>
          </a:xfrm>
          <a:prstGeom prst="rect">
            <a:avLst/>
          </a:prstGeom>
        </p:spPr>
        <p:txBody>
          <a:bodyPr wrap="square" lIns="65012" tIns="32506" rIns="65012" bIns="32506">
            <a:spAutoFit/>
          </a:bodyPr>
          <a:lstStyle/>
          <a:p>
            <a:pPr defTabSz="342900">
              <a:lnSpc>
                <a:spcPct val="120000"/>
              </a:lnSpc>
              <a:buClr>
                <a:schemeClr val="accent1">
                  <a:lumMod val="75000"/>
                </a:schemeClr>
              </a:buClr>
              <a:buSzPct val="145000"/>
              <a:buFont typeface="Arial" panose="020B0604020202020204"/>
            </a:pPr>
            <a:r>
              <a:rPr lang="zh-CN" altLang="en-US" sz="900" dirty="0">
                <a:solidFill>
                  <a:schemeClr val="tx1">
                    <a:lumMod val="65000"/>
                    <a:lumOff val="35000"/>
                  </a:schemeClr>
                </a:solidFill>
                <a:latin typeface="+mn-ea"/>
                <a:sym typeface="+mn-ea"/>
              </a:rPr>
              <a:t>您的内容打在这里，或者通过复制您的文本后，在此框中选择粘贴，并选择只保留文字。</a:t>
            </a:r>
            <a:endParaRPr lang="en-GB" sz="600" dirty="0">
              <a:solidFill>
                <a:schemeClr val="tx1">
                  <a:lumMod val="65000"/>
                  <a:lumOff val="35000"/>
                </a:schemeClr>
              </a:solidFill>
              <a:latin typeface="+mn-ea"/>
              <a:cs typeface="+mn-ea"/>
              <a:sym typeface="Arial" panose="020B0604020202020204" pitchFamily="34" charset="0"/>
            </a:endParaRPr>
          </a:p>
        </p:txBody>
      </p:sp>
      <p:sp>
        <p:nvSpPr>
          <p:cNvPr id="33" name="矩形 32"/>
          <p:cNvSpPr/>
          <p:nvPr/>
        </p:nvSpPr>
        <p:spPr>
          <a:xfrm>
            <a:off x="0" y="5059680"/>
            <a:ext cx="7231380" cy="838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8854440" y="5052060"/>
            <a:ext cx="28956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 Box 7"/>
          <p:cNvSpPr txBox="1">
            <a:spLocks noChangeArrowheads="1"/>
          </p:cNvSpPr>
          <p:nvPr/>
        </p:nvSpPr>
        <p:spPr bwMode="gray">
          <a:xfrm>
            <a:off x="7265400" y="4932500"/>
            <a:ext cx="1620180" cy="230832"/>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900" dirty="0">
                <a:solidFill>
                  <a:schemeClr val="tx1">
                    <a:lumMod val="65000"/>
                    <a:lumOff val="35000"/>
                  </a:schemeClr>
                </a:solidFill>
                <a:latin typeface="+mn-ea"/>
                <a:ea typeface="+mn-ea"/>
                <a:cs typeface="+mn-ea"/>
                <a:sym typeface="方正兰亭黑_GBK" pitchFamily="2" charset="-122"/>
              </a:rPr>
              <a:t>广西医科大学第一附属医院</a:t>
            </a:r>
            <a:endParaRPr lang="en-US" altLang="zh-CN" sz="900" dirty="0">
              <a:solidFill>
                <a:schemeClr val="tx1">
                  <a:lumMod val="65000"/>
                  <a:lumOff val="35000"/>
                </a:schemeClr>
              </a:solidFill>
              <a:latin typeface="+mn-ea"/>
              <a:ea typeface="+mn-ea"/>
              <a:cs typeface="+mn-ea"/>
              <a:sym typeface="方正兰亭黑_GBK" pitchFamily="2" charset="-122"/>
            </a:endParaRPr>
          </a:p>
        </p:txBody>
      </p:sp>
      <p:sp>
        <p:nvSpPr>
          <p:cNvPr id="36" name="十字形 35"/>
          <p:cNvSpPr/>
          <p:nvPr/>
        </p:nvSpPr>
        <p:spPr>
          <a:xfrm>
            <a:off x="185315" y="162455"/>
            <a:ext cx="330411" cy="330411"/>
          </a:xfrm>
          <a:prstGeom prst="plus">
            <a:avLst>
              <a:gd name="adj" fmla="val 33095"/>
            </a:avLst>
          </a:prstGeom>
          <a:solidFill>
            <a:srgbClr val="F98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9BA"/>
              </a:solidFill>
              <a:cs typeface="+mn-ea"/>
              <a:sym typeface="+mn-lt"/>
            </a:endParaRPr>
          </a:p>
        </p:txBody>
      </p:sp>
      <p:sp>
        <p:nvSpPr>
          <p:cNvPr id="37" name="矩形 36"/>
          <p:cNvSpPr/>
          <p:nvPr/>
        </p:nvSpPr>
        <p:spPr>
          <a:xfrm>
            <a:off x="121920" y="121920"/>
            <a:ext cx="457200" cy="411480"/>
          </a:xfrm>
          <a:prstGeom prst="rect">
            <a:avLst/>
          </a:prstGeom>
          <a:noFill/>
          <a:ln>
            <a:solidFill>
              <a:srgbClr val="F98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 Box 7"/>
          <p:cNvSpPr txBox="1">
            <a:spLocks noChangeArrowheads="1"/>
          </p:cNvSpPr>
          <p:nvPr/>
        </p:nvSpPr>
        <p:spPr bwMode="gray">
          <a:xfrm>
            <a:off x="730436" y="128409"/>
            <a:ext cx="1620180" cy="369332"/>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800" b="1" dirty="0">
                <a:solidFill>
                  <a:schemeClr val="tx1">
                    <a:lumMod val="65000"/>
                    <a:lumOff val="35000"/>
                  </a:schemeClr>
                </a:solidFill>
                <a:latin typeface="+mn-ea"/>
                <a:ea typeface="+mn-ea"/>
                <a:cs typeface="+mn-ea"/>
                <a:sym typeface="方正兰亭黑_GBK" pitchFamily="2" charset="-122"/>
              </a:rPr>
              <a:t>此处添加标题</a:t>
            </a:r>
            <a:endParaRPr lang="en-US" altLang="zh-CN" sz="1800" b="1" dirty="0">
              <a:solidFill>
                <a:schemeClr val="tx1">
                  <a:lumMod val="65000"/>
                  <a:lumOff val="35000"/>
                </a:schemeClr>
              </a:solidFill>
              <a:latin typeface="+mn-ea"/>
              <a:ea typeface="+mn-ea"/>
              <a:cs typeface="+mn-ea"/>
              <a:sym typeface="方正兰亭黑_GBK" pitchFamily="2" charset="-122"/>
            </a:endParaRPr>
          </a:p>
        </p:txBody>
      </p:sp>
      <p:cxnSp>
        <p:nvCxnSpPr>
          <p:cNvPr id="39" name="直接连接符 38"/>
          <p:cNvCxnSpPr/>
          <p:nvPr/>
        </p:nvCxnSpPr>
        <p:spPr>
          <a:xfrm>
            <a:off x="164359" y="640680"/>
            <a:ext cx="8617691" cy="0"/>
          </a:xfrm>
          <a:prstGeom prst="line">
            <a:avLst/>
          </a:prstGeom>
          <a:ln w="9525">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Tm="5000">
        <p14:flythrough/>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500" fill="hold"/>
                                        <p:tgtEl>
                                          <p:spTgt spid="31"/>
                                        </p:tgtEl>
                                        <p:attrNameLst>
                                          <p:attrName>ppt_w</p:attrName>
                                        </p:attrNameLst>
                                      </p:cBhvr>
                                      <p:tavLst>
                                        <p:tav tm="0">
                                          <p:val>
                                            <p:fltVal val="0"/>
                                          </p:val>
                                        </p:tav>
                                        <p:tav tm="100000">
                                          <p:val>
                                            <p:strVal val="#ppt_w"/>
                                          </p:val>
                                        </p:tav>
                                      </p:tavLst>
                                    </p:anim>
                                    <p:anim calcmode="lin" valueType="num">
                                      <p:cBhvr>
                                        <p:cTn id="19" dur="500" fill="hold"/>
                                        <p:tgtEl>
                                          <p:spTgt spid="31"/>
                                        </p:tgtEl>
                                        <p:attrNameLst>
                                          <p:attrName>ppt_h</p:attrName>
                                        </p:attrNameLst>
                                      </p:cBhvr>
                                      <p:tavLst>
                                        <p:tav tm="0">
                                          <p:val>
                                            <p:fltVal val="0"/>
                                          </p:val>
                                        </p:tav>
                                        <p:tav tm="100000">
                                          <p:val>
                                            <p:strVal val="#ppt_h"/>
                                          </p:val>
                                        </p:tav>
                                      </p:tavLst>
                                    </p:anim>
                                    <p:animEffect transition="in" filter="fade">
                                      <p:cBhvr>
                                        <p:cTn id="20" dur="500"/>
                                        <p:tgtEl>
                                          <p:spTgt spid="3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wipe(left)">
                                      <p:cBhvr>
                                        <p:cTn id="23" dur="500"/>
                                        <p:tgtEl>
                                          <p:spTgt spid="65"/>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wipe(left)">
                                      <p:cBhvr>
                                        <p:cTn id="32" dur="500"/>
                                        <p:tgtEl>
                                          <p:spTgt spid="66"/>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p:cTn id="36" dur="500" fill="hold"/>
                                        <p:tgtEl>
                                          <p:spTgt spid="62"/>
                                        </p:tgtEl>
                                        <p:attrNameLst>
                                          <p:attrName>ppt_w</p:attrName>
                                        </p:attrNameLst>
                                      </p:cBhvr>
                                      <p:tavLst>
                                        <p:tav tm="0">
                                          <p:val>
                                            <p:fltVal val="0"/>
                                          </p:val>
                                        </p:tav>
                                        <p:tav tm="100000">
                                          <p:val>
                                            <p:strVal val="#ppt_w"/>
                                          </p:val>
                                        </p:tav>
                                      </p:tavLst>
                                    </p:anim>
                                    <p:anim calcmode="lin" valueType="num">
                                      <p:cBhvr>
                                        <p:cTn id="37" dur="500" fill="hold"/>
                                        <p:tgtEl>
                                          <p:spTgt spid="62"/>
                                        </p:tgtEl>
                                        <p:attrNameLst>
                                          <p:attrName>ppt_h</p:attrName>
                                        </p:attrNameLst>
                                      </p:cBhvr>
                                      <p:tavLst>
                                        <p:tav tm="0">
                                          <p:val>
                                            <p:fltVal val="0"/>
                                          </p:val>
                                        </p:tav>
                                        <p:tav tm="100000">
                                          <p:val>
                                            <p:strVal val="#ppt_h"/>
                                          </p:val>
                                        </p:tav>
                                      </p:tavLst>
                                    </p:anim>
                                    <p:animEffect transition="in" filter="fade">
                                      <p:cBhvr>
                                        <p:cTn id="38" dur="500"/>
                                        <p:tgtEl>
                                          <p:spTgt spid="6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wipe(left)">
                                      <p:cBhvr>
                                        <p:cTn id="41" dur="500"/>
                                        <p:tgtEl>
                                          <p:spTgt spid="67"/>
                                        </p:tgtEl>
                                      </p:cBhvr>
                                    </p:animEffect>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68"/>
                                        </p:tgtEl>
                                        <p:attrNameLst>
                                          <p:attrName>style.visibility</p:attrName>
                                        </p:attrNameLst>
                                      </p:cBhvr>
                                      <p:to>
                                        <p:strVal val="visible"/>
                                      </p:to>
                                    </p:set>
                                    <p:anim calcmode="lin" valueType="num">
                                      <p:cBhvr>
                                        <p:cTn id="45" dur="500" fill="hold"/>
                                        <p:tgtEl>
                                          <p:spTgt spid="68"/>
                                        </p:tgtEl>
                                        <p:attrNameLst>
                                          <p:attrName>ppt_w</p:attrName>
                                        </p:attrNameLst>
                                      </p:cBhvr>
                                      <p:tavLst>
                                        <p:tav tm="0">
                                          <p:val>
                                            <p:fltVal val="0"/>
                                          </p:val>
                                        </p:tav>
                                        <p:tav tm="100000">
                                          <p:val>
                                            <p:strVal val="#ppt_w"/>
                                          </p:val>
                                        </p:tav>
                                      </p:tavLst>
                                    </p:anim>
                                    <p:anim calcmode="lin" valueType="num">
                                      <p:cBhvr>
                                        <p:cTn id="46" dur="500" fill="hold"/>
                                        <p:tgtEl>
                                          <p:spTgt spid="68"/>
                                        </p:tgtEl>
                                        <p:attrNameLst>
                                          <p:attrName>ppt_h</p:attrName>
                                        </p:attrNameLst>
                                      </p:cBhvr>
                                      <p:tavLst>
                                        <p:tav tm="0">
                                          <p:val>
                                            <p:fltVal val="0"/>
                                          </p:val>
                                        </p:tav>
                                        <p:tav tm="100000">
                                          <p:val>
                                            <p:strVal val="#ppt_h"/>
                                          </p:val>
                                        </p:tav>
                                      </p:tavLst>
                                    </p:anim>
                                    <p:animEffect transition="in" filter="fade">
                                      <p:cBhvr>
                                        <p:cTn id="47" dur="500"/>
                                        <p:tgtEl>
                                          <p:spTgt spid="68"/>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77"/>
                                        </p:tgtEl>
                                        <p:attrNameLst>
                                          <p:attrName>style.visibility</p:attrName>
                                        </p:attrNameLst>
                                      </p:cBhvr>
                                      <p:to>
                                        <p:strVal val="visible"/>
                                      </p:to>
                                    </p:set>
                                    <p:animEffect transition="in" filter="wipe(left)">
                                      <p:cBhvr>
                                        <p:cTn id="50" dur="500"/>
                                        <p:tgtEl>
                                          <p:spTgt spid="77"/>
                                        </p:tgtEl>
                                      </p:cBhvr>
                                    </p:animEffect>
                                  </p:childTnLst>
                                </p:cTn>
                              </p:par>
                            </p:childTnLst>
                          </p:cTn>
                        </p:par>
                        <p:par>
                          <p:cTn id="51" fill="hold">
                            <p:stCondLst>
                              <p:cond delay="3000"/>
                            </p:stCondLst>
                            <p:childTnLst>
                              <p:par>
                                <p:cTn id="52" presetID="53" presetClass="entr" presetSubtype="16" fill="hold" nodeType="after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p:cTn id="54" dur="500" fill="hold"/>
                                        <p:tgtEl>
                                          <p:spTgt spid="71"/>
                                        </p:tgtEl>
                                        <p:attrNameLst>
                                          <p:attrName>ppt_w</p:attrName>
                                        </p:attrNameLst>
                                      </p:cBhvr>
                                      <p:tavLst>
                                        <p:tav tm="0">
                                          <p:val>
                                            <p:fltVal val="0"/>
                                          </p:val>
                                        </p:tav>
                                        <p:tav tm="100000">
                                          <p:val>
                                            <p:strVal val="#ppt_w"/>
                                          </p:val>
                                        </p:tav>
                                      </p:tavLst>
                                    </p:anim>
                                    <p:anim calcmode="lin" valueType="num">
                                      <p:cBhvr>
                                        <p:cTn id="55" dur="500" fill="hold"/>
                                        <p:tgtEl>
                                          <p:spTgt spid="71"/>
                                        </p:tgtEl>
                                        <p:attrNameLst>
                                          <p:attrName>ppt_h</p:attrName>
                                        </p:attrNameLst>
                                      </p:cBhvr>
                                      <p:tavLst>
                                        <p:tav tm="0">
                                          <p:val>
                                            <p:fltVal val="0"/>
                                          </p:val>
                                        </p:tav>
                                        <p:tav tm="100000">
                                          <p:val>
                                            <p:strVal val="#ppt_h"/>
                                          </p:val>
                                        </p:tav>
                                      </p:tavLst>
                                    </p:anim>
                                    <p:animEffect transition="in" filter="fade">
                                      <p:cBhvr>
                                        <p:cTn id="56" dur="500"/>
                                        <p:tgtEl>
                                          <p:spTgt spid="71"/>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left)">
                                      <p:cBhvr>
                                        <p:cTn id="59" dur="500"/>
                                        <p:tgtEl>
                                          <p:spTgt spid="78"/>
                                        </p:tgtEl>
                                      </p:cBhvr>
                                    </p:animEffect>
                                  </p:childTnLst>
                                </p:cTn>
                              </p:par>
                            </p:childTnLst>
                          </p:cTn>
                        </p:par>
                        <p:par>
                          <p:cTn id="60" fill="hold">
                            <p:stCondLst>
                              <p:cond delay="3500"/>
                            </p:stCondLst>
                            <p:childTnLst>
                              <p:par>
                                <p:cTn id="61" presetID="53" presetClass="entr" presetSubtype="16" fill="hold" nodeType="afterEffect">
                                  <p:stCondLst>
                                    <p:cond delay="0"/>
                                  </p:stCondLst>
                                  <p:childTnLst>
                                    <p:set>
                                      <p:cBhvr>
                                        <p:cTn id="62" dur="1" fill="hold">
                                          <p:stCondLst>
                                            <p:cond delay="0"/>
                                          </p:stCondLst>
                                        </p:cTn>
                                        <p:tgtEl>
                                          <p:spTgt spid="74"/>
                                        </p:tgtEl>
                                        <p:attrNameLst>
                                          <p:attrName>style.visibility</p:attrName>
                                        </p:attrNameLst>
                                      </p:cBhvr>
                                      <p:to>
                                        <p:strVal val="visible"/>
                                      </p:to>
                                    </p:set>
                                    <p:anim calcmode="lin" valueType="num">
                                      <p:cBhvr>
                                        <p:cTn id="63" dur="500" fill="hold"/>
                                        <p:tgtEl>
                                          <p:spTgt spid="74"/>
                                        </p:tgtEl>
                                        <p:attrNameLst>
                                          <p:attrName>ppt_w</p:attrName>
                                        </p:attrNameLst>
                                      </p:cBhvr>
                                      <p:tavLst>
                                        <p:tav tm="0">
                                          <p:val>
                                            <p:fltVal val="0"/>
                                          </p:val>
                                        </p:tav>
                                        <p:tav tm="100000">
                                          <p:val>
                                            <p:strVal val="#ppt_w"/>
                                          </p:val>
                                        </p:tav>
                                      </p:tavLst>
                                    </p:anim>
                                    <p:anim calcmode="lin" valueType="num">
                                      <p:cBhvr>
                                        <p:cTn id="64" dur="500" fill="hold"/>
                                        <p:tgtEl>
                                          <p:spTgt spid="74"/>
                                        </p:tgtEl>
                                        <p:attrNameLst>
                                          <p:attrName>ppt_h</p:attrName>
                                        </p:attrNameLst>
                                      </p:cBhvr>
                                      <p:tavLst>
                                        <p:tav tm="0">
                                          <p:val>
                                            <p:fltVal val="0"/>
                                          </p:val>
                                        </p:tav>
                                        <p:tav tm="100000">
                                          <p:val>
                                            <p:strVal val="#ppt_h"/>
                                          </p:val>
                                        </p:tav>
                                      </p:tavLst>
                                    </p:anim>
                                    <p:animEffect transition="in" filter="fade">
                                      <p:cBhvr>
                                        <p:cTn id="65" dur="500"/>
                                        <p:tgtEl>
                                          <p:spTgt spid="74"/>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wipe(left)">
                                      <p:cBhvr>
                                        <p:cTn id="68" dur="500"/>
                                        <p:tgtEl>
                                          <p:spTgt spid="79"/>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600" fill="hold"/>
                                        <p:tgtEl>
                                          <p:spTgt spid="36"/>
                                        </p:tgtEl>
                                        <p:attrNameLst>
                                          <p:attrName>ppt_w</p:attrName>
                                        </p:attrNameLst>
                                      </p:cBhvr>
                                      <p:tavLst>
                                        <p:tav tm="0">
                                          <p:val>
                                            <p:fltVal val="0"/>
                                          </p:val>
                                        </p:tav>
                                        <p:tav tm="100000">
                                          <p:val>
                                            <p:strVal val="#ppt_w"/>
                                          </p:val>
                                        </p:tav>
                                      </p:tavLst>
                                    </p:anim>
                                    <p:anim calcmode="lin" valueType="num">
                                      <p:cBhvr>
                                        <p:cTn id="73" dur="600" fill="hold"/>
                                        <p:tgtEl>
                                          <p:spTgt spid="36"/>
                                        </p:tgtEl>
                                        <p:attrNameLst>
                                          <p:attrName>ppt_h</p:attrName>
                                        </p:attrNameLst>
                                      </p:cBhvr>
                                      <p:tavLst>
                                        <p:tav tm="0">
                                          <p:val>
                                            <p:fltVal val="0"/>
                                          </p:val>
                                        </p:tav>
                                        <p:tav tm="100000">
                                          <p:val>
                                            <p:strVal val="#ppt_h"/>
                                          </p:val>
                                        </p:tav>
                                      </p:tavLst>
                                    </p:anim>
                                    <p:animEffect transition="in" filter="fade">
                                      <p:cBhvr>
                                        <p:cTn id="74" dur="600"/>
                                        <p:tgtEl>
                                          <p:spTgt spid="36"/>
                                        </p:tgtEl>
                                      </p:cBhvr>
                                    </p:animEffect>
                                  </p:childTnLst>
                                </p:cTn>
                              </p:par>
                              <p:par>
                                <p:cTn id="75" presetID="22" presetClass="entr" presetSubtype="4" fill="hold" nodeType="withEffect">
                                  <p:stCondLst>
                                    <p:cond delay="250"/>
                                  </p:stCondLst>
                                  <p:childTnLst>
                                    <p:set>
                                      <p:cBhvr>
                                        <p:cTn id="76" dur="1" fill="hold">
                                          <p:stCondLst>
                                            <p:cond delay="0"/>
                                          </p:stCondLst>
                                        </p:cTn>
                                        <p:tgtEl>
                                          <p:spTgt spid="39"/>
                                        </p:tgtEl>
                                        <p:attrNameLst>
                                          <p:attrName>style.visibility</p:attrName>
                                        </p:attrNameLst>
                                      </p:cBhvr>
                                      <p:to>
                                        <p:strVal val="visible"/>
                                      </p:to>
                                    </p:set>
                                    <p:animEffect transition="in" filter="wipe(down)">
                                      <p:cBhvr>
                                        <p:cTn id="7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65" grpId="0"/>
      <p:bldP spid="66" grpId="0"/>
      <p:bldP spid="67" grpId="0"/>
      <p:bldP spid="77" grpId="0"/>
      <p:bldP spid="78" grpId="0"/>
      <p:bldP spid="79" grpId="0"/>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nvCxnSpPr>
        <p:spPr>
          <a:xfrm flipV="1">
            <a:off x="4558097" y="1926902"/>
            <a:ext cx="0" cy="84177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033963" y="3521149"/>
            <a:ext cx="840581" cy="4726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3246835" y="3521149"/>
            <a:ext cx="703659" cy="3952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平行四边形 35"/>
          <p:cNvSpPr/>
          <p:nvPr/>
        </p:nvSpPr>
        <p:spPr>
          <a:xfrm rot="20362696" flipV="1">
            <a:off x="3649055" y="2403152"/>
            <a:ext cx="1818085" cy="814388"/>
          </a:xfrm>
          <a:prstGeom prst="parallelogram">
            <a:avLst>
              <a:gd name="adj" fmla="val 6895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65000"/>
                  <a:lumOff val="35000"/>
                </a:schemeClr>
              </a:solidFill>
              <a:latin typeface="+mn-ea"/>
            </a:endParaRPr>
          </a:p>
        </p:txBody>
      </p:sp>
      <p:sp>
        <p:nvSpPr>
          <p:cNvPr id="37" name="平行四边形 36"/>
          <p:cNvSpPr/>
          <p:nvPr/>
        </p:nvSpPr>
        <p:spPr>
          <a:xfrm rot="5400000">
            <a:off x="3198614" y="3084784"/>
            <a:ext cx="1504950" cy="872729"/>
          </a:xfrm>
          <a:prstGeom prst="parallelogram">
            <a:avLst>
              <a:gd name="adj" fmla="val 6895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65000"/>
                  <a:lumOff val="35000"/>
                </a:schemeClr>
              </a:solidFill>
              <a:latin typeface="+mn-ea"/>
            </a:endParaRPr>
          </a:p>
        </p:txBody>
      </p:sp>
      <p:sp>
        <p:nvSpPr>
          <p:cNvPr id="38" name="平行四边形 37"/>
          <p:cNvSpPr/>
          <p:nvPr/>
        </p:nvSpPr>
        <p:spPr>
          <a:xfrm rot="5400000" flipH="1">
            <a:off x="4321796" y="3043113"/>
            <a:ext cx="1341834" cy="1119188"/>
          </a:xfrm>
          <a:prstGeom prst="parallelogram">
            <a:avLst>
              <a:gd name="adj" fmla="val 383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65000"/>
                  <a:lumOff val="35000"/>
                </a:schemeClr>
              </a:solidFill>
              <a:latin typeface="+mn-ea"/>
            </a:endParaRPr>
          </a:p>
        </p:txBody>
      </p:sp>
      <p:sp>
        <p:nvSpPr>
          <p:cNvPr id="39" name="椭圆 38"/>
          <p:cNvSpPr/>
          <p:nvPr/>
        </p:nvSpPr>
        <p:spPr bwMode="auto">
          <a:xfrm>
            <a:off x="4263417" y="1337543"/>
            <a:ext cx="589360" cy="5893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65000"/>
                  <a:lumOff val="35000"/>
                </a:schemeClr>
              </a:solidFill>
              <a:latin typeface="+mn-ea"/>
            </a:endParaRPr>
          </a:p>
        </p:txBody>
      </p:sp>
      <p:sp>
        <p:nvSpPr>
          <p:cNvPr id="40" name="椭圆 39"/>
          <p:cNvSpPr/>
          <p:nvPr/>
        </p:nvSpPr>
        <p:spPr bwMode="auto">
          <a:xfrm>
            <a:off x="2701529" y="3737843"/>
            <a:ext cx="589359" cy="5881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65000"/>
                  <a:lumOff val="35000"/>
                </a:schemeClr>
              </a:solidFill>
              <a:latin typeface="+mn-ea"/>
            </a:endParaRPr>
          </a:p>
        </p:txBody>
      </p:sp>
      <p:sp>
        <p:nvSpPr>
          <p:cNvPr id="41" name="椭圆 40"/>
          <p:cNvSpPr/>
          <p:nvPr/>
        </p:nvSpPr>
        <p:spPr bwMode="auto">
          <a:xfrm>
            <a:off x="5844779" y="3848571"/>
            <a:ext cx="589359" cy="5893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65000"/>
                  <a:lumOff val="35000"/>
                </a:schemeClr>
              </a:solidFill>
              <a:latin typeface="+mn-ea"/>
            </a:endParaRPr>
          </a:p>
        </p:txBody>
      </p:sp>
      <p:sp>
        <p:nvSpPr>
          <p:cNvPr id="42" name="文本框 41"/>
          <p:cNvSpPr txBox="1">
            <a:spLocks noChangeArrowheads="1"/>
          </p:cNvSpPr>
          <p:nvPr/>
        </p:nvSpPr>
        <p:spPr bwMode="auto">
          <a:xfrm>
            <a:off x="4936332" y="1172047"/>
            <a:ext cx="1579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dirty="0">
                <a:solidFill>
                  <a:schemeClr val="tx1">
                    <a:lumMod val="65000"/>
                    <a:lumOff val="35000"/>
                  </a:schemeClr>
                </a:solidFill>
                <a:latin typeface="+mn-ea"/>
                <a:ea typeface="+mn-ea"/>
              </a:rPr>
              <a:t>标题文字</a:t>
            </a:r>
          </a:p>
        </p:txBody>
      </p:sp>
      <p:sp>
        <p:nvSpPr>
          <p:cNvPr id="43" name="TextBox 35"/>
          <p:cNvSpPr txBox="1">
            <a:spLocks noChangeArrowheads="1"/>
          </p:cNvSpPr>
          <p:nvPr/>
        </p:nvSpPr>
        <p:spPr bwMode="auto">
          <a:xfrm>
            <a:off x="4949429" y="1458987"/>
            <a:ext cx="271581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900" dirty="0">
                <a:solidFill>
                  <a:schemeClr val="tx1">
                    <a:lumMod val="65000"/>
                    <a:lumOff val="35000"/>
                  </a:schemeClr>
                </a:solidFill>
                <a:latin typeface="+mn-ea"/>
                <a:ea typeface="+mn-ea"/>
                <a:sym typeface="方正兰亭黑_GBK" pitchFamily="2" charset="-122"/>
              </a:rPr>
              <a:t>在此录入上述图表的综合描述说明，在此录入上述图表的综合描述说明，在此录入上述图表的综合描述说明，</a:t>
            </a:r>
            <a:endParaRPr lang="zh-CN" altLang="en-US" sz="900" dirty="0">
              <a:solidFill>
                <a:schemeClr val="tx1">
                  <a:lumMod val="65000"/>
                  <a:lumOff val="35000"/>
                </a:schemeClr>
              </a:solidFill>
              <a:latin typeface="+mn-ea"/>
              <a:ea typeface="+mn-ea"/>
            </a:endParaRPr>
          </a:p>
        </p:txBody>
      </p:sp>
      <p:sp>
        <p:nvSpPr>
          <p:cNvPr id="44" name="文本框 43"/>
          <p:cNvSpPr txBox="1">
            <a:spLocks noChangeArrowheads="1"/>
          </p:cNvSpPr>
          <p:nvPr/>
        </p:nvSpPr>
        <p:spPr bwMode="auto">
          <a:xfrm>
            <a:off x="6073378" y="2760340"/>
            <a:ext cx="9655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dirty="0">
                <a:solidFill>
                  <a:schemeClr val="tx1">
                    <a:lumMod val="65000"/>
                    <a:lumOff val="35000"/>
                  </a:schemeClr>
                </a:solidFill>
                <a:latin typeface="+mn-ea"/>
                <a:ea typeface="+mn-ea"/>
              </a:rPr>
              <a:t>标题文字</a:t>
            </a:r>
          </a:p>
        </p:txBody>
      </p:sp>
      <p:sp>
        <p:nvSpPr>
          <p:cNvPr id="47" name="TextBox 35"/>
          <p:cNvSpPr txBox="1">
            <a:spLocks noChangeArrowheads="1"/>
          </p:cNvSpPr>
          <p:nvPr/>
        </p:nvSpPr>
        <p:spPr bwMode="auto">
          <a:xfrm>
            <a:off x="6073379" y="3066331"/>
            <a:ext cx="210383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900" dirty="0">
                <a:solidFill>
                  <a:schemeClr val="tx1">
                    <a:lumMod val="65000"/>
                    <a:lumOff val="35000"/>
                  </a:schemeClr>
                </a:solidFill>
                <a:latin typeface="+mn-ea"/>
                <a:ea typeface="+mn-ea"/>
                <a:sym typeface="方正兰亭黑_GBK" pitchFamily="2" charset="-122"/>
              </a:rPr>
              <a:t>在此录入上述图表的综合描述说明，在此录入上述图表的综合描述说明，在此录入上述图表的综合描述说明，</a:t>
            </a:r>
            <a:endParaRPr lang="zh-CN" altLang="en-US" sz="900" dirty="0">
              <a:solidFill>
                <a:schemeClr val="tx1">
                  <a:lumMod val="65000"/>
                  <a:lumOff val="35000"/>
                </a:schemeClr>
              </a:solidFill>
              <a:latin typeface="+mn-ea"/>
              <a:ea typeface="+mn-ea"/>
            </a:endParaRPr>
          </a:p>
        </p:txBody>
      </p:sp>
      <p:sp>
        <p:nvSpPr>
          <p:cNvPr id="48" name="文本框 47"/>
          <p:cNvSpPr txBox="1">
            <a:spLocks noChangeArrowheads="1"/>
          </p:cNvSpPr>
          <p:nvPr/>
        </p:nvSpPr>
        <p:spPr bwMode="auto">
          <a:xfrm>
            <a:off x="1120254" y="2588890"/>
            <a:ext cx="9667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dirty="0">
                <a:solidFill>
                  <a:schemeClr val="tx1">
                    <a:lumMod val="65000"/>
                    <a:lumOff val="35000"/>
                  </a:schemeClr>
                </a:solidFill>
                <a:latin typeface="+mn-ea"/>
                <a:ea typeface="+mn-ea"/>
              </a:rPr>
              <a:t>标题文字</a:t>
            </a:r>
          </a:p>
        </p:txBody>
      </p:sp>
      <p:sp>
        <p:nvSpPr>
          <p:cNvPr id="49" name="TextBox 35"/>
          <p:cNvSpPr txBox="1">
            <a:spLocks noChangeArrowheads="1"/>
          </p:cNvSpPr>
          <p:nvPr/>
        </p:nvSpPr>
        <p:spPr bwMode="auto">
          <a:xfrm>
            <a:off x="1120254" y="2921074"/>
            <a:ext cx="208359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900" dirty="0">
                <a:solidFill>
                  <a:schemeClr val="tx1">
                    <a:lumMod val="65000"/>
                    <a:lumOff val="35000"/>
                  </a:schemeClr>
                </a:solidFill>
                <a:latin typeface="+mn-ea"/>
                <a:ea typeface="+mn-ea"/>
                <a:sym typeface="方正兰亭黑_GBK" pitchFamily="2" charset="-122"/>
              </a:rPr>
              <a:t>在此录入上述图表的综合描述说明在此录入上述图表的综合描述说明，在此录入上述图表的综合描述说明，</a:t>
            </a:r>
            <a:endParaRPr lang="zh-CN" altLang="en-US" sz="900" dirty="0">
              <a:solidFill>
                <a:schemeClr val="tx1">
                  <a:lumMod val="65000"/>
                  <a:lumOff val="35000"/>
                </a:schemeClr>
              </a:solidFill>
              <a:latin typeface="+mn-ea"/>
              <a:ea typeface="+mn-ea"/>
            </a:endParaRPr>
          </a:p>
        </p:txBody>
      </p:sp>
      <p:sp>
        <p:nvSpPr>
          <p:cNvPr id="50" name="文本框 49"/>
          <p:cNvSpPr txBox="1">
            <a:spLocks noChangeArrowheads="1"/>
          </p:cNvSpPr>
          <p:nvPr/>
        </p:nvSpPr>
        <p:spPr bwMode="auto">
          <a:xfrm>
            <a:off x="4297138" y="1447557"/>
            <a:ext cx="521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chemeClr val="bg1"/>
                </a:solidFill>
                <a:latin typeface="+mn-ea"/>
                <a:ea typeface="+mn-ea"/>
              </a:rPr>
              <a:t>01</a:t>
            </a:r>
            <a:endParaRPr lang="zh-CN" altLang="en-US" dirty="0">
              <a:solidFill>
                <a:schemeClr val="bg1"/>
              </a:solidFill>
              <a:latin typeface="+mn-ea"/>
              <a:ea typeface="+mn-ea"/>
            </a:endParaRPr>
          </a:p>
        </p:txBody>
      </p:sp>
      <p:sp>
        <p:nvSpPr>
          <p:cNvPr id="51" name="文本框 50"/>
          <p:cNvSpPr txBox="1">
            <a:spLocks noChangeArrowheads="1"/>
          </p:cNvSpPr>
          <p:nvPr/>
        </p:nvSpPr>
        <p:spPr bwMode="auto">
          <a:xfrm>
            <a:off x="5878499" y="3958584"/>
            <a:ext cx="521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chemeClr val="bg1"/>
                </a:solidFill>
                <a:latin typeface="+mn-ea"/>
                <a:ea typeface="+mn-ea"/>
              </a:rPr>
              <a:t>02</a:t>
            </a:r>
            <a:endParaRPr lang="zh-CN" altLang="en-US" dirty="0">
              <a:solidFill>
                <a:schemeClr val="bg1"/>
              </a:solidFill>
              <a:latin typeface="+mn-ea"/>
              <a:ea typeface="+mn-ea"/>
            </a:endParaRPr>
          </a:p>
        </p:txBody>
      </p:sp>
      <p:sp>
        <p:nvSpPr>
          <p:cNvPr id="52" name="文本框 51"/>
          <p:cNvSpPr txBox="1">
            <a:spLocks noChangeArrowheads="1"/>
          </p:cNvSpPr>
          <p:nvPr/>
        </p:nvSpPr>
        <p:spPr bwMode="auto">
          <a:xfrm>
            <a:off x="2735249" y="3847261"/>
            <a:ext cx="521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chemeClr val="bg1"/>
                </a:solidFill>
                <a:latin typeface="+mn-ea"/>
                <a:ea typeface="+mn-ea"/>
              </a:rPr>
              <a:t>03</a:t>
            </a:r>
            <a:endParaRPr lang="zh-CN" altLang="en-US" dirty="0">
              <a:solidFill>
                <a:schemeClr val="bg1"/>
              </a:solidFill>
              <a:latin typeface="+mn-ea"/>
              <a:ea typeface="+mn-ea"/>
            </a:endParaRPr>
          </a:p>
        </p:txBody>
      </p:sp>
      <p:sp>
        <p:nvSpPr>
          <p:cNvPr id="20" name="矩形 19"/>
          <p:cNvSpPr/>
          <p:nvPr/>
        </p:nvSpPr>
        <p:spPr>
          <a:xfrm>
            <a:off x="0" y="5059680"/>
            <a:ext cx="7231380" cy="838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854440" y="5052060"/>
            <a:ext cx="28956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 Box 7"/>
          <p:cNvSpPr txBox="1">
            <a:spLocks noChangeArrowheads="1"/>
          </p:cNvSpPr>
          <p:nvPr/>
        </p:nvSpPr>
        <p:spPr bwMode="gray">
          <a:xfrm>
            <a:off x="7265400" y="4932500"/>
            <a:ext cx="1620180" cy="230832"/>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900" dirty="0">
                <a:solidFill>
                  <a:schemeClr val="tx1">
                    <a:lumMod val="65000"/>
                    <a:lumOff val="35000"/>
                  </a:schemeClr>
                </a:solidFill>
                <a:latin typeface="+mn-ea"/>
                <a:ea typeface="+mn-ea"/>
                <a:cs typeface="+mn-ea"/>
                <a:sym typeface="方正兰亭黑_GBK" pitchFamily="2" charset="-122"/>
              </a:rPr>
              <a:t>广西医科大学第一附属医院</a:t>
            </a:r>
            <a:endParaRPr lang="en-US" altLang="zh-CN" sz="900" dirty="0">
              <a:solidFill>
                <a:schemeClr val="tx1">
                  <a:lumMod val="65000"/>
                  <a:lumOff val="35000"/>
                </a:schemeClr>
              </a:solidFill>
              <a:latin typeface="+mn-ea"/>
              <a:ea typeface="+mn-ea"/>
              <a:cs typeface="+mn-ea"/>
              <a:sym typeface="方正兰亭黑_GBK" pitchFamily="2" charset="-122"/>
            </a:endParaRPr>
          </a:p>
        </p:txBody>
      </p:sp>
      <p:sp>
        <p:nvSpPr>
          <p:cNvPr id="23" name="十字形 22"/>
          <p:cNvSpPr/>
          <p:nvPr/>
        </p:nvSpPr>
        <p:spPr>
          <a:xfrm>
            <a:off x="185315" y="162455"/>
            <a:ext cx="330411" cy="330411"/>
          </a:xfrm>
          <a:prstGeom prst="plus">
            <a:avLst>
              <a:gd name="adj" fmla="val 33095"/>
            </a:avLst>
          </a:prstGeom>
          <a:solidFill>
            <a:srgbClr val="F98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9BA"/>
              </a:solidFill>
              <a:cs typeface="+mn-ea"/>
              <a:sym typeface="+mn-lt"/>
            </a:endParaRPr>
          </a:p>
        </p:txBody>
      </p:sp>
      <p:sp>
        <p:nvSpPr>
          <p:cNvPr id="24" name="矩形 23"/>
          <p:cNvSpPr/>
          <p:nvPr/>
        </p:nvSpPr>
        <p:spPr>
          <a:xfrm>
            <a:off x="121920" y="121920"/>
            <a:ext cx="457200" cy="411480"/>
          </a:xfrm>
          <a:prstGeom prst="rect">
            <a:avLst/>
          </a:prstGeom>
          <a:noFill/>
          <a:ln>
            <a:solidFill>
              <a:srgbClr val="F98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 Box 7"/>
          <p:cNvSpPr txBox="1">
            <a:spLocks noChangeArrowheads="1"/>
          </p:cNvSpPr>
          <p:nvPr/>
        </p:nvSpPr>
        <p:spPr bwMode="gray">
          <a:xfrm>
            <a:off x="730436" y="128409"/>
            <a:ext cx="1620180" cy="369332"/>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800" b="1" dirty="0">
                <a:solidFill>
                  <a:schemeClr val="tx1">
                    <a:lumMod val="65000"/>
                    <a:lumOff val="35000"/>
                  </a:schemeClr>
                </a:solidFill>
                <a:latin typeface="+mn-ea"/>
                <a:ea typeface="+mn-ea"/>
                <a:cs typeface="+mn-ea"/>
                <a:sym typeface="方正兰亭黑_GBK" pitchFamily="2" charset="-122"/>
              </a:rPr>
              <a:t>此处添加标题</a:t>
            </a:r>
            <a:endParaRPr lang="en-US" altLang="zh-CN" sz="1800" b="1" dirty="0">
              <a:solidFill>
                <a:schemeClr val="tx1">
                  <a:lumMod val="65000"/>
                  <a:lumOff val="35000"/>
                </a:schemeClr>
              </a:solidFill>
              <a:latin typeface="+mn-ea"/>
              <a:ea typeface="+mn-ea"/>
              <a:cs typeface="+mn-ea"/>
              <a:sym typeface="方正兰亭黑_GBK" pitchFamily="2" charset="-122"/>
            </a:endParaRPr>
          </a:p>
        </p:txBody>
      </p:sp>
      <p:cxnSp>
        <p:nvCxnSpPr>
          <p:cNvPr id="26" name="直接连接符 25"/>
          <p:cNvCxnSpPr/>
          <p:nvPr/>
        </p:nvCxnSpPr>
        <p:spPr>
          <a:xfrm>
            <a:off x="164359" y="640680"/>
            <a:ext cx="8617691" cy="0"/>
          </a:xfrm>
          <a:prstGeom prst="line">
            <a:avLst/>
          </a:prstGeom>
          <a:ln w="9525">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Tm="5000">
        <p14:flythrough/>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0-#ppt_w/2"/>
                                          </p:val>
                                        </p:tav>
                                        <p:tav tm="100000">
                                          <p:val>
                                            <p:strVal val="#ppt_x"/>
                                          </p:val>
                                        </p:tav>
                                      </p:tavLst>
                                    </p:anim>
                                    <p:anim calcmode="lin" valueType="num">
                                      <p:cBhvr additive="base">
                                        <p:cTn id="13" dur="500" fill="hold"/>
                                        <p:tgtEl>
                                          <p:spTgt spid="3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1+#ppt_w/2"/>
                                          </p:val>
                                        </p:tav>
                                        <p:tav tm="100000">
                                          <p:val>
                                            <p:strVal val="#ppt_x"/>
                                          </p:val>
                                        </p:tav>
                                      </p:tavLst>
                                    </p:anim>
                                    <p:anim calcmode="lin" valueType="num">
                                      <p:cBhvr additive="base">
                                        <p:cTn id="18" dur="500" fill="hold"/>
                                        <p:tgtEl>
                                          <p:spTgt spid="3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down)">
                                      <p:cBhvr>
                                        <p:cTn id="22" dur="500"/>
                                        <p:tgtEl>
                                          <p:spTgt spid="33"/>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right)">
                                      <p:cBhvr>
                                        <p:cTn id="26" dur="500"/>
                                        <p:tgtEl>
                                          <p:spTgt spid="35"/>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left)">
                                      <p:cBhvr>
                                        <p:cTn id="30" dur="500"/>
                                        <p:tgtEl>
                                          <p:spTgt spid="34"/>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50"/>
                                        </p:tgtEl>
                                        <p:attrNameLst>
                                          <p:attrName>style.visibility</p:attrName>
                                        </p:attrNameLst>
                                      </p:cBhvr>
                                      <p:to>
                                        <p:strVal val="visible"/>
                                      </p:to>
                                    </p:set>
                                    <p:anim calcmode="lin" valueType="num">
                                      <p:cBhvr>
                                        <p:cTn id="34" dur="500" fill="hold"/>
                                        <p:tgtEl>
                                          <p:spTgt spid="50"/>
                                        </p:tgtEl>
                                        <p:attrNameLst>
                                          <p:attrName>ppt_w</p:attrName>
                                        </p:attrNameLst>
                                      </p:cBhvr>
                                      <p:tavLst>
                                        <p:tav tm="0">
                                          <p:val>
                                            <p:fltVal val="0"/>
                                          </p:val>
                                        </p:tav>
                                        <p:tav tm="100000">
                                          <p:val>
                                            <p:strVal val="#ppt_w"/>
                                          </p:val>
                                        </p:tav>
                                      </p:tavLst>
                                    </p:anim>
                                    <p:anim calcmode="lin" valueType="num">
                                      <p:cBhvr>
                                        <p:cTn id="35" dur="500" fill="hold"/>
                                        <p:tgtEl>
                                          <p:spTgt spid="50"/>
                                        </p:tgtEl>
                                        <p:attrNameLst>
                                          <p:attrName>ppt_h</p:attrName>
                                        </p:attrNameLst>
                                      </p:cBhvr>
                                      <p:tavLst>
                                        <p:tav tm="0">
                                          <p:val>
                                            <p:fltVal val="0"/>
                                          </p:val>
                                        </p:tav>
                                        <p:tav tm="100000">
                                          <p:val>
                                            <p:strVal val="#ppt_h"/>
                                          </p:val>
                                        </p:tav>
                                      </p:tavLst>
                                    </p:anim>
                                    <p:animEffect transition="in" filter="fade">
                                      <p:cBhvr>
                                        <p:cTn id="36" dur="500"/>
                                        <p:tgtEl>
                                          <p:spTgt spid="50"/>
                                        </p:tgtEl>
                                      </p:cBhvr>
                                    </p:animEffect>
                                  </p:childTnLst>
                                </p:cTn>
                              </p:par>
                            </p:childTnLst>
                          </p:cTn>
                        </p:par>
                        <p:par>
                          <p:cTn id="37" fill="hold">
                            <p:stCondLst>
                              <p:cond delay="3500"/>
                            </p:stCondLst>
                            <p:childTnLst>
                              <p:par>
                                <p:cTn id="38" presetID="53" presetClass="entr" presetSubtype="16" fill="hold" grpId="0" nodeType="afterEffect">
                                  <p:stCondLst>
                                    <p:cond delay="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 calcmode="lin" valueType="num">
                                      <p:cBhvr>
                                        <p:cTn id="46" dur="500" fill="hold"/>
                                        <p:tgtEl>
                                          <p:spTgt spid="52"/>
                                        </p:tgtEl>
                                        <p:attrNameLst>
                                          <p:attrName>ppt_w</p:attrName>
                                        </p:attrNameLst>
                                      </p:cBhvr>
                                      <p:tavLst>
                                        <p:tav tm="0">
                                          <p:val>
                                            <p:fltVal val="0"/>
                                          </p:val>
                                        </p:tav>
                                        <p:tav tm="100000">
                                          <p:val>
                                            <p:strVal val="#ppt_w"/>
                                          </p:val>
                                        </p:tav>
                                      </p:tavLst>
                                    </p:anim>
                                    <p:anim calcmode="lin" valueType="num">
                                      <p:cBhvr>
                                        <p:cTn id="47" dur="500" fill="hold"/>
                                        <p:tgtEl>
                                          <p:spTgt spid="52"/>
                                        </p:tgtEl>
                                        <p:attrNameLst>
                                          <p:attrName>ppt_h</p:attrName>
                                        </p:attrNameLst>
                                      </p:cBhvr>
                                      <p:tavLst>
                                        <p:tav tm="0">
                                          <p:val>
                                            <p:fltVal val="0"/>
                                          </p:val>
                                        </p:tav>
                                        <p:tav tm="100000">
                                          <p:val>
                                            <p:strVal val="#ppt_h"/>
                                          </p:val>
                                        </p:tav>
                                      </p:tavLst>
                                    </p:anim>
                                    <p:animEffect transition="in" filter="fade">
                                      <p:cBhvr>
                                        <p:cTn id="48" dur="500"/>
                                        <p:tgtEl>
                                          <p:spTgt spid="52"/>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500" fill="hold"/>
                                        <p:tgtEl>
                                          <p:spTgt spid="41"/>
                                        </p:tgtEl>
                                        <p:attrNameLst>
                                          <p:attrName>ppt_w</p:attrName>
                                        </p:attrNameLst>
                                      </p:cBhvr>
                                      <p:tavLst>
                                        <p:tav tm="0">
                                          <p:val>
                                            <p:fltVal val="0"/>
                                          </p:val>
                                        </p:tav>
                                        <p:tav tm="100000">
                                          <p:val>
                                            <p:strVal val="#ppt_w"/>
                                          </p:val>
                                        </p:tav>
                                      </p:tavLst>
                                    </p:anim>
                                    <p:anim calcmode="lin" valueType="num">
                                      <p:cBhvr>
                                        <p:cTn id="59" dur="500" fill="hold"/>
                                        <p:tgtEl>
                                          <p:spTgt spid="41"/>
                                        </p:tgtEl>
                                        <p:attrNameLst>
                                          <p:attrName>ppt_h</p:attrName>
                                        </p:attrNameLst>
                                      </p:cBhvr>
                                      <p:tavLst>
                                        <p:tav tm="0">
                                          <p:val>
                                            <p:fltVal val="0"/>
                                          </p:val>
                                        </p:tav>
                                        <p:tav tm="100000">
                                          <p:val>
                                            <p:strVal val="#ppt_h"/>
                                          </p:val>
                                        </p:tav>
                                      </p:tavLst>
                                    </p:anim>
                                    <p:animEffect transition="in" filter="fade">
                                      <p:cBhvr>
                                        <p:cTn id="60" dur="500"/>
                                        <p:tgtEl>
                                          <p:spTgt spid="4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 calcmode="lin" valueType="num">
                                      <p:cBhvr>
                                        <p:cTn id="64" dur="500" fill="hold"/>
                                        <p:tgtEl>
                                          <p:spTgt spid="40"/>
                                        </p:tgtEl>
                                        <p:attrNameLst>
                                          <p:attrName>ppt_w</p:attrName>
                                        </p:attrNameLst>
                                      </p:cBhvr>
                                      <p:tavLst>
                                        <p:tav tm="0">
                                          <p:val>
                                            <p:fltVal val="0"/>
                                          </p:val>
                                        </p:tav>
                                        <p:tav tm="100000">
                                          <p:val>
                                            <p:strVal val="#ppt_w"/>
                                          </p:val>
                                        </p:tav>
                                      </p:tavLst>
                                    </p:anim>
                                    <p:anim calcmode="lin" valueType="num">
                                      <p:cBhvr>
                                        <p:cTn id="65" dur="500" fill="hold"/>
                                        <p:tgtEl>
                                          <p:spTgt spid="40"/>
                                        </p:tgtEl>
                                        <p:attrNameLst>
                                          <p:attrName>ppt_h</p:attrName>
                                        </p:attrNameLst>
                                      </p:cBhvr>
                                      <p:tavLst>
                                        <p:tav tm="0">
                                          <p:val>
                                            <p:fltVal val="0"/>
                                          </p:val>
                                        </p:tav>
                                        <p:tav tm="100000">
                                          <p:val>
                                            <p:strVal val="#ppt_h"/>
                                          </p:val>
                                        </p:tav>
                                      </p:tavLst>
                                    </p:anim>
                                    <p:animEffect transition="in" filter="fade">
                                      <p:cBhvr>
                                        <p:cTn id="66" dur="500"/>
                                        <p:tgtEl>
                                          <p:spTgt spid="40"/>
                                        </p:tgtEl>
                                      </p:cBhvr>
                                    </p:animEffect>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wipe(left)">
                                      <p:cBhvr>
                                        <p:cTn id="70" dur="500"/>
                                        <p:tgtEl>
                                          <p:spTgt spid="42"/>
                                        </p:tgtEl>
                                      </p:cBhvr>
                                    </p:animEffect>
                                  </p:childTnLst>
                                </p:cTn>
                              </p:par>
                            </p:childTnLst>
                          </p:cTn>
                        </p:par>
                        <p:par>
                          <p:cTn id="71" fill="hold">
                            <p:stCondLst>
                              <p:cond delay="6500"/>
                            </p:stCondLst>
                            <p:childTnLst>
                              <p:par>
                                <p:cTn id="72" presetID="22" presetClass="entr" presetSubtype="8" fill="hold" grpId="0" nodeType="after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wipe(left)">
                                      <p:cBhvr>
                                        <p:cTn id="74" dur="500"/>
                                        <p:tgtEl>
                                          <p:spTgt spid="48"/>
                                        </p:tgtEl>
                                      </p:cBhvr>
                                    </p:animEffect>
                                  </p:childTnLst>
                                </p:cTn>
                              </p:par>
                            </p:childTnLst>
                          </p:cTn>
                        </p:par>
                        <p:par>
                          <p:cTn id="75" fill="hold">
                            <p:stCondLst>
                              <p:cond delay="7000"/>
                            </p:stCondLst>
                            <p:childTnLst>
                              <p:par>
                                <p:cTn id="76" presetID="22" presetClass="entr" presetSubtype="8"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wipe(left)">
                                      <p:cBhvr>
                                        <p:cTn id="78" dur="500"/>
                                        <p:tgtEl>
                                          <p:spTgt spid="44"/>
                                        </p:tgtEl>
                                      </p:cBhvr>
                                    </p:animEffect>
                                  </p:childTnLst>
                                </p:cTn>
                              </p:par>
                            </p:childTnLst>
                          </p:cTn>
                        </p:par>
                        <p:par>
                          <p:cTn id="79" fill="hold">
                            <p:stCondLst>
                              <p:cond delay="7500"/>
                            </p:stCondLst>
                            <p:childTnLst>
                              <p:par>
                                <p:cTn id="80" presetID="2" presetClass="entr" presetSubtype="2"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 calcmode="lin" valueType="num">
                                      <p:cBhvr additive="base">
                                        <p:cTn id="82" dur="500" fill="hold"/>
                                        <p:tgtEl>
                                          <p:spTgt spid="43"/>
                                        </p:tgtEl>
                                        <p:attrNameLst>
                                          <p:attrName>ppt_x</p:attrName>
                                        </p:attrNameLst>
                                      </p:cBhvr>
                                      <p:tavLst>
                                        <p:tav tm="0">
                                          <p:val>
                                            <p:strVal val="1+#ppt_w/2"/>
                                          </p:val>
                                        </p:tav>
                                        <p:tav tm="100000">
                                          <p:val>
                                            <p:strVal val="#ppt_x"/>
                                          </p:val>
                                        </p:tav>
                                      </p:tavLst>
                                    </p:anim>
                                    <p:anim calcmode="lin" valueType="num">
                                      <p:cBhvr additive="base">
                                        <p:cTn id="83" dur="500" fill="hold"/>
                                        <p:tgtEl>
                                          <p:spTgt spid="43"/>
                                        </p:tgtEl>
                                        <p:attrNameLst>
                                          <p:attrName>ppt_y</p:attrName>
                                        </p:attrNameLst>
                                      </p:cBhvr>
                                      <p:tavLst>
                                        <p:tav tm="0">
                                          <p:val>
                                            <p:strVal val="#ppt_y"/>
                                          </p:val>
                                        </p:tav>
                                        <p:tav tm="100000">
                                          <p:val>
                                            <p:strVal val="#ppt_y"/>
                                          </p:val>
                                        </p:tav>
                                      </p:tavLst>
                                    </p:anim>
                                  </p:childTnLst>
                                </p:cTn>
                              </p:par>
                            </p:childTnLst>
                          </p:cTn>
                        </p:par>
                        <p:par>
                          <p:cTn id="84" fill="hold">
                            <p:stCondLst>
                              <p:cond delay="8000"/>
                            </p:stCondLst>
                            <p:childTnLst>
                              <p:par>
                                <p:cTn id="85" presetID="2" presetClass="entr" presetSubtype="8"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 calcmode="lin" valueType="num">
                                      <p:cBhvr additive="base">
                                        <p:cTn id="87" dur="500" fill="hold"/>
                                        <p:tgtEl>
                                          <p:spTgt spid="49"/>
                                        </p:tgtEl>
                                        <p:attrNameLst>
                                          <p:attrName>ppt_x</p:attrName>
                                        </p:attrNameLst>
                                      </p:cBhvr>
                                      <p:tavLst>
                                        <p:tav tm="0">
                                          <p:val>
                                            <p:strVal val="0-#ppt_w/2"/>
                                          </p:val>
                                        </p:tav>
                                        <p:tav tm="100000">
                                          <p:val>
                                            <p:strVal val="#ppt_x"/>
                                          </p:val>
                                        </p:tav>
                                      </p:tavLst>
                                    </p:anim>
                                    <p:anim calcmode="lin" valueType="num">
                                      <p:cBhvr additive="base">
                                        <p:cTn id="88" dur="500" fill="hold"/>
                                        <p:tgtEl>
                                          <p:spTgt spid="49"/>
                                        </p:tgtEl>
                                        <p:attrNameLst>
                                          <p:attrName>ppt_y</p:attrName>
                                        </p:attrNameLst>
                                      </p:cBhvr>
                                      <p:tavLst>
                                        <p:tav tm="0">
                                          <p:val>
                                            <p:strVal val="#ppt_y"/>
                                          </p:val>
                                        </p:tav>
                                        <p:tav tm="100000">
                                          <p:val>
                                            <p:strVal val="#ppt_y"/>
                                          </p:val>
                                        </p:tav>
                                      </p:tavLst>
                                    </p:anim>
                                  </p:childTnLst>
                                </p:cTn>
                              </p:par>
                            </p:childTnLst>
                          </p:cTn>
                        </p:par>
                        <p:par>
                          <p:cTn id="89" fill="hold">
                            <p:stCondLst>
                              <p:cond delay="8500"/>
                            </p:stCondLst>
                            <p:childTnLst>
                              <p:par>
                                <p:cTn id="90" presetID="2" presetClass="entr" presetSubtype="2"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 calcmode="lin" valueType="num">
                                      <p:cBhvr additive="base">
                                        <p:cTn id="92" dur="500" fill="hold"/>
                                        <p:tgtEl>
                                          <p:spTgt spid="47"/>
                                        </p:tgtEl>
                                        <p:attrNameLst>
                                          <p:attrName>ppt_x</p:attrName>
                                        </p:attrNameLst>
                                      </p:cBhvr>
                                      <p:tavLst>
                                        <p:tav tm="0">
                                          <p:val>
                                            <p:strVal val="1+#ppt_w/2"/>
                                          </p:val>
                                        </p:tav>
                                        <p:tav tm="100000">
                                          <p:val>
                                            <p:strVal val="#ppt_x"/>
                                          </p:val>
                                        </p:tav>
                                      </p:tavLst>
                                    </p:anim>
                                    <p:anim calcmode="lin" valueType="num">
                                      <p:cBhvr additive="base">
                                        <p:cTn id="93" dur="500" fill="hold"/>
                                        <p:tgtEl>
                                          <p:spTgt spid="47"/>
                                        </p:tgtEl>
                                        <p:attrNameLst>
                                          <p:attrName>ppt_y</p:attrName>
                                        </p:attrNameLst>
                                      </p:cBhvr>
                                      <p:tavLst>
                                        <p:tav tm="0">
                                          <p:val>
                                            <p:strVal val="#ppt_y"/>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p:cTn id="97" dur="600" fill="hold"/>
                                        <p:tgtEl>
                                          <p:spTgt spid="23"/>
                                        </p:tgtEl>
                                        <p:attrNameLst>
                                          <p:attrName>ppt_w</p:attrName>
                                        </p:attrNameLst>
                                      </p:cBhvr>
                                      <p:tavLst>
                                        <p:tav tm="0">
                                          <p:val>
                                            <p:fltVal val="0"/>
                                          </p:val>
                                        </p:tav>
                                        <p:tav tm="100000">
                                          <p:val>
                                            <p:strVal val="#ppt_w"/>
                                          </p:val>
                                        </p:tav>
                                      </p:tavLst>
                                    </p:anim>
                                    <p:anim calcmode="lin" valueType="num">
                                      <p:cBhvr>
                                        <p:cTn id="98" dur="600" fill="hold"/>
                                        <p:tgtEl>
                                          <p:spTgt spid="23"/>
                                        </p:tgtEl>
                                        <p:attrNameLst>
                                          <p:attrName>ppt_h</p:attrName>
                                        </p:attrNameLst>
                                      </p:cBhvr>
                                      <p:tavLst>
                                        <p:tav tm="0">
                                          <p:val>
                                            <p:fltVal val="0"/>
                                          </p:val>
                                        </p:tav>
                                        <p:tav tm="100000">
                                          <p:val>
                                            <p:strVal val="#ppt_h"/>
                                          </p:val>
                                        </p:tav>
                                      </p:tavLst>
                                    </p:anim>
                                    <p:animEffect transition="in" filter="fade">
                                      <p:cBhvr>
                                        <p:cTn id="99" dur="600"/>
                                        <p:tgtEl>
                                          <p:spTgt spid="23"/>
                                        </p:tgtEl>
                                      </p:cBhvr>
                                    </p:animEffect>
                                  </p:childTnLst>
                                </p:cTn>
                              </p:par>
                              <p:par>
                                <p:cTn id="100" presetID="22" presetClass="entr" presetSubtype="4" fill="hold" nodeType="withEffect">
                                  <p:stCondLst>
                                    <p:cond delay="250"/>
                                  </p:stCondLst>
                                  <p:childTnLst>
                                    <p:set>
                                      <p:cBhvr>
                                        <p:cTn id="101" dur="1" fill="hold">
                                          <p:stCondLst>
                                            <p:cond delay="0"/>
                                          </p:stCondLst>
                                        </p:cTn>
                                        <p:tgtEl>
                                          <p:spTgt spid="26"/>
                                        </p:tgtEl>
                                        <p:attrNameLst>
                                          <p:attrName>style.visibility</p:attrName>
                                        </p:attrNameLst>
                                      </p:cBhvr>
                                      <p:to>
                                        <p:strVal val="visible"/>
                                      </p:to>
                                    </p:set>
                                    <p:animEffect transition="in" filter="wipe(down)">
                                      <p:cBhvr>
                                        <p:cTn id="10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2" grpId="0"/>
      <p:bldP spid="43" grpId="0"/>
      <p:bldP spid="44" grpId="0"/>
      <p:bldP spid="47" grpId="0"/>
      <p:bldP spid="48" grpId="0"/>
      <p:bldP spid="49" grpId="0"/>
      <p:bldP spid="50" grpId="0"/>
      <p:bldP spid="51" grpId="0"/>
      <p:bldP spid="52" grpId="0"/>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187624" y="1491632"/>
            <a:ext cx="2589908" cy="2596631"/>
            <a:chOff x="1055688" y="1493003"/>
            <a:chExt cx="4579995" cy="4591884"/>
          </a:xfrm>
          <a:solidFill>
            <a:schemeClr val="bg2">
              <a:lumMod val="85000"/>
            </a:schemeClr>
          </a:solidFill>
        </p:grpSpPr>
        <p:sp>
          <p:nvSpPr>
            <p:cNvPr id="22" name="椭圆 21"/>
            <p:cNvSpPr/>
            <p:nvPr/>
          </p:nvSpPr>
          <p:spPr>
            <a:xfrm>
              <a:off x="4396667" y="3138256"/>
              <a:ext cx="1239016" cy="1239016"/>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1350">
                <a:solidFill>
                  <a:srgbClr val="FFFFFF"/>
                </a:solidFill>
              </a:endParaRPr>
            </a:p>
          </p:txBody>
        </p:sp>
        <p:sp>
          <p:nvSpPr>
            <p:cNvPr id="23" name="椭圆 22"/>
            <p:cNvSpPr/>
            <p:nvPr/>
          </p:nvSpPr>
          <p:spPr>
            <a:xfrm>
              <a:off x="2720759" y="4845871"/>
              <a:ext cx="1239016" cy="1239016"/>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1350">
                <a:solidFill>
                  <a:srgbClr val="FFFFFF"/>
                </a:solidFill>
              </a:endParaRPr>
            </a:p>
          </p:txBody>
        </p:sp>
        <p:sp>
          <p:nvSpPr>
            <p:cNvPr id="24" name="椭圆 23"/>
            <p:cNvSpPr/>
            <p:nvPr/>
          </p:nvSpPr>
          <p:spPr>
            <a:xfrm>
              <a:off x="1055688" y="3138256"/>
              <a:ext cx="1239016" cy="1239016"/>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1350">
                <a:solidFill>
                  <a:srgbClr val="FFFFFF"/>
                </a:solidFill>
              </a:endParaRPr>
            </a:p>
          </p:txBody>
        </p:sp>
        <p:sp>
          <p:nvSpPr>
            <p:cNvPr id="25" name="椭圆 24"/>
            <p:cNvSpPr/>
            <p:nvPr/>
          </p:nvSpPr>
          <p:spPr>
            <a:xfrm>
              <a:off x="2730698" y="1493003"/>
              <a:ext cx="1239016" cy="1239016"/>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1350">
                <a:solidFill>
                  <a:srgbClr val="FFFFFF"/>
                </a:solidFill>
              </a:endParaRPr>
            </a:p>
          </p:txBody>
        </p:sp>
        <p:grpSp>
          <p:nvGrpSpPr>
            <p:cNvPr id="26" name="组合 25"/>
            <p:cNvGrpSpPr/>
            <p:nvPr/>
          </p:nvGrpSpPr>
          <p:grpSpPr>
            <a:xfrm>
              <a:off x="1803416" y="2240570"/>
              <a:ext cx="862013" cy="828675"/>
              <a:chOff x="1698625" y="2255838"/>
              <a:chExt cx="862013" cy="828675"/>
            </a:xfrm>
            <a:grpFill/>
          </p:grpSpPr>
          <p:sp>
            <p:nvSpPr>
              <p:cNvPr id="86" name="任意多边形: 形状 312"/>
              <p:cNvSpPr/>
              <p:nvPr/>
            </p:nvSpPr>
            <p:spPr bwMode="auto">
              <a:xfrm>
                <a:off x="1698625" y="3001963"/>
                <a:ext cx="61913" cy="82550"/>
              </a:xfrm>
              <a:custGeom>
                <a:avLst/>
                <a:gdLst>
                  <a:gd name="T0" fmla="*/ 39 w 39"/>
                  <a:gd name="T1" fmla="*/ 10 h 52"/>
                  <a:gd name="T2" fmla="*/ 22 w 39"/>
                  <a:gd name="T3" fmla="*/ 0 h 52"/>
                  <a:gd name="T4" fmla="*/ 0 w 39"/>
                  <a:gd name="T5" fmla="*/ 43 h 52"/>
                  <a:gd name="T6" fmla="*/ 17 w 39"/>
                  <a:gd name="T7" fmla="*/ 52 h 52"/>
                  <a:gd name="T8" fmla="*/ 39 w 39"/>
                  <a:gd name="T9" fmla="*/ 10 h 52"/>
                </a:gdLst>
                <a:ahLst/>
                <a:cxnLst>
                  <a:cxn ang="0">
                    <a:pos x="T0" y="T1"/>
                  </a:cxn>
                  <a:cxn ang="0">
                    <a:pos x="T2" y="T3"/>
                  </a:cxn>
                  <a:cxn ang="0">
                    <a:pos x="T4" y="T5"/>
                  </a:cxn>
                  <a:cxn ang="0">
                    <a:pos x="T6" y="T7"/>
                  </a:cxn>
                  <a:cxn ang="0">
                    <a:pos x="T8" y="T9"/>
                  </a:cxn>
                </a:cxnLst>
                <a:rect l="0" t="0" r="r" b="b"/>
                <a:pathLst>
                  <a:path w="39" h="52">
                    <a:moveTo>
                      <a:pt x="39" y="10"/>
                    </a:moveTo>
                    <a:lnTo>
                      <a:pt x="22" y="0"/>
                    </a:lnTo>
                    <a:lnTo>
                      <a:pt x="0" y="43"/>
                    </a:lnTo>
                    <a:lnTo>
                      <a:pt x="17" y="52"/>
                    </a:lnTo>
                    <a:lnTo>
                      <a:pt x="39"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sp>
            <p:nvSpPr>
              <p:cNvPr id="87" name="任意多边形: 形状 313"/>
              <p:cNvSpPr/>
              <p:nvPr/>
            </p:nvSpPr>
            <p:spPr bwMode="auto">
              <a:xfrm>
                <a:off x="1751013" y="2898775"/>
                <a:ext cx="68263" cy="82550"/>
              </a:xfrm>
              <a:custGeom>
                <a:avLst/>
                <a:gdLst>
                  <a:gd name="T0" fmla="*/ 23 w 23"/>
                  <a:gd name="T1" fmla="*/ 6 h 28"/>
                  <a:gd name="T2" fmla="*/ 14 w 23"/>
                  <a:gd name="T3" fmla="*/ 0 h 28"/>
                  <a:gd name="T4" fmla="*/ 12 w 23"/>
                  <a:gd name="T5" fmla="*/ 4 h 28"/>
                  <a:gd name="T6" fmla="*/ 7 w 23"/>
                  <a:gd name="T7" fmla="*/ 12 h 28"/>
                  <a:gd name="T8" fmla="*/ 0 w 23"/>
                  <a:gd name="T9" fmla="*/ 23 h 28"/>
                  <a:gd name="T10" fmla="*/ 10 w 23"/>
                  <a:gd name="T11" fmla="*/ 28 h 28"/>
                  <a:gd name="T12" fmla="*/ 16 w 23"/>
                  <a:gd name="T13" fmla="*/ 17 h 28"/>
                  <a:gd name="T14" fmla="*/ 21 w 23"/>
                  <a:gd name="T15" fmla="*/ 9 h 28"/>
                  <a:gd name="T16" fmla="*/ 23 w 23"/>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8">
                    <a:moveTo>
                      <a:pt x="23" y="6"/>
                    </a:moveTo>
                    <a:cubicBezTo>
                      <a:pt x="14" y="0"/>
                      <a:pt x="14" y="0"/>
                      <a:pt x="14" y="0"/>
                    </a:cubicBezTo>
                    <a:cubicBezTo>
                      <a:pt x="14" y="0"/>
                      <a:pt x="13" y="2"/>
                      <a:pt x="12" y="4"/>
                    </a:cubicBezTo>
                    <a:cubicBezTo>
                      <a:pt x="11" y="6"/>
                      <a:pt x="9" y="9"/>
                      <a:pt x="7" y="12"/>
                    </a:cubicBezTo>
                    <a:cubicBezTo>
                      <a:pt x="4" y="17"/>
                      <a:pt x="0" y="23"/>
                      <a:pt x="0" y="23"/>
                    </a:cubicBezTo>
                    <a:cubicBezTo>
                      <a:pt x="10" y="28"/>
                      <a:pt x="10" y="28"/>
                      <a:pt x="10" y="28"/>
                    </a:cubicBezTo>
                    <a:cubicBezTo>
                      <a:pt x="10" y="28"/>
                      <a:pt x="13" y="23"/>
                      <a:pt x="16" y="17"/>
                    </a:cubicBezTo>
                    <a:cubicBezTo>
                      <a:pt x="18" y="14"/>
                      <a:pt x="20" y="11"/>
                      <a:pt x="21" y="9"/>
                    </a:cubicBezTo>
                    <a:cubicBezTo>
                      <a:pt x="22" y="7"/>
                      <a:pt x="23" y="6"/>
                      <a:pt x="2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sp>
            <p:nvSpPr>
              <p:cNvPr id="88" name="任意多边形: 形状 314"/>
              <p:cNvSpPr/>
              <p:nvPr/>
            </p:nvSpPr>
            <p:spPr bwMode="auto">
              <a:xfrm>
                <a:off x="1812925" y="2801938"/>
                <a:ext cx="71438" cy="82550"/>
              </a:xfrm>
              <a:custGeom>
                <a:avLst/>
                <a:gdLst>
                  <a:gd name="T0" fmla="*/ 24 w 24"/>
                  <a:gd name="T1" fmla="*/ 7 h 28"/>
                  <a:gd name="T2" fmla="*/ 16 w 24"/>
                  <a:gd name="T3" fmla="*/ 0 h 28"/>
                  <a:gd name="T4" fmla="*/ 8 w 24"/>
                  <a:gd name="T5" fmla="*/ 11 h 28"/>
                  <a:gd name="T6" fmla="*/ 3 w 24"/>
                  <a:gd name="T7" fmla="*/ 19 h 28"/>
                  <a:gd name="T8" fmla="*/ 0 w 24"/>
                  <a:gd name="T9" fmla="*/ 22 h 28"/>
                  <a:gd name="T10" fmla="*/ 9 w 24"/>
                  <a:gd name="T11" fmla="*/ 28 h 28"/>
                  <a:gd name="T12" fmla="*/ 11 w 24"/>
                  <a:gd name="T13" fmla="*/ 25 h 28"/>
                  <a:gd name="T14" fmla="*/ 17 w 24"/>
                  <a:gd name="T15" fmla="*/ 17 h 28"/>
                  <a:gd name="T16" fmla="*/ 24 w 24"/>
                  <a:gd name="T17" fmla="*/ 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8">
                    <a:moveTo>
                      <a:pt x="24" y="7"/>
                    </a:moveTo>
                    <a:cubicBezTo>
                      <a:pt x="16" y="0"/>
                      <a:pt x="16" y="0"/>
                      <a:pt x="16" y="0"/>
                    </a:cubicBezTo>
                    <a:cubicBezTo>
                      <a:pt x="16" y="0"/>
                      <a:pt x="12" y="6"/>
                      <a:pt x="8" y="11"/>
                    </a:cubicBezTo>
                    <a:cubicBezTo>
                      <a:pt x="6" y="14"/>
                      <a:pt x="4" y="17"/>
                      <a:pt x="3" y="19"/>
                    </a:cubicBezTo>
                    <a:cubicBezTo>
                      <a:pt x="1" y="21"/>
                      <a:pt x="0" y="22"/>
                      <a:pt x="0" y="22"/>
                    </a:cubicBezTo>
                    <a:cubicBezTo>
                      <a:pt x="9" y="28"/>
                      <a:pt x="9" y="28"/>
                      <a:pt x="9" y="28"/>
                    </a:cubicBezTo>
                    <a:cubicBezTo>
                      <a:pt x="9" y="28"/>
                      <a:pt x="10" y="27"/>
                      <a:pt x="11" y="25"/>
                    </a:cubicBezTo>
                    <a:cubicBezTo>
                      <a:pt x="13" y="23"/>
                      <a:pt x="15" y="20"/>
                      <a:pt x="17" y="17"/>
                    </a:cubicBezTo>
                    <a:cubicBezTo>
                      <a:pt x="20" y="12"/>
                      <a:pt x="24" y="7"/>
                      <a:pt x="2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sp>
            <p:nvSpPr>
              <p:cNvPr id="89" name="任意多边形: 形状 315"/>
              <p:cNvSpPr/>
              <p:nvPr/>
            </p:nvSpPr>
            <p:spPr bwMode="auto">
              <a:xfrm>
                <a:off x="1884363" y="2711450"/>
                <a:ext cx="73025" cy="79375"/>
              </a:xfrm>
              <a:custGeom>
                <a:avLst/>
                <a:gdLst>
                  <a:gd name="T0" fmla="*/ 25 w 25"/>
                  <a:gd name="T1" fmla="*/ 7 h 27"/>
                  <a:gd name="T2" fmla="*/ 16 w 25"/>
                  <a:gd name="T3" fmla="*/ 0 h 27"/>
                  <a:gd name="T4" fmla="*/ 14 w 25"/>
                  <a:gd name="T5" fmla="*/ 3 h 27"/>
                  <a:gd name="T6" fmla="*/ 8 w 25"/>
                  <a:gd name="T7" fmla="*/ 10 h 27"/>
                  <a:gd name="T8" fmla="*/ 0 w 25"/>
                  <a:gd name="T9" fmla="*/ 21 h 27"/>
                  <a:gd name="T10" fmla="*/ 8 w 25"/>
                  <a:gd name="T11" fmla="*/ 27 h 27"/>
                  <a:gd name="T12" fmla="*/ 16 w 25"/>
                  <a:gd name="T13" fmla="*/ 17 h 27"/>
                  <a:gd name="T14" fmla="*/ 22 w 25"/>
                  <a:gd name="T15" fmla="*/ 10 h 27"/>
                  <a:gd name="T16" fmla="*/ 25 w 25"/>
                  <a:gd name="T1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7">
                    <a:moveTo>
                      <a:pt x="25" y="7"/>
                    </a:moveTo>
                    <a:cubicBezTo>
                      <a:pt x="16" y="0"/>
                      <a:pt x="16" y="0"/>
                      <a:pt x="16" y="0"/>
                    </a:cubicBezTo>
                    <a:cubicBezTo>
                      <a:pt x="16" y="0"/>
                      <a:pt x="15" y="1"/>
                      <a:pt x="14" y="3"/>
                    </a:cubicBezTo>
                    <a:cubicBezTo>
                      <a:pt x="12" y="5"/>
                      <a:pt x="10" y="8"/>
                      <a:pt x="8" y="10"/>
                    </a:cubicBezTo>
                    <a:cubicBezTo>
                      <a:pt x="4" y="15"/>
                      <a:pt x="0" y="21"/>
                      <a:pt x="0" y="21"/>
                    </a:cubicBezTo>
                    <a:cubicBezTo>
                      <a:pt x="8" y="27"/>
                      <a:pt x="8" y="27"/>
                      <a:pt x="8" y="27"/>
                    </a:cubicBezTo>
                    <a:cubicBezTo>
                      <a:pt x="8" y="27"/>
                      <a:pt x="12" y="22"/>
                      <a:pt x="16" y="17"/>
                    </a:cubicBezTo>
                    <a:cubicBezTo>
                      <a:pt x="18" y="14"/>
                      <a:pt x="20" y="12"/>
                      <a:pt x="22" y="10"/>
                    </a:cubicBezTo>
                    <a:cubicBezTo>
                      <a:pt x="23" y="8"/>
                      <a:pt x="25" y="7"/>
                      <a:pt x="2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sp>
            <p:nvSpPr>
              <p:cNvPr id="90" name="任意多边形: 形状 316"/>
              <p:cNvSpPr/>
              <p:nvPr/>
            </p:nvSpPr>
            <p:spPr bwMode="auto">
              <a:xfrm>
                <a:off x="1957388" y="2622550"/>
                <a:ext cx="76200" cy="79375"/>
              </a:xfrm>
              <a:custGeom>
                <a:avLst/>
                <a:gdLst>
                  <a:gd name="T0" fmla="*/ 26 w 26"/>
                  <a:gd name="T1" fmla="*/ 8 h 27"/>
                  <a:gd name="T2" fmla="*/ 18 w 26"/>
                  <a:gd name="T3" fmla="*/ 0 h 27"/>
                  <a:gd name="T4" fmla="*/ 9 w 26"/>
                  <a:gd name="T5" fmla="*/ 10 h 27"/>
                  <a:gd name="T6" fmla="*/ 3 w 26"/>
                  <a:gd name="T7" fmla="*/ 17 h 27"/>
                  <a:gd name="T8" fmla="*/ 0 w 26"/>
                  <a:gd name="T9" fmla="*/ 20 h 27"/>
                  <a:gd name="T10" fmla="*/ 8 w 26"/>
                  <a:gd name="T11" fmla="*/ 27 h 27"/>
                  <a:gd name="T12" fmla="*/ 11 w 26"/>
                  <a:gd name="T13" fmla="*/ 24 h 27"/>
                  <a:gd name="T14" fmla="*/ 17 w 26"/>
                  <a:gd name="T15" fmla="*/ 17 h 27"/>
                  <a:gd name="T16" fmla="*/ 26 w 26"/>
                  <a:gd name="T17"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7">
                    <a:moveTo>
                      <a:pt x="26" y="8"/>
                    </a:moveTo>
                    <a:cubicBezTo>
                      <a:pt x="18" y="0"/>
                      <a:pt x="18" y="0"/>
                      <a:pt x="18" y="0"/>
                    </a:cubicBezTo>
                    <a:cubicBezTo>
                      <a:pt x="18" y="0"/>
                      <a:pt x="14" y="5"/>
                      <a:pt x="9" y="10"/>
                    </a:cubicBezTo>
                    <a:cubicBezTo>
                      <a:pt x="7" y="12"/>
                      <a:pt x="4" y="15"/>
                      <a:pt x="3" y="17"/>
                    </a:cubicBezTo>
                    <a:cubicBezTo>
                      <a:pt x="1" y="19"/>
                      <a:pt x="0" y="20"/>
                      <a:pt x="0" y="20"/>
                    </a:cubicBezTo>
                    <a:cubicBezTo>
                      <a:pt x="8" y="27"/>
                      <a:pt x="8" y="27"/>
                      <a:pt x="8" y="27"/>
                    </a:cubicBezTo>
                    <a:cubicBezTo>
                      <a:pt x="8" y="27"/>
                      <a:pt x="9" y="26"/>
                      <a:pt x="11" y="24"/>
                    </a:cubicBezTo>
                    <a:cubicBezTo>
                      <a:pt x="12" y="22"/>
                      <a:pt x="15" y="20"/>
                      <a:pt x="17" y="17"/>
                    </a:cubicBezTo>
                    <a:cubicBezTo>
                      <a:pt x="21" y="13"/>
                      <a:pt x="26" y="8"/>
                      <a:pt x="2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sp>
            <p:nvSpPr>
              <p:cNvPr id="91" name="任意多边形: 形状 317"/>
              <p:cNvSpPr/>
              <p:nvPr/>
            </p:nvSpPr>
            <p:spPr bwMode="auto">
              <a:xfrm>
                <a:off x="2036763" y="2543175"/>
                <a:ext cx="79375" cy="77788"/>
              </a:xfrm>
              <a:custGeom>
                <a:avLst/>
                <a:gdLst>
                  <a:gd name="T0" fmla="*/ 27 w 27"/>
                  <a:gd name="T1" fmla="*/ 8 h 26"/>
                  <a:gd name="T2" fmla="*/ 20 w 27"/>
                  <a:gd name="T3" fmla="*/ 0 h 26"/>
                  <a:gd name="T4" fmla="*/ 17 w 27"/>
                  <a:gd name="T5" fmla="*/ 2 h 26"/>
                  <a:gd name="T6" fmla="*/ 10 w 27"/>
                  <a:gd name="T7" fmla="*/ 9 h 26"/>
                  <a:gd name="T8" fmla="*/ 0 w 27"/>
                  <a:gd name="T9" fmla="*/ 18 h 26"/>
                  <a:gd name="T10" fmla="*/ 8 w 27"/>
                  <a:gd name="T11" fmla="*/ 26 h 26"/>
                  <a:gd name="T12" fmla="*/ 17 w 27"/>
                  <a:gd name="T13" fmla="*/ 17 h 26"/>
                  <a:gd name="T14" fmla="*/ 24 w 27"/>
                  <a:gd name="T15" fmla="*/ 10 h 26"/>
                  <a:gd name="T16" fmla="*/ 27 w 27"/>
                  <a:gd name="T17"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6">
                    <a:moveTo>
                      <a:pt x="27" y="8"/>
                    </a:moveTo>
                    <a:cubicBezTo>
                      <a:pt x="20" y="0"/>
                      <a:pt x="20" y="0"/>
                      <a:pt x="20" y="0"/>
                    </a:cubicBezTo>
                    <a:cubicBezTo>
                      <a:pt x="20" y="0"/>
                      <a:pt x="19" y="1"/>
                      <a:pt x="17" y="2"/>
                    </a:cubicBezTo>
                    <a:cubicBezTo>
                      <a:pt x="15" y="4"/>
                      <a:pt x="13" y="6"/>
                      <a:pt x="10" y="9"/>
                    </a:cubicBezTo>
                    <a:cubicBezTo>
                      <a:pt x="5" y="13"/>
                      <a:pt x="0" y="18"/>
                      <a:pt x="0" y="18"/>
                    </a:cubicBezTo>
                    <a:cubicBezTo>
                      <a:pt x="8" y="26"/>
                      <a:pt x="8" y="26"/>
                      <a:pt x="8" y="26"/>
                    </a:cubicBezTo>
                    <a:cubicBezTo>
                      <a:pt x="8" y="26"/>
                      <a:pt x="13" y="21"/>
                      <a:pt x="17" y="17"/>
                    </a:cubicBezTo>
                    <a:cubicBezTo>
                      <a:pt x="20" y="14"/>
                      <a:pt x="22" y="12"/>
                      <a:pt x="24" y="10"/>
                    </a:cubicBezTo>
                    <a:cubicBezTo>
                      <a:pt x="26" y="9"/>
                      <a:pt x="27" y="8"/>
                      <a:pt x="2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sp>
            <p:nvSpPr>
              <p:cNvPr id="92" name="任意多边形: 形状 318"/>
              <p:cNvSpPr/>
              <p:nvPr/>
            </p:nvSpPr>
            <p:spPr bwMode="auto">
              <a:xfrm>
                <a:off x="2125663" y="2466975"/>
                <a:ext cx="79375" cy="74613"/>
              </a:xfrm>
              <a:custGeom>
                <a:avLst/>
                <a:gdLst>
                  <a:gd name="T0" fmla="*/ 27 w 27"/>
                  <a:gd name="T1" fmla="*/ 9 h 25"/>
                  <a:gd name="T2" fmla="*/ 21 w 27"/>
                  <a:gd name="T3" fmla="*/ 0 h 25"/>
                  <a:gd name="T4" fmla="*/ 10 w 27"/>
                  <a:gd name="T5" fmla="*/ 8 h 25"/>
                  <a:gd name="T6" fmla="*/ 3 w 27"/>
                  <a:gd name="T7" fmla="*/ 14 h 25"/>
                  <a:gd name="T8" fmla="*/ 0 w 27"/>
                  <a:gd name="T9" fmla="*/ 17 h 25"/>
                  <a:gd name="T10" fmla="*/ 7 w 27"/>
                  <a:gd name="T11" fmla="*/ 25 h 25"/>
                  <a:gd name="T12" fmla="*/ 10 w 27"/>
                  <a:gd name="T13" fmla="*/ 22 h 25"/>
                  <a:gd name="T14" fmla="*/ 17 w 27"/>
                  <a:gd name="T15" fmla="*/ 17 h 25"/>
                  <a:gd name="T16" fmla="*/ 27 w 27"/>
                  <a:gd name="T17"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5">
                    <a:moveTo>
                      <a:pt x="27" y="9"/>
                    </a:moveTo>
                    <a:cubicBezTo>
                      <a:pt x="21" y="0"/>
                      <a:pt x="21" y="0"/>
                      <a:pt x="21" y="0"/>
                    </a:cubicBezTo>
                    <a:cubicBezTo>
                      <a:pt x="21" y="0"/>
                      <a:pt x="15" y="4"/>
                      <a:pt x="10" y="8"/>
                    </a:cubicBezTo>
                    <a:cubicBezTo>
                      <a:pt x="7" y="10"/>
                      <a:pt x="5" y="13"/>
                      <a:pt x="3" y="14"/>
                    </a:cubicBezTo>
                    <a:cubicBezTo>
                      <a:pt x="1" y="16"/>
                      <a:pt x="0" y="17"/>
                      <a:pt x="0" y="17"/>
                    </a:cubicBezTo>
                    <a:cubicBezTo>
                      <a:pt x="7" y="25"/>
                      <a:pt x="7" y="25"/>
                      <a:pt x="7" y="25"/>
                    </a:cubicBezTo>
                    <a:cubicBezTo>
                      <a:pt x="7" y="25"/>
                      <a:pt x="8" y="24"/>
                      <a:pt x="10" y="22"/>
                    </a:cubicBezTo>
                    <a:cubicBezTo>
                      <a:pt x="12" y="21"/>
                      <a:pt x="14" y="19"/>
                      <a:pt x="17" y="17"/>
                    </a:cubicBezTo>
                    <a:cubicBezTo>
                      <a:pt x="22" y="13"/>
                      <a:pt x="27" y="9"/>
                      <a:pt x="2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sp>
            <p:nvSpPr>
              <p:cNvPr id="93" name="任意多边形: 形状 319"/>
              <p:cNvSpPr/>
              <p:nvPr/>
            </p:nvSpPr>
            <p:spPr bwMode="auto">
              <a:xfrm>
                <a:off x="2216150" y="2400300"/>
                <a:ext cx="82550" cy="69850"/>
              </a:xfrm>
              <a:custGeom>
                <a:avLst/>
                <a:gdLst>
                  <a:gd name="T0" fmla="*/ 52 w 52"/>
                  <a:gd name="T1" fmla="*/ 15 h 44"/>
                  <a:gd name="T2" fmla="*/ 41 w 52"/>
                  <a:gd name="T3" fmla="*/ 0 h 44"/>
                  <a:gd name="T4" fmla="*/ 0 w 52"/>
                  <a:gd name="T5" fmla="*/ 27 h 44"/>
                  <a:gd name="T6" fmla="*/ 11 w 52"/>
                  <a:gd name="T7" fmla="*/ 44 h 44"/>
                  <a:gd name="T8" fmla="*/ 52 w 52"/>
                  <a:gd name="T9" fmla="*/ 15 h 44"/>
                </a:gdLst>
                <a:ahLst/>
                <a:cxnLst>
                  <a:cxn ang="0">
                    <a:pos x="T0" y="T1"/>
                  </a:cxn>
                  <a:cxn ang="0">
                    <a:pos x="T2" y="T3"/>
                  </a:cxn>
                  <a:cxn ang="0">
                    <a:pos x="T4" y="T5"/>
                  </a:cxn>
                  <a:cxn ang="0">
                    <a:pos x="T6" y="T7"/>
                  </a:cxn>
                  <a:cxn ang="0">
                    <a:pos x="T8" y="T9"/>
                  </a:cxn>
                </a:cxnLst>
                <a:rect l="0" t="0" r="r" b="b"/>
                <a:pathLst>
                  <a:path w="52" h="44">
                    <a:moveTo>
                      <a:pt x="52" y="15"/>
                    </a:moveTo>
                    <a:lnTo>
                      <a:pt x="41" y="0"/>
                    </a:lnTo>
                    <a:lnTo>
                      <a:pt x="0" y="27"/>
                    </a:lnTo>
                    <a:lnTo>
                      <a:pt x="11" y="44"/>
                    </a:lnTo>
                    <a:lnTo>
                      <a:pt x="52"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sp>
            <p:nvSpPr>
              <p:cNvPr id="94" name="任意多边形: 形状 320"/>
              <p:cNvSpPr/>
              <p:nvPr/>
            </p:nvSpPr>
            <p:spPr bwMode="auto">
              <a:xfrm>
                <a:off x="2312988" y="2338388"/>
                <a:ext cx="82550" cy="65088"/>
              </a:xfrm>
              <a:custGeom>
                <a:avLst/>
                <a:gdLst>
                  <a:gd name="T0" fmla="*/ 28 w 28"/>
                  <a:gd name="T1" fmla="*/ 9 h 22"/>
                  <a:gd name="T2" fmla="*/ 23 w 28"/>
                  <a:gd name="T3" fmla="*/ 0 h 22"/>
                  <a:gd name="T4" fmla="*/ 11 w 28"/>
                  <a:gd name="T5" fmla="*/ 6 h 22"/>
                  <a:gd name="T6" fmla="*/ 0 w 28"/>
                  <a:gd name="T7" fmla="*/ 13 h 22"/>
                  <a:gd name="T8" fmla="*/ 6 w 28"/>
                  <a:gd name="T9" fmla="*/ 22 h 22"/>
                  <a:gd name="T10" fmla="*/ 17 w 28"/>
                  <a:gd name="T11" fmla="*/ 15 h 22"/>
                  <a:gd name="T12" fmla="*/ 28 w 28"/>
                  <a:gd name="T13" fmla="*/ 9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28" y="9"/>
                    </a:moveTo>
                    <a:cubicBezTo>
                      <a:pt x="23" y="0"/>
                      <a:pt x="23" y="0"/>
                      <a:pt x="23" y="0"/>
                    </a:cubicBezTo>
                    <a:cubicBezTo>
                      <a:pt x="23" y="0"/>
                      <a:pt x="17" y="3"/>
                      <a:pt x="11" y="6"/>
                    </a:cubicBezTo>
                    <a:cubicBezTo>
                      <a:pt x="6" y="10"/>
                      <a:pt x="0" y="13"/>
                      <a:pt x="0" y="13"/>
                    </a:cubicBezTo>
                    <a:cubicBezTo>
                      <a:pt x="6" y="22"/>
                      <a:pt x="6" y="22"/>
                      <a:pt x="6" y="22"/>
                    </a:cubicBezTo>
                    <a:cubicBezTo>
                      <a:pt x="6" y="22"/>
                      <a:pt x="11" y="19"/>
                      <a:pt x="17" y="15"/>
                    </a:cubicBezTo>
                    <a:cubicBezTo>
                      <a:pt x="22" y="12"/>
                      <a:pt x="28" y="9"/>
                      <a:pt x="2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sp>
            <p:nvSpPr>
              <p:cNvPr id="95" name="任意多边形: 形状 321"/>
              <p:cNvSpPr/>
              <p:nvPr/>
            </p:nvSpPr>
            <p:spPr bwMode="auto">
              <a:xfrm>
                <a:off x="2382838" y="2255838"/>
                <a:ext cx="177800" cy="155575"/>
              </a:xfrm>
              <a:custGeom>
                <a:avLst/>
                <a:gdLst>
                  <a:gd name="T0" fmla="*/ 0 w 112"/>
                  <a:gd name="T1" fmla="*/ 0 h 98"/>
                  <a:gd name="T2" fmla="*/ 112 w 112"/>
                  <a:gd name="T3" fmla="*/ 2 h 98"/>
                  <a:gd name="T4" fmla="*/ 54 w 112"/>
                  <a:gd name="T5" fmla="*/ 98 h 98"/>
                  <a:gd name="T6" fmla="*/ 0 w 112"/>
                  <a:gd name="T7" fmla="*/ 0 h 98"/>
                </a:gdLst>
                <a:ahLst/>
                <a:cxnLst>
                  <a:cxn ang="0">
                    <a:pos x="T0" y="T1"/>
                  </a:cxn>
                  <a:cxn ang="0">
                    <a:pos x="T2" y="T3"/>
                  </a:cxn>
                  <a:cxn ang="0">
                    <a:pos x="T4" y="T5"/>
                  </a:cxn>
                  <a:cxn ang="0">
                    <a:pos x="T6" y="T7"/>
                  </a:cxn>
                </a:cxnLst>
                <a:rect l="0" t="0" r="r" b="b"/>
                <a:pathLst>
                  <a:path w="112" h="98">
                    <a:moveTo>
                      <a:pt x="0" y="0"/>
                    </a:moveTo>
                    <a:lnTo>
                      <a:pt x="112" y="2"/>
                    </a:lnTo>
                    <a:lnTo>
                      <a:pt x="54" y="9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grpSp>
        <p:grpSp>
          <p:nvGrpSpPr>
            <p:cNvPr id="27" name="组合 26"/>
            <p:cNvGrpSpPr/>
            <p:nvPr/>
          </p:nvGrpSpPr>
          <p:grpSpPr>
            <a:xfrm>
              <a:off x="4084654" y="2275495"/>
              <a:ext cx="811212" cy="858838"/>
              <a:chOff x="3979863" y="2290763"/>
              <a:chExt cx="811212" cy="858838"/>
            </a:xfrm>
            <a:grpFill/>
          </p:grpSpPr>
          <p:sp>
            <p:nvSpPr>
              <p:cNvPr id="75" name="任意多边形: 形状 301"/>
              <p:cNvSpPr/>
              <p:nvPr/>
            </p:nvSpPr>
            <p:spPr bwMode="auto">
              <a:xfrm>
                <a:off x="3979863" y="2290763"/>
                <a:ext cx="82550" cy="65088"/>
              </a:xfrm>
              <a:custGeom>
                <a:avLst/>
                <a:gdLst>
                  <a:gd name="T0" fmla="*/ 23 w 28"/>
                  <a:gd name="T1" fmla="*/ 22 h 22"/>
                  <a:gd name="T2" fmla="*/ 28 w 28"/>
                  <a:gd name="T3" fmla="*/ 12 h 22"/>
                  <a:gd name="T4" fmla="*/ 25 w 28"/>
                  <a:gd name="T5" fmla="*/ 10 h 22"/>
                  <a:gd name="T6" fmla="*/ 17 w 28"/>
                  <a:gd name="T7" fmla="*/ 6 h 22"/>
                  <a:gd name="T8" fmla="*/ 5 w 28"/>
                  <a:gd name="T9" fmla="*/ 0 h 22"/>
                  <a:gd name="T10" fmla="*/ 0 w 28"/>
                  <a:gd name="T11" fmla="*/ 9 h 22"/>
                  <a:gd name="T12" fmla="*/ 11 w 28"/>
                  <a:gd name="T13" fmla="*/ 15 h 22"/>
                  <a:gd name="T14" fmla="*/ 19 w 28"/>
                  <a:gd name="T15" fmla="*/ 20 h 22"/>
                  <a:gd name="T16" fmla="*/ 23 w 28"/>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2">
                    <a:moveTo>
                      <a:pt x="23" y="22"/>
                    </a:moveTo>
                    <a:cubicBezTo>
                      <a:pt x="28" y="12"/>
                      <a:pt x="28" y="12"/>
                      <a:pt x="28" y="12"/>
                    </a:cubicBezTo>
                    <a:cubicBezTo>
                      <a:pt x="28" y="12"/>
                      <a:pt x="27" y="12"/>
                      <a:pt x="25" y="10"/>
                    </a:cubicBezTo>
                    <a:cubicBezTo>
                      <a:pt x="22" y="9"/>
                      <a:pt x="20" y="7"/>
                      <a:pt x="17" y="6"/>
                    </a:cubicBezTo>
                    <a:cubicBezTo>
                      <a:pt x="11" y="3"/>
                      <a:pt x="5" y="0"/>
                      <a:pt x="5" y="0"/>
                    </a:cubicBezTo>
                    <a:cubicBezTo>
                      <a:pt x="0" y="9"/>
                      <a:pt x="0" y="9"/>
                      <a:pt x="0" y="9"/>
                    </a:cubicBezTo>
                    <a:cubicBezTo>
                      <a:pt x="0" y="9"/>
                      <a:pt x="6" y="12"/>
                      <a:pt x="11" y="15"/>
                    </a:cubicBezTo>
                    <a:cubicBezTo>
                      <a:pt x="14" y="17"/>
                      <a:pt x="17" y="18"/>
                      <a:pt x="19" y="20"/>
                    </a:cubicBezTo>
                    <a:cubicBezTo>
                      <a:pt x="22" y="21"/>
                      <a:pt x="23" y="22"/>
                      <a:pt x="23"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grpSp>
            <p:nvGrpSpPr>
              <p:cNvPr id="76" name="组合 75"/>
              <p:cNvGrpSpPr/>
              <p:nvPr/>
            </p:nvGrpSpPr>
            <p:grpSpPr>
              <a:xfrm>
                <a:off x="4079875" y="2346325"/>
                <a:ext cx="711200" cy="803276"/>
                <a:chOff x="4079875" y="2346325"/>
                <a:chExt cx="711200" cy="803276"/>
              </a:xfrm>
              <a:grpFill/>
            </p:grpSpPr>
            <p:sp>
              <p:nvSpPr>
                <p:cNvPr id="77" name="任意多边形: 形状 303"/>
                <p:cNvSpPr/>
                <p:nvPr/>
              </p:nvSpPr>
              <p:spPr bwMode="auto">
                <a:xfrm>
                  <a:off x="4079875" y="2346325"/>
                  <a:ext cx="82550" cy="68263"/>
                </a:xfrm>
                <a:custGeom>
                  <a:avLst/>
                  <a:gdLst>
                    <a:gd name="T0" fmla="*/ 22 w 28"/>
                    <a:gd name="T1" fmla="*/ 23 h 23"/>
                    <a:gd name="T2" fmla="*/ 28 w 28"/>
                    <a:gd name="T3" fmla="*/ 14 h 23"/>
                    <a:gd name="T4" fmla="*/ 17 w 28"/>
                    <a:gd name="T5" fmla="*/ 7 h 23"/>
                    <a:gd name="T6" fmla="*/ 6 w 28"/>
                    <a:gd name="T7" fmla="*/ 0 h 23"/>
                    <a:gd name="T8" fmla="*/ 0 w 28"/>
                    <a:gd name="T9" fmla="*/ 9 h 23"/>
                    <a:gd name="T10" fmla="*/ 11 w 28"/>
                    <a:gd name="T11" fmla="*/ 16 h 23"/>
                    <a:gd name="T12" fmla="*/ 22 w 28"/>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28" h="23">
                      <a:moveTo>
                        <a:pt x="22" y="23"/>
                      </a:moveTo>
                      <a:cubicBezTo>
                        <a:pt x="28" y="14"/>
                        <a:pt x="28" y="14"/>
                        <a:pt x="28" y="14"/>
                      </a:cubicBezTo>
                      <a:cubicBezTo>
                        <a:pt x="28" y="14"/>
                        <a:pt x="23" y="11"/>
                        <a:pt x="17" y="7"/>
                      </a:cubicBezTo>
                      <a:cubicBezTo>
                        <a:pt x="11" y="3"/>
                        <a:pt x="6" y="0"/>
                        <a:pt x="6" y="0"/>
                      </a:cubicBezTo>
                      <a:cubicBezTo>
                        <a:pt x="0" y="9"/>
                        <a:pt x="0" y="9"/>
                        <a:pt x="0" y="9"/>
                      </a:cubicBezTo>
                      <a:cubicBezTo>
                        <a:pt x="0" y="9"/>
                        <a:pt x="6" y="12"/>
                        <a:pt x="11" y="16"/>
                      </a:cubicBezTo>
                      <a:cubicBezTo>
                        <a:pt x="17" y="20"/>
                        <a:pt x="22" y="23"/>
                        <a:pt x="2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sp>
              <p:nvSpPr>
                <p:cNvPr id="78" name="任意多边形: 形状 304"/>
                <p:cNvSpPr/>
                <p:nvPr/>
              </p:nvSpPr>
              <p:spPr bwMode="auto">
                <a:xfrm>
                  <a:off x="4176713" y="2411413"/>
                  <a:ext cx="82550" cy="71438"/>
                </a:xfrm>
                <a:custGeom>
                  <a:avLst/>
                  <a:gdLst>
                    <a:gd name="T0" fmla="*/ 21 w 28"/>
                    <a:gd name="T1" fmla="*/ 24 h 24"/>
                    <a:gd name="T2" fmla="*/ 28 w 28"/>
                    <a:gd name="T3" fmla="*/ 15 h 24"/>
                    <a:gd name="T4" fmla="*/ 25 w 28"/>
                    <a:gd name="T5" fmla="*/ 13 h 24"/>
                    <a:gd name="T6" fmla="*/ 17 w 28"/>
                    <a:gd name="T7" fmla="*/ 7 h 24"/>
                    <a:gd name="T8" fmla="*/ 6 w 28"/>
                    <a:gd name="T9" fmla="*/ 0 h 24"/>
                    <a:gd name="T10" fmla="*/ 0 w 28"/>
                    <a:gd name="T11" fmla="*/ 8 h 24"/>
                    <a:gd name="T12" fmla="*/ 11 w 28"/>
                    <a:gd name="T13" fmla="*/ 16 h 24"/>
                    <a:gd name="T14" fmla="*/ 18 w 28"/>
                    <a:gd name="T15" fmla="*/ 21 h 24"/>
                    <a:gd name="T16" fmla="*/ 21 w 28"/>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4">
                      <a:moveTo>
                        <a:pt x="21" y="24"/>
                      </a:moveTo>
                      <a:cubicBezTo>
                        <a:pt x="28" y="15"/>
                        <a:pt x="28" y="15"/>
                        <a:pt x="28" y="15"/>
                      </a:cubicBezTo>
                      <a:cubicBezTo>
                        <a:pt x="28" y="15"/>
                        <a:pt x="27" y="14"/>
                        <a:pt x="25" y="13"/>
                      </a:cubicBezTo>
                      <a:cubicBezTo>
                        <a:pt x="23" y="11"/>
                        <a:pt x="20" y="9"/>
                        <a:pt x="17" y="7"/>
                      </a:cubicBezTo>
                      <a:cubicBezTo>
                        <a:pt x="12" y="3"/>
                        <a:pt x="6" y="0"/>
                        <a:pt x="6" y="0"/>
                      </a:cubicBezTo>
                      <a:cubicBezTo>
                        <a:pt x="0" y="8"/>
                        <a:pt x="0" y="8"/>
                        <a:pt x="0" y="8"/>
                      </a:cubicBezTo>
                      <a:cubicBezTo>
                        <a:pt x="0" y="8"/>
                        <a:pt x="5" y="12"/>
                        <a:pt x="11" y="16"/>
                      </a:cubicBezTo>
                      <a:cubicBezTo>
                        <a:pt x="14" y="18"/>
                        <a:pt x="16" y="20"/>
                        <a:pt x="18" y="21"/>
                      </a:cubicBezTo>
                      <a:cubicBezTo>
                        <a:pt x="20" y="23"/>
                        <a:pt x="21" y="24"/>
                        <a:pt x="21"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sp>
              <p:nvSpPr>
                <p:cNvPr id="79" name="任意多边形: 形状 305"/>
                <p:cNvSpPr/>
                <p:nvPr/>
              </p:nvSpPr>
              <p:spPr bwMode="auto">
                <a:xfrm>
                  <a:off x="4270375" y="2479675"/>
                  <a:ext cx="79375" cy="76200"/>
                </a:xfrm>
                <a:custGeom>
                  <a:avLst/>
                  <a:gdLst>
                    <a:gd name="T0" fmla="*/ 20 w 27"/>
                    <a:gd name="T1" fmla="*/ 26 h 26"/>
                    <a:gd name="T2" fmla="*/ 27 w 27"/>
                    <a:gd name="T3" fmla="*/ 18 h 26"/>
                    <a:gd name="T4" fmla="*/ 17 w 27"/>
                    <a:gd name="T5" fmla="*/ 9 h 26"/>
                    <a:gd name="T6" fmla="*/ 9 w 27"/>
                    <a:gd name="T7" fmla="*/ 3 h 26"/>
                    <a:gd name="T8" fmla="*/ 6 w 27"/>
                    <a:gd name="T9" fmla="*/ 0 h 26"/>
                    <a:gd name="T10" fmla="*/ 0 w 27"/>
                    <a:gd name="T11" fmla="*/ 9 h 26"/>
                    <a:gd name="T12" fmla="*/ 3 w 27"/>
                    <a:gd name="T13" fmla="*/ 11 h 26"/>
                    <a:gd name="T14" fmla="*/ 10 w 27"/>
                    <a:gd name="T15" fmla="*/ 17 h 26"/>
                    <a:gd name="T16" fmla="*/ 20 w 27"/>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6">
                      <a:moveTo>
                        <a:pt x="20" y="26"/>
                      </a:moveTo>
                      <a:cubicBezTo>
                        <a:pt x="27" y="18"/>
                        <a:pt x="27" y="18"/>
                        <a:pt x="27" y="18"/>
                      </a:cubicBezTo>
                      <a:cubicBezTo>
                        <a:pt x="27" y="18"/>
                        <a:pt x="22" y="13"/>
                        <a:pt x="17" y="9"/>
                      </a:cubicBezTo>
                      <a:cubicBezTo>
                        <a:pt x="14" y="7"/>
                        <a:pt x="11" y="4"/>
                        <a:pt x="9" y="3"/>
                      </a:cubicBezTo>
                      <a:cubicBezTo>
                        <a:pt x="8" y="1"/>
                        <a:pt x="6" y="0"/>
                        <a:pt x="6" y="0"/>
                      </a:cubicBezTo>
                      <a:cubicBezTo>
                        <a:pt x="0" y="9"/>
                        <a:pt x="0" y="9"/>
                        <a:pt x="0" y="9"/>
                      </a:cubicBezTo>
                      <a:cubicBezTo>
                        <a:pt x="0" y="9"/>
                        <a:pt x="1" y="10"/>
                        <a:pt x="3" y="11"/>
                      </a:cubicBezTo>
                      <a:cubicBezTo>
                        <a:pt x="5" y="13"/>
                        <a:pt x="7" y="15"/>
                        <a:pt x="10" y="17"/>
                      </a:cubicBezTo>
                      <a:cubicBezTo>
                        <a:pt x="15" y="21"/>
                        <a:pt x="20" y="26"/>
                        <a:pt x="2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sp>
              <p:nvSpPr>
                <p:cNvPr id="80" name="任意多边形: 形状 306"/>
                <p:cNvSpPr/>
                <p:nvPr/>
              </p:nvSpPr>
              <p:spPr bwMode="auto">
                <a:xfrm>
                  <a:off x="4356100" y="2555875"/>
                  <a:ext cx="79375" cy="76200"/>
                </a:xfrm>
                <a:custGeom>
                  <a:avLst/>
                  <a:gdLst>
                    <a:gd name="T0" fmla="*/ 19 w 27"/>
                    <a:gd name="T1" fmla="*/ 26 h 26"/>
                    <a:gd name="T2" fmla="*/ 27 w 27"/>
                    <a:gd name="T3" fmla="*/ 19 h 26"/>
                    <a:gd name="T4" fmla="*/ 24 w 27"/>
                    <a:gd name="T5" fmla="*/ 16 h 26"/>
                    <a:gd name="T6" fmla="*/ 17 w 27"/>
                    <a:gd name="T7" fmla="*/ 9 h 26"/>
                    <a:gd name="T8" fmla="*/ 8 w 27"/>
                    <a:gd name="T9" fmla="*/ 0 h 26"/>
                    <a:gd name="T10" fmla="*/ 0 w 27"/>
                    <a:gd name="T11" fmla="*/ 8 h 26"/>
                    <a:gd name="T12" fmla="*/ 10 w 27"/>
                    <a:gd name="T13" fmla="*/ 17 h 26"/>
                    <a:gd name="T14" fmla="*/ 16 w 27"/>
                    <a:gd name="T15" fmla="*/ 23 h 26"/>
                    <a:gd name="T16" fmla="*/ 19 w 27"/>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6">
                      <a:moveTo>
                        <a:pt x="19" y="26"/>
                      </a:moveTo>
                      <a:cubicBezTo>
                        <a:pt x="27" y="19"/>
                        <a:pt x="27" y="19"/>
                        <a:pt x="27" y="19"/>
                      </a:cubicBezTo>
                      <a:cubicBezTo>
                        <a:pt x="27" y="19"/>
                        <a:pt x="26" y="18"/>
                        <a:pt x="24" y="16"/>
                      </a:cubicBezTo>
                      <a:cubicBezTo>
                        <a:pt x="22" y="14"/>
                        <a:pt x="20" y="12"/>
                        <a:pt x="17" y="9"/>
                      </a:cubicBezTo>
                      <a:cubicBezTo>
                        <a:pt x="12" y="5"/>
                        <a:pt x="8" y="0"/>
                        <a:pt x="8" y="0"/>
                      </a:cubicBezTo>
                      <a:cubicBezTo>
                        <a:pt x="0" y="8"/>
                        <a:pt x="0" y="8"/>
                        <a:pt x="0" y="8"/>
                      </a:cubicBezTo>
                      <a:cubicBezTo>
                        <a:pt x="0" y="8"/>
                        <a:pt x="5" y="13"/>
                        <a:pt x="10" y="17"/>
                      </a:cubicBezTo>
                      <a:cubicBezTo>
                        <a:pt x="12" y="19"/>
                        <a:pt x="15" y="22"/>
                        <a:pt x="16" y="23"/>
                      </a:cubicBezTo>
                      <a:cubicBezTo>
                        <a:pt x="18" y="25"/>
                        <a:pt x="19" y="26"/>
                        <a:pt x="1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sp>
              <p:nvSpPr>
                <p:cNvPr id="81" name="任意多边形: 形状 307"/>
                <p:cNvSpPr/>
                <p:nvPr/>
              </p:nvSpPr>
              <p:spPr bwMode="auto">
                <a:xfrm>
                  <a:off x="4438650" y="2638425"/>
                  <a:ext cx="76200" cy="79375"/>
                </a:xfrm>
                <a:custGeom>
                  <a:avLst/>
                  <a:gdLst>
                    <a:gd name="T0" fmla="*/ 18 w 26"/>
                    <a:gd name="T1" fmla="*/ 27 h 27"/>
                    <a:gd name="T2" fmla="*/ 26 w 26"/>
                    <a:gd name="T3" fmla="*/ 20 h 27"/>
                    <a:gd name="T4" fmla="*/ 17 w 26"/>
                    <a:gd name="T5" fmla="*/ 10 h 27"/>
                    <a:gd name="T6" fmla="*/ 8 w 26"/>
                    <a:gd name="T7" fmla="*/ 0 h 27"/>
                    <a:gd name="T8" fmla="*/ 0 w 26"/>
                    <a:gd name="T9" fmla="*/ 8 h 27"/>
                    <a:gd name="T10" fmla="*/ 9 w 26"/>
                    <a:gd name="T11" fmla="*/ 17 h 27"/>
                    <a:gd name="T12" fmla="*/ 18 w 26"/>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6" h="27">
                      <a:moveTo>
                        <a:pt x="18" y="27"/>
                      </a:moveTo>
                      <a:cubicBezTo>
                        <a:pt x="26" y="20"/>
                        <a:pt x="26" y="20"/>
                        <a:pt x="26" y="20"/>
                      </a:cubicBezTo>
                      <a:cubicBezTo>
                        <a:pt x="26" y="20"/>
                        <a:pt x="22" y="15"/>
                        <a:pt x="17" y="10"/>
                      </a:cubicBezTo>
                      <a:cubicBezTo>
                        <a:pt x="13" y="5"/>
                        <a:pt x="8" y="0"/>
                        <a:pt x="8" y="0"/>
                      </a:cubicBezTo>
                      <a:cubicBezTo>
                        <a:pt x="0" y="8"/>
                        <a:pt x="0" y="8"/>
                        <a:pt x="0" y="8"/>
                      </a:cubicBezTo>
                      <a:cubicBezTo>
                        <a:pt x="0" y="8"/>
                        <a:pt x="5" y="12"/>
                        <a:pt x="9" y="17"/>
                      </a:cubicBezTo>
                      <a:cubicBezTo>
                        <a:pt x="14" y="22"/>
                        <a:pt x="18" y="27"/>
                        <a:pt x="18"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sp>
              <p:nvSpPr>
                <p:cNvPr id="82" name="任意多边形: 形状 308"/>
                <p:cNvSpPr/>
                <p:nvPr/>
              </p:nvSpPr>
              <p:spPr bwMode="auto">
                <a:xfrm>
                  <a:off x="4514850" y="2725738"/>
                  <a:ext cx="73025" cy="82550"/>
                </a:xfrm>
                <a:custGeom>
                  <a:avLst/>
                  <a:gdLst>
                    <a:gd name="T0" fmla="*/ 32 w 46"/>
                    <a:gd name="T1" fmla="*/ 52 h 52"/>
                    <a:gd name="T2" fmla="*/ 46 w 46"/>
                    <a:gd name="T3" fmla="*/ 39 h 52"/>
                    <a:gd name="T4" fmla="*/ 17 w 46"/>
                    <a:gd name="T5" fmla="*/ 0 h 52"/>
                    <a:gd name="T6" fmla="*/ 0 w 46"/>
                    <a:gd name="T7" fmla="*/ 13 h 52"/>
                    <a:gd name="T8" fmla="*/ 32 w 46"/>
                    <a:gd name="T9" fmla="*/ 52 h 52"/>
                  </a:gdLst>
                  <a:ahLst/>
                  <a:cxnLst>
                    <a:cxn ang="0">
                      <a:pos x="T0" y="T1"/>
                    </a:cxn>
                    <a:cxn ang="0">
                      <a:pos x="T2" y="T3"/>
                    </a:cxn>
                    <a:cxn ang="0">
                      <a:pos x="T4" y="T5"/>
                    </a:cxn>
                    <a:cxn ang="0">
                      <a:pos x="T6" y="T7"/>
                    </a:cxn>
                    <a:cxn ang="0">
                      <a:pos x="T8" y="T9"/>
                    </a:cxn>
                  </a:cxnLst>
                  <a:rect l="0" t="0" r="r" b="b"/>
                  <a:pathLst>
                    <a:path w="46" h="52">
                      <a:moveTo>
                        <a:pt x="32" y="52"/>
                      </a:moveTo>
                      <a:lnTo>
                        <a:pt x="46" y="39"/>
                      </a:lnTo>
                      <a:lnTo>
                        <a:pt x="17" y="0"/>
                      </a:lnTo>
                      <a:lnTo>
                        <a:pt x="0" y="13"/>
                      </a:lnTo>
                      <a:lnTo>
                        <a:pt x="32"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sp>
              <p:nvSpPr>
                <p:cNvPr id="83" name="任意多边形: 形状 309"/>
                <p:cNvSpPr/>
                <p:nvPr/>
              </p:nvSpPr>
              <p:spPr bwMode="auto">
                <a:xfrm>
                  <a:off x="4584700" y="2819400"/>
                  <a:ext cx="71438" cy="82550"/>
                </a:xfrm>
                <a:custGeom>
                  <a:avLst/>
                  <a:gdLst>
                    <a:gd name="T0" fmla="*/ 15 w 24"/>
                    <a:gd name="T1" fmla="*/ 28 h 28"/>
                    <a:gd name="T2" fmla="*/ 24 w 24"/>
                    <a:gd name="T3" fmla="*/ 22 h 28"/>
                    <a:gd name="T4" fmla="*/ 22 w 24"/>
                    <a:gd name="T5" fmla="*/ 18 h 28"/>
                    <a:gd name="T6" fmla="*/ 17 w 24"/>
                    <a:gd name="T7" fmla="*/ 11 h 28"/>
                    <a:gd name="T8" fmla="*/ 9 w 24"/>
                    <a:gd name="T9" fmla="*/ 0 h 28"/>
                    <a:gd name="T10" fmla="*/ 0 w 24"/>
                    <a:gd name="T11" fmla="*/ 6 h 28"/>
                    <a:gd name="T12" fmla="*/ 8 w 24"/>
                    <a:gd name="T13" fmla="*/ 17 h 28"/>
                    <a:gd name="T14" fmla="*/ 13 w 24"/>
                    <a:gd name="T15" fmla="*/ 24 h 28"/>
                    <a:gd name="T16" fmla="*/ 15 w 24"/>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8">
                      <a:moveTo>
                        <a:pt x="15" y="28"/>
                      </a:moveTo>
                      <a:cubicBezTo>
                        <a:pt x="24" y="22"/>
                        <a:pt x="24" y="22"/>
                        <a:pt x="24" y="22"/>
                      </a:cubicBezTo>
                      <a:cubicBezTo>
                        <a:pt x="24" y="22"/>
                        <a:pt x="23" y="21"/>
                        <a:pt x="22" y="18"/>
                      </a:cubicBezTo>
                      <a:cubicBezTo>
                        <a:pt x="20" y="16"/>
                        <a:pt x="19" y="13"/>
                        <a:pt x="17" y="11"/>
                      </a:cubicBezTo>
                      <a:cubicBezTo>
                        <a:pt x="13" y="5"/>
                        <a:pt x="9" y="0"/>
                        <a:pt x="9" y="0"/>
                      </a:cubicBezTo>
                      <a:cubicBezTo>
                        <a:pt x="0" y="6"/>
                        <a:pt x="0" y="6"/>
                        <a:pt x="0" y="6"/>
                      </a:cubicBezTo>
                      <a:cubicBezTo>
                        <a:pt x="0" y="6"/>
                        <a:pt x="4" y="11"/>
                        <a:pt x="8" y="17"/>
                      </a:cubicBezTo>
                      <a:cubicBezTo>
                        <a:pt x="10" y="19"/>
                        <a:pt x="11" y="22"/>
                        <a:pt x="13" y="24"/>
                      </a:cubicBezTo>
                      <a:cubicBezTo>
                        <a:pt x="14" y="26"/>
                        <a:pt x="15" y="28"/>
                        <a:pt x="15"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sp>
              <p:nvSpPr>
                <p:cNvPr id="84" name="任意多边形: 形状 310"/>
                <p:cNvSpPr/>
                <p:nvPr/>
              </p:nvSpPr>
              <p:spPr bwMode="auto">
                <a:xfrm>
                  <a:off x="4649788" y="2917825"/>
                  <a:ext cx="68263" cy="80963"/>
                </a:xfrm>
                <a:custGeom>
                  <a:avLst/>
                  <a:gdLst>
                    <a:gd name="T0" fmla="*/ 13 w 23"/>
                    <a:gd name="T1" fmla="*/ 28 h 28"/>
                    <a:gd name="T2" fmla="*/ 23 w 23"/>
                    <a:gd name="T3" fmla="*/ 23 h 28"/>
                    <a:gd name="T4" fmla="*/ 16 w 23"/>
                    <a:gd name="T5" fmla="*/ 11 h 28"/>
                    <a:gd name="T6" fmla="*/ 11 w 23"/>
                    <a:gd name="T7" fmla="*/ 3 h 28"/>
                    <a:gd name="T8" fmla="*/ 9 w 23"/>
                    <a:gd name="T9" fmla="*/ 0 h 28"/>
                    <a:gd name="T10" fmla="*/ 0 w 23"/>
                    <a:gd name="T11" fmla="*/ 6 h 28"/>
                    <a:gd name="T12" fmla="*/ 2 w 23"/>
                    <a:gd name="T13" fmla="*/ 9 h 28"/>
                    <a:gd name="T14" fmla="*/ 7 w 23"/>
                    <a:gd name="T15" fmla="*/ 17 h 28"/>
                    <a:gd name="T16" fmla="*/ 13 w 23"/>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8">
                      <a:moveTo>
                        <a:pt x="13" y="28"/>
                      </a:moveTo>
                      <a:cubicBezTo>
                        <a:pt x="23" y="23"/>
                        <a:pt x="23" y="23"/>
                        <a:pt x="23" y="23"/>
                      </a:cubicBezTo>
                      <a:cubicBezTo>
                        <a:pt x="23" y="23"/>
                        <a:pt x="19" y="17"/>
                        <a:pt x="16" y="11"/>
                      </a:cubicBezTo>
                      <a:cubicBezTo>
                        <a:pt x="14" y="9"/>
                        <a:pt x="13" y="6"/>
                        <a:pt x="11" y="3"/>
                      </a:cubicBezTo>
                      <a:cubicBezTo>
                        <a:pt x="10" y="1"/>
                        <a:pt x="9" y="0"/>
                        <a:pt x="9" y="0"/>
                      </a:cubicBezTo>
                      <a:cubicBezTo>
                        <a:pt x="0" y="6"/>
                        <a:pt x="0" y="6"/>
                        <a:pt x="0" y="6"/>
                      </a:cubicBezTo>
                      <a:cubicBezTo>
                        <a:pt x="0" y="6"/>
                        <a:pt x="1" y="7"/>
                        <a:pt x="2" y="9"/>
                      </a:cubicBezTo>
                      <a:cubicBezTo>
                        <a:pt x="3" y="11"/>
                        <a:pt x="5" y="14"/>
                        <a:pt x="7" y="17"/>
                      </a:cubicBezTo>
                      <a:cubicBezTo>
                        <a:pt x="10" y="23"/>
                        <a:pt x="13" y="28"/>
                        <a:pt x="1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sp>
              <p:nvSpPr>
                <p:cNvPr id="85" name="任意多边形: 形状 311"/>
                <p:cNvSpPr/>
                <p:nvPr/>
              </p:nvSpPr>
              <p:spPr bwMode="auto">
                <a:xfrm>
                  <a:off x="4638675" y="2973388"/>
                  <a:ext cx="152400" cy="176213"/>
                </a:xfrm>
                <a:custGeom>
                  <a:avLst/>
                  <a:gdLst>
                    <a:gd name="T0" fmla="*/ 96 w 96"/>
                    <a:gd name="T1" fmla="*/ 0 h 111"/>
                    <a:gd name="T2" fmla="*/ 94 w 96"/>
                    <a:gd name="T3" fmla="*/ 111 h 111"/>
                    <a:gd name="T4" fmla="*/ 0 w 96"/>
                    <a:gd name="T5" fmla="*/ 55 h 111"/>
                    <a:gd name="T6" fmla="*/ 96 w 96"/>
                    <a:gd name="T7" fmla="*/ 0 h 111"/>
                  </a:gdLst>
                  <a:ahLst/>
                  <a:cxnLst>
                    <a:cxn ang="0">
                      <a:pos x="T0" y="T1"/>
                    </a:cxn>
                    <a:cxn ang="0">
                      <a:pos x="T2" y="T3"/>
                    </a:cxn>
                    <a:cxn ang="0">
                      <a:pos x="T4" y="T5"/>
                    </a:cxn>
                    <a:cxn ang="0">
                      <a:pos x="T6" y="T7"/>
                    </a:cxn>
                  </a:cxnLst>
                  <a:rect l="0" t="0" r="r" b="b"/>
                  <a:pathLst>
                    <a:path w="96" h="111">
                      <a:moveTo>
                        <a:pt x="96" y="0"/>
                      </a:moveTo>
                      <a:lnTo>
                        <a:pt x="94" y="111"/>
                      </a:lnTo>
                      <a:lnTo>
                        <a:pt x="0" y="55"/>
                      </a:lnTo>
                      <a:lnTo>
                        <a:pt x="9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grpSp>
        </p:grpSp>
        <p:grpSp>
          <p:nvGrpSpPr>
            <p:cNvPr id="28" name="组合 27"/>
            <p:cNvGrpSpPr/>
            <p:nvPr/>
          </p:nvGrpSpPr>
          <p:grpSpPr>
            <a:xfrm>
              <a:off x="3994166" y="4466245"/>
              <a:ext cx="895350" cy="893762"/>
              <a:chOff x="3889375" y="4481513"/>
              <a:chExt cx="895350" cy="893762"/>
            </a:xfrm>
            <a:grpFill/>
          </p:grpSpPr>
          <p:sp>
            <p:nvSpPr>
              <p:cNvPr id="64" name="任意多边形: 形状 290"/>
              <p:cNvSpPr/>
              <p:nvPr/>
            </p:nvSpPr>
            <p:spPr bwMode="auto">
              <a:xfrm>
                <a:off x="4724400" y="4481513"/>
                <a:ext cx="60325" cy="82550"/>
              </a:xfrm>
              <a:custGeom>
                <a:avLst/>
                <a:gdLst>
                  <a:gd name="T0" fmla="*/ 0 w 21"/>
                  <a:gd name="T1" fmla="*/ 24 h 28"/>
                  <a:gd name="T2" fmla="*/ 10 w 21"/>
                  <a:gd name="T3" fmla="*/ 28 h 28"/>
                  <a:gd name="T4" fmla="*/ 12 w 21"/>
                  <a:gd name="T5" fmla="*/ 25 h 28"/>
                  <a:gd name="T6" fmla="*/ 16 w 21"/>
                  <a:gd name="T7" fmla="*/ 16 h 28"/>
                  <a:gd name="T8" fmla="*/ 21 w 21"/>
                  <a:gd name="T9" fmla="*/ 4 h 28"/>
                  <a:gd name="T10" fmla="*/ 11 w 21"/>
                  <a:gd name="T11" fmla="*/ 0 h 28"/>
                  <a:gd name="T12" fmla="*/ 6 w 21"/>
                  <a:gd name="T13" fmla="*/ 12 h 28"/>
                  <a:gd name="T14" fmla="*/ 2 w 21"/>
                  <a:gd name="T15" fmla="*/ 20 h 28"/>
                  <a:gd name="T16" fmla="*/ 0 w 21"/>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8">
                    <a:moveTo>
                      <a:pt x="0" y="24"/>
                    </a:moveTo>
                    <a:cubicBezTo>
                      <a:pt x="10" y="28"/>
                      <a:pt x="10" y="28"/>
                      <a:pt x="10" y="28"/>
                    </a:cubicBezTo>
                    <a:cubicBezTo>
                      <a:pt x="10" y="28"/>
                      <a:pt x="11" y="27"/>
                      <a:pt x="12" y="25"/>
                    </a:cubicBezTo>
                    <a:cubicBezTo>
                      <a:pt x="13" y="22"/>
                      <a:pt x="14" y="19"/>
                      <a:pt x="16" y="16"/>
                    </a:cubicBezTo>
                    <a:cubicBezTo>
                      <a:pt x="18" y="10"/>
                      <a:pt x="21" y="4"/>
                      <a:pt x="21" y="4"/>
                    </a:cubicBezTo>
                    <a:cubicBezTo>
                      <a:pt x="11" y="0"/>
                      <a:pt x="11" y="0"/>
                      <a:pt x="11" y="0"/>
                    </a:cubicBezTo>
                    <a:cubicBezTo>
                      <a:pt x="11" y="0"/>
                      <a:pt x="9" y="6"/>
                      <a:pt x="6" y="12"/>
                    </a:cubicBezTo>
                    <a:cubicBezTo>
                      <a:pt x="5" y="15"/>
                      <a:pt x="3" y="18"/>
                      <a:pt x="2" y="20"/>
                    </a:cubicBezTo>
                    <a:cubicBezTo>
                      <a:pt x="1" y="22"/>
                      <a:pt x="0" y="24"/>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sp>
            <p:nvSpPr>
              <p:cNvPr id="65" name="任意多边形: 形状 291"/>
              <p:cNvSpPr/>
              <p:nvPr/>
            </p:nvSpPr>
            <p:spPr bwMode="auto">
              <a:xfrm>
                <a:off x="4670425" y="4583113"/>
                <a:ext cx="65088" cy="85725"/>
              </a:xfrm>
              <a:custGeom>
                <a:avLst/>
                <a:gdLst>
                  <a:gd name="T0" fmla="*/ 0 w 22"/>
                  <a:gd name="T1" fmla="*/ 23 h 29"/>
                  <a:gd name="T2" fmla="*/ 9 w 22"/>
                  <a:gd name="T3" fmla="*/ 29 h 29"/>
                  <a:gd name="T4" fmla="*/ 15 w 22"/>
                  <a:gd name="T5" fmla="*/ 17 h 29"/>
                  <a:gd name="T6" fmla="*/ 20 w 22"/>
                  <a:gd name="T7" fmla="*/ 9 h 29"/>
                  <a:gd name="T8" fmla="*/ 22 w 22"/>
                  <a:gd name="T9" fmla="*/ 5 h 29"/>
                  <a:gd name="T10" fmla="*/ 12 w 22"/>
                  <a:gd name="T11" fmla="*/ 0 h 29"/>
                  <a:gd name="T12" fmla="*/ 10 w 22"/>
                  <a:gd name="T13" fmla="*/ 4 h 29"/>
                  <a:gd name="T14" fmla="*/ 6 w 22"/>
                  <a:gd name="T15" fmla="*/ 12 h 29"/>
                  <a:gd name="T16" fmla="*/ 0 w 22"/>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9">
                    <a:moveTo>
                      <a:pt x="0" y="23"/>
                    </a:moveTo>
                    <a:cubicBezTo>
                      <a:pt x="9" y="29"/>
                      <a:pt x="9" y="29"/>
                      <a:pt x="9" y="29"/>
                    </a:cubicBezTo>
                    <a:cubicBezTo>
                      <a:pt x="9" y="29"/>
                      <a:pt x="12" y="23"/>
                      <a:pt x="15" y="17"/>
                    </a:cubicBezTo>
                    <a:cubicBezTo>
                      <a:pt x="17" y="14"/>
                      <a:pt x="19" y="11"/>
                      <a:pt x="20" y="9"/>
                    </a:cubicBezTo>
                    <a:cubicBezTo>
                      <a:pt x="21" y="7"/>
                      <a:pt x="22" y="5"/>
                      <a:pt x="22" y="5"/>
                    </a:cubicBezTo>
                    <a:cubicBezTo>
                      <a:pt x="12" y="0"/>
                      <a:pt x="12" y="0"/>
                      <a:pt x="12" y="0"/>
                    </a:cubicBezTo>
                    <a:cubicBezTo>
                      <a:pt x="12" y="0"/>
                      <a:pt x="12" y="2"/>
                      <a:pt x="10" y="4"/>
                    </a:cubicBezTo>
                    <a:cubicBezTo>
                      <a:pt x="9" y="6"/>
                      <a:pt x="8" y="9"/>
                      <a:pt x="6" y="12"/>
                    </a:cubicBezTo>
                    <a:cubicBezTo>
                      <a:pt x="3" y="17"/>
                      <a:pt x="0" y="23"/>
                      <a:pt x="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sp>
            <p:nvSpPr>
              <p:cNvPr id="66" name="任意多边形: 形状 292"/>
              <p:cNvSpPr/>
              <p:nvPr/>
            </p:nvSpPr>
            <p:spPr bwMode="auto">
              <a:xfrm>
                <a:off x="4608513" y="4683125"/>
                <a:ext cx="68263" cy="82550"/>
              </a:xfrm>
              <a:custGeom>
                <a:avLst/>
                <a:gdLst>
                  <a:gd name="T0" fmla="*/ 0 w 23"/>
                  <a:gd name="T1" fmla="*/ 22 h 28"/>
                  <a:gd name="T2" fmla="*/ 8 w 23"/>
                  <a:gd name="T3" fmla="*/ 28 h 28"/>
                  <a:gd name="T4" fmla="*/ 11 w 23"/>
                  <a:gd name="T5" fmla="*/ 25 h 28"/>
                  <a:gd name="T6" fmla="*/ 16 w 23"/>
                  <a:gd name="T7" fmla="*/ 17 h 28"/>
                  <a:gd name="T8" fmla="*/ 23 w 23"/>
                  <a:gd name="T9" fmla="*/ 6 h 28"/>
                  <a:gd name="T10" fmla="*/ 14 w 23"/>
                  <a:gd name="T11" fmla="*/ 0 h 28"/>
                  <a:gd name="T12" fmla="*/ 7 w 23"/>
                  <a:gd name="T13" fmla="*/ 11 h 28"/>
                  <a:gd name="T14" fmla="*/ 2 w 23"/>
                  <a:gd name="T15" fmla="*/ 19 h 28"/>
                  <a:gd name="T16" fmla="*/ 0 w 23"/>
                  <a:gd name="T17"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8">
                    <a:moveTo>
                      <a:pt x="0" y="22"/>
                    </a:moveTo>
                    <a:cubicBezTo>
                      <a:pt x="8" y="28"/>
                      <a:pt x="8" y="28"/>
                      <a:pt x="8" y="28"/>
                    </a:cubicBezTo>
                    <a:cubicBezTo>
                      <a:pt x="8" y="28"/>
                      <a:pt x="9" y="27"/>
                      <a:pt x="11" y="25"/>
                    </a:cubicBezTo>
                    <a:cubicBezTo>
                      <a:pt x="12" y="23"/>
                      <a:pt x="14" y="20"/>
                      <a:pt x="16" y="17"/>
                    </a:cubicBezTo>
                    <a:cubicBezTo>
                      <a:pt x="19" y="11"/>
                      <a:pt x="23" y="6"/>
                      <a:pt x="23" y="6"/>
                    </a:cubicBezTo>
                    <a:cubicBezTo>
                      <a:pt x="14" y="0"/>
                      <a:pt x="14" y="0"/>
                      <a:pt x="14" y="0"/>
                    </a:cubicBezTo>
                    <a:cubicBezTo>
                      <a:pt x="14" y="0"/>
                      <a:pt x="10" y="6"/>
                      <a:pt x="7" y="11"/>
                    </a:cubicBezTo>
                    <a:cubicBezTo>
                      <a:pt x="5" y="14"/>
                      <a:pt x="3" y="17"/>
                      <a:pt x="2" y="19"/>
                    </a:cubicBezTo>
                    <a:cubicBezTo>
                      <a:pt x="1" y="21"/>
                      <a:pt x="0" y="22"/>
                      <a:pt x="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sp>
            <p:nvSpPr>
              <p:cNvPr id="67" name="任意多边形: 形状 293"/>
              <p:cNvSpPr/>
              <p:nvPr/>
            </p:nvSpPr>
            <p:spPr bwMode="auto">
              <a:xfrm>
                <a:off x="4538663" y="4781550"/>
                <a:ext cx="73025" cy="79375"/>
              </a:xfrm>
              <a:custGeom>
                <a:avLst/>
                <a:gdLst>
                  <a:gd name="T0" fmla="*/ 0 w 25"/>
                  <a:gd name="T1" fmla="*/ 21 h 27"/>
                  <a:gd name="T2" fmla="*/ 9 w 25"/>
                  <a:gd name="T3" fmla="*/ 27 h 27"/>
                  <a:gd name="T4" fmla="*/ 17 w 25"/>
                  <a:gd name="T5" fmla="*/ 17 h 27"/>
                  <a:gd name="T6" fmla="*/ 22 w 25"/>
                  <a:gd name="T7" fmla="*/ 9 h 27"/>
                  <a:gd name="T8" fmla="*/ 25 w 25"/>
                  <a:gd name="T9" fmla="*/ 6 h 27"/>
                  <a:gd name="T10" fmla="*/ 16 w 25"/>
                  <a:gd name="T11" fmla="*/ 0 h 27"/>
                  <a:gd name="T12" fmla="*/ 14 w 25"/>
                  <a:gd name="T13" fmla="*/ 3 h 27"/>
                  <a:gd name="T14" fmla="*/ 8 w 25"/>
                  <a:gd name="T15" fmla="*/ 10 h 27"/>
                  <a:gd name="T16" fmla="*/ 0 w 25"/>
                  <a:gd name="T17"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7">
                    <a:moveTo>
                      <a:pt x="0" y="21"/>
                    </a:moveTo>
                    <a:cubicBezTo>
                      <a:pt x="9" y="27"/>
                      <a:pt x="9" y="27"/>
                      <a:pt x="9" y="27"/>
                    </a:cubicBezTo>
                    <a:cubicBezTo>
                      <a:pt x="9" y="27"/>
                      <a:pt x="13" y="22"/>
                      <a:pt x="17" y="17"/>
                    </a:cubicBezTo>
                    <a:cubicBezTo>
                      <a:pt x="19" y="14"/>
                      <a:pt x="21" y="11"/>
                      <a:pt x="22" y="9"/>
                    </a:cubicBezTo>
                    <a:cubicBezTo>
                      <a:pt x="24" y="7"/>
                      <a:pt x="25" y="6"/>
                      <a:pt x="25" y="6"/>
                    </a:cubicBezTo>
                    <a:cubicBezTo>
                      <a:pt x="16" y="0"/>
                      <a:pt x="16" y="0"/>
                      <a:pt x="16" y="0"/>
                    </a:cubicBezTo>
                    <a:cubicBezTo>
                      <a:pt x="16" y="0"/>
                      <a:pt x="15" y="1"/>
                      <a:pt x="14" y="3"/>
                    </a:cubicBezTo>
                    <a:cubicBezTo>
                      <a:pt x="12" y="5"/>
                      <a:pt x="11" y="8"/>
                      <a:pt x="8" y="10"/>
                    </a:cubicBezTo>
                    <a:cubicBezTo>
                      <a:pt x="4" y="16"/>
                      <a:pt x="0" y="21"/>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sp>
            <p:nvSpPr>
              <p:cNvPr id="68" name="任意多边形: 形状 294"/>
              <p:cNvSpPr/>
              <p:nvPr/>
            </p:nvSpPr>
            <p:spPr bwMode="auto">
              <a:xfrm>
                <a:off x="4465638" y="4872038"/>
                <a:ext cx="76200" cy="79375"/>
              </a:xfrm>
              <a:custGeom>
                <a:avLst/>
                <a:gdLst>
                  <a:gd name="T0" fmla="*/ 0 w 48"/>
                  <a:gd name="T1" fmla="*/ 37 h 50"/>
                  <a:gd name="T2" fmla="*/ 14 w 48"/>
                  <a:gd name="T3" fmla="*/ 50 h 50"/>
                  <a:gd name="T4" fmla="*/ 48 w 48"/>
                  <a:gd name="T5" fmla="*/ 13 h 50"/>
                  <a:gd name="T6" fmla="*/ 31 w 48"/>
                  <a:gd name="T7" fmla="*/ 0 h 50"/>
                  <a:gd name="T8" fmla="*/ 0 w 48"/>
                  <a:gd name="T9" fmla="*/ 37 h 50"/>
                </a:gdLst>
                <a:ahLst/>
                <a:cxnLst>
                  <a:cxn ang="0">
                    <a:pos x="T0" y="T1"/>
                  </a:cxn>
                  <a:cxn ang="0">
                    <a:pos x="T2" y="T3"/>
                  </a:cxn>
                  <a:cxn ang="0">
                    <a:pos x="T4" y="T5"/>
                  </a:cxn>
                  <a:cxn ang="0">
                    <a:pos x="T6" y="T7"/>
                  </a:cxn>
                  <a:cxn ang="0">
                    <a:pos x="T8" y="T9"/>
                  </a:cxn>
                </a:cxnLst>
                <a:rect l="0" t="0" r="r" b="b"/>
                <a:pathLst>
                  <a:path w="48" h="50">
                    <a:moveTo>
                      <a:pt x="0" y="37"/>
                    </a:moveTo>
                    <a:lnTo>
                      <a:pt x="14" y="50"/>
                    </a:lnTo>
                    <a:lnTo>
                      <a:pt x="48" y="13"/>
                    </a:lnTo>
                    <a:lnTo>
                      <a:pt x="31" y="0"/>
                    </a:lnTo>
                    <a:lnTo>
                      <a:pt x="0"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sp>
            <p:nvSpPr>
              <p:cNvPr id="69" name="任意多边形: 形状 295"/>
              <p:cNvSpPr/>
              <p:nvPr/>
            </p:nvSpPr>
            <p:spPr bwMode="auto">
              <a:xfrm>
                <a:off x="4386263" y="4957763"/>
                <a:ext cx="76200" cy="76200"/>
              </a:xfrm>
              <a:custGeom>
                <a:avLst/>
                <a:gdLst>
                  <a:gd name="T0" fmla="*/ 0 w 26"/>
                  <a:gd name="T1" fmla="*/ 19 h 26"/>
                  <a:gd name="T2" fmla="*/ 7 w 26"/>
                  <a:gd name="T3" fmla="*/ 26 h 26"/>
                  <a:gd name="T4" fmla="*/ 17 w 26"/>
                  <a:gd name="T5" fmla="*/ 17 h 26"/>
                  <a:gd name="T6" fmla="*/ 26 w 26"/>
                  <a:gd name="T7" fmla="*/ 7 h 26"/>
                  <a:gd name="T8" fmla="*/ 18 w 26"/>
                  <a:gd name="T9" fmla="*/ 0 h 26"/>
                  <a:gd name="T10" fmla="*/ 9 w 26"/>
                  <a:gd name="T11" fmla="*/ 10 h 26"/>
                  <a:gd name="T12" fmla="*/ 0 w 26"/>
                  <a:gd name="T13" fmla="*/ 19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0" y="19"/>
                    </a:moveTo>
                    <a:cubicBezTo>
                      <a:pt x="7" y="26"/>
                      <a:pt x="7" y="26"/>
                      <a:pt x="7" y="26"/>
                    </a:cubicBezTo>
                    <a:cubicBezTo>
                      <a:pt x="7" y="26"/>
                      <a:pt x="12" y="22"/>
                      <a:pt x="17" y="17"/>
                    </a:cubicBezTo>
                    <a:cubicBezTo>
                      <a:pt x="21" y="12"/>
                      <a:pt x="26" y="7"/>
                      <a:pt x="26" y="7"/>
                    </a:cubicBezTo>
                    <a:cubicBezTo>
                      <a:pt x="18" y="0"/>
                      <a:pt x="18" y="0"/>
                      <a:pt x="18" y="0"/>
                    </a:cubicBezTo>
                    <a:cubicBezTo>
                      <a:pt x="18" y="0"/>
                      <a:pt x="14" y="5"/>
                      <a:pt x="9" y="10"/>
                    </a:cubicBezTo>
                    <a:cubicBezTo>
                      <a:pt x="5" y="14"/>
                      <a:pt x="0" y="19"/>
                      <a:pt x="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sp>
            <p:nvSpPr>
              <p:cNvPr id="70" name="任意多边形: 形状 296"/>
              <p:cNvSpPr/>
              <p:nvPr/>
            </p:nvSpPr>
            <p:spPr bwMode="auto">
              <a:xfrm>
                <a:off x="4300538" y="5038725"/>
                <a:ext cx="79375" cy="74613"/>
              </a:xfrm>
              <a:custGeom>
                <a:avLst/>
                <a:gdLst>
                  <a:gd name="T0" fmla="*/ 0 w 27"/>
                  <a:gd name="T1" fmla="*/ 17 h 25"/>
                  <a:gd name="T2" fmla="*/ 6 w 27"/>
                  <a:gd name="T3" fmla="*/ 25 h 25"/>
                  <a:gd name="T4" fmla="*/ 17 w 27"/>
                  <a:gd name="T5" fmla="*/ 16 h 25"/>
                  <a:gd name="T6" fmla="*/ 23 w 27"/>
                  <a:gd name="T7" fmla="*/ 10 h 25"/>
                  <a:gd name="T8" fmla="*/ 27 w 27"/>
                  <a:gd name="T9" fmla="*/ 8 h 25"/>
                  <a:gd name="T10" fmla="*/ 19 w 27"/>
                  <a:gd name="T11" fmla="*/ 0 h 25"/>
                  <a:gd name="T12" fmla="*/ 16 w 27"/>
                  <a:gd name="T13" fmla="*/ 2 h 25"/>
                  <a:gd name="T14" fmla="*/ 10 w 27"/>
                  <a:gd name="T15" fmla="*/ 8 h 25"/>
                  <a:gd name="T16" fmla="*/ 0 w 27"/>
                  <a:gd name="T17"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5">
                    <a:moveTo>
                      <a:pt x="0" y="17"/>
                    </a:moveTo>
                    <a:cubicBezTo>
                      <a:pt x="6" y="25"/>
                      <a:pt x="6" y="25"/>
                      <a:pt x="6" y="25"/>
                    </a:cubicBezTo>
                    <a:cubicBezTo>
                      <a:pt x="6" y="25"/>
                      <a:pt x="11" y="21"/>
                      <a:pt x="17" y="16"/>
                    </a:cubicBezTo>
                    <a:cubicBezTo>
                      <a:pt x="19" y="14"/>
                      <a:pt x="22" y="12"/>
                      <a:pt x="23" y="10"/>
                    </a:cubicBezTo>
                    <a:cubicBezTo>
                      <a:pt x="25" y="9"/>
                      <a:pt x="27" y="8"/>
                      <a:pt x="27" y="8"/>
                    </a:cubicBezTo>
                    <a:cubicBezTo>
                      <a:pt x="19" y="0"/>
                      <a:pt x="19" y="0"/>
                      <a:pt x="19" y="0"/>
                    </a:cubicBezTo>
                    <a:cubicBezTo>
                      <a:pt x="19" y="0"/>
                      <a:pt x="18" y="1"/>
                      <a:pt x="16" y="2"/>
                    </a:cubicBezTo>
                    <a:cubicBezTo>
                      <a:pt x="14" y="4"/>
                      <a:pt x="12" y="6"/>
                      <a:pt x="10" y="8"/>
                    </a:cubicBezTo>
                    <a:cubicBezTo>
                      <a:pt x="5" y="13"/>
                      <a:pt x="0" y="17"/>
                      <a:pt x="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sp>
            <p:nvSpPr>
              <p:cNvPr id="71" name="任意多边形: 形状 297"/>
              <p:cNvSpPr/>
              <p:nvPr/>
            </p:nvSpPr>
            <p:spPr bwMode="auto">
              <a:xfrm>
                <a:off x="4208463" y="5113338"/>
                <a:ext cx="79375" cy="73025"/>
              </a:xfrm>
              <a:custGeom>
                <a:avLst/>
                <a:gdLst>
                  <a:gd name="T0" fmla="*/ 0 w 27"/>
                  <a:gd name="T1" fmla="*/ 16 h 25"/>
                  <a:gd name="T2" fmla="*/ 6 w 27"/>
                  <a:gd name="T3" fmla="*/ 25 h 25"/>
                  <a:gd name="T4" fmla="*/ 9 w 27"/>
                  <a:gd name="T5" fmla="*/ 22 h 25"/>
                  <a:gd name="T6" fmla="*/ 17 w 27"/>
                  <a:gd name="T7" fmla="*/ 17 h 25"/>
                  <a:gd name="T8" fmla="*/ 27 w 27"/>
                  <a:gd name="T9" fmla="*/ 8 h 25"/>
                  <a:gd name="T10" fmla="*/ 21 w 27"/>
                  <a:gd name="T11" fmla="*/ 0 h 25"/>
                  <a:gd name="T12" fmla="*/ 10 w 27"/>
                  <a:gd name="T13" fmla="*/ 8 h 25"/>
                  <a:gd name="T14" fmla="*/ 3 w 27"/>
                  <a:gd name="T15" fmla="*/ 14 h 25"/>
                  <a:gd name="T16" fmla="*/ 0 w 27"/>
                  <a:gd name="T1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5">
                    <a:moveTo>
                      <a:pt x="0" y="16"/>
                    </a:moveTo>
                    <a:cubicBezTo>
                      <a:pt x="6" y="25"/>
                      <a:pt x="6" y="25"/>
                      <a:pt x="6" y="25"/>
                    </a:cubicBezTo>
                    <a:cubicBezTo>
                      <a:pt x="6" y="25"/>
                      <a:pt x="7" y="24"/>
                      <a:pt x="9" y="22"/>
                    </a:cubicBezTo>
                    <a:cubicBezTo>
                      <a:pt x="11" y="21"/>
                      <a:pt x="14" y="19"/>
                      <a:pt x="17" y="17"/>
                    </a:cubicBezTo>
                    <a:cubicBezTo>
                      <a:pt x="22" y="13"/>
                      <a:pt x="27" y="8"/>
                      <a:pt x="27" y="8"/>
                    </a:cubicBezTo>
                    <a:cubicBezTo>
                      <a:pt x="21" y="0"/>
                      <a:pt x="21" y="0"/>
                      <a:pt x="21" y="0"/>
                    </a:cubicBezTo>
                    <a:cubicBezTo>
                      <a:pt x="21" y="0"/>
                      <a:pt x="15" y="4"/>
                      <a:pt x="10" y="8"/>
                    </a:cubicBezTo>
                    <a:cubicBezTo>
                      <a:pt x="8" y="10"/>
                      <a:pt x="5" y="12"/>
                      <a:pt x="3" y="14"/>
                    </a:cubicBezTo>
                    <a:cubicBezTo>
                      <a:pt x="1" y="15"/>
                      <a:pt x="0" y="16"/>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sp>
            <p:nvSpPr>
              <p:cNvPr id="72" name="任意多边形: 形状 298"/>
              <p:cNvSpPr/>
              <p:nvPr/>
            </p:nvSpPr>
            <p:spPr bwMode="auto">
              <a:xfrm>
                <a:off x="4111625" y="5180013"/>
                <a:ext cx="82550" cy="71438"/>
              </a:xfrm>
              <a:custGeom>
                <a:avLst/>
                <a:gdLst>
                  <a:gd name="T0" fmla="*/ 0 w 28"/>
                  <a:gd name="T1" fmla="*/ 15 h 24"/>
                  <a:gd name="T2" fmla="*/ 6 w 28"/>
                  <a:gd name="T3" fmla="*/ 24 h 24"/>
                  <a:gd name="T4" fmla="*/ 17 w 28"/>
                  <a:gd name="T5" fmla="*/ 17 h 24"/>
                  <a:gd name="T6" fmla="*/ 28 w 28"/>
                  <a:gd name="T7" fmla="*/ 9 h 24"/>
                  <a:gd name="T8" fmla="*/ 22 w 28"/>
                  <a:gd name="T9" fmla="*/ 0 h 24"/>
                  <a:gd name="T10" fmla="*/ 11 w 28"/>
                  <a:gd name="T11" fmla="*/ 8 h 24"/>
                  <a:gd name="T12" fmla="*/ 0 w 28"/>
                  <a:gd name="T13" fmla="*/ 15 h 24"/>
                </a:gdLst>
                <a:ahLst/>
                <a:cxnLst>
                  <a:cxn ang="0">
                    <a:pos x="T0" y="T1"/>
                  </a:cxn>
                  <a:cxn ang="0">
                    <a:pos x="T2" y="T3"/>
                  </a:cxn>
                  <a:cxn ang="0">
                    <a:pos x="T4" y="T5"/>
                  </a:cxn>
                  <a:cxn ang="0">
                    <a:pos x="T6" y="T7"/>
                  </a:cxn>
                  <a:cxn ang="0">
                    <a:pos x="T8" y="T9"/>
                  </a:cxn>
                  <a:cxn ang="0">
                    <a:pos x="T10" y="T11"/>
                  </a:cxn>
                  <a:cxn ang="0">
                    <a:pos x="T12" y="T13"/>
                  </a:cxn>
                </a:cxnLst>
                <a:rect l="0" t="0" r="r" b="b"/>
                <a:pathLst>
                  <a:path w="28" h="24">
                    <a:moveTo>
                      <a:pt x="0" y="15"/>
                    </a:moveTo>
                    <a:cubicBezTo>
                      <a:pt x="6" y="24"/>
                      <a:pt x="6" y="24"/>
                      <a:pt x="6" y="24"/>
                    </a:cubicBezTo>
                    <a:cubicBezTo>
                      <a:pt x="6" y="24"/>
                      <a:pt x="11" y="20"/>
                      <a:pt x="17" y="17"/>
                    </a:cubicBezTo>
                    <a:cubicBezTo>
                      <a:pt x="23" y="13"/>
                      <a:pt x="28" y="9"/>
                      <a:pt x="28" y="9"/>
                    </a:cubicBezTo>
                    <a:cubicBezTo>
                      <a:pt x="22" y="0"/>
                      <a:pt x="22" y="0"/>
                      <a:pt x="22" y="0"/>
                    </a:cubicBezTo>
                    <a:cubicBezTo>
                      <a:pt x="22" y="0"/>
                      <a:pt x="17" y="4"/>
                      <a:pt x="11" y="8"/>
                    </a:cubicBezTo>
                    <a:cubicBezTo>
                      <a:pt x="6" y="11"/>
                      <a:pt x="0" y="15"/>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sp>
            <p:nvSpPr>
              <p:cNvPr id="73" name="任意多边形: 形状 299"/>
              <p:cNvSpPr/>
              <p:nvPr/>
            </p:nvSpPr>
            <p:spPr bwMode="auto">
              <a:xfrm>
                <a:off x="4011613" y="5245100"/>
                <a:ext cx="85725" cy="65088"/>
              </a:xfrm>
              <a:custGeom>
                <a:avLst/>
                <a:gdLst>
                  <a:gd name="T0" fmla="*/ 0 w 29"/>
                  <a:gd name="T1" fmla="*/ 13 h 22"/>
                  <a:gd name="T2" fmla="*/ 5 w 29"/>
                  <a:gd name="T3" fmla="*/ 22 h 22"/>
                  <a:gd name="T4" fmla="*/ 9 w 29"/>
                  <a:gd name="T5" fmla="*/ 20 h 22"/>
                  <a:gd name="T6" fmla="*/ 17 w 29"/>
                  <a:gd name="T7" fmla="*/ 16 h 22"/>
                  <a:gd name="T8" fmla="*/ 29 w 29"/>
                  <a:gd name="T9" fmla="*/ 9 h 22"/>
                  <a:gd name="T10" fmla="*/ 23 w 29"/>
                  <a:gd name="T11" fmla="*/ 0 h 22"/>
                  <a:gd name="T12" fmla="*/ 12 w 29"/>
                  <a:gd name="T13" fmla="*/ 6 h 22"/>
                  <a:gd name="T14" fmla="*/ 4 w 29"/>
                  <a:gd name="T15" fmla="*/ 11 h 22"/>
                  <a:gd name="T16" fmla="*/ 0 w 29"/>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2">
                    <a:moveTo>
                      <a:pt x="0" y="13"/>
                    </a:moveTo>
                    <a:cubicBezTo>
                      <a:pt x="5" y="22"/>
                      <a:pt x="5" y="22"/>
                      <a:pt x="5" y="22"/>
                    </a:cubicBezTo>
                    <a:cubicBezTo>
                      <a:pt x="5" y="22"/>
                      <a:pt x="7" y="21"/>
                      <a:pt x="9" y="20"/>
                    </a:cubicBezTo>
                    <a:cubicBezTo>
                      <a:pt x="11" y="19"/>
                      <a:pt x="14" y="17"/>
                      <a:pt x="17" y="16"/>
                    </a:cubicBezTo>
                    <a:cubicBezTo>
                      <a:pt x="23" y="12"/>
                      <a:pt x="29" y="9"/>
                      <a:pt x="29" y="9"/>
                    </a:cubicBezTo>
                    <a:cubicBezTo>
                      <a:pt x="23" y="0"/>
                      <a:pt x="23" y="0"/>
                      <a:pt x="23" y="0"/>
                    </a:cubicBezTo>
                    <a:cubicBezTo>
                      <a:pt x="23" y="0"/>
                      <a:pt x="17" y="3"/>
                      <a:pt x="12" y="6"/>
                    </a:cubicBezTo>
                    <a:cubicBezTo>
                      <a:pt x="9" y="8"/>
                      <a:pt x="6" y="9"/>
                      <a:pt x="4" y="11"/>
                    </a:cubicBezTo>
                    <a:cubicBezTo>
                      <a:pt x="2" y="12"/>
                      <a:pt x="0" y="13"/>
                      <a:pt x="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sp>
            <p:nvSpPr>
              <p:cNvPr id="74" name="任意多边形: 形状 300"/>
              <p:cNvSpPr/>
              <p:nvPr/>
            </p:nvSpPr>
            <p:spPr bwMode="auto">
              <a:xfrm>
                <a:off x="3889375" y="5216525"/>
                <a:ext cx="176213" cy="158750"/>
              </a:xfrm>
              <a:custGeom>
                <a:avLst/>
                <a:gdLst>
                  <a:gd name="T0" fmla="*/ 111 w 111"/>
                  <a:gd name="T1" fmla="*/ 100 h 100"/>
                  <a:gd name="T2" fmla="*/ 0 w 111"/>
                  <a:gd name="T3" fmla="*/ 90 h 100"/>
                  <a:gd name="T4" fmla="*/ 63 w 111"/>
                  <a:gd name="T5" fmla="*/ 0 h 100"/>
                  <a:gd name="T6" fmla="*/ 111 w 111"/>
                  <a:gd name="T7" fmla="*/ 100 h 100"/>
                </a:gdLst>
                <a:ahLst/>
                <a:cxnLst>
                  <a:cxn ang="0">
                    <a:pos x="T0" y="T1"/>
                  </a:cxn>
                  <a:cxn ang="0">
                    <a:pos x="T2" y="T3"/>
                  </a:cxn>
                  <a:cxn ang="0">
                    <a:pos x="T4" y="T5"/>
                  </a:cxn>
                  <a:cxn ang="0">
                    <a:pos x="T6" y="T7"/>
                  </a:cxn>
                </a:cxnLst>
                <a:rect l="0" t="0" r="r" b="b"/>
                <a:pathLst>
                  <a:path w="111" h="100">
                    <a:moveTo>
                      <a:pt x="111" y="100"/>
                    </a:moveTo>
                    <a:lnTo>
                      <a:pt x="0" y="90"/>
                    </a:lnTo>
                    <a:lnTo>
                      <a:pt x="63" y="0"/>
                    </a:lnTo>
                    <a:lnTo>
                      <a:pt x="111"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grpSp>
        <p:grpSp>
          <p:nvGrpSpPr>
            <p:cNvPr id="29" name="组合 28"/>
            <p:cNvGrpSpPr/>
            <p:nvPr/>
          </p:nvGrpSpPr>
          <p:grpSpPr>
            <a:xfrm>
              <a:off x="1768491" y="4442432"/>
              <a:ext cx="866775" cy="896938"/>
              <a:chOff x="1663700" y="4457700"/>
              <a:chExt cx="866775" cy="896938"/>
            </a:xfrm>
            <a:grpFill/>
          </p:grpSpPr>
          <p:sp>
            <p:nvSpPr>
              <p:cNvPr id="53" name="任意多边形: 形状 279"/>
              <p:cNvSpPr/>
              <p:nvPr/>
            </p:nvSpPr>
            <p:spPr bwMode="auto">
              <a:xfrm>
                <a:off x="2447925" y="5289550"/>
                <a:ext cx="82550" cy="65088"/>
              </a:xfrm>
              <a:custGeom>
                <a:avLst/>
                <a:gdLst>
                  <a:gd name="T0" fmla="*/ 5 w 28"/>
                  <a:gd name="T1" fmla="*/ 0 h 22"/>
                  <a:gd name="T2" fmla="*/ 0 w 28"/>
                  <a:gd name="T3" fmla="*/ 10 h 22"/>
                  <a:gd name="T4" fmla="*/ 12 w 28"/>
                  <a:gd name="T5" fmla="*/ 16 h 22"/>
                  <a:gd name="T6" fmla="*/ 20 w 28"/>
                  <a:gd name="T7" fmla="*/ 20 h 22"/>
                  <a:gd name="T8" fmla="*/ 24 w 28"/>
                  <a:gd name="T9" fmla="*/ 22 h 22"/>
                  <a:gd name="T10" fmla="*/ 28 w 28"/>
                  <a:gd name="T11" fmla="*/ 12 h 22"/>
                  <a:gd name="T12" fmla="*/ 25 w 28"/>
                  <a:gd name="T13" fmla="*/ 10 h 22"/>
                  <a:gd name="T14" fmla="*/ 16 w 28"/>
                  <a:gd name="T15" fmla="*/ 6 h 22"/>
                  <a:gd name="T16" fmla="*/ 5 w 28"/>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2">
                    <a:moveTo>
                      <a:pt x="5" y="0"/>
                    </a:moveTo>
                    <a:cubicBezTo>
                      <a:pt x="0" y="10"/>
                      <a:pt x="0" y="10"/>
                      <a:pt x="0" y="10"/>
                    </a:cubicBezTo>
                    <a:cubicBezTo>
                      <a:pt x="0" y="10"/>
                      <a:pt x="6" y="13"/>
                      <a:pt x="12" y="16"/>
                    </a:cubicBezTo>
                    <a:cubicBezTo>
                      <a:pt x="15" y="18"/>
                      <a:pt x="18" y="19"/>
                      <a:pt x="20" y="20"/>
                    </a:cubicBezTo>
                    <a:cubicBezTo>
                      <a:pt x="22" y="21"/>
                      <a:pt x="24" y="22"/>
                      <a:pt x="24" y="22"/>
                    </a:cubicBezTo>
                    <a:cubicBezTo>
                      <a:pt x="28" y="12"/>
                      <a:pt x="28" y="12"/>
                      <a:pt x="28" y="12"/>
                    </a:cubicBezTo>
                    <a:cubicBezTo>
                      <a:pt x="28" y="12"/>
                      <a:pt x="27" y="11"/>
                      <a:pt x="25" y="10"/>
                    </a:cubicBezTo>
                    <a:cubicBezTo>
                      <a:pt x="22" y="9"/>
                      <a:pt x="19" y="8"/>
                      <a:pt x="16" y="6"/>
                    </a:cubicBezTo>
                    <a:cubicBezTo>
                      <a:pt x="11" y="3"/>
                      <a:pt x="5"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sp>
            <p:nvSpPr>
              <p:cNvPr id="54" name="任意多边形: 形状 280"/>
              <p:cNvSpPr/>
              <p:nvPr/>
            </p:nvSpPr>
            <p:spPr bwMode="auto">
              <a:xfrm>
                <a:off x="2344738" y="5233988"/>
                <a:ext cx="82550" cy="66675"/>
              </a:xfrm>
              <a:custGeom>
                <a:avLst/>
                <a:gdLst>
                  <a:gd name="T0" fmla="*/ 6 w 28"/>
                  <a:gd name="T1" fmla="*/ 0 h 23"/>
                  <a:gd name="T2" fmla="*/ 0 w 28"/>
                  <a:gd name="T3" fmla="*/ 9 h 23"/>
                  <a:gd name="T4" fmla="*/ 4 w 28"/>
                  <a:gd name="T5" fmla="*/ 11 h 23"/>
                  <a:gd name="T6" fmla="*/ 12 w 28"/>
                  <a:gd name="T7" fmla="*/ 16 h 23"/>
                  <a:gd name="T8" fmla="*/ 23 w 28"/>
                  <a:gd name="T9" fmla="*/ 23 h 23"/>
                  <a:gd name="T10" fmla="*/ 28 w 28"/>
                  <a:gd name="T11" fmla="*/ 13 h 23"/>
                  <a:gd name="T12" fmla="*/ 17 w 28"/>
                  <a:gd name="T13" fmla="*/ 7 h 23"/>
                  <a:gd name="T14" fmla="*/ 9 w 28"/>
                  <a:gd name="T15" fmla="*/ 2 h 23"/>
                  <a:gd name="T16" fmla="*/ 6 w 28"/>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3">
                    <a:moveTo>
                      <a:pt x="6" y="0"/>
                    </a:moveTo>
                    <a:cubicBezTo>
                      <a:pt x="0" y="9"/>
                      <a:pt x="0" y="9"/>
                      <a:pt x="0" y="9"/>
                    </a:cubicBezTo>
                    <a:cubicBezTo>
                      <a:pt x="0" y="9"/>
                      <a:pt x="1" y="10"/>
                      <a:pt x="4" y="11"/>
                    </a:cubicBezTo>
                    <a:cubicBezTo>
                      <a:pt x="6" y="13"/>
                      <a:pt x="9" y="14"/>
                      <a:pt x="12" y="16"/>
                    </a:cubicBezTo>
                    <a:cubicBezTo>
                      <a:pt x="17" y="19"/>
                      <a:pt x="23" y="23"/>
                      <a:pt x="23" y="23"/>
                    </a:cubicBezTo>
                    <a:cubicBezTo>
                      <a:pt x="28" y="13"/>
                      <a:pt x="28" y="13"/>
                      <a:pt x="28" y="13"/>
                    </a:cubicBezTo>
                    <a:cubicBezTo>
                      <a:pt x="28" y="13"/>
                      <a:pt x="23" y="10"/>
                      <a:pt x="17" y="7"/>
                    </a:cubicBezTo>
                    <a:cubicBezTo>
                      <a:pt x="14" y="5"/>
                      <a:pt x="11" y="4"/>
                      <a:pt x="9" y="2"/>
                    </a:cubicBezTo>
                    <a:cubicBezTo>
                      <a:pt x="7" y="1"/>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sp>
            <p:nvSpPr>
              <p:cNvPr id="55" name="任意多边形: 形状 281"/>
              <p:cNvSpPr/>
              <p:nvPr/>
            </p:nvSpPr>
            <p:spPr bwMode="auto">
              <a:xfrm>
                <a:off x="2247900" y="5172075"/>
                <a:ext cx="82550" cy="66675"/>
              </a:xfrm>
              <a:custGeom>
                <a:avLst/>
                <a:gdLst>
                  <a:gd name="T0" fmla="*/ 6 w 28"/>
                  <a:gd name="T1" fmla="*/ 0 h 23"/>
                  <a:gd name="T2" fmla="*/ 0 w 28"/>
                  <a:gd name="T3" fmla="*/ 8 h 23"/>
                  <a:gd name="T4" fmla="*/ 11 w 28"/>
                  <a:gd name="T5" fmla="*/ 16 h 23"/>
                  <a:gd name="T6" fmla="*/ 22 w 28"/>
                  <a:gd name="T7" fmla="*/ 23 h 23"/>
                  <a:gd name="T8" fmla="*/ 28 w 28"/>
                  <a:gd name="T9" fmla="*/ 14 h 23"/>
                  <a:gd name="T10" fmla="*/ 17 w 28"/>
                  <a:gd name="T11" fmla="*/ 7 h 23"/>
                  <a:gd name="T12" fmla="*/ 6 w 28"/>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8" h="23">
                    <a:moveTo>
                      <a:pt x="6" y="0"/>
                    </a:moveTo>
                    <a:cubicBezTo>
                      <a:pt x="0" y="8"/>
                      <a:pt x="0" y="8"/>
                      <a:pt x="0" y="8"/>
                    </a:cubicBezTo>
                    <a:cubicBezTo>
                      <a:pt x="0" y="8"/>
                      <a:pt x="5" y="12"/>
                      <a:pt x="11" y="16"/>
                    </a:cubicBezTo>
                    <a:cubicBezTo>
                      <a:pt x="16" y="20"/>
                      <a:pt x="22" y="23"/>
                      <a:pt x="22" y="23"/>
                    </a:cubicBezTo>
                    <a:cubicBezTo>
                      <a:pt x="28" y="14"/>
                      <a:pt x="28" y="14"/>
                      <a:pt x="28" y="14"/>
                    </a:cubicBezTo>
                    <a:cubicBezTo>
                      <a:pt x="28" y="14"/>
                      <a:pt x="22" y="11"/>
                      <a:pt x="17" y="7"/>
                    </a:cubicBezTo>
                    <a:cubicBezTo>
                      <a:pt x="11" y="3"/>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sp>
            <p:nvSpPr>
              <p:cNvPr id="56" name="任意多边形: 形状 282"/>
              <p:cNvSpPr/>
              <p:nvPr/>
            </p:nvSpPr>
            <p:spPr bwMode="auto">
              <a:xfrm>
                <a:off x="2154238" y="5100638"/>
                <a:ext cx="79375" cy="74613"/>
              </a:xfrm>
              <a:custGeom>
                <a:avLst/>
                <a:gdLst>
                  <a:gd name="T0" fmla="*/ 7 w 27"/>
                  <a:gd name="T1" fmla="*/ 0 h 25"/>
                  <a:gd name="T2" fmla="*/ 0 w 27"/>
                  <a:gd name="T3" fmla="*/ 8 h 25"/>
                  <a:gd name="T4" fmla="*/ 10 w 27"/>
                  <a:gd name="T5" fmla="*/ 16 h 25"/>
                  <a:gd name="T6" fmla="*/ 18 w 27"/>
                  <a:gd name="T7" fmla="*/ 22 h 25"/>
                  <a:gd name="T8" fmla="*/ 21 w 27"/>
                  <a:gd name="T9" fmla="*/ 25 h 25"/>
                  <a:gd name="T10" fmla="*/ 27 w 27"/>
                  <a:gd name="T11" fmla="*/ 16 h 25"/>
                  <a:gd name="T12" fmla="*/ 24 w 27"/>
                  <a:gd name="T13" fmla="*/ 14 h 25"/>
                  <a:gd name="T14" fmla="*/ 17 w 27"/>
                  <a:gd name="T15" fmla="*/ 8 h 25"/>
                  <a:gd name="T16" fmla="*/ 7 w 27"/>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5">
                    <a:moveTo>
                      <a:pt x="7" y="0"/>
                    </a:moveTo>
                    <a:cubicBezTo>
                      <a:pt x="0" y="8"/>
                      <a:pt x="0" y="8"/>
                      <a:pt x="0" y="8"/>
                    </a:cubicBezTo>
                    <a:cubicBezTo>
                      <a:pt x="0" y="8"/>
                      <a:pt x="5" y="12"/>
                      <a:pt x="10" y="16"/>
                    </a:cubicBezTo>
                    <a:cubicBezTo>
                      <a:pt x="13" y="19"/>
                      <a:pt x="16" y="21"/>
                      <a:pt x="18" y="22"/>
                    </a:cubicBezTo>
                    <a:cubicBezTo>
                      <a:pt x="20" y="24"/>
                      <a:pt x="21" y="25"/>
                      <a:pt x="21" y="25"/>
                    </a:cubicBezTo>
                    <a:cubicBezTo>
                      <a:pt x="27" y="16"/>
                      <a:pt x="27" y="16"/>
                      <a:pt x="27" y="16"/>
                    </a:cubicBezTo>
                    <a:cubicBezTo>
                      <a:pt x="27" y="16"/>
                      <a:pt x="26" y="15"/>
                      <a:pt x="24" y="14"/>
                    </a:cubicBezTo>
                    <a:cubicBezTo>
                      <a:pt x="22" y="12"/>
                      <a:pt x="20" y="10"/>
                      <a:pt x="17" y="8"/>
                    </a:cubicBezTo>
                    <a:cubicBezTo>
                      <a:pt x="12" y="4"/>
                      <a:pt x="7"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sp>
            <p:nvSpPr>
              <p:cNvPr id="57" name="任意多边形: 形状 283"/>
              <p:cNvSpPr/>
              <p:nvPr/>
            </p:nvSpPr>
            <p:spPr bwMode="auto">
              <a:xfrm>
                <a:off x="2066925" y="5024438"/>
                <a:ext cx="79375" cy="76200"/>
              </a:xfrm>
              <a:custGeom>
                <a:avLst/>
                <a:gdLst>
                  <a:gd name="T0" fmla="*/ 7 w 27"/>
                  <a:gd name="T1" fmla="*/ 0 h 26"/>
                  <a:gd name="T2" fmla="*/ 0 w 27"/>
                  <a:gd name="T3" fmla="*/ 8 h 26"/>
                  <a:gd name="T4" fmla="*/ 3 w 27"/>
                  <a:gd name="T5" fmla="*/ 11 h 26"/>
                  <a:gd name="T6" fmla="*/ 10 w 27"/>
                  <a:gd name="T7" fmla="*/ 17 h 26"/>
                  <a:gd name="T8" fmla="*/ 20 w 27"/>
                  <a:gd name="T9" fmla="*/ 26 h 26"/>
                  <a:gd name="T10" fmla="*/ 27 w 27"/>
                  <a:gd name="T11" fmla="*/ 18 h 26"/>
                  <a:gd name="T12" fmla="*/ 17 w 27"/>
                  <a:gd name="T13" fmla="*/ 9 h 26"/>
                  <a:gd name="T14" fmla="*/ 10 w 27"/>
                  <a:gd name="T15" fmla="*/ 3 h 26"/>
                  <a:gd name="T16" fmla="*/ 7 w 27"/>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6">
                    <a:moveTo>
                      <a:pt x="7" y="0"/>
                    </a:moveTo>
                    <a:cubicBezTo>
                      <a:pt x="0" y="8"/>
                      <a:pt x="0" y="8"/>
                      <a:pt x="0" y="8"/>
                    </a:cubicBezTo>
                    <a:cubicBezTo>
                      <a:pt x="0" y="8"/>
                      <a:pt x="1" y="9"/>
                      <a:pt x="3" y="11"/>
                    </a:cubicBezTo>
                    <a:cubicBezTo>
                      <a:pt x="5" y="12"/>
                      <a:pt x="7" y="15"/>
                      <a:pt x="10" y="17"/>
                    </a:cubicBezTo>
                    <a:cubicBezTo>
                      <a:pt x="15" y="21"/>
                      <a:pt x="20" y="26"/>
                      <a:pt x="20" y="26"/>
                    </a:cubicBezTo>
                    <a:cubicBezTo>
                      <a:pt x="27" y="18"/>
                      <a:pt x="27" y="18"/>
                      <a:pt x="27" y="18"/>
                    </a:cubicBezTo>
                    <a:cubicBezTo>
                      <a:pt x="27" y="18"/>
                      <a:pt x="22" y="13"/>
                      <a:pt x="17" y="9"/>
                    </a:cubicBezTo>
                    <a:cubicBezTo>
                      <a:pt x="14" y="7"/>
                      <a:pt x="12" y="5"/>
                      <a:pt x="10" y="3"/>
                    </a:cubicBezTo>
                    <a:cubicBezTo>
                      <a:pt x="8" y="1"/>
                      <a:pt x="7"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sp>
            <p:nvSpPr>
              <p:cNvPr id="58" name="任意多边形: 形状 284"/>
              <p:cNvSpPr/>
              <p:nvPr/>
            </p:nvSpPr>
            <p:spPr bwMode="auto">
              <a:xfrm>
                <a:off x="1984375" y="4941888"/>
                <a:ext cx="76200" cy="79375"/>
              </a:xfrm>
              <a:custGeom>
                <a:avLst/>
                <a:gdLst>
                  <a:gd name="T0" fmla="*/ 8 w 26"/>
                  <a:gd name="T1" fmla="*/ 0 h 27"/>
                  <a:gd name="T2" fmla="*/ 0 w 26"/>
                  <a:gd name="T3" fmla="*/ 8 h 27"/>
                  <a:gd name="T4" fmla="*/ 9 w 26"/>
                  <a:gd name="T5" fmla="*/ 17 h 27"/>
                  <a:gd name="T6" fmla="*/ 15 w 26"/>
                  <a:gd name="T7" fmla="*/ 24 h 27"/>
                  <a:gd name="T8" fmla="*/ 18 w 26"/>
                  <a:gd name="T9" fmla="*/ 27 h 27"/>
                  <a:gd name="T10" fmla="*/ 26 w 26"/>
                  <a:gd name="T11" fmla="*/ 19 h 27"/>
                  <a:gd name="T12" fmla="*/ 23 w 26"/>
                  <a:gd name="T13" fmla="*/ 16 h 27"/>
                  <a:gd name="T14" fmla="*/ 17 w 26"/>
                  <a:gd name="T15" fmla="*/ 10 h 27"/>
                  <a:gd name="T16" fmla="*/ 8 w 26"/>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7">
                    <a:moveTo>
                      <a:pt x="8" y="0"/>
                    </a:moveTo>
                    <a:cubicBezTo>
                      <a:pt x="0" y="8"/>
                      <a:pt x="0" y="8"/>
                      <a:pt x="0" y="8"/>
                    </a:cubicBezTo>
                    <a:cubicBezTo>
                      <a:pt x="0" y="8"/>
                      <a:pt x="4" y="12"/>
                      <a:pt x="9" y="17"/>
                    </a:cubicBezTo>
                    <a:cubicBezTo>
                      <a:pt x="11" y="20"/>
                      <a:pt x="14" y="22"/>
                      <a:pt x="15" y="24"/>
                    </a:cubicBezTo>
                    <a:cubicBezTo>
                      <a:pt x="17" y="26"/>
                      <a:pt x="18" y="27"/>
                      <a:pt x="18" y="27"/>
                    </a:cubicBezTo>
                    <a:cubicBezTo>
                      <a:pt x="26" y="19"/>
                      <a:pt x="26" y="19"/>
                      <a:pt x="26" y="19"/>
                    </a:cubicBezTo>
                    <a:cubicBezTo>
                      <a:pt x="26" y="19"/>
                      <a:pt x="25" y="18"/>
                      <a:pt x="23" y="16"/>
                    </a:cubicBezTo>
                    <a:cubicBezTo>
                      <a:pt x="21" y="15"/>
                      <a:pt x="19" y="12"/>
                      <a:pt x="17" y="10"/>
                    </a:cubicBezTo>
                    <a:cubicBezTo>
                      <a:pt x="12" y="5"/>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sp>
            <p:nvSpPr>
              <p:cNvPr id="59" name="任意多边形: 形状 285"/>
              <p:cNvSpPr/>
              <p:nvPr/>
            </p:nvSpPr>
            <p:spPr bwMode="auto">
              <a:xfrm>
                <a:off x="1908175" y="4857750"/>
                <a:ext cx="73025" cy="79375"/>
              </a:xfrm>
              <a:custGeom>
                <a:avLst/>
                <a:gdLst>
                  <a:gd name="T0" fmla="*/ 8 w 25"/>
                  <a:gd name="T1" fmla="*/ 0 h 27"/>
                  <a:gd name="T2" fmla="*/ 0 w 25"/>
                  <a:gd name="T3" fmla="*/ 6 h 27"/>
                  <a:gd name="T4" fmla="*/ 8 w 25"/>
                  <a:gd name="T5" fmla="*/ 17 h 27"/>
                  <a:gd name="T6" fmla="*/ 17 w 25"/>
                  <a:gd name="T7" fmla="*/ 27 h 27"/>
                  <a:gd name="T8" fmla="*/ 25 w 25"/>
                  <a:gd name="T9" fmla="*/ 20 h 27"/>
                  <a:gd name="T10" fmla="*/ 16 w 25"/>
                  <a:gd name="T11" fmla="*/ 10 h 27"/>
                  <a:gd name="T12" fmla="*/ 8 w 25"/>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25" h="27">
                    <a:moveTo>
                      <a:pt x="8" y="0"/>
                    </a:moveTo>
                    <a:cubicBezTo>
                      <a:pt x="0" y="6"/>
                      <a:pt x="0" y="6"/>
                      <a:pt x="0" y="6"/>
                    </a:cubicBezTo>
                    <a:cubicBezTo>
                      <a:pt x="0" y="6"/>
                      <a:pt x="4" y="12"/>
                      <a:pt x="8" y="17"/>
                    </a:cubicBezTo>
                    <a:cubicBezTo>
                      <a:pt x="13" y="22"/>
                      <a:pt x="17" y="27"/>
                      <a:pt x="17" y="27"/>
                    </a:cubicBezTo>
                    <a:cubicBezTo>
                      <a:pt x="25" y="20"/>
                      <a:pt x="25" y="20"/>
                      <a:pt x="25" y="20"/>
                    </a:cubicBezTo>
                    <a:cubicBezTo>
                      <a:pt x="25" y="20"/>
                      <a:pt x="21" y="15"/>
                      <a:pt x="16" y="10"/>
                    </a:cubicBezTo>
                    <a:cubicBezTo>
                      <a:pt x="12" y="5"/>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sp>
            <p:nvSpPr>
              <p:cNvPr id="60" name="任意多边形: 形状 286"/>
              <p:cNvSpPr/>
              <p:nvPr/>
            </p:nvSpPr>
            <p:spPr bwMode="auto">
              <a:xfrm>
                <a:off x="1836738" y="4762500"/>
                <a:ext cx="71438" cy="82550"/>
              </a:xfrm>
              <a:custGeom>
                <a:avLst/>
                <a:gdLst>
                  <a:gd name="T0" fmla="*/ 8 w 24"/>
                  <a:gd name="T1" fmla="*/ 0 h 28"/>
                  <a:gd name="T2" fmla="*/ 0 w 24"/>
                  <a:gd name="T3" fmla="*/ 6 h 28"/>
                  <a:gd name="T4" fmla="*/ 7 w 24"/>
                  <a:gd name="T5" fmla="*/ 17 h 28"/>
                  <a:gd name="T6" fmla="*/ 13 w 24"/>
                  <a:gd name="T7" fmla="*/ 25 h 28"/>
                  <a:gd name="T8" fmla="*/ 16 w 24"/>
                  <a:gd name="T9" fmla="*/ 28 h 28"/>
                  <a:gd name="T10" fmla="*/ 24 w 24"/>
                  <a:gd name="T11" fmla="*/ 22 h 28"/>
                  <a:gd name="T12" fmla="*/ 21 w 24"/>
                  <a:gd name="T13" fmla="*/ 18 h 28"/>
                  <a:gd name="T14" fmla="*/ 16 w 24"/>
                  <a:gd name="T15" fmla="*/ 11 h 28"/>
                  <a:gd name="T16" fmla="*/ 8 w 2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8">
                    <a:moveTo>
                      <a:pt x="8" y="0"/>
                    </a:moveTo>
                    <a:cubicBezTo>
                      <a:pt x="0" y="6"/>
                      <a:pt x="0" y="6"/>
                      <a:pt x="0" y="6"/>
                    </a:cubicBezTo>
                    <a:cubicBezTo>
                      <a:pt x="0" y="6"/>
                      <a:pt x="4" y="12"/>
                      <a:pt x="7" y="17"/>
                    </a:cubicBezTo>
                    <a:cubicBezTo>
                      <a:pt x="9" y="20"/>
                      <a:pt x="11" y="23"/>
                      <a:pt x="13" y="25"/>
                    </a:cubicBezTo>
                    <a:cubicBezTo>
                      <a:pt x="14" y="27"/>
                      <a:pt x="16" y="28"/>
                      <a:pt x="16" y="28"/>
                    </a:cubicBezTo>
                    <a:cubicBezTo>
                      <a:pt x="24" y="22"/>
                      <a:pt x="24" y="22"/>
                      <a:pt x="24" y="22"/>
                    </a:cubicBezTo>
                    <a:cubicBezTo>
                      <a:pt x="24" y="22"/>
                      <a:pt x="23" y="20"/>
                      <a:pt x="21" y="18"/>
                    </a:cubicBezTo>
                    <a:cubicBezTo>
                      <a:pt x="20" y="16"/>
                      <a:pt x="18" y="14"/>
                      <a:pt x="16" y="11"/>
                    </a:cubicBezTo>
                    <a:cubicBezTo>
                      <a:pt x="12" y="6"/>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sp>
            <p:nvSpPr>
              <p:cNvPr id="61" name="任意多边形: 形状 287"/>
              <p:cNvSpPr/>
              <p:nvPr/>
            </p:nvSpPr>
            <p:spPr bwMode="auto">
              <a:xfrm>
                <a:off x="1771650" y="4665663"/>
                <a:ext cx="68263" cy="85725"/>
              </a:xfrm>
              <a:custGeom>
                <a:avLst/>
                <a:gdLst>
                  <a:gd name="T0" fmla="*/ 9 w 23"/>
                  <a:gd name="T1" fmla="*/ 0 h 29"/>
                  <a:gd name="T2" fmla="*/ 0 w 23"/>
                  <a:gd name="T3" fmla="*/ 6 h 29"/>
                  <a:gd name="T4" fmla="*/ 2 w 23"/>
                  <a:gd name="T5" fmla="*/ 10 h 29"/>
                  <a:gd name="T6" fmla="*/ 7 w 23"/>
                  <a:gd name="T7" fmla="*/ 17 h 29"/>
                  <a:gd name="T8" fmla="*/ 14 w 23"/>
                  <a:gd name="T9" fmla="*/ 29 h 29"/>
                  <a:gd name="T10" fmla="*/ 23 w 23"/>
                  <a:gd name="T11" fmla="*/ 23 h 29"/>
                  <a:gd name="T12" fmla="*/ 16 w 23"/>
                  <a:gd name="T13" fmla="*/ 12 h 29"/>
                  <a:gd name="T14" fmla="*/ 11 w 23"/>
                  <a:gd name="T15" fmla="*/ 4 h 29"/>
                  <a:gd name="T16" fmla="*/ 9 w 2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9">
                    <a:moveTo>
                      <a:pt x="9" y="0"/>
                    </a:moveTo>
                    <a:cubicBezTo>
                      <a:pt x="0" y="6"/>
                      <a:pt x="0" y="6"/>
                      <a:pt x="0" y="6"/>
                    </a:cubicBezTo>
                    <a:cubicBezTo>
                      <a:pt x="0" y="6"/>
                      <a:pt x="1" y="7"/>
                      <a:pt x="2" y="10"/>
                    </a:cubicBezTo>
                    <a:cubicBezTo>
                      <a:pt x="3" y="12"/>
                      <a:pt x="5" y="15"/>
                      <a:pt x="7" y="17"/>
                    </a:cubicBezTo>
                    <a:cubicBezTo>
                      <a:pt x="11" y="23"/>
                      <a:pt x="14" y="29"/>
                      <a:pt x="14" y="29"/>
                    </a:cubicBezTo>
                    <a:cubicBezTo>
                      <a:pt x="23" y="23"/>
                      <a:pt x="23" y="23"/>
                      <a:pt x="23" y="23"/>
                    </a:cubicBezTo>
                    <a:cubicBezTo>
                      <a:pt x="23" y="23"/>
                      <a:pt x="20" y="17"/>
                      <a:pt x="16" y="12"/>
                    </a:cubicBezTo>
                    <a:cubicBezTo>
                      <a:pt x="14" y="9"/>
                      <a:pt x="12" y="6"/>
                      <a:pt x="11" y="4"/>
                    </a:cubicBezTo>
                    <a:cubicBezTo>
                      <a:pt x="10" y="2"/>
                      <a:pt x="9"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sp>
            <p:nvSpPr>
              <p:cNvPr id="62" name="任意多边形: 形状 288"/>
              <p:cNvSpPr/>
              <p:nvPr/>
            </p:nvSpPr>
            <p:spPr bwMode="auto">
              <a:xfrm>
                <a:off x="1716088" y="4565650"/>
                <a:ext cx="65088" cy="85725"/>
              </a:xfrm>
              <a:custGeom>
                <a:avLst/>
                <a:gdLst>
                  <a:gd name="T0" fmla="*/ 9 w 22"/>
                  <a:gd name="T1" fmla="*/ 0 h 29"/>
                  <a:gd name="T2" fmla="*/ 0 w 22"/>
                  <a:gd name="T3" fmla="*/ 5 h 29"/>
                  <a:gd name="T4" fmla="*/ 6 w 22"/>
                  <a:gd name="T5" fmla="*/ 17 h 29"/>
                  <a:gd name="T6" fmla="*/ 12 w 22"/>
                  <a:gd name="T7" fmla="*/ 29 h 29"/>
                  <a:gd name="T8" fmla="*/ 22 w 22"/>
                  <a:gd name="T9" fmla="*/ 23 h 29"/>
                  <a:gd name="T10" fmla="*/ 15 w 22"/>
                  <a:gd name="T11" fmla="*/ 12 h 29"/>
                  <a:gd name="T12" fmla="*/ 9 w 22"/>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2" h="29">
                    <a:moveTo>
                      <a:pt x="9" y="0"/>
                    </a:moveTo>
                    <a:cubicBezTo>
                      <a:pt x="0" y="5"/>
                      <a:pt x="0" y="5"/>
                      <a:pt x="0" y="5"/>
                    </a:cubicBezTo>
                    <a:cubicBezTo>
                      <a:pt x="0" y="5"/>
                      <a:pt x="3" y="11"/>
                      <a:pt x="6" y="17"/>
                    </a:cubicBezTo>
                    <a:cubicBezTo>
                      <a:pt x="9" y="23"/>
                      <a:pt x="12" y="29"/>
                      <a:pt x="12" y="29"/>
                    </a:cubicBezTo>
                    <a:cubicBezTo>
                      <a:pt x="22" y="23"/>
                      <a:pt x="22" y="23"/>
                      <a:pt x="22" y="23"/>
                    </a:cubicBezTo>
                    <a:cubicBezTo>
                      <a:pt x="22" y="23"/>
                      <a:pt x="18" y="18"/>
                      <a:pt x="15" y="12"/>
                    </a:cubicBezTo>
                    <a:cubicBezTo>
                      <a:pt x="12" y="6"/>
                      <a:pt x="9"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sp>
            <p:nvSpPr>
              <p:cNvPr id="63" name="任意多边形: 形状 289"/>
              <p:cNvSpPr/>
              <p:nvPr/>
            </p:nvSpPr>
            <p:spPr bwMode="auto">
              <a:xfrm>
                <a:off x="1663700" y="4457700"/>
                <a:ext cx="161925" cy="176213"/>
              </a:xfrm>
              <a:custGeom>
                <a:avLst/>
                <a:gdLst>
                  <a:gd name="T0" fmla="*/ 0 w 102"/>
                  <a:gd name="T1" fmla="*/ 111 h 111"/>
                  <a:gd name="T2" fmla="*/ 11 w 102"/>
                  <a:gd name="T3" fmla="*/ 0 h 111"/>
                  <a:gd name="T4" fmla="*/ 102 w 102"/>
                  <a:gd name="T5" fmla="*/ 67 h 111"/>
                  <a:gd name="T6" fmla="*/ 0 w 102"/>
                  <a:gd name="T7" fmla="*/ 111 h 111"/>
                </a:gdLst>
                <a:ahLst/>
                <a:cxnLst>
                  <a:cxn ang="0">
                    <a:pos x="T0" y="T1"/>
                  </a:cxn>
                  <a:cxn ang="0">
                    <a:pos x="T2" y="T3"/>
                  </a:cxn>
                  <a:cxn ang="0">
                    <a:pos x="T4" y="T5"/>
                  </a:cxn>
                  <a:cxn ang="0">
                    <a:pos x="T6" y="T7"/>
                  </a:cxn>
                </a:cxnLst>
                <a:rect l="0" t="0" r="r" b="b"/>
                <a:pathLst>
                  <a:path w="102" h="111">
                    <a:moveTo>
                      <a:pt x="0" y="111"/>
                    </a:moveTo>
                    <a:lnTo>
                      <a:pt x="11" y="0"/>
                    </a:lnTo>
                    <a:lnTo>
                      <a:pt x="102" y="67"/>
                    </a:lnTo>
                    <a:lnTo>
                      <a:pt x="0"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350">
                  <a:solidFill>
                    <a:srgbClr val="000000"/>
                  </a:solidFill>
                </a:endParaRPr>
              </a:p>
            </p:txBody>
          </p:sp>
        </p:grpSp>
        <p:sp>
          <p:nvSpPr>
            <p:cNvPr id="30" name="任意多边形: 形状 274"/>
            <p:cNvSpPr/>
            <p:nvPr/>
          </p:nvSpPr>
          <p:spPr>
            <a:xfrm>
              <a:off x="3034291" y="1796598"/>
              <a:ext cx="631828" cy="631827"/>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FFFFFF"/>
                </a:solidFill>
              </a:endParaRPr>
            </a:p>
          </p:txBody>
        </p:sp>
        <p:sp>
          <p:nvSpPr>
            <p:cNvPr id="31" name="任意多边形: 形状 275"/>
            <p:cNvSpPr/>
            <p:nvPr/>
          </p:nvSpPr>
          <p:spPr>
            <a:xfrm>
              <a:off x="3024353" y="5154001"/>
              <a:ext cx="631828" cy="622758"/>
            </a:xfrm>
            <a:custGeom>
              <a:avLst/>
              <a:gdLst>
                <a:gd name="connsiteX0" fmla="*/ 155534 w 331788"/>
                <a:gd name="connsiteY0" fmla="*/ 53107 h 327025"/>
                <a:gd name="connsiteX1" fmla="*/ 176255 w 331788"/>
                <a:gd name="connsiteY1" fmla="*/ 53107 h 327025"/>
                <a:gd name="connsiteX2" fmla="*/ 283746 w 331788"/>
                <a:gd name="connsiteY2" fmla="*/ 141384 h 327025"/>
                <a:gd name="connsiteX3" fmla="*/ 288926 w 331788"/>
                <a:gd name="connsiteY3" fmla="*/ 154366 h 327025"/>
                <a:gd name="connsiteX4" fmla="*/ 288926 w 331788"/>
                <a:gd name="connsiteY4" fmla="*/ 310149 h 327025"/>
                <a:gd name="connsiteX5" fmla="*/ 273385 w 331788"/>
                <a:gd name="connsiteY5" fmla="*/ 327025 h 327025"/>
                <a:gd name="connsiteX6" fmla="*/ 207337 w 331788"/>
                <a:gd name="connsiteY6" fmla="*/ 327025 h 327025"/>
                <a:gd name="connsiteX7" fmla="*/ 207337 w 331788"/>
                <a:gd name="connsiteY7" fmla="*/ 234854 h 327025"/>
                <a:gd name="connsiteX8" fmla="*/ 195681 w 331788"/>
                <a:gd name="connsiteY8" fmla="*/ 223170 h 327025"/>
                <a:gd name="connsiteX9" fmla="*/ 136108 w 331788"/>
                <a:gd name="connsiteY9" fmla="*/ 223170 h 327025"/>
                <a:gd name="connsiteX10" fmla="*/ 124452 w 331788"/>
                <a:gd name="connsiteY10" fmla="*/ 234854 h 327025"/>
                <a:gd name="connsiteX11" fmla="*/ 124452 w 331788"/>
                <a:gd name="connsiteY11" fmla="*/ 327025 h 327025"/>
                <a:gd name="connsiteX12" fmla="*/ 58404 w 331788"/>
                <a:gd name="connsiteY12" fmla="*/ 327025 h 327025"/>
                <a:gd name="connsiteX13" fmla="*/ 42863 w 331788"/>
                <a:gd name="connsiteY13" fmla="*/ 310149 h 327025"/>
                <a:gd name="connsiteX14" fmla="*/ 42863 w 331788"/>
                <a:gd name="connsiteY14" fmla="*/ 154366 h 327025"/>
                <a:gd name="connsiteX15" fmla="*/ 48043 w 331788"/>
                <a:gd name="connsiteY15" fmla="*/ 141384 h 327025"/>
                <a:gd name="connsiteX16" fmla="*/ 155534 w 331788"/>
                <a:gd name="connsiteY16" fmla="*/ 53107 h 327025"/>
                <a:gd name="connsiteX17" fmla="*/ 165894 w 331788"/>
                <a:gd name="connsiteY17" fmla="*/ 0 h 327025"/>
                <a:gd name="connsiteX18" fmla="*/ 189223 w 331788"/>
                <a:gd name="connsiteY18" fmla="*/ 9125 h 327025"/>
                <a:gd name="connsiteX19" fmla="*/ 325308 w 331788"/>
                <a:gd name="connsiteY19" fmla="*/ 117321 h 327025"/>
                <a:gd name="connsiteX20" fmla="*/ 331788 w 331788"/>
                <a:gd name="connsiteY20" fmla="*/ 130356 h 327025"/>
                <a:gd name="connsiteX21" fmla="*/ 331788 w 331788"/>
                <a:gd name="connsiteY21" fmla="*/ 143392 h 327025"/>
                <a:gd name="connsiteX22" fmla="*/ 314940 w 331788"/>
                <a:gd name="connsiteY22" fmla="*/ 160338 h 327025"/>
                <a:gd name="connsiteX23" fmla="*/ 298091 w 331788"/>
                <a:gd name="connsiteY23" fmla="*/ 143392 h 327025"/>
                <a:gd name="connsiteX24" fmla="*/ 298091 w 331788"/>
                <a:gd name="connsiteY24" fmla="*/ 139481 h 327025"/>
                <a:gd name="connsiteX25" fmla="*/ 176263 w 331788"/>
                <a:gd name="connsiteY25" fmla="*/ 41714 h 327025"/>
                <a:gd name="connsiteX26" fmla="*/ 165894 w 331788"/>
                <a:gd name="connsiteY26" fmla="*/ 37804 h 327025"/>
                <a:gd name="connsiteX27" fmla="*/ 155526 w 331788"/>
                <a:gd name="connsiteY27" fmla="*/ 41714 h 327025"/>
                <a:gd name="connsiteX28" fmla="*/ 33697 w 331788"/>
                <a:gd name="connsiteY28" fmla="*/ 139481 h 327025"/>
                <a:gd name="connsiteX29" fmla="*/ 33697 w 331788"/>
                <a:gd name="connsiteY29" fmla="*/ 143392 h 327025"/>
                <a:gd name="connsiteX30" fmla="*/ 16849 w 331788"/>
                <a:gd name="connsiteY30" fmla="*/ 160338 h 327025"/>
                <a:gd name="connsiteX31" fmla="*/ 0 w 331788"/>
                <a:gd name="connsiteY31" fmla="*/ 143392 h 327025"/>
                <a:gd name="connsiteX32" fmla="*/ 0 w 331788"/>
                <a:gd name="connsiteY32" fmla="*/ 130356 h 327025"/>
                <a:gd name="connsiteX33" fmla="*/ 6480 w 331788"/>
                <a:gd name="connsiteY33" fmla="*/ 117321 h 327025"/>
                <a:gd name="connsiteX34" fmla="*/ 142565 w 331788"/>
                <a:gd name="connsiteY34" fmla="*/ 9125 h 327025"/>
                <a:gd name="connsiteX35" fmla="*/ 165894 w 331788"/>
                <a:gd name="connsiteY35" fmla="*/ 0 h 32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1788" h="327025">
                  <a:moveTo>
                    <a:pt x="155534" y="53107"/>
                  </a:moveTo>
                  <a:cubicBezTo>
                    <a:pt x="162009" y="49212"/>
                    <a:pt x="169780" y="49212"/>
                    <a:pt x="176255" y="53107"/>
                  </a:cubicBezTo>
                  <a:cubicBezTo>
                    <a:pt x="176255" y="53107"/>
                    <a:pt x="176255" y="53107"/>
                    <a:pt x="283746" y="141384"/>
                  </a:cubicBezTo>
                  <a:cubicBezTo>
                    <a:pt x="286336" y="143980"/>
                    <a:pt x="288926" y="149173"/>
                    <a:pt x="288926" y="154366"/>
                  </a:cubicBezTo>
                  <a:cubicBezTo>
                    <a:pt x="288926" y="154366"/>
                    <a:pt x="288926" y="154366"/>
                    <a:pt x="288926" y="310149"/>
                  </a:cubicBezTo>
                  <a:cubicBezTo>
                    <a:pt x="288926" y="319236"/>
                    <a:pt x="282451" y="327025"/>
                    <a:pt x="273385" y="327025"/>
                  </a:cubicBezTo>
                  <a:cubicBezTo>
                    <a:pt x="273385" y="327025"/>
                    <a:pt x="273385" y="327025"/>
                    <a:pt x="207337" y="327025"/>
                  </a:cubicBezTo>
                  <a:cubicBezTo>
                    <a:pt x="207337" y="327025"/>
                    <a:pt x="207337" y="327025"/>
                    <a:pt x="207337" y="234854"/>
                  </a:cubicBezTo>
                  <a:cubicBezTo>
                    <a:pt x="207337" y="228363"/>
                    <a:pt x="202157" y="223170"/>
                    <a:pt x="195681" y="223170"/>
                  </a:cubicBezTo>
                  <a:cubicBezTo>
                    <a:pt x="195681" y="223170"/>
                    <a:pt x="195681" y="223170"/>
                    <a:pt x="136108" y="223170"/>
                  </a:cubicBezTo>
                  <a:cubicBezTo>
                    <a:pt x="129633" y="223170"/>
                    <a:pt x="124452" y="228363"/>
                    <a:pt x="124452" y="234854"/>
                  </a:cubicBezTo>
                  <a:cubicBezTo>
                    <a:pt x="124452" y="234854"/>
                    <a:pt x="124452" y="234854"/>
                    <a:pt x="124452" y="327025"/>
                  </a:cubicBezTo>
                  <a:cubicBezTo>
                    <a:pt x="124452" y="327025"/>
                    <a:pt x="124452" y="327025"/>
                    <a:pt x="58404" y="327025"/>
                  </a:cubicBezTo>
                  <a:cubicBezTo>
                    <a:pt x="49338" y="327025"/>
                    <a:pt x="42863" y="319236"/>
                    <a:pt x="42863" y="310149"/>
                  </a:cubicBezTo>
                  <a:cubicBezTo>
                    <a:pt x="42863" y="310149"/>
                    <a:pt x="42863" y="310149"/>
                    <a:pt x="42863" y="154366"/>
                  </a:cubicBezTo>
                  <a:cubicBezTo>
                    <a:pt x="42863" y="149173"/>
                    <a:pt x="45453" y="143980"/>
                    <a:pt x="48043" y="141384"/>
                  </a:cubicBezTo>
                  <a:cubicBezTo>
                    <a:pt x="48043" y="141384"/>
                    <a:pt x="48043" y="141384"/>
                    <a:pt x="155534" y="53107"/>
                  </a:cubicBezTo>
                  <a:close/>
                  <a:moveTo>
                    <a:pt x="165894" y="0"/>
                  </a:moveTo>
                  <a:cubicBezTo>
                    <a:pt x="173670" y="0"/>
                    <a:pt x="182743" y="2607"/>
                    <a:pt x="189223" y="9125"/>
                  </a:cubicBezTo>
                  <a:cubicBezTo>
                    <a:pt x="189223" y="9125"/>
                    <a:pt x="189223" y="9125"/>
                    <a:pt x="325308" y="117321"/>
                  </a:cubicBezTo>
                  <a:cubicBezTo>
                    <a:pt x="329196" y="121231"/>
                    <a:pt x="331788" y="126446"/>
                    <a:pt x="331788" y="130356"/>
                  </a:cubicBezTo>
                  <a:cubicBezTo>
                    <a:pt x="331788" y="130356"/>
                    <a:pt x="331788" y="138178"/>
                    <a:pt x="331788" y="143392"/>
                  </a:cubicBezTo>
                  <a:cubicBezTo>
                    <a:pt x="331788" y="152517"/>
                    <a:pt x="324012" y="160338"/>
                    <a:pt x="314940" y="160338"/>
                  </a:cubicBezTo>
                  <a:cubicBezTo>
                    <a:pt x="305867" y="160338"/>
                    <a:pt x="298091" y="152517"/>
                    <a:pt x="298091" y="143392"/>
                  </a:cubicBezTo>
                  <a:cubicBezTo>
                    <a:pt x="298091" y="142088"/>
                    <a:pt x="298091" y="140785"/>
                    <a:pt x="298091" y="139481"/>
                  </a:cubicBezTo>
                  <a:cubicBezTo>
                    <a:pt x="298091" y="139481"/>
                    <a:pt x="298091" y="139481"/>
                    <a:pt x="176263" y="41714"/>
                  </a:cubicBezTo>
                  <a:cubicBezTo>
                    <a:pt x="176263" y="41714"/>
                    <a:pt x="171078" y="37804"/>
                    <a:pt x="165894" y="37804"/>
                  </a:cubicBezTo>
                  <a:cubicBezTo>
                    <a:pt x="160710" y="37804"/>
                    <a:pt x="155526" y="41714"/>
                    <a:pt x="155526" y="41714"/>
                  </a:cubicBezTo>
                  <a:cubicBezTo>
                    <a:pt x="155526" y="41714"/>
                    <a:pt x="155526" y="41714"/>
                    <a:pt x="33697" y="139481"/>
                  </a:cubicBezTo>
                  <a:cubicBezTo>
                    <a:pt x="33697" y="140785"/>
                    <a:pt x="33697" y="142088"/>
                    <a:pt x="33697" y="143392"/>
                  </a:cubicBezTo>
                  <a:cubicBezTo>
                    <a:pt x="33697" y="152517"/>
                    <a:pt x="25921" y="160338"/>
                    <a:pt x="16849" y="160338"/>
                  </a:cubicBezTo>
                  <a:cubicBezTo>
                    <a:pt x="7776" y="160338"/>
                    <a:pt x="0" y="152517"/>
                    <a:pt x="0" y="143392"/>
                  </a:cubicBezTo>
                  <a:cubicBezTo>
                    <a:pt x="0" y="138178"/>
                    <a:pt x="0" y="130356"/>
                    <a:pt x="0" y="130356"/>
                  </a:cubicBezTo>
                  <a:cubicBezTo>
                    <a:pt x="0" y="126446"/>
                    <a:pt x="2592" y="121231"/>
                    <a:pt x="6480" y="117321"/>
                  </a:cubicBezTo>
                  <a:cubicBezTo>
                    <a:pt x="6480" y="117321"/>
                    <a:pt x="6480" y="117321"/>
                    <a:pt x="142565" y="9125"/>
                  </a:cubicBezTo>
                  <a:cubicBezTo>
                    <a:pt x="149046" y="2607"/>
                    <a:pt x="158118" y="0"/>
                    <a:pt x="165894"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FFFFFF"/>
                </a:solidFill>
              </a:endParaRPr>
            </a:p>
          </p:txBody>
        </p:sp>
        <p:sp>
          <p:nvSpPr>
            <p:cNvPr id="32" name="任意多边形: 形状 276"/>
            <p:cNvSpPr/>
            <p:nvPr/>
          </p:nvSpPr>
          <p:spPr>
            <a:xfrm>
              <a:off x="4700261" y="3443331"/>
              <a:ext cx="631828" cy="628864"/>
            </a:xfrm>
            <a:custGeom>
              <a:avLst/>
              <a:gdLst>
                <a:gd name="connsiteX0" fmla="*/ 262525 w 338138"/>
                <a:gd name="connsiteY0" fmla="*/ 84138 h 336551"/>
                <a:gd name="connsiteX1" fmla="*/ 314260 w 338138"/>
                <a:gd name="connsiteY1" fmla="*/ 84138 h 336551"/>
                <a:gd name="connsiteX2" fmla="*/ 338138 w 338138"/>
                <a:gd name="connsiteY2" fmla="*/ 107802 h 336551"/>
                <a:gd name="connsiteX3" fmla="*/ 338138 w 338138"/>
                <a:gd name="connsiteY3" fmla="*/ 191940 h 336551"/>
                <a:gd name="connsiteX4" fmla="*/ 314260 w 338138"/>
                <a:gd name="connsiteY4" fmla="*/ 216918 h 336551"/>
                <a:gd name="connsiteX5" fmla="*/ 314260 w 338138"/>
                <a:gd name="connsiteY5" fmla="*/ 336551 h 336551"/>
                <a:gd name="connsiteX6" fmla="*/ 241300 w 338138"/>
                <a:gd name="connsiteY6" fmla="*/ 336551 h 336551"/>
                <a:gd name="connsiteX7" fmla="*/ 241300 w 338138"/>
                <a:gd name="connsiteY7" fmla="*/ 240582 h 336551"/>
                <a:gd name="connsiteX8" fmla="*/ 265178 w 338138"/>
                <a:gd name="connsiteY8" fmla="*/ 216918 h 336551"/>
                <a:gd name="connsiteX9" fmla="*/ 265178 w 338138"/>
                <a:gd name="connsiteY9" fmla="*/ 95970 h 336551"/>
                <a:gd name="connsiteX10" fmla="*/ 262525 w 338138"/>
                <a:gd name="connsiteY10" fmla="*/ 84138 h 336551"/>
                <a:gd name="connsiteX11" fmla="*/ 120477 w 338138"/>
                <a:gd name="connsiteY11" fmla="*/ 84138 h 336551"/>
                <a:gd name="connsiteX12" fmla="*/ 217661 w 338138"/>
                <a:gd name="connsiteY12" fmla="*/ 84138 h 336551"/>
                <a:gd name="connsiteX13" fmla="*/ 241300 w 338138"/>
                <a:gd name="connsiteY13" fmla="*/ 107802 h 336551"/>
                <a:gd name="connsiteX14" fmla="*/ 241300 w 338138"/>
                <a:gd name="connsiteY14" fmla="*/ 191940 h 336551"/>
                <a:gd name="connsiteX15" fmla="*/ 217661 w 338138"/>
                <a:gd name="connsiteY15" fmla="*/ 216918 h 336551"/>
                <a:gd name="connsiteX16" fmla="*/ 217661 w 338138"/>
                <a:gd name="connsiteY16" fmla="*/ 336551 h 336551"/>
                <a:gd name="connsiteX17" fmla="*/ 120477 w 338138"/>
                <a:gd name="connsiteY17" fmla="*/ 336551 h 336551"/>
                <a:gd name="connsiteX18" fmla="*/ 120477 w 338138"/>
                <a:gd name="connsiteY18" fmla="*/ 216918 h 336551"/>
                <a:gd name="connsiteX19" fmla="*/ 96837 w 338138"/>
                <a:gd name="connsiteY19" fmla="*/ 191940 h 336551"/>
                <a:gd name="connsiteX20" fmla="*/ 96837 w 338138"/>
                <a:gd name="connsiteY20" fmla="*/ 107802 h 336551"/>
                <a:gd name="connsiteX21" fmla="*/ 120477 w 338138"/>
                <a:gd name="connsiteY21" fmla="*/ 84138 h 336551"/>
                <a:gd name="connsiteX22" fmla="*/ 23878 w 338138"/>
                <a:gd name="connsiteY22" fmla="*/ 84138 h 336551"/>
                <a:gd name="connsiteX23" fmla="*/ 75613 w 338138"/>
                <a:gd name="connsiteY23" fmla="*/ 84138 h 336551"/>
                <a:gd name="connsiteX24" fmla="*/ 72960 w 338138"/>
                <a:gd name="connsiteY24" fmla="*/ 95970 h 336551"/>
                <a:gd name="connsiteX25" fmla="*/ 72960 w 338138"/>
                <a:gd name="connsiteY25" fmla="*/ 216918 h 336551"/>
                <a:gd name="connsiteX26" fmla="*/ 96838 w 338138"/>
                <a:gd name="connsiteY26" fmla="*/ 240582 h 336551"/>
                <a:gd name="connsiteX27" fmla="*/ 96838 w 338138"/>
                <a:gd name="connsiteY27" fmla="*/ 336551 h 336551"/>
                <a:gd name="connsiteX28" fmla="*/ 23878 w 338138"/>
                <a:gd name="connsiteY28" fmla="*/ 336551 h 336551"/>
                <a:gd name="connsiteX29" fmla="*/ 23878 w 338138"/>
                <a:gd name="connsiteY29" fmla="*/ 216918 h 336551"/>
                <a:gd name="connsiteX30" fmla="*/ 0 w 338138"/>
                <a:gd name="connsiteY30" fmla="*/ 191940 h 336551"/>
                <a:gd name="connsiteX31" fmla="*/ 0 w 338138"/>
                <a:gd name="connsiteY31" fmla="*/ 107802 h 336551"/>
                <a:gd name="connsiteX32" fmla="*/ 23878 w 338138"/>
                <a:gd name="connsiteY32" fmla="*/ 84138 h 336551"/>
                <a:gd name="connsiteX33" fmla="*/ 265257 w 338138"/>
                <a:gd name="connsiteY33" fmla="*/ 0 h 336551"/>
                <a:gd name="connsiteX34" fmla="*/ 301625 w 338138"/>
                <a:gd name="connsiteY34" fmla="*/ 35069 h 336551"/>
                <a:gd name="connsiteX35" fmla="*/ 265257 w 338138"/>
                <a:gd name="connsiteY35" fmla="*/ 71438 h 336551"/>
                <a:gd name="connsiteX36" fmla="*/ 248371 w 338138"/>
                <a:gd name="connsiteY36" fmla="*/ 66242 h 336551"/>
                <a:gd name="connsiteX37" fmla="*/ 245774 w 338138"/>
                <a:gd name="connsiteY37" fmla="*/ 64944 h 336551"/>
                <a:gd name="connsiteX38" fmla="*/ 230187 w 338138"/>
                <a:gd name="connsiteY38" fmla="*/ 35069 h 336551"/>
                <a:gd name="connsiteX39" fmla="*/ 265257 w 338138"/>
                <a:gd name="connsiteY39" fmla="*/ 0 h 336551"/>
                <a:gd name="connsiteX40" fmla="*/ 169069 w 338138"/>
                <a:gd name="connsiteY40" fmla="*/ 0 h 336551"/>
                <a:gd name="connsiteX41" fmla="*/ 204788 w 338138"/>
                <a:gd name="connsiteY41" fmla="*/ 35719 h 336551"/>
                <a:gd name="connsiteX42" fmla="*/ 169069 w 338138"/>
                <a:gd name="connsiteY42" fmla="*/ 71438 h 336551"/>
                <a:gd name="connsiteX43" fmla="*/ 133350 w 338138"/>
                <a:gd name="connsiteY43" fmla="*/ 35719 h 336551"/>
                <a:gd name="connsiteX44" fmla="*/ 169069 w 338138"/>
                <a:gd name="connsiteY44" fmla="*/ 0 h 336551"/>
                <a:gd name="connsiteX45" fmla="*/ 72880 w 338138"/>
                <a:gd name="connsiteY45" fmla="*/ 0 h 336551"/>
                <a:gd name="connsiteX46" fmla="*/ 107950 w 338138"/>
                <a:gd name="connsiteY46" fmla="*/ 35069 h 336551"/>
                <a:gd name="connsiteX47" fmla="*/ 92363 w 338138"/>
                <a:gd name="connsiteY47" fmla="*/ 64944 h 336551"/>
                <a:gd name="connsiteX48" fmla="*/ 89766 w 338138"/>
                <a:gd name="connsiteY48" fmla="*/ 66242 h 336551"/>
                <a:gd name="connsiteX49" fmla="*/ 72880 w 338138"/>
                <a:gd name="connsiteY49" fmla="*/ 71438 h 336551"/>
                <a:gd name="connsiteX50" fmla="*/ 36512 w 338138"/>
                <a:gd name="connsiteY50" fmla="*/ 35069 h 336551"/>
                <a:gd name="connsiteX51" fmla="*/ 72880 w 338138"/>
                <a:gd name="connsiteY51"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6551">
                  <a:moveTo>
                    <a:pt x="262525" y="84138"/>
                  </a:moveTo>
                  <a:cubicBezTo>
                    <a:pt x="262525" y="84138"/>
                    <a:pt x="262525" y="84138"/>
                    <a:pt x="314260" y="84138"/>
                  </a:cubicBezTo>
                  <a:cubicBezTo>
                    <a:pt x="338138" y="84138"/>
                    <a:pt x="338138" y="107802"/>
                    <a:pt x="338138" y="107802"/>
                  </a:cubicBezTo>
                  <a:cubicBezTo>
                    <a:pt x="338138" y="107802"/>
                    <a:pt x="338138" y="107802"/>
                    <a:pt x="338138" y="191940"/>
                  </a:cubicBezTo>
                  <a:cubicBezTo>
                    <a:pt x="338138" y="216918"/>
                    <a:pt x="314260" y="216918"/>
                    <a:pt x="314260" y="216918"/>
                  </a:cubicBezTo>
                  <a:cubicBezTo>
                    <a:pt x="314260" y="216918"/>
                    <a:pt x="314260" y="216918"/>
                    <a:pt x="314260" y="336551"/>
                  </a:cubicBezTo>
                  <a:cubicBezTo>
                    <a:pt x="314260" y="336551"/>
                    <a:pt x="314260" y="336551"/>
                    <a:pt x="241300" y="336551"/>
                  </a:cubicBezTo>
                  <a:cubicBezTo>
                    <a:pt x="241300" y="336551"/>
                    <a:pt x="241300" y="336551"/>
                    <a:pt x="241300" y="240582"/>
                  </a:cubicBezTo>
                  <a:cubicBezTo>
                    <a:pt x="241300" y="240582"/>
                    <a:pt x="265178" y="240582"/>
                    <a:pt x="265178" y="216918"/>
                  </a:cubicBezTo>
                  <a:cubicBezTo>
                    <a:pt x="265178" y="216918"/>
                    <a:pt x="265178" y="216918"/>
                    <a:pt x="265178" y="95970"/>
                  </a:cubicBezTo>
                  <a:cubicBezTo>
                    <a:pt x="265178" y="95970"/>
                    <a:pt x="265178" y="90711"/>
                    <a:pt x="262525" y="84138"/>
                  </a:cubicBezTo>
                  <a:close/>
                  <a:moveTo>
                    <a:pt x="120477" y="84138"/>
                  </a:moveTo>
                  <a:cubicBezTo>
                    <a:pt x="120477" y="84138"/>
                    <a:pt x="120477" y="84138"/>
                    <a:pt x="217661" y="84138"/>
                  </a:cubicBezTo>
                  <a:cubicBezTo>
                    <a:pt x="241300" y="84138"/>
                    <a:pt x="241300" y="107802"/>
                    <a:pt x="241300" y="107802"/>
                  </a:cubicBezTo>
                  <a:lnTo>
                    <a:pt x="241300" y="191940"/>
                  </a:lnTo>
                  <a:cubicBezTo>
                    <a:pt x="241300" y="216918"/>
                    <a:pt x="217661" y="216918"/>
                    <a:pt x="217661" y="216918"/>
                  </a:cubicBezTo>
                  <a:cubicBezTo>
                    <a:pt x="217661" y="216918"/>
                    <a:pt x="217661" y="216918"/>
                    <a:pt x="217661" y="336551"/>
                  </a:cubicBezTo>
                  <a:cubicBezTo>
                    <a:pt x="217661" y="336551"/>
                    <a:pt x="217661" y="336551"/>
                    <a:pt x="120477" y="336551"/>
                  </a:cubicBezTo>
                  <a:cubicBezTo>
                    <a:pt x="120477" y="336551"/>
                    <a:pt x="120477" y="336551"/>
                    <a:pt x="120477" y="216918"/>
                  </a:cubicBezTo>
                  <a:cubicBezTo>
                    <a:pt x="120477" y="216918"/>
                    <a:pt x="96837" y="216918"/>
                    <a:pt x="96837" y="191940"/>
                  </a:cubicBezTo>
                  <a:cubicBezTo>
                    <a:pt x="96837" y="191940"/>
                    <a:pt x="96837" y="191940"/>
                    <a:pt x="96837" y="107802"/>
                  </a:cubicBezTo>
                  <a:cubicBezTo>
                    <a:pt x="96837" y="84138"/>
                    <a:pt x="120477" y="84138"/>
                    <a:pt x="120477" y="84138"/>
                  </a:cubicBezTo>
                  <a:close/>
                  <a:moveTo>
                    <a:pt x="23878" y="84138"/>
                  </a:moveTo>
                  <a:cubicBezTo>
                    <a:pt x="23878" y="84138"/>
                    <a:pt x="23878" y="84138"/>
                    <a:pt x="75613" y="84138"/>
                  </a:cubicBezTo>
                  <a:cubicBezTo>
                    <a:pt x="72960" y="90711"/>
                    <a:pt x="72960" y="95970"/>
                    <a:pt x="72960" y="95970"/>
                  </a:cubicBezTo>
                  <a:cubicBezTo>
                    <a:pt x="72960" y="95970"/>
                    <a:pt x="72960" y="95970"/>
                    <a:pt x="72960" y="216918"/>
                  </a:cubicBezTo>
                  <a:cubicBezTo>
                    <a:pt x="72960" y="240582"/>
                    <a:pt x="96838" y="240582"/>
                    <a:pt x="96838" y="240582"/>
                  </a:cubicBezTo>
                  <a:cubicBezTo>
                    <a:pt x="96838" y="240582"/>
                    <a:pt x="96838" y="240582"/>
                    <a:pt x="96838" y="336551"/>
                  </a:cubicBezTo>
                  <a:cubicBezTo>
                    <a:pt x="96838" y="336551"/>
                    <a:pt x="96838" y="336551"/>
                    <a:pt x="23878" y="336551"/>
                  </a:cubicBezTo>
                  <a:cubicBezTo>
                    <a:pt x="23878" y="336551"/>
                    <a:pt x="23878" y="336551"/>
                    <a:pt x="23878" y="216918"/>
                  </a:cubicBezTo>
                  <a:cubicBezTo>
                    <a:pt x="23878" y="216918"/>
                    <a:pt x="0" y="216918"/>
                    <a:pt x="0" y="191940"/>
                  </a:cubicBezTo>
                  <a:cubicBezTo>
                    <a:pt x="0" y="191940"/>
                    <a:pt x="0" y="191940"/>
                    <a:pt x="0" y="107802"/>
                  </a:cubicBezTo>
                  <a:cubicBezTo>
                    <a:pt x="0" y="84138"/>
                    <a:pt x="23878" y="84138"/>
                    <a:pt x="23878" y="84138"/>
                  </a:cubicBezTo>
                  <a:close/>
                  <a:moveTo>
                    <a:pt x="265257" y="0"/>
                  </a:moveTo>
                  <a:cubicBezTo>
                    <a:pt x="284740" y="0"/>
                    <a:pt x="301625" y="15586"/>
                    <a:pt x="301625" y="35069"/>
                  </a:cubicBezTo>
                  <a:cubicBezTo>
                    <a:pt x="301625" y="55851"/>
                    <a:pt x="284740" y="71438"/>
                    <a:pt x="265257" y="71438"/>
                  </a:cubicBezTo>
                  <a:cubicBezTo>
                    <a:pt x="258762" y="71438"/>
                    <a:pt x="253567" y="70139"/>
                    <a:pt x="248371" y="66242"/>
                  </a:cubicBezTo>
                  <a:cubicBezTo>
                    <a:pt x="248371" y="66242"/>
                    <a:pt x="247072" y="66242"/>
                    <a:pt x="245774" y="64944"/>
                  </a:cubicBezTo>
                  <a:cubicBezTo>
                    <a:pt x="236681" y="59748"/>
                    <a:pt x="230187" y="48058"/>
                    <a:pt x="230187" y="35069"/>
                  </a:cubicBezTo>
                  <a:cubicBezTo>
                    <a:pt x="230187" y="15586"/>
                    <a:pt x="245774" y="0"/>
                    <a:pt x="265257" y="0"/>
                  </a:cubicBezTo>
                  <a:close/>
                  <a:moveTo>
                    <a:pt x="169069" y="0"/>
                  </a:moveTo>
                  <a:cubicBezTo>
                    <a:pt x="188796" y="0"/>
                    <a:pt x="204788" y="15992"/>
                    <a:pt x="204788" y="35719"/>
                  </a:cubicBezTo>
                  <a:cubicBezTo>
                    <a:pt x="204788" y="55446"/>
                    <a:pt x="188796" y="71438"/>
                    <a:pt x="169069" y="71438"/>
                  </a:cubicBezTo>
                  <a:cubicBezTo>
                    <a:pt x="149342" y="71438"/>
                    <a:pt x="133350" y="55446"/>
                    <a:pt x="133350" y="35719"/>
                  </a:cubicBezTo>
                  <a:cubicBezTo>
                    <a:pt x="133350" y="15992"/>
                    <a:pt x="149342" y="0"/>
                    <a:pt x="169069" y="0"/>
                  </a:cubicBezTo>
                  <a:close/>
                  <a:moveTo>
                    <a:pt x="72880" y="0"/>
                  </a:moveTo>
                  <a:cubicBezTo>
                    <a:pt x="92363" y="0"/>
                    <a:pt x="107950" y="15586"/>
                    <a:pt x="107950" y="35069"/>
                  </a:cubicBezTo>
                  <a:cubicBezTo>
                    <a:pt x="107950" y="48058"/>
                    <a:pt x="101456" y="59748"/>
                    <a:pt x="92363" y="64944"/>
                  </a:cubicBezTo>
                  <a:cubicBezTo>
                    <a:pt x="91065" y="66242"/>
                    <a:pt x="89766" y="66242"/>
                    <a:pt x="89766" y="66242"/>
                  </a:cubicBezTo>
                  <a:cubicBezTo>
                    <a:pt x="84570" y="70139"/>
                    <a:pt x="79375" y="71438"/>
                    <a:pt x="72880" y="71438"/>
                  </a:cubicBezTo>
                  <a:cubicBezTo>
                    <a:pt x="53397" y="71438"/>
                    <a:pt x="36512" y="55851"/>
                    <a:pt x="36512" y="35069"/>
                  </a:cubicBezTo>
                  <a:cubicBezTo>
                    <a:pt x="36512" y="15586"/>
                    <a:pt x="53397" y="0"/>
                    <a:pt x="72880"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FFFFFF"/>
                </a:solidFill>
              </a:endParaRPr>
            </a:p>
          </p:txBody>
        </p:sp>
        <p:sp>
          <p:nvSpPr>
            <p:cNvPr id="45" name="任意多边形: 形状 277"/>
            <p:cNvSpPr/>
            <p:nvPr/>
          </p:nvSpPr>
          <p:spPr>
            <a:xfrm>
              <a:off x="1359282" y="3462029"/>
              <a:ext cx="631828" cy="591472"/>
            </a:xfrm>
            <a:custGeom>
              <a:avLst/>
              <a:gdLst>
                <a:gd name="connsiteX0" fmla="*/ 241311 w 331352"/>
                <a:gd name="connsiteY0" fmla="*/ 265737 h 310187"/>
                <a:gd name="connsiteX1" fmla="*/ 227023 w 331352"/>
                <a:gd name="connsiteY1" fmla="*/ 280025 h 310187"/>
                <a:gd name="connsiteX2" fmla="*/ 241311 w 331352"/>
                <a:gd name="connsiteY2" fmla="*/ 294313 h 310187"/>
                <a:gd name="connsiteX3" fmla="*/ 255599 w 331352"/>
                <a:gd name="connsiteY3" fmla="*/ 280025 h 310187"/>
                <a:gd name="connsiteX4" fmla="*/ 241311 w 331352"/>
                <a:gd name="connsiteY4" fmla="*/ 265737 h 310187"/>
                <a:gd name="connsiteX5" fmla="*/ 125424 w 331352"/>
                <a:gd name="connsiteY5" fmla="*/ 265737 h 310187"/>
                <a:gd name="connsiteX6" fmla="*/ 111136 w 331352"/>
                <a:gd name="connsiteY6" fmla="*/ 280025 h 310187"/>
                <a:gd name="connsiteX7" fmla="*/ 125424 w 331352"/>
                <a:gd name="connsiteY7" fmla="*/ 294313 h 310187"/>
                <a:gd name="connsiteX8" fmla="*/ 139712 w 331352"/>
                <a:gd name="connsiteY8" fmla="*/ 280025 h 310187"/>
                <a:gd name="connsiteX9" fmla="*/ 125424 w 331352"/>
                <a:gd name="connsiteY9" fmla="*/ 265737 h 310187"/>
                <a:gd name="connsiteX10" fmla="*/ 242898 w 331352"/>
                <a:gd name="connsiteY10" fmla="*/ 168899 h 310187"/>
                <a:gd name="connsiteX11" fmla="*/ 242898 w 331352"/>
                <a:gd name="connsiteY11" fmla="*/ 192712 h 310187"/>
                <a:gd name="connsiteX12" fmla="*/ 268298 w 331352"/>
                <a:gd name="connsiteY12" fmla="*/ 192712 h 310187"/>
                <a:gd name="connsiteX13" fmla="*/ 276236 w 331352"/>
                <a:gd name="connsiteY13" fmla="*/ 168899 h 310187"/>
                <a:gd name="connsiteX14" fmla="*/ 173048 w 331352"/>
                <a:gd name="connsiteY14" fmla="*/ 168899 h 310187"/>
                <a:gd name="connsiteX15" fmla="*/ 173048 w 331352"/>
                <a:gd name="connsiteY15" fmla="*/ 192712 h 310187"/>
                <a:gd name="connsiteX16" fmla="*/ 222261 w 331352"/>
                <a:gd name="connsiteY16" fmla="*/ 192712 h 310187"/>
                <a:gd name="connsiteX17" fmla="*/ 222261 w 331352"/>
                <a:gd name="connsiteY17" fmla="*/ 168899 h 310187"/>
                <a:gd name="connsiteX18" fmla="*/ 120661 w 331352"/>
                <a:gd name="connsiteY18" fmla="*/ 168899 h 310187"/>
                <a:gd name="connsiteX19" fmla="*/ 128598 w 331352"/>
                <a:gd name="connsiteY19" fmla="*/ 192712 h 310187"/>
                <a:gd name="connsiteX20" fmla="*/ 152411 w 331352"/>
                <a:gd name="connsiteY20" fmla="*/ 192712 h 310187"/>
                <a:gd name="connsiteX21" fmla="*/ 152411 w 331352"/>
                <a:gd name="connsiteY21" fmla="*/ 168899 h 310187"/>
                <a:gd name="connsiteX22" fmla="*/ 242898 w 331352"/>
                <a:gd name="connsiteY22" fmla="*/ 119687 h 310187"/>
                <a:gd name="connsiteX23" fmla="*/ 242898 w 331352"/>
                <a:gd name="connsiteY23" fmla="*/ 148262 h 310187"/>
                <a:gd name="connsiteX24" fmla="*/ 282586 w 331352"/>
                <a:gd name="connsiteY24" fmla="*/ 148262 h 310187"/>
                <a:gd name="connsiteX25" fmla="*/ 290523 w 331352"/>
                <a:gd name="connsiteY25" fmla="*/ 119687 h 310187"/>
                <a:gd name="connsiteX26" fmla="*/ 173048 w 331352"/>
                <a:gd name="connsiteY26" fmla="*/ 119687 h 310187"/>
                <a:gd name="connsiteX27" fmla="*/ 173048 w 331352"/>
                <a:gd name="connsiteY27" fmla="*/ 148262 h 310187"/>
                <a:gd name="connsiteX28" fmla="*/ 222261 w 331352"/>
                <a:gd name="connsiteY28" fmla="*/ 148262 h 310187"/>
                <a:gd name="connsiteX29" fmla="*/ 222261 w 331352"/>
                <a:gd name="connsiteY29" fmla="*/ 119687 h 310187"/>
                <a:gd name="connsiteX30" fmla="*/ 103198 w 331352"/>
                <a:gd name="connsiteY30" fmla="*/ 119687 h 310187"/>
                <a:gd name="connsiteX31" fmla="*/ 112723 w 331352"/>
                <a:gd name="connsiteY31" fmla="*/ 148262 h 310187"/>
                <a:gd name="connsiteX32" fmla="*/ 152411 w 331352"/>
                <a:gd name="connsiteY32" fmla="*/ 148262 h 310187"/>
                <a:gd name="connsiteX33" fmla="*/ 152411 w 331352"/>
                <a:gd name="connsiteY33" fmla="*/ 119687 h 310187"/>
                <a:gd name="connsiteX34" fmla="*/ 242898 w 331352"/>
                <a:gd name="connsiteY34" fmla="*/ 75237 h 310187"/>
                <a:gd name="connsiteX35" fmla="*/ 242898 w 331352"/>
                <a:gd name="connsiteY35" fmla="*/ 99050 h 310187"/>
                <a:gd name="connsiteX36" fmla="*/ 296873 w 331352"/>
                <a:gd name="connsiteY36" fmla="*/ 99050 h 310187"/>
                <a:gd name="connsiteX37" fmla="*/ 304811 w 331352"/>
                <a:gd name="connsiteY37" fmla="*/ 75237 h 310187"/>
                <a:gd name="connsiteX38" fmla="*/ 173048 w 331352"/>
                <a:gd name="connsiteY38" fmla="*/ 75237 h 310187"/>
                <a:gd name="connsiteX39" fmla="*/ 173048 w 331352"/>
                <a:gd name="connsiteY39" fmla="*/ 99050 h 310187"/>
                <a:gd name="connsiteX40" fmla="*/ 222261 w 331352"/>
                <a:gd name="connsiteY40" fmla="*/ 99050 h 310187"/>
                <a:gd name="connsiteX41" fmla="*/ 222261 w 331352"/>
                <a:gd name="connsiteY41" fmla="*/ 75237 h 310187"/>
                <a:gd name="connsiteX42" fmla="*/ 87323 w 331352"/>
                <a:gd name="connsiteY42" fmla="*/ 75237 h 310187"/>
                <a:gd name="connsiteX43" fmla="*/ 95261 w 331352"/>
                <a:gd name="connsiteY43" fmla="*/ 99050 h 310187"/>
                <a:gd name="connsiteX44" fmla="*/ 152411 w 331352"/>
                <a:gd name="connsiteY44" fmla="*/ 99050 h 310187"/>
                <a:gd name="connsiteX45" fmla="*/ 152411 w 331352"/>
                <a:gd name="connsiteY45" fmla="*/ 75237 h 310187"/>
                <a:gd name="connsiteX46" fmla="*/ 13989 w 331352"/>
                <a:gd name="connsiteY46" fmla="*/ 328 h 310187"/>
                <a:gd name="connsiteX47" fmla="*/ 64579 w 331352"/>
                <a:gd name="connsiteY47" fmla="*/ 19694 h 310187"/>
                <a:gd name="connsiteX48" fmla="*/ 69768 w 331352"/>
                <a:gd name="connsiteY48" fmla="*/ 26149 h 310187"/>
                <a:gd name="connsiteX49" fmla="*/ 80145 w 331352"/>
                <a:gd name="connsiteY49" fmla="*/ 54553 h 310187"/>
                <a:gd name="connsiteX50" fmla="*/ 81442 w 331352"/>
                <a:gd name="connsiteY50" fmla="*/ 54553 h 310187"/>
                <a:gd name="connsiteX51" fmla="*/ 321421 w 331352"/>
                <a:gd name="connsiteY51" fmla="*/ 54553 h 310187"/>
                <a:gd name="connsiteX52" fmla="*/ 329204 w 331352"/>
                <a:gd name="connsiteY52" fmla="*/ 58426 h 310187"/>
                <a:gd name="connsiteX53" fmla="*/ 330501 w 331352"/>
                <a:gd name="connsiteY53" fmla="*/ 68755 h 310187"/>
                <a:gd name="connsiteX54" fmla="*/ 286397 w 331352"/>
                <a:gd name="connsiteY54" fmla="*/ 205610 h 310187"/>
                <a:gd name="connsiteX55" fmla="*/ 276019 w 331352"/>
                <a:gd name="connsiteY55" fmla="*/ 213356 h 310187"/>
                <a:gd name="connsiteX56" fmla="*/ 120358 w 331352"/>
                <a:gd name="connsiteY56" fmla="*/ 213356 h 310187"/>
                <a:gd name="connsiteX57" fmla="*/ 116466 w 331352"/>
                <a:gd name="connsiteY57" fmla="*/ 212065 h 310187"/>
                <a:gd name="connsiteX58" fmla="*/ 106089 w 331352"/>
                <a:gd name="connsiteY58" fmla="*/ 240469 h 310187"/>
                <a:gd name="connsiteX59" fmla="*/ 276019 w 331352"/>
                <a:gd name="connsiteY59" fmla="*/ 240469 h 310187"/>
                <a:gd name="connsiteX60" fmla="*/ 285100 w 331352"/>
                <a:gd name="connsiteY60" fmla="*/ 248215 h 310187"/>
                <a:gd name="connsiteX61" fmla="*/ 276019 w 331352"/>
                <a:gd name="connsiteY61" fmla="*/ 257253 h 310187"/>
                <a:gd name="connsiteX62" fmla="*/ 266939 w 331352"/>
                <a:gd name="connsiteY62" fmla="*/ 257253 h 310187"/>
                <a:gd name="connsiteX63" fmla="*/ 274722 w 331352"/>
                <a:gd name="connsiteY63" fmla="*/ 279201 h 310187"/>
                <a:gd name="connsiteX64" fmla="*/ 242293 w 331352"/>
                <a:gd name="connsiteY64" fmla="*/ 310187 h 310187"/>
                <a:gd name="connsiteX65" fmla="*/ 211160 w 331352"/>
                <a:gd name="connsiteY65" fmla="*/ 279201 h 310187"/>
                <a:gd name="connsiteX66" fmla="*/ 218943 w 331352"/>
                <a:gd name="connsiteY66" fmla="*/ 257253 h 310187"/>
                <a:gd name="connsiteX67" fmla="*/ 148896 w 331352"/>
                <a:gd name="connsiteY67" fmla="*/ 257253 h 310187"/>
                <a:gd name="connsiteX68" fmla="*/ 157976 w 331352"/>
                <a:gd name="connsiteY68" fmla="*/ 279201 h 310187"/>
                <a:gd name="connsiteX69" fmla="*/ 125547 w 331352"/>
                <a:gd name="connsiteY69" fmla="*/ 310187 h 310187"/>
                <a:gd name="connsiteX70" fmla="*/ 93117 w 331352"/>
                <a:gd name="connsiteY70" fmla="*/ 279201 h 310187"/>
                <a:gd name="connsiteX71" fmla="*/ 102197 w 331352"/>
                <a:gd name="connsiteY71" fmla="*/ 257253 h 310187"/>
                <a:gd name="connsiteX72" fmla="*/ 93117 w 331352"/>
                <a:gd name="connsiteY72" fmla="*/ 257253 h 310187"/>
                <a:gd name="connsiteX73" fmla="*/ 86631 w 331352"/>
                <a:gd name="connsiteY73" fmla="*/ 253380 h 310187"/>
                <a:gd name="connsiteX74" fmla="*/ 85334 w 331352"/>
                <a:gd name="connsiteY74" fmla="*/ 245633 h 310187"/>
                <a:gd name="connsiteX75" fmla="*/ 100900 w 331352"/>
                <a:gd name="connsiteY75" fmla="*/ 201737 h 310187"/>
                <a:gd name="connsiteX76" fmla="*/ 107386 w 331352"/>
                <a:gd name="connsiteY76" fmla="*/ 196572 h 310187"/>
                <a:gd name="connsiteX77" fmla="*/ 51607 w 331352"/>
                <a:gd name="connsiteY77" fmla="*/ 37769 h 310187"/>
                <a:gd name="connsiteX78" fmla="*/ 6206 w 331352"/>
                <a:gd name="connsiteY78" fmla="*/ 19694 h 310187"/>
                <a:gd name="connsiteX79" fmla="*/ 1017 w 331352"/>
                <a:gd name="connsiteY79" fmla="*/ 6783 h 310187"/>
                <a:gd name="connsiteX80" fmla="*/ 13989 w 331352"/>
                <a:gd name="connsiteY80" fmla="*/ 328 h 31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31352" h="310187">
                  <a:moveTo>
                    <a:pt x="241311" y="265737"/>
                  </a:moveTo>
                  <a:cubicBezTo>
                    <a:pt x="233420" y="265737"/>
                    <a:pt x="227023" y="272134"/>
                    <a:pt x="227023" y="280025"/>
                  </a:cubicBezTo>
                  <a:cubicBezTo>
                    <a:pt x="227023" y="287916"/>
                    <a:pt x="233420" y="294313"/>
                    <a:pt x="241311" y="294313"/>
                  </a:cubicBezTo>
                  <a:cubicBezTo>
                    <a:pt x="249202" y="294313"/>
                    <a:pt x="255599" y="287916"/>
                    <a:pt x="255599" y="280025"/>
                  </a:cubicBezTo>
                  <a:cubicBezTo>
                    <a:pt x="255599" y="272134"/>
                    <a:pt x="249202" y="265737"/>
                    <a:pt x="241311" y="265737"/>
                  </a:cubicBezTo>
                  <a:close/>
                  <a:moveTo>
                    <a:pt x="125424" y="265737"/>
                  </a:moveTo>
                  <a:cubicBezTo>
                    <a:pt x="117533" y="265737"/>
                    <a:pt x="111136" y="272134"/>
                    <a:pt x="111136" y="280025"/>
                  </a:cubicBezTo>
                  <a:cubicBezTo>
                    <a:pt x="111136" y="287916"/>
                    <a:pt x="117533" y="294313"/>
                    <a:pt x="125424" y="294313"/>
                  </a:cubicBezTo>
                  <a:cubicBezTo>
                    <a:pt x="133315" y="294313"/>
                    <a:pt x="139712" y="287916"/>
                    <a:pt x="139712" y="280025"/>
                  </a:cubicBezTo>
                  <a:cubicBezTo>
                    <a:pt x="139712" y="272134"/>
                    <a:pt x="133315" y="265737"/>
                    <a:pt x="125424" y="265737"/>
                  </a:cubicBezTo>
                  <a:close/>
                  <a:moveTo>
                    <a:pt x="242898" y="168899"/>
                  </a:moveTo>
                  <a:lnTo>
                    <a:pt x="242898" y="192712"/>
                  </a:lnTo>
                  <a:lnTo>
                    <a:pt x="268298" y="192712"/>
                  </a:lnTo>
                  <a:lnTo>
                    <a:pt x="276236" y="168899"/>
                  </a:lnTo>
                  <a:close/>
                  <a:moveTo>
                    <a:pt x="173048" y="168899"/>
                  </a:moveTo>
                  <a:lnTo>
                    <a:pt x="173048" y="192712"/>
                  </a:lnTo>
                  <a:lnTo>
                    <a:pt x="222261" y="192712"/>
                  </a:lnTo>
                  <a:lnTo>
                    <a:pt x="222261" y="168899"/>
                  </a:lnTo>
                  <a:close/>
                  <a:moveTo>
                    <a:pt x="120661" y="168899"/>
                  </a:moveTo>
                  <a:lnTo>
                    <a:pt x="128598" y="192712"/>
                  </a:lnTo>
                  <a:lnTo>
                    <a:pt x="152411" y="192712"/>
                  </a:lnTo>
                  <a:lnTo>
                    <a:pt x="152411" y="168899"/>
                  </a:lnTo>
                  <a:close/>
                  <a:moveTo>
                    <a:pt x="242898" y="119687"/>
                  </a:moveTo>
                  <a:lnTo>
                    <a:pt x="242898" y="148262"/>
                  </a:lnTo>
                  <a:lnTo>
                    <a:pt x="282586" y="148262"/>
                  </a:lnTo>
                  <a:lnTo>
                    <a:pt x="290523" y="119687"/>
                  </a:lnTo>
                  <a:close/>
                  <a:moveTo>
                    <a:pt x="173048" y="119687"/>
                  </a:moveTo>
                  <a:lnTo>
                    <a:pt x="173048" y="148262"/>
                  </a:lnTo>
                  <a:lnTo>
                    <a:pt x="222261" y="148262"/>
                  </a:lnTo>
                  <a:lnTo>
                    <a:pt x="222261" y="119687"/>
                  </a:lnTo>
                  <a:close/>
                  <a:moveTo>
                    <a:pt x="103198" y="119687"/>
                  </a:moveTo>
                  <a:lnTo>
                    <a:pt x="112723" y="148262"/>
                  </a:lnTo>
                  <a:lnTo>
                    <a:pt x="152411" y="148262"/>
                  </a:lnTo>
                  <a:lnTo>
                    <a:pt x="152411" y="119687"/>
                  </a:lnTo>
                  <a:close/>
                  <a:moveTo>
                    <a:pt x="242898" y="75237"/>
                  </a:moveTo>
                  <a:lnTo>
                    <a:pt x="242898" y="99050"/>
                  </a:lnTo>
                  <a:lnTo>
                    <a:pt x="296873" y="99050"/>
                  </a:lnTo>
                  <a:lnTo>
                    <a:pt x="304811" y="75237"/>
                  </a:lnTo>
                  <a:close/>
                  <a:moveTo>
                    <a:pt x="173048" y="75237"/>
                  </a:moveTo>
                  <a:lnTo>
                    <a:pt x="173048" y="99050"/>
                  </a:lnTo>
                  <a:lnTo>
                    <a:pt x="222261" y="99050"/>
                  </a:lnTo>
                  <a:lnTo>
                    <a:pt x="222261" y="75237"/>
                  </a:lnTo>
                  <a:close/>
                  <a:moveTo>
                    <a:pt x="87323" y="75237"/>
                  </a:moveTo>
                  <a:lnTo>
                    <a:pt x="95261" y="99050"/>
                  </a:lnTo>
                  <a:lnTo>
                    <a:pt x="152411" y="99050"/>
                  </a:lnTo>
                  <a:lnTo>
                    <a:pt x="152411" y="75237"/>
                  </a:lnTo>
                  <a:close/>
                  <a:moveTo>
                    <a:pt x="13989" y="328"/>
                  </a:moveTo>
                  <a:cubicBezTo>
                    <a:pt x="13989" y="328"/>
                    <a:pt x="13989" y="328"/>
                    <a:pt x="64579" y="19694"/>
                  </a:cubicBezTo>
                  <a:cubicBezTo>
                    <a:pt x="67173" y="20985"/>
                    <a:pt x="68471" y="23567"/>
                    <a:pt x="69768" y="26149"/>
                  </a:cubicBezTo>
                  <a:cubicBezTo>
                    <a:pt x="69768" y="26149"/>
                    <a:pt x="69768" y="26149"/>
                    <a:pt x="80145" y="54553"/>
                  </a:cubicBezTo>
                  <a:cubicBezTo>
                    <a:pt x="80145" y="54553"/>
                    <a:pt x="81442" y="54553"/>
                    <a:pt x="81442" y="54553"/>
                  </a:cubicBezTo>
                  <a:cubicBezTo>
                    <a:pt x="81442" y="54553"/>
                    <a:pt x="81442" y="54553"/>
                    <a:pt x="321421" y="54553"/>
                  </a:cubicBezTo>
                  <a:cubicBezTo>
                    <a:pt x="324015" y="54553"/>
                    <a:pt x="327907" y="55844"/>
                    <a:pt x="329204" y="58426"/>
                  </a:cubicBezTo>
                  <a:cubicBezTo>
                    <a:pt x="331798" y="62300"/>
                    <a:pt x="331798" y="64882"/>
                    <a:pt x="330501" y="68755"/>
                  </a:cubicBezTo>
                  <a:cubicBezTo>
                    <a:pt x="330501" y="68755"/>
                    <a:pt x="330501" y="68755"/>
                    <a:pt x="286397" y="205610"/>
                  </a:cubicBezTo>
                  <a:cubicBezTo>
                    <a:pt x="285100" y="210774"/>
                    <a:pt x="281208" y="213356"/>
                    <a:pt x="276019" y="213356"/>
                  </a:cubicBezTo>
                  <a:cubicBezTo>
                    <a:pt x="276019" y="213356"/>
                    <a:pt x="276019" y="213356"/>
                    <a:pt x="120358" y="213356"/>
                  </a:cubicBezTo>
                  <a:cubicBezTo>
                    <a:pt x="119061" y="213356"/>
                    <a:pt x="117763" y="213356"/>
                    <a:pt x="116466" y="212065"/>
                  </a:cubicBezTo>
                  <a:cubicBezTo>
                    <a:pt x="116466" y="212065"/>
                    <a:pt x="116466" y="212065"/>
                    <a:pt x="106089" y="240469"/>
                  </a:cubicBezTo>
                  <a:cubicBezTo>
                    <a:pt x="106089" y="240469"/>
                    <a:pt x="106089" y="240469"/>
                    <a:pt x="276019" y="240469"/>
                  </a:cubicBezTo>
                  <a:cubicBezTo>
                    <a:pt x="281208" y="240469"/>
                    <a:pt x="285100" y="244342"/>
                    <a:pt x="285100" y="248215"/>
                  </a:cubicBezTo>
                  <a:cubicBezTo>
                    <a:pt x="285100" y="253380"/>
                    <a:pt x="281208" y="257253"/>
                    <a:pt x="276019" y="257253"/>
                  </a:cubicBezTo>
                  <a:cubicBezTo>
                    <a:pt x="276019" y="257253"/>
                    <a:pt x="276019" y="257253"/>
                    <a:pt x="266939" y="257253"/>
                  </a:cubicBezTo>
                  <a:cubicBezTo>
                    <a:pt x="272128" y="263708"/>
                    <a:pt x="274722" y="270164"/>
                    <a:pt x="274722" y="279201"/>
                  </a:cubicBezTo>
                  <a:cubicBezTo>
                    <a:pt x="274722" y="295985"/>
                    <a:pt x="260453" y="310187"/>
                    <a:pt x="242293" y="310187"/>
                  </a:cubicBezTo>
                  <a:cubicBezTo>
                    <a:pt x="225429" y="310187"/>
                    <a:pt x="211160" y="295985"/>
                    <a:pt x="211160" y="279201"/>
                  </a:cubicBezTo>
                  <a:cubicBezTo>
                    <a:pt x="211160" y="270164"/>
                    <a:pt x="213755" y="263708"/>
                    <a:pt x="218943" y="257253"/>
                  </a:cubicBezTo>
                  <a:cubicBezTo>
                    <a:pt x="218943" y="257253"/>
                    <a:pt x="218943" y="257253"/>
                    <a:pt x="148896" y="257253"/>
                  </a:cubicBezTo>
                  <a:cubicBezTo>
                    <a:pt x="154084" y="263708"/>
                    <a:pt x="157976" y="270164"/>
                    <a:pt x="157976" y="279201"/>
                  </a:cubicBezTo>
                  <a:cubicBezTo>
                    <a:pt x="157976" y="295985"/>
                    <a:pt x="143707" y="310187"/>
                    <a:pt x="125547" y="310187"/>
                  </a:cubicBezTo>
                  <a:cubicBezTo>
                    <a:pt x="108683" y="310187"/>
                    <a:pt x="93117" y="295985"/>
                    <a:pt x="93117" y="279201"/>
                  </a:cubicBezTo>
                  <a:cubicBezTo>
                    <a:pt x="93117" y="270164"/>
                    <a:pt x="97009" y="263708"/>
                    <a:pt x="102197" y="257253"/>
                  </a:cubicBezTo>
                  <a:cubicBezTo>
                    <a:pt x="102197" y="257253"/>
                    <a:pt x="102197" y="257253"/>
                    <a:pt x="93117" y="257253"/>
                  </a:cubicBezTo>
                  <a:cubicBezTo>
                    <a:pt x="90523" y="257253"/>
                    <a:pt x="87928" y="255962"/>
                    <a:pt x="86631" y="253380"/>
                  </a:cubicBezTo>
                  <a:cubicBezTo>
                    <a:pt x="85334" y="252089"/>
                    <a:pt x="84037" y="248215"/>
                    <a:pt x="85334" y="245633"/>
                  </a:cubicBezTo>
                  <a:cubicBezTo>
                    <a:pt x="85334" y="245633"/>
                    <a:pt x="85334" y="245633"/>
                    <a:pt x="100900" y="201737"/>
                  </a:cubicBezTo>
                  <a:cubicBezTo>
                    <a:pt x="102197" y="199154"/>
                    <a:pt x="104792" y="196572"/>
                    <a:pt x="107386" y="196572"/>
                  </a:cubicBezTo>
                  <a:cubicBezTo>
                    <a:pt x="107386" y="196572"/>
                    <a:pt x="107386" y="196572"/>
                    <a:pt x="51607" y="37769"/>
                  </a:cubicBezTo>
                  <a:cubicBezTo>
                    <a:pt x="51607" y="37769"/>
                    <a:pt x="51607" y="37769"/>
                    <a:pt x="6206" y="19694"/>
                  </a:cubicBezTo>
                  <a:cubicBezTo>
                    <a:pt x="1017" y="18403"/>
                    <a:pt x="-1577" y="11948"/>
                    <a:pt x="1017" y="6783"/>
                  </a:cubicBezTo>
                  <a:cubicBezTo>
                    <a:pt x="2315" y="1619"/>
                    <a:pt x="8800" y="-963"/>
                    <a:pt x="13989" y="32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FFFFFF"/>
                </a:solidFill>
              </a:endParaRPr>
            </a:p>
          </p:txBody>
        </p:sp>
        <p:sp>
          <p:nvSpPr>
            <p:cNvPr id="46" name="任意多边形: 形状 278"/>
            <p:cNvSpPr/>
            <p:nvPr/>
          </p:nvSpPr>
          <p:spPr>
            <a:xfrm>
              <a:off x="2859344" y="3246864"/>
              <a:ext cx="951198" cy="949766"/>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FFFFFF"/>
                </a:solidFill>
              </a:endParaRPr>
            </a:p>
          </p:txBody>
        </p:sp>
      </p:grpSp>
      <p:grpSp>
        <p:nvGrpSpPr>
          <p:cNvPr id="96" name="组合 95"/>
          <p:cNvGrpSpPr/>
          <p:nvPr/>
        </p:nvGrpSpPr>
        <p:grpSpPr>
          <a:xfrm>
            <a:off x="4386336" y="1491630"/>
            <a:ext cx="3711801" cy="573953"/>
            <a:chOff x="2291702" y="1996460"/>
            <a:chExt cx="4949068" cy="765271"/>
          </a:xfrm>
        </p:grpSpPr>
        <p:sp>
          <p:nvSpPr>
            <p:cNvPr id="97" name="TextBox 11"/>
            <p:cNvSpPr txBox="1"/>
            <p:nvPr/>
          </p:nvSpPr>
          <p:spPr>
            <a:xfrm>
              <a:off x="2291702" y="2336571"/>
              <a:ext cx="4949068" cy="425160"/>
            </a:xfrm>
            <a:prstGeom prst="rect">
              <a:avLst/>
            </a:prstGeom>
            <a:noFill/>
          </p:spPr>
          <p:txBody>
            <a:bodyPr wrap="square" lIns="0" tIns="0" rIns="0" bIns="0" rtlCol="0">
              <a:spAutoFit/>
              <a:scene3d>
                <a:camera prst="orthographicFront"/>
                <a:lightRig rig="threePt" dir="t"/>
              </a:scene3d>
              <a:sp3d contourW="12700"/>
            </a:bodyPr>
            <a:lstStyle/>
            <a:p>
              <a:pPr>
                <a:lnSpc>
                  <a:spcPct val="120000"/>
                </a:lnSpc>
              </a:pPr>
              <a:r>
                <a:rPr lang="zh-CN" altLang="en-US" sz="900" dirty="0">
                  <a:solidFill>
                    <a:schemeClr val="tx1">
                      <a:lumMod val="65000"/>
                      <a:lumOff val="35000"/>
                    </a:schemeClr>
                  </a:solidFill>
                  <a:latin typeface="+mn-ea"/>
                </a:rPr>
                <a:t>此处添加详细文本描述，建议与标题相关并符合整体语言风格，语言描述尽量</a:t>
              </a:r>
              <a:r>
                <a:rPr lang="en-US" altLang="zh-CN" sz="900" dirty="0">
                  <a:solidFill>
                    <a:schemeClr val="tx1">
                      <a:lumMod val="65000"/>
                      <a:lumOff val="35000"/>
                    </a:schemeClr>
                  </a:solidFill>
                  <a:latin typeface="+mn-ea"/>
                </a:rPr>
                <a:t>……</a:t>
              </a:r>
            </a:p>
          </p:txBody>
        </p:sp>
        <p:sp>
          <p:nvSpPr>
            <p:cNvPr id="98" name="TextBox 11"/>
            <p:cNvSpPr txBox="1"/>
            <p:nvPr/>
          </p:nvSpPr>
          <p:spPr>
            <a:xfrm>
              <a:off x="2291702" y="1996460"/>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sz="1350" dirty="0">
                  <a:solidFill>
                    <a:schemeClr val="tx1">
                      <a:lumMod val="65000"/>
                      <a:lumOff val="35000"/>
                    </a:schemeClr>
                  </a:solidFill>
                  <a:latin typeface="+mn-ea"/>
                </a:rPr>
                <a:t>标题文字添加</a:t>
              </a:r>
              <a:endParaRPr lang="en-US" sz="1350" dirty="0">
                <a:solidFill>
                  <a:schemeClr val="tx1">
                    <a:lumMod val="65000"/>
                    <a:lumOff val="35000"/>
                  </a:schemeClr>
                </a:solidFill>
                <a:latin typeface="+mn-ea"/>
              </a:endParaRPr>
            </a:p>
          </p:txBody>
        </p:sp>
      </p:grpSp>
      <p:grpSp>
        <p:nvGrpSpPr>
          <p:cNvPr id="99" name="组合 98"/>
          <p:cNvGrpSpPr/>
          <p:nvPr/>
        </p:nvGrpSpPr>
        <p:grpSpPr>
          <a:xfrm>
            <a:off x="4386336" y="2208567"/>
            <a:ext cx="3711801" cy="573953"/>
            <a:chOff x="2291702" y="1996460"/>
            <a:chExt cx="4949068" cy="765271"/>
          </a:xfrm>
        </p:grpSpPr>
        <p:sp>
          <p:nvSpPr>
            <p:cNvPr id="100" name="TextBox 11"/>
            <p:cNvSpPr txBox="1"/>
            <p:nvPr/>
          </p:nvSpPr>
          <p:spPr>
            <a:xfrm>
              <a:off x="2291702" y="2336571"/>
              <a:ext cx="4949068" cy="425160"/>
            </a:xfrm>
            <a:prstGeom prst="rect">
              <a:avLst/>
            </a:prstGeom>
            <a:noFill/>
          </p:spPr>
          <p:txBody>
            <a:bodyPr wrap="square" lIns="0" tIns="0" rIns="0" bIns="0" rtlCol="0">
              <a:spAutoFit/>
              <a:scene3d>
                <a:camera prst="orthographicFront"/>
                <a:lightRig rig="threePt" dir="t"/>
              </a:scene3d>
              <a:sp3d contourW="12700"/>
            </a:bodyPr>
            <a:lstStyle/>
            <a:p>
              <a:pPr>
                <a:lnSpc>
                  <a:spcPct val="120000"/>
                </a:lnSpc>
              </a:pPr>
              <a:r>
                <a:rPr lang="zh-CN" altLang="en-US" sz="900" dirty="0">
                  <a:solidFill>
                    <a:schemeClr val="tx1">
                      <a:lumMod val="65000"/>
                      <a:lumOff val="35000"/>
                    </a:schemeClr>
                  </a:solidFill>
                  <a:latin typeface="+mn-ea"/>
                </a:rPr>
                <a:t>此处添加详细文本描述，建议与标题相关并符合整体语言风格，语言描述尽量</a:t>
              </a:r>
              <a:r>
                <a:rPr lang="en-US" altLang="zh-CN" sz="900" dirty="0">
                  <a:solidFill>
                    <a:schemeClr val="tx1">
                      <a:lumMod val="65000"/>
                      <a:lumOff val="35000"/>
                    </a:schemeClr>
                  </a:solidFill>
                  <a:latin typeface="+mn-ea"/>
                </a:rPr>
                <a:t>……</a:t>
              </a:r>
            </a:p>
          </p:txBody>
        </p:sp>
        <p:sp>
          <p:nvSpPr>
            <p:cNvPr id="101" name="TextBox 11"/>
            <p:cNvSpPr txBox="1"/>
            <p:nvPr/>
          </p:nvSpPr>
          <p:spPr>
            <a:xfrm>
              <a:off x="2291702" y="1996460"/>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sz="1350" dirty="0">
                  <a:solidFill>
                    <a:schemeClr val="tx1">
                      <a:lumMod val="65000"/>
                      <a:lumOff val="35000"/>
                    </a:schemeClr>
                  </a:solidFill>
                  <a:latin typeface="+mn-ea"/>
                </a:rPr>
                <a:t>标题文字添加</a:t>
              </a:r>
              <a:endParaRPr lang="en-US" sz="1350" dirty="0">
                <a:solidFill>
                  <a:schemeClr val="tx1">
                    <a:lumMod val="65000"/>
                    <a:lumOff val="35000"/>
                  </a:schemeClr>
                </a:solidFill>
                <a:latin typeface="+mn-ea"/>
              </a:endParaRPr>
            </a:p>
          </p:txBody>
        </p:sp>
      </p:grpSp>
      <p:grpSp>
        <p:nvGrpSpPr>
          <p:cNvPr id="102" name="组合 101"/>
          <p:cNvGrpSpPr/>
          <p:nvPr/>
        </p:nvGrpSpPr>
        <p:grpSpPr>
          <a:xfrm>
            <a:off x="4386336" y="2925504"/>
            <a:ext cx="3711801" cy="573953"/>
            <a:chOff x="2291702" y="1996460"/>
            <a:chExt cx="4949068" cy="765271"/>
          </a:xfrm>
        </p:grpSpPr>
        <p:sp>
          <p:nvSpPr>
            <p:cNvPr id="103" name="TextBox 11"/>
            <p:cNvSpPr txBox="1"/>
            <p:nvPr/>
          </p:nvSpPr>
          <p:spPr>
            <a:xfrm>
              <a:off x="2291702" y="2336571"/>
              <a:ext cx="4949068" cy="425160"/>
            </a:xfrm>
            <a:prstGeom prst="rect">
              <a:avLst/>
            </a:prstGeom>
            <a:noFill/>
          </p:spPr>
          <p:txBody>
            <a:bodyPr wrap="square" lIns="0" tIns="0" rIns="0" bIns="0" rtlCol="0">
              <a:spAutoFit/>
              <a:scene3d>
                <a:camera prst="orthographicFront"/>
                <a:lightRig rig="threePt" dir="t"/>
              </a:scene3d>
              <a:sp3d contourW="12700"/>
            </a:bodyPr>
            <a:lstStyle/>
            <a:p>
              <a:pPr>
                <a:lnSpc>
                  <a:spcPct val="120000"/>
                </a:lnSpc>
              </a:pPr>
              <a:r>
                <a:rPr lang="zh-CN" altLang="en-US" sz="900" dirty="0">
                  <a:solidFill>
                    <a:schemeClr val="tx1">
                      <a:lumMod val="65000"/>
                      <a:lumOff val="35000"/>
                    </a:schemeClr>
                  </a:solidFill>
                  <a:latin typeface="+mn-ea"/>
                </a:rPr>
                <a:t>此处添加详细文本描述，建议与标题相关并符合整体语言风格，语言描述尽量</a:t>
              </a:r>
              <a:r>
                <a:rPr lang="en-US" altLang="zh-CN" sz="900" dirty="0">
                  <a:solidFill>
                    <a:schemeClr val="tx1">
                      <a:lumMod val="65000"/>
                      <a:lumOff val="35000"/>
                    </a:schemeClr>
                  </a:solidFill>
                  <a:latin typeface="+mn-ea"/>
                </a:rPr>
                <a:t>……</a:t>
              </a:r>
            </a:p>
          </p:txBody>
        </p:sp>
        <p:sp>
          <p:nvSpPr>
            <p:cNvPr id="104" name="TextBox 11"/>
            <p:cNvSpPr txBox="1"/>
            <p:nvPr/>
          </p:nvSpPr>
          <p:spPr>
            <a:xfrm>
              <a:off x="2291702" y="1996460"/>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sz="1350" dirty="0">
                  <a:solidFill>
                    <a:schemeClr val="tx1">
                      <a:lumMod val="65000"/>
                      <a:lumOff val="35000"/>
                    </a:schemeClr>
                  </a:solidFill>
                  <a:latin typeface="+mn-ea"/>
                </a:rPr>
                <a:t>标题文字添加</a:t>
              </a:r>
              <a:endParaRPr lang="en-US" sz="1350" dirty="0">
                <a:solidFill>
                  <a:schemeClr val="tx1">
                    <a:lumMod val="65000"/>
                    <a:lumOff val="35000"/>
                  </a:schemeClr>
                </a:solidFill>
                <a:latin typeface="+mn-ea"/>
              </a:endParaRPr>
            </a:p>
          </p:txBody>
        </p:sp>
      </p:grpSp>
      <p:grpSp>
        <p:nvGrpSpPr>
          <p:cNvPr id="105" name="组合 104"/>
          <p:cNvGrpSpPr/>
          <p:nvPr/>
        </p:nvGrpSpPr>
        <p:grpSpPr>
          <a:xfrm>
            <a:off x="4386336" y="3642442"/>
            <a:ext cx="3711801" cy="573953"/>
            <a:chOff x="2291702" y="1996460"/>
            <a:chExt cx="4949068" cy="765271"/>
          </a:xfrm>
        </p:grpSpPr>
        <p:sp>
          <p:nvSpPr>
            <p:cNvPr id="106" name="TextBox 11"/>
            <p:cNvSpPr txBox="1"/>
            <p:nvPr/>
          </p:nvSpPr>
          <p:spPr>
            <a:xfrm>
              <a:off x="2291702" y="2336571"/>
              <a:ext cx="4949068" cy="425160"/>
            </a:xfrm>
            <a:prstGeom prst="rect">
              <a:avLst/>
            </a:prstGeom>
            <a:noFill/>
          </p:spPr>
          <p:txBody>
            <a:bodyPr wrap="square" lIns="0" tIns="0" rIns="0" bIns="0" rtlCol="0">
              <a:spAutoFit/>
              <a:scene3d>
                <a:camera prst="orthographicFront"/>
                <a:lightRig rig="threePt" dir="t"/>
              </a:scene3d>
              <a:sp3d contourW="12700"/>
            </a:bodyPr>
            <a:lstStyle/>
            <a:p>
              <a:pPr>
                <a:lnSpc>
                  <a:spcPct val="120000"/>
                </a:lnSpc>
              </a:pPr>
              <a:r>
                <a:rPr lang="zh-CN" altLang="en-US" sz="900" dirty="0">
                  <a:solidFill>
                    <a:schemeClr val="tx1">
                      <a:lumMod val="65000"/>
                      <a:lumOff val="35000"/>
                    </a:schemeClr>
                  </a:solidFill>
                  <a:latin typeface="+mn-ea"/>
                </a:rPr>
                <a:t>此处添加详细文本描述，建议与标题相关并符合整体语言风格，语言描述尽量</a:t>
              </a:r>
              <a:r>
                <a:rPr lang="en-US" altLang="zh-CN" sz="900" dirty="0">
                  <a:solidFill>
                    <a:schemeClr val="tx1">
                      <a:lumMod val="65000"/>
                      <a:lumOff val="35000"/>
                    </a:schemeClr>
                  </a:solidFill>
                  <a:latin typeface="+mn-ea"/>
                </a:rPr>
                <a:t>……</a:t>
              </a:r>
            </a:p>
          </p:txBody>
        </p:sp>
        <p:sp>
          <p:nvSpPr>
            <p:cNvPr id="107" name="TextBox 11"/>
            <p:cNvSpPr txBox="1"/>
            <p:nvPr/>
          </p:nvSpPr>
          <p:spPr>
            <a:xfrm>
              <a:off x="2291702" y="1996460"/>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sz="1350" dirty="0">
                  <a:solidFill>
                    <a:schemeClr val="tx1">
                      <a:lumMod val="65000"/>
                      <a:lumOff val="35000"/>
                    </a:schemeClr>
                  </a:solidFill>
                  <a:latin typeface="+mn-ea"/>
                </a:rPr>
                <a:t>标题文字添加</a:t>
              </a:r>
              <a:endParaRPr lang="en-US" sz="1350" dirty="0">
                <a:solidFill>
                  <a:schemeClr val="tx1">
                    <a:lumMod val="65000"/>
                    <a:lumOff val="35000"/>
                  </a:schemeClr>
                </a:solidFill>
                <a:latin typeface="+mn-ea"/>
              </a:endParaRPr>
            </a:p>
          </p:txBody>
        </p:sp>
      </p:grpSp>
      <p:sp>
        <p:nvSpPr>
          <p:cNvPr id="108" name="矩形 107"/>
          <p:cNvSpPr/>
          <p:nvPr/>
        </p:nvSpPr>
        <p:spPr>
          <a:xfrm>
            <a:off x="0" y="5059680"/>
            <a:ext cx="7231380" cy="838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矩形 108"/>
          <p:cNvSpPr/>
          <p:nvPr/>
        </p:nvSpPr>
        <p:spPr>
          <a:xfrm>
            <a:off x="8854440" y="5052060"/>
            <a:ext cx="28956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Text Box 7"/>
          <p:cNvSpPr txBox="1">
            <a:spLocks noChangeArrowheads="1"/>
          </p:cNvSpPr>
          <p:nvPr/>
        </p:nvSpPr>
        <p:spPr bwMode="gray">
          <a:xfrm>
            <a:off x="7265400" y="4932500"/>
            <a:ext cx="1620180" cy="230832"/>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900" dirty="0">
                <a:solidFill>
                  <a:schemeClr val="tx1">
                    <a:lumMod val="65000"/>
                    <a:lumOff val="35000"/>
                  </a:schemeClr>
                </a:solidFill>
                <a:latin typeface="+mn-ea"/>
                <a:ea typeface="+mn-ea"/>
                <a:cs typeface="+mn-ea"/>
                <a:sym typeface="方正兰亭黑_GBK" pitchFamily="2" charset="-122"/>
              </a:rPr>
              <a:t>广西医科大学第一附属医院</a:t>
            </a:r>
            <a:endParaRPr lang="en-US" altLang="zh-CN" sz="900" dirty="0">
              <a:solidFill>
                <a:schemeClr val="tx1">
                  <a:lumMod val="65000"/>
                  <a:lumOff val="35000"/>
                </a:schemeClr>
              </a:solidFill>
              <a:latin typeface="+mn-ea"/>
              <a:ea typeface="+mn-ea"/>
              <a:cs typeface="+mn-ea"/>
              <a:sym typeface="方正兰亭黑_GBK" pitchFamily="2" charset="-122"/>
            </a:endParaRPr>
          </a:p>
        </p:txBody>
      </p:sp>
      <p:sp>
        <p:nvSpPr>
          <p:cNvPr id="111" name="十字形 110"/>
          <p:cNvSpPr/>
          <p:nvPr/>
        </p:nvSpPr>
        <p:spPr>
          <a:xfrm>
            <a:off x="185315" y="162455"/>
            <a:ext cx="330411" cy="330411"/>
          </a:xfrm>
          <a:prstGeom prst="plus">
            <a:avLst>
              <a:gd name="adj" fmla="val 33095"/>
            </a:avLst>
          </a:prstGeom>
          <a:solidFill>
            <a:srgbClr val="F98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9BA"/>
              </a:solidFill>
              <a:cs typeface="+mn-ea"/>
              <a:sym typeface="+mn-lt"/>
            </a:endParaRPr>
          </a:p>
        </p:txBody>
      </p:sp>
      <p:sp>
        <p:nvSpPr>
          <p:cNvPr id="112" name="矩形 111"/>
          <p:cNvSpPr/>
          <p:nvPr/>
        </p:nvSpPr>
        <p:spPr>
          <a:xfrm>
            <a:off x="121920" y="121920"/>
            <a:ext cx="457200" cy="411480"/>
          </a:xfrm>
          <a:prstGeom prst="rect">
            <a:avLst/>
          </a:prstGeom>
          <a:noFill/>
          <a:ln>
            <a:solidFill>
              <a:srgbClr val="F98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Text Box 7"/>
          <p:cNvSpPr txBox="1">
            <a:spLocks noChangeArrowheads="1"/>
          </p:cNvSpPr>
          <p:nvPr/>
        </p:nvSpPr>
        <p:spPr bwMode="gray">
          <a:xfrm>
            <a:off x="730436" y="128409"/>
            <a:ext cx="1620180" cy="369332"/>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800" b="1" dirty="0">
                <a:solidFill>
                  <a:schemeClr val="tx1">
                    <a:lumMod val="65000"/>
                    <a:lumOff val="35000"/>
                  </a:schemeClr>
                </a:solidFill>
                <a:latin typeface="+mn-ea"/>
                <a:ea typeface="+mn-ea"/>
                <a:cs typeface="+mn-ea"/>
                <a:sym typeface="方正兰亭黑_GBK" pitchFamily="2" charset="-122"/>
              </a:rPr>
              <a:t>此处添加标题</a:t>
            </a:r>
            <a:endParaRPr lang="en-US" altLang="zh-CN" sz="1800" b="1" dirty="0">
              <a:solidFill>
                <a:schemeClr val="tx1">
                  <a:lumMod val="65000"/>
                  <a:lumOff val="35000"/>
                </a:schemeClr>
              </a:solidFill>
              <a:latin typeface="+mn-ea"/>
              <a:ea typeface="+mn-ea"/>
              <a:cs typeface="+mn-ea"/>
              <a:sym typeface="方正兰亭黑_GBK" pitchFamily="2" charset="-122"/>
            </a:endParaRPr>
          </a:p>
        </p:txBody>
      </p:sp>
      <p:cxnSp>
        <p:nvCxnSpPr>
          <p:cNvPr id="114" name="直接连接符 113"/>
          <p:cNvCxnSpPr/>
          <p:nvPr/>
        </p:nvCxnSpPr>
        <p:spPr>
          <a:xfrm>
            <a:off x="164359" y="640680"/>
            <a:ext cx="8617691" cy="0"/>
          </a:xfrm>
          <a:prstGeom prst="line">
            <a:avLst/>
          </a:prstGeom>
          <a:ln w="9525">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Tm="5000">
        <p14:flythrough/>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96"/>
                                        </p:tgtEl>
                                        <p:attrNameLst>
                                          <p:attrName>style.visibility</p:attrName>
                                        </p:attrNameLst>
                                      </p:cBhvr>
                                      <p:to>
                                        <p:strVal val="visible"/>
                                      </p:to>
                                    </p:set>
                                    <p:anim calcmode="lin" valueType="num">
                                      <p:cBhvr additive="base">
                                        <p:cTn id="14" dur="500" fill="hold"/>
                                        <p:tgtEl>
                                          <p:spTgt spid="96"/>
                                        </p:tgtEl>
                                        <p:attrNameLst>
                                          <p:attrName>ppt_x</p:attrName>
                                        </p:attrNameLst>
                                      </p:cBhvr>
                                      <p:tavLst>
                                        <p:tav tm="0">
                                          <p:val>
                                            <p:strVal val="1+#ppt_w/2"/>
                                          </p:val>
                                        </p:tav>
                                        <p:tav tm="100000">
                                          <p:val>
                                            <p:strVal val="#ppt_x"/>
                                          </p:val>
                                        </p:tav>
                                      </p:tavLst>
                                    </p:anim>
                                    <p:anim calcmode="lin" valueType="num">
                                      <p:cBhvr additive="base">
                                        <p:cTn id="15" dur="500" fill="hold"/>
                                        <p:tgtEl>
                                          <p:spTgt spid="96"/>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99"/>
                                        </p:tgtEl>
                                        <p:attrNameLst>
                                          <p:attrName>style.visibility</p:attrName>
                                        </p:attrNameLst>
                                      </p:cBhvr>
                                      <p:to>
                                        <p:strVal val="visible"/>
                                      </p:to>
                                    </p:set>
                                    <p:anim calcmode="lin" valueType="num">
                                      <p:cBhvr additive="base">
                                        <p:cTn id="19" dur="500" fill="hold"/>
                                        <p:tgtEl>
                                          <p:spTgt spid="99"/>
                                        </p:tgtEl>
                                        <p:attrNameLst>
                                          <p:attrName>ppt_x</p:attrName>
                                        </p:attrNameLst>
                                      </p:cBhvr>
                                      <p:tavLst>
                                        <p:tav tm="0">
                                          <p:val>
                                            <p:strVal val="1+#ppt_w/2"/>
                                          </p:val>
                                        </p:tav>
                                        <p:tav tm="100000">
                                          <p:val>
                                            <p:strVal val="#ppt_x"/>
                                          </p:val>
                                        </p:tav>
                                      </p:tavLst>
                                    </p:anim>
                                    <p:anim calcmode="lin" valueType="num">
                                      <p:cBhvr additive="base">
                                        <p:cTn id="20" dur="500" fill="hold"/>
                                        <p:tgtEl>
                                          <p:spTgt spid="99"/>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102"/>
                                        </p:tgtEl>
                                        <p:attrNameLst>
                                          <p:attrName>style.visibility</p:attrName>
                                        </p:attrNameLst>
                                      </p:cBhvr>
                                      <p:to>
                                        <p:strVal val="visible"/>
                                      </p:to>
                                    </p:set>
                                    <p:anim calcmode="lin" valueType="num">
                                      <p:cBhvr additive="base">
                                        <p:cTn id="24" dur="500" fill="hold"/>
                                        <p:tgtEl>
                                          <p:spTgt spid="102"/>
                                        </p:tgtEl>
                                        <p:attrNameLst>
                                          <p:attrName>ppt_x</p:attrName>
                                        </p:attrNameLst>
                                      </p:cBhvr>
                                      <p:tavLst>
                                        <p:tav tm="0">
                                          <p:val>
                                            <p:strVal val="1+#ppt_w/2"/>
                                          </p:val>
                                        </p:tav>
                                        <p:tav tm="100000">
                                          <p:val>
                                            <p:strVal val="#ppt_x"/>
                                          </p:val>
                                        </p:tav>
                                      </p:tavLst>
                                    </p:anim>
                                    <p:anim calcmode="lin" valueType="num">
                                      <p:cBhvr additive="base">
                                        <p:cTn id="25" dur="500" fill="hold"/>
                                        <p:tgtEl>
                                          <p:spTgt spid="102"/>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105"/>
                                        </p:tgtEl>
                                        <p:attrNameLst>
                                          <p:attrName>style.visibility</p:attrName>
                                        </p:attrNameLst>
                                      </p:cBhvr>
                                      <p:to>
                                        <p:strVal val="visible"/>
                                      </p:to>
                                    </p:set>
                                    <p:anim calcmode="lin" valueType="num">
                                      <p:cBhvr additive="base">
                                        <p:cTn id="29" dur="500" fill="hold"/>
                                        <p:tgtEl>
                                          <p:spTgt spid="105"/>
                                        </p:tgtEl>
                                        <p:attrNameLst>
                                          <p:attrName>ppt_x</p:attrName>
                                        </p:attrNameLst>
                                      </p:cBhvr>
                                      <p:tavLst>
                                        <p:tav tm="0">
                                          <p:val>
                                            <p:strVal val="1+#ppt_w/2"/>
                                          </p:val>
                                        </p:tav>
                                        <p:tav tm="100000">
                                          <p:val>
                                            <p:strVal val="#ppt_x"/>
                                          </p:val>
                                        </p:tav>
                                      </p:tavLst>
                                    </p:anim>
                                    <p:anim calcmode="lin" valueType="num">
                                      <p:cBhvr additive="base">
                                        <p:cTn id="30" dur="500" fill="hold"/>
                                        <p:tgtEl>
                                          <p:spTgt spid="105"/>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111"/>
                                        </p:tgtEl>
                                        <p:attrNameLst>
                                          <p:attrName>style.visibility</p:attrName>
                                        </p:attrNameLst>
                                      </p:cBhvr>
                                      <p:to>
                                        <p:strVal val="visible"/>
                                      </p:to>
                                    </p:set>
                                    <p:anim calcmode="lin" valueType="num">
                                      <p:cBhvr>
                                        <p:cTn id="34" dur="600" fill="hold"/>
                                        <p:tgtEl>
                                          <p:spTgt spid="111"/>
                                        </p:tgtEl>
                                        <p:attrNameLst>
                                          <p:attrName>ppt_w</p:attrName>
                                        </p:attrNameLst>
                                      </p:cBhvr>
                                      <p:tavLst>
                                        <p:tav tm="0">
                                          <p:val>
                                            <p:fltVal val="0"/>
                                          </p:val>
                                        </p:tav>
                                        <p:tav tm="100000">
                                          <p:val>
                                            <p:strVal val="#ppt_w"/>
                                          </p:val>
                                        </p:tav>
                                      </p:tavLst>
                                    </p:anim>
                                    <p:anim calcmode="lin" valueType="num">
                                      <p:cBhvr>
                                        <p:cTn id="35" dur="600" fill="hold"/>
                                        <p:tgtEl>
                                          <p:spTgt spid="111"/>
                                        </p:tgtEl>
                                        <p:attrNameLst>
                                          <p:attrName>ppt_h</p:attrName>
                                        </p:attrNameLst>
                                      </p:cBhvr>
                                      <p:tavLst>
                                        <p:tav tm="0">
                                          <p:val>
                                            <p:fltVal val="0"/>
                                          </p:val>
                                        </p:tav>
                                        <p:tav tm="100000">
                                          <p:val>
                                            <p:strVal val="#ppt_h"/>
                                          </p:val>
                                        </p:tav>
                                      </p:tavLst>
                                    </p:anim>
                                    <p:animEffect transition="in" filter="fade">
                                      <p:cBhvr>
                                        <p:cTn id="36" dur="600"/>
                                        <p:tgtEl>
                                          <p:spTgt spid="111"/>
                                        </p:tgtEl>
                                      </p:cBhvr>
                                    </p:animEffect>
                                  </p:childTnLst>
                                </p:cTn>
                              </p:par>
                              <p:par>
                                <p:cTn id="37" presetID="22" presetClass="entr" presetSubtype="4" fill="hold" nodeType="withEffect">
                                  <p:stCondLst>
                                    <p:cond delay="250"/>
                                  </p:stCondLst>
                                  <p:childTnLst>
                                    <p:set>
                                      <p:cBhvr>
                                        <p:cTn id="38" dur="1" fill="hold">
                                          <p:stCondLst>
                                            <p:cond delay="0"/>
                                          </p:stCondLst>
                                        </p:cTn>
                                        <p:tgtEl>
                                          <p:spTgt spid="114"/>
                                        </p:tgtEl>
                                        <p:attrNameLst>
                                          <p:attrName>style.visibility</p:attrName>
                                        </p:attrNameLst>
                                      </p:cBhvr>
                                      <p:to>
                                        <p:strVal val="visible"/>
                                      </p:to>
                                    </p:set>
                                    <p:animEffect transition="in" filter="wipe(down)">
                                      <p:cBhvr>
                                        <p:cTn id="39"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组合 32"/>
          <p:cNvGrpSpPr/>
          <p:nvPr/>
        </p:nvGrpSpPr>
        <p:grpSpPr>
          <a:xfrm>
            <a:off x="755576" y="1422077"/>
            <a:ext cx="3647687" cy="1319227"/>
            <a:chOff x="872378" y="1886675"/>
            <a:chExt cx="4863582" cy="1758969"/>
          </a:xfrm>
        </p:grpSpPr>
        <p:sp>
          <p:nvSpPr>
            <p:cNvPr id="109" name="矩形 108"/>
            <p:cNvSpPr/>
            <p:nvPr/>
          </p:nvSpPr>
          <p:spPr>
            <a:xfrm>
              <a:off x="872378" y="1886675"/>
              <a:ext cx="4863582" cy="172819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n-ea"/>
                <a:cs typeface="+mn-ea"/>
              </a:endParaRPr>
            </a:p>
          </p:txBody>
        </p:sp>
        <p:sp>
          <p:nvSpPr>
            <p:cNvPr id="110" name="文本框 109"/>
            <p:cNvSpPr txBox="1"/>
            <p:nvPr/>
          </p:nvSpPr>
          <p:spPr>
            <a:xfrm>
              <a:off x="5052897" y="3091647"/>
              <a:ext cx="592469" cy="553997"/>
            </a:xfrm>
            <a:prstGeom prst="rect">
              <a:avLst/>
            </a:prstGeom>
            <a:noFill/>
          </p:spPr>
          <p:txBody>
            <a:bodyPr wrap="none" rtlCol="0">
              <a:spAutoFit/>
            </a:bodyPr>
            <a:lstStyle/>
            <a:p>
              <a:r>
                <a:rPr lang="en-US" altLang="zh-CN" sz="2100" dirty="0">
                  <a:solidFill>
                    <a:schemeClr val="bg1"/>
                  </a:solidFill>
                  <a:latin typeface="+mn-ea"/>
                  <a:cs typeface="+mn-ea"/>
                </a:rPr>
                <a:t>01</a:t>
              </a:r>
              <a:endParaRPr lang="zh-CN" altLang="en-US" sz="2100" dirty="0">
                <a:solidFill>
                  <a:schemeClr val="bg1"/>
                </a:solidFill>
                <a:latin typeface="+mn-ea"/>
                <a:cs typeface="+mn-ea"/>
              </a:endParaRPr>
            </a:p>
          </p:txBody>
        </p:sp>
        <p:grpSp>
          <p:nvGrpSpPr>
            <p:cNvPr id="111" name="组合 35"/>
            <p:cNvGrpSpPr/>
            <p:nvPr/>
          </p:nvGrpSpPr>
          <p:grpSpPr>
            <a:xfrm>
              <a:off x="1363141" y="2197379"/>
              <a:ext cx="3689756" cy="992799"/>
              <a:chOff x="5133155" y="1649255"/>
              <a:chExt cx="3689756" cy="992799"/>
            </a:xfrm>
          </p:grpSpPr>
          <p:sp>
            <p:nvSpPr>
              <p:cNvPr id="112" name="矩形 111"/>
              <p:cNvSpPr/>
              <p:nvPr/>
            </p:nvSpPr>
            <p:spPr>
              <a:xfrm>
                <a:off x="5133155" y="2001879"/>
                <a:ext cx="3689756" cy="64017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50" dirty="0">
                    <a:solidFill>
                      <a:schemeClr val="bg1"/>
                    </a:solidFill>
                    <a:latin typeface="+mn-ea"/>
                    <a:cs typeface="+mn-ea"/>
                  </a:rPr>
                  <a:t>用户可以在投影仪或者计算机上进行演示也可以将演示文稿打印出来制作成胶片</a:t>
                </a:r>
              </a:p>
            </p:txBody>
          </p:sp>
          <p:sp>
            <p:nvSpPr>
              <p:cNvPr id="113" name="矩形 112"/>
              <p:cNvSpPr/>
              <p:nvPr/>
            </p:nvSpPr>
            <p:spPr>
              <a:xfrm>
                <a:off x="5133155" y="1649255"/>
                <a:ext cx="2241975" cy="455509"/>
              </a:xfrm>
              <a:prstGeom prst="rect">
                <a:avLst/>
              </a:prstGeom>
            </p:spPr>
            <p:txBody>
              <a:bodyPr wrap="square">
                <a:spAutoFit/>
                <a:scene3d>
                  <a:camera prst="orthographicFront"/>
                  <a:lightRig rig="threePt" dir="t"/>
                </a:scene3d>
                <a:sp3d contourW="12700"/>
              </a:bodyPr>
              <a:lstStyle/>
              <a:p>
                <a:pPr>
                  <a:lnSpc>
                    <a:spcPct val="120000"/>
                  </a:lnSpc>
                </a:pPr>
                <a:r>
                  <a:rPr lang="zh-CN" altLang="en-US" sz="1350" dirty="0">
                    <a:solidFill>
                      <a:schemeClr val="bg1"/>
                    </a:solidFill>
                    <a:latin typeface="+mn-ea"/>
                    <a:cs typeface="+mn-ea"/>
                  </a:rPr>
                  <a:t>标题文字添加</a:t>
                </a:r>
              </a:p>
            </p:txBody>
          </p:sp>
        </p:grpSp>
      </p:grpSp>
      <p:grpSp>
        <p:nvGrpSpPr>
          <p:cNvPr id="114" name="组合 38"/>
          <p:cNvGrpSpPr/>
          <p:nvPr/>
        </p:nvGrpSpPr>
        <p:grpSpPr>
          <a:xfrm>
            <a:off x="1123649" y="2988251"/>
            <a:ext cx="3230898" cy="1030614"/>
            <a:chOff x="1363141" y="3974907"/>
            <a:chExt cx="4307863" cy="1374152"/>
          </a:xfrm>
        </p:grpSpPr>
        <p:sp>
          <p:nvSpPr>
            <p:cNvPr id="115" name="文本框 114"/>
            <p:cNvSpPr txBox="1"/>
            <p:nvPr/>
          </p:nvSpPr>
          <p:spPr>
            <a:xfrm>
              <a:off x="5078535" y="3974907"/>
              <a:ext cx="592469" cy="553997"/>
            </a:xfrm>
            <a:prstGeom prst="rect">
              <a:avLst/>
            </a:prstGeom>
            <a:solidFill>
              <a:schemeClr val="accent1"/>
            </a:solidFill>
            <a:ln>
              <a:noFill/>
            </a:ln>
            <a:effectLst/>
          </p:spPr>
          <p:txBody>
            <a:bodyPr wrap="none" rtlCol="0">
              <a:spAutoFit/>
            </a:bodyPr>
            <a:lstStyle/>
            <a:p>
              <a:r>
                <a:rPr lang="en-US" altLang="zh-CN" sz="2100" dirty="0">
                  <a:solidFill>
                    <a:schemeClr val="bg2"/>
                  </a:solidFill>
                  <a:latin typeface="+mn-ea"/>
                  <a:cs typeface="+mn-ea"/>
                </a:rPr>
                <a:t>03</a:t>
              </a:r>
              <a:endParaRPr lang="zh-CN" altLang="en-US" sz="2100" dirty="0">
                <a:solidFill>
                  <a:schemeClr val="bg2"/>
                </a:solidFill>
                <a:latin typeface="+mn-ea"/>
                <a:cs typeface="+mn-ea"/>
              </a:endParaRPr>
            </a:p>
          </p:txBody>
        </p:sp>
        <p:grpSp>
          <p:nvGrpSpPr>
            <p:cNvPr id="116" name="组合 40"/>
            <p:cNvGrpSpPr/>
            <p:nvPr/>
          </p:nvGrpSpPr>
          <p:grpSpPr>
            <a:xfrm>
              <a:off x="1363141" y="4356260"/>
              <a:ext cx="3689756" cy="992799"/>
              <a:chOff x="5133155" y="1649255"/>
              <a:chExt cx="3689756" cy="992799"/>
            </a:xfrm>
          </p:grpSpPr>
          <p:sp>
            <p:nvSpPr>
              <p:cNvPr id="117" name="矩形 116"/>
              <p:cNvSpPr/>
              <p:nvPr/>
            </p:nvSpPr>
            <p:spPr>
              <a:xfrm>
                <a:off x="5133155" y="2001879"/>
                <a:ext cx="3689756" cy="64017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50" dirty="0">
                    <a:solidFill>
                      <a:schemeClr val="tx1">
                        <a:lumMod val="65000"/>
                        <a:lumOff val="35000"/>
                      </a:schemeClr>
                    </a:solidFill>
                    <a:latin typeface="+mn-ea"/>
                    <a:cs typeface="+mn-ea"/>
                  </a:rPr>
                  <a:t>用户可以在投影仪或者计算机上进行演示也可以将演示文稿打印出来制作成胶片</a:t>
                </a:r>
              </a:p>
            </p:txBody>
          </p:sp>
          <p:sp>
            <p:nvSpPr>
              <p:cNvPr id="118" name="矩形 117"/>
              <p:cNvSpPr/>
              <p:nvPr/>
            </p:nvSpPr>
            <p:spPr>
              <a:xfrm>
                <a:off x="5133155" y="1649255"/>
                <a:ext cx="2241974" cy="455509"/>
              </a:xfrm>
              <a:prstGeom prst="rect">
                <a:avLst/>
              </a:prstGeom>
            </p:spPr>
            <p:txBody>
              <a:bodyPr wrap="square">
                <a:spAutoFit/>
                <a:scene3d>
                  <a:camera prst="orthographicFront"/>
                  <a:lightRig rig="threePt" dir="t"/>
                </a:scene3d>
                <a:sp3d contourW="12700"/>
              </a:bodyPr>
              <a:lstStyle/>
              <a:p>
                <a:pPr>
                  <a:lnSpc>
                    <a:spcPct val="120000"/>
                  </a:lnSpc>
                </a:pPr>
                <a:r>
                  <a:rPr lang="zh-CN" altLang="en-US" sz="1350" dirty="0">
                    <a:solidFill>
                      <a:schemeClr val="tx1">
                        <a:lumMod val="65000"/>
                        <a:lumOff val="35000"/>
                      </a:schemeClr>
                    </a:solidFill>
                    <a:latin typeface="+mn-ea"/>
                    <a:cs typeface="+mn-ea"/>
                  </a:rPr>
                  <a:t>标题文字添加</a:t>
                </a:r>
              </a:p>
            </p:txBody>
          </p:sp>
        </p:grpSp>
      </p:grpSp>
      <p:grpSp>
        <p:nvGrpSpPr>
          <p:cNvPr id="119" name="组合 43"/>
          <p:cNvGrpSpPr/>
          <p:nvPr/>
        </p:nvGrpSpPr>
        <p:grpSpPr>
          <a:xfrm>
            <a:off x="4752020" y="2988251"/>
            <a:ext cx="3647687" cy="1296144"/>
            <a:chOff x="6200970" y="3974907"/>
            <a:chExt cx="4863582" cy="1728192"/>
          </a:xfrm>
        </p:grpSpPr>
        <p:sp>
          <p:nvSpPr>
            <p:cNvPr id="120" name="矩形 119"/>
            <p:cNvSpPr/>
            <p:nvPr/>
          </p:nvSpPr>
          <p:spPr>
            <a:xfrm>
              <a:off x="6200970" y="3974907"/>
              <a:ext cx="4863582" cy="172819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latin typeface="+mn-ea"/>
                <a:cs typeface="+mn-ea"/>
              </a:endParaRPr>
            </a:p>
          </p:txBody>
        </p:sp>
        <p:sp>
          <p:nvSpPr>
            <p:cNvPr id="121" name="文本框 120"/>
            <p:cNvSpPr txBox="1"/>
            <p:nvPr/>
          </p:nvSpPr>
          <p:spPr>
            <a:xfrm>
              <a:off x="6216149" y="3993050"/>
              <a:ext cx="592469" cy="553997"/>
            </a:xfrm>
            <a:prstGeom prst="rect">
              <a:avLst/>
            </a:prstGeom>
            <a:noFill/>
          </p:spPr>
          <p:txBody>
            <a:bodyPr wrap="none" rtlCol="0">
              <a:spAutoFit/>
            </a:bodyPr>
            <a:lstStyle/>
            <a:p>
              <a:r>
                <a:rPr lang="en-US" altLang="zh-CN" sz="2100" dirty="0">
                  <a:solidFill>
                    <a:schemeClr val="bg1"/>
                  </a:solidFill>
                  <a:latin typeface="+mn-ea"/>
                  <a:cs typeface="+mn-ea"/>
                </a:rPr>
                <a:t>02</a:t>
              </a:r>
              <a:endParaRPr lang="zh-CN" altLang="en-US" sz="2100" dirty="0">
                <a:solidFill>
                  <a:schemeClr val="bg1"/>
                </a:solidFill>
                <a:latin typeface="+mn-ea"/>
                <a:cs typeface="+mn-ea"/>
              </a:endParaRPr>
            </a:p>
          </p:txBody>
        </p:sp>
        <p:grpSp>
          <p:nvGrpSpPr>
            <p:cNvPr id="122" name="组合 46"/>
            <p:cNvGrpSpPr/>
            <p:nvPr/>
          </p:nvGrpSpPr>
          <p:grpSpPr>
            <a:xfrm>
              <a:off x="6913041" y="4356260"/>
              <a:ext cx="3689756" cy="992799"/>
              <a:chOff x="5133155" y="1649255"/>
              <a:chExt cx="3689756" cy="992799"/>
            </a:xfrm>
          </p:grpSpPr>
          <p:sp>
            <p:nvSpPr>
              <p:cNvPr id="123" name="矩形 122"/>
              <p:cNvSpPr/>
              <p:nvPr/>
            </p:nvSpPr>
            <p:spPr>
              <a:xfrm>
                <a:off x="5133155" y="2001879"/>
                <a:ext cx="3689756" cy="64017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50" dirty="0">
                    <a:solidFill>
                      <a:schemeClr val="bg1"/>
                    </a:solidFill>
                    <a:latin typeface="+mn-ea"/>
                    <a:cs typeface="+mn-ea"/>
                  </a:rPr>
                  <a:t>用户可以在投影仪或者计算机上进行演示也可以将演示文稿打印出来制作成胶片</a:t>
                </a:r>
              </a:p>
            </p:txBody>
          </p:sp>
          <p:sp>
            <p:nvSpPr>
              <p:cNvPr id="124" name="矩形 123"/>
              <p:cNvSpPr/>
              <p:nvPr/>
            </p:nvSpPr>
            <p:spPr>
              <a:xfrm>
                <a:off x="5133155" y="1649255"/>
                <a:ext cx="2241975" cy="455509"/>
              </a:xfrm>
              <a:prstGeom prst="rect">
                <a:avLst/>
              </a:prstGeom>
            </p:spPr>
            <p:txBody>
              <a:bodyPr wrap="square">
                <a:spAutoFit/>
                <a:scene3d>
                  <a:camera prst="orthographicFront"/>
                  <a:lightRig rig="threePt" dir="t"/>
                </a:scene3d>
                <a:sp3d contourW="12700"/>
              </a:bodyPr>
              <a:lstStyle/>
              <a:p>
                <a:pPr>
                  <a:lnSpc>
                    <a:spcPct val="120000"/>
                  </a:lnSpc>
                </a:pPr>
                <a:r>
                  <a:rPr lang="zh-CN" altLang="en-US" sz="1350" dirty="0">
                    <a:solidFill>
                      <a:schemeClr val="bg1"/>
                    </a:solidFill>
                    <a:latin typeface="+mn-ea"/>
                    <a:cs typeface="+mn-ea"/>
                  </a:rPr>
                  <a:t>标题文字添加</a:t>
                </a:r>
              </a:p>
            </p:txBody>
          </p:sp>
        </p:grpSp>
      </p:grpSp>
      <p:grpSp>
        <p:nvGrpSpPr>
          <p:cNvPr id="125" name="组合 49"/>
          <p:cNvGrpSpPr/>
          <p:nvPr/>
        </p:nvGrpSpPr>
        <p:grpSpPr>
          <a:xfrm>
            <a:off x="4763405" y="1655104"/>
            <a:ext cx="3289986" cy="1086199"/>
            <a:chOff x="6216149" y="2197379"/>
            <a:chExt cx="4386648" cy="1448265"/>
          </a:xfrm>
        </p:grpSpPr>
        <p:sp>
          <p:nvSpPr>
            <p:cNvPr id="126" name="文本框 125"/>
            <p:cNvSpPr txBox="1"/>
            <p:nvPr/>
          </p:nvSpPr>
          <p:spPr>
            <a:xfrm>
              <a:off x="6216149" y="3091647"/>
              <a:ext cx="592469" cy="553997"/>
            </a:xfrm>
            <a:prstGeom prst="rect">
              <a:avLst/>
            </a:prstGeom>
            <a:solidFill>
              <a:schemeClr val="accent2"/>
            </a:solidFill>
            <a:ln>
              <a:noFill/>
            </a:ln>
            <a:effectLst/>
          </p:spPr>
          <p:txBody>
            <a:bodyPr wrap="none" rtlCol="0">
              <a:spAutoFit/>
            </a:bodyPr>
            <a:lstStyle/>
            <a:p>
              <a:r>
                <a:rPr lang="en-US" altLang="zh-CN" sz="2100" dirty="0">
                  <a:solidFill>
                    <a:schemeClr val="bg2"/>
                  </a:solidFill>
                  <a:latin typeface="+mn-ea"/>
                  <a:cs typeface="+mn-ea"/>
                </a:rPr>
                <a:t>04</a:t>
              </a:r>
              <a:endParaRPr lang="zh-CN" altLang="en-US" sz="2100" dirty="0">
                <a:solidFill>
                  <a:schemeClr val="bg2"/>
                </a:solidFill>
                <a:latin typeface="+mn-ea"/>
                <a:cs typeface="+mn-ea"/>
              </a:endParaRPr>
            </a:p>
          </p:txBody>
        </p:sp>
        <p:grpSp>
          <p:nvGrpSpPr>
            <p:cNvPr id="127" name="组合 51"/>
            <p:cNvGrpSpPr/>
            <p:nvPr/>
          </p:nvGrpSpPr>
          <p:grpSpPr>
            <a:xfrm>
              <a:off x="6913041" y="2197379"/>
              <a:ext cx="3689756" cy="992799"/>
              <a:chOff x="5133155" y="1649255"/>
              <a:chExt cx="3689756" cy="992799"/>
            </a:xfrm>
          </p:grpSpPr>
          <p:sp>
            <p:nvSpPr>
              <p:cNvPr id="128" name="矩形 127"/>
              <p:cNvSpPr/>
              <p:nvPr/>
            </p:nvSpPr>
            <p:spPr>
              <a:xfrm>
                <a:off x="5133155" y="2001879"/>
                <a:ext cx="3689756" cy="64017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50" dirty="0">
                    <a:solidFill>
                      <a:schemeClr val="tx1">
                        <a:lumMod val="65000"/>
                        <a:lumOff val="35000"/>
                      </a:schemeClr>
                    </a:solidFill>
                    <a:latin typeface="+mn-ea"/>
                    <a:cs typeface="+mn-ea"/>
                  </a:rPr>
                  <a:t>用户可以在投影仪或者计算机上进行演示也可以将演示文稿打印出来制作成胶片</a:t>
                </a:r>
              </a:p>
            </p:txBody>
          </p:sp>
          <p:sp>
            <p:nvSpPr>
              <p:cNvPr id="129" name="矩形 128"/>
              <p:cNvSpPr/>
              <p:nvPr/>
            </p:nvSpPr>
            <p:spPr>
              <a:xfrm>
                <a:off x="5133155" y="1649255"/>
                <a:ext cx="2241975" cy="455509"/>
              </a:xfrm>
              <a:prstGeom prst="rect">
                <a:avLst/>
              </a:prstGeom>
            </p:spPr>
            <p:txBody>
              <a:bodyPr wrap="square">
                <a:spAutoFit/>
                <a:scene3d>
                  <a:camera prst="orthographicFront"/>
                  <a:lightRig rig="threePt" dir="t"/>
                </a:scene3d>
                <a:sp3d contourW="12700"/>
              </a:bodyPr>
              <a:lstStyle/>
              <a:p>
                <a:pPr>
                  <a:lnSpc>
                    <a:spcPct val="120000"/>
                  </a:lnSpc>
                </a:pPr>
                <a:r>
                  <a:rPr lang="zh-CN" altLang="en-US" sz="1350" dirty="0">
                    <a:solidFill>
                      <a:schemeClr val="tx1">
                        <a:lumMod val="65000"/>
                        <a:lumOff val="35000"/>
                      </a:schemeClr>
                    </a:solidFill>
                    <a:latin typeface="+mn-ea"/>
                    <a:cs typeface="+mn-ea"/>
                  </a:rPr>
                  <a:t>标题文字添加</a:t>
                </a:r>
              </a:p>
            </p:txBody>
          </p:sp>
        </p:grpSp>
      </p:grpSp>
      <p:sp>
        <p:nvSpPr>
          <p:cNvPr id="24" name="矩形 23"/>
          <p:cNvSpPr/>
          <p:nvPr/>
        </p:nvSpPr>
        <p:spPr>
          <a:xfrm>
            <a:off x="0" y="5059680"/>
            <a:ext cx="7231380" cy="838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8854440" y="5052060"/>
            <a:ext cx="28956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 Box 7"/>
          <p:cNvSpPr txBox="1">
            <a:spLocks noChangeArrowheads="1"/>
          </p:cNvSpPr>
          <p:nvPr/>
        </p:nvSpPr>
        <p:spPr bwMode="gray">
          <a:xfrm>
            <a:off x="7265400" y="4932500"/>
            <a:ext cx="1620180" cy="230832"/>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900" dirty="0">
                <a:solidFill>
                  <a:schemeClr val="tx1">
                    <a:lumMod val="65000"/>
                    <a:lumOff val="35000"/>
                  </a:schemeClr>
                </a:solidFill>
                <a:latin typeface="+mn-ea"/>
                <a:ea typeface="+mn-ea"/>
                <a:cs typeface="+mn-ea"/>
                <a:sym typeface="方正兰亭黑_GBK" pitchFamily="2" charset="-122"/>
              </a:rPr>
              <a:t>广西医科大学第一附属医院</a:t>
            </a:r>
            <a:endParaRPr lang="en-US" altLang="zh-CN" sz="900" dirty="0">
              <a:solidFill>
                <a:schemeClr val="tx1">
                  <a:lumMod val="65000"/>
                  <a:lumOff val="35000"/>
                </a:schemeClr>
              </a:solidFill>
              <a:latin typeface="+mn-ea"/>
              <a:ea typeface="+mn-ea"/>
              <a:cs typeface="+mn-ea"/>
              <a:sym typeface="方正兰亭黑_GBK" pitchFamily="2" charset="-122"/>
            </a:endParaRPr>
          </a:p>
        </p:txBody>
      </p:sp>
      <p:sp>
        <p:nvSpPr>
          <p:cNvPr id="27" name="十字形 26"/>
          <p:cNvSpPr/>
          <p:nvPr/>
        </p:nvSpPr>
        <p:spPr>
          <a:xfrm>
            <a:off x="185315" y="162455"/>
            <a:ext cx="330411" cy="330411"/>
          </a:xfrm>
          <a:prstGeom prst="plus">
            <a:avLst>
              <a:gd name="adj" fmla="val 33095"/>
            </a:avLst>
          </a:prstGeom>
          <a:solidFill>
            <a:srgbClr val="F98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9BA"/>
              </a:solidFill>
              <a:cs typeface="+mn-ea"/>
              <a:sym typeface="+mn-lt"/>
            </a:endParaRPr>
          </a:p>
        </p:txBody>
      </p:sp>
      <p:sp>
        <p:nvSpPr>
          <p:cNvPr id="28" name="矩形 27"/>
          <p:cNvSpPr/>
          <p:nvPr/>
        </p:nvSpPr>
        <p:spPr>
          <a:xfrm>
            <a:off x="121920" y="121920"/>
            <a:ext cx="457200" cy="411480"/>
          </a:xfrm>
          <a:prstGeom prst="rect">
            <a:avLst/>
          </a:prstGeom>
          <a:noFill/>
          <a:ln>
            <a:solidFill>
              <a:srgbClr val="F98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 Box 7"/>
          <p:cNvSpPr txBox="1">
            <a:spLocks noChangeArrowheads="1"/>
          </p:cNvSpPr>
          <p:nvPr/>
        </p:nvSpPr>
        <p:spPr bwMode="gray">
          <a:xfrm>
            <a:off x="730436" y="128409"/>
            <a:ext cx="1620180" cy="369332"/>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800" b="1" dirty="0">
                <a:solidFill>
                  <a:schemeClr val="tx1">
                    <a:lumMod val="65000"/>
                    <a:lumOff val="35000"/>
                  </a:schemeClr>
                </a:solidFill>
                <a:latin typeface="+mn-ea"/>
                <a:ea typeface="+mn-ea"/>
                <a:cs typeface="+mn-ea"/>
                <a:sym typeface="方正兰亭黑_GBK" pitchFamily="2" charset="-122"/>
              </a:rPr>
              <a:t>此处添加标题</a:t>
            </a:r>
            <a:endParaRPr lang="en-US" altLang="zh-CN" sz="1800" b="1" dirty="0">
              <a:solidFill>
                <a:schemeClr val="tx1">
                  <a:lumMod val="65000"/>
                  <a:lumOff val="35000"/>
                </a:schemeClr>
              </a:solidFill>
              <a:latin typeface="+mn-ea"/>
              <a:ea typeface="+mn-ea"/>
              <a:cs typeface="+mn-ea"/>
              <a:sym typeface="方正兰亭黑_GBK" pitchFamily="2" charset="-122"/>
            </a:endParaRPr>
          </a:p>
        </p:txBody>
      </p:sp>
      <p:cxnSp>
        <p:nvCxnSpPr>
          <p:cNvPr id="30" name="直接连接符 29"/>
          <p:cNvCxnSpPr/>
          <p:nvPr/>
        </p:nvCxnSpPr>
        <p:spPr>
          <a:xfrm>
            <a:off x="164359" y="640680"/>
            <a:ext cx="8617691" cy="0"/>
          </a:xfrm>
          <a:prstGeom prst="line">
            <a:avLst/>
          </a:prstGeom>
          <a:ln w="9525">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Tm="5000">
        <p14:flythrough/>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fade">
                                      <p:cBhvr>
                                        <p:cTn id="11" dur="500"/>
                                        <p:tgtEl>
                                          <p:spTgt spid="11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4"/>
                                        </p:tgtEl>
                                        <p:attrNameLst>
                                          <p:attrName>style.visibility</p:attrName>
                                        </p:attrNameLst>
                                      </p:cBhvr>
                                      <p:to>
                                        <p:strVal val="visible"/>
                                      </p:to>
                                    </p:set>
                                    <p:animEffect transition="in" filter="fade">
                                      <p:cBhvr>
                                        <p:cTn id="15" dur="500"/>
                                        <p:tgtEl>
                                          <p:spTgt spid="1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5"/>
                                        </p:tgtEl>
                                        <p:attrNameLst>
                                          <p:attrName>style.visibility</p:attrName>
                                        </p:attrNameLst>
                                      </p:cBhvr>
                                      <p:to>
                                        <p:strVal val="visible"/>
                                      </p:to>
                                    </p:set>
                                    <p:animEffect transition="in" filter="fade">
                                      <p:cBhvr>
                                        <p:cTn id="19" dur="500"/>
                                        <p:tgtEl>
                                          <p:spTgt spid="125"/>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600" fill="hold"/>
                                        <p:tgtEl>
                                          <p:spTgt spid="27"/>
                                        </p:tgtEl>
                                        <p:attrNameLst>
                                          <p:attrName>ppt_w</p:attrName>
                                        </p:attrNameLst>
                                      </p:cBhvr>
                                      <p:tavLst>
                                        <p:tav tm="0">
                                          <p:val>
                                            <p:fltVal val="0"/>
                                          </p:val>
                                        </p:tav>
                                        <p:tav tm="100000">
                                          <p:val>
                                            <p:strVal val="#ppt_w"/>
                                          </p:val>
                                        </p:tav>
                                      </p:tavLst>
                                    </p:anim>
                                    <p:anim calcmode="lin" valueType="num">
                                      <p:cBhvr>
                                        <p:cTn id="24" dur="600" fill="hold"/>
                                        <p:tgtEl>
                                          <p:spTgt spid="27"/>
                                        </p:tgtEl>
                                        <p:attrNameLst>
                                          <p:attrName>ppt_h</p:attrName>
                                        </p:attrNameLst>
                                      </p:cBhvr>
                                      <p:tavLst>
                                        <p:tav tm="0">
                                          <p:val>
                                            <p:fltVal val="0"/>
                                          </p:val>
                                        </p:tav>
                                        <p:tav tm="100000">
                                          <p:val>
                                            <p:strVal val="#ppt_h"/>
                                          </p:val>
                                        </p:tav>
                                      </p:tavLst>
                                    </p:anim>
                                    <p:animEffect transition="in" filter="fade">
                                      <p:cBhvr>
                                        <p:cTn id="25" dur="600"/>
                                        <p:tgtEl>
                                          <p:spTgt spid="27"/>
                                        </p:tgtEl>
                                      </p:cBhvr>
                                    </p:animEffect>
                                  </p:childTnLst>
                                </p:cTn>
                              </p:par>
                              <p:par>
                                <p:cTn id="26" presetID="22" presetClass="entr" presetSubtype="4" fill="hold" nodeType="withEffect">
                                  <p:stCondLst>
                                    <p:cond delay="25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76"/>
          <p:cNvSpPr txBox="1"/>
          <p:nvPr/>
        </p:nvSpPr>
        <p:spPr>
          <a:xfrm>
            <a:off x="3901619" y="1594806"/>
            <a:ext cx="1535934" cy="507703"/>
          </a:xfrm>
          <a:prstGeom prst="rect">
            <a:avLst/>
          </a:prstGeom>
          <a:noFill/>
          <a:effectLst/>
        </p:spPr>
        <p:txBody>
          <a:bodyPr wrap="none" rtlCol="0">
            <a:spAutoFit/>
          </a:bodyPr>
          <a:lstStyle/>
          <a:p>
            <a:pPr algn="ctr"/>
            <a:r>
              <a:rPr lang="en-US" altLang="zh-CN" sz="2700" dirty="0">
                <a:solidFill>
                  <a:srgbClr val="F989BA"/>
                </a:solidFill>
                <a:cs typeface="+mn-ea"/>
                <a:sym typeface="+mn-lt"/>
              </a:rPr>
              <a:t>PART 04</a:t>
            </a:r>
            <a:endParaRPr lang="zh-CN" altLang="en-US" sz="2700" dirty="0">
              <a:solidFill>
                <a:srgbClr val="F989BA"/>
              </a:solidFill>
              <a:cs typeface="+mn-ea"/>
              <a:sym typeface="+mn-lt"/>
            </a:endParaRPr>
          </a:p>
        </p:txBody>
      </p:sp>
      <p:sp>
        <p:nvSpPr>
          <p:cNvPr id="23" name="文本框 21"/>
          <p:cNvSpPr txBox="1"/>
          <p:nvPr/>
        </p:nvSpPr>
        <p:spPr>
          <a:xfrm>
            <a:off x="1872403" y="2787586"/>
            <a:ext cx="5637897" cy="392415"/>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750" dirty="0">
                <a:solidFill>
                  <a:srgbClr val="F989BA"/>
                </a:solidFill>
                <a:cs typeface="+mn-ea"/>
                <a:sym typeface="+mn-lt"/>
              </a:rPr>
              <a:t>Fresh business general template</a:t>
            </a:r>
          </a:p>
          <a:p>
            <a:pPr algn="ctr">
              <a:lnSpc>
                <a:spcPct val="130000"/>
              </a:lnSpc>
            </a:pPr>
            <a:r>
              <a:rPr lang="en-US" altLang="zh-CN" sz="750" dirty="0">
                <a:solidFill>
                  <a:srgbClr val="F989BA"/>
                </a:solidFill>
                <a:cs typeface="+mn-ea"/>
                <a:sym typeface="+mn-lt"/>
              </a:rPr>
              <a:t>Applicable to enterprise introduction, summary report, sales marketing, chart </a:t>
            </a:r>
            <a:r>
              <a:rPr lang="en-US" altLang="zh-CN" sz="750" dirty="0" err="1">
                <a:solidFill>
                  <a:srgbClr val="F989BA"/>
                </a:solidFill>
                <a:cs typeface="+mn-ea"/>
                <a:sym typeface="+mn-lt"/>
              </a:rPr>
              <a:t>dataa</a:t>
            </a:r>
            <a:endParaRPr lang="zh-CN" altLang="en-US" sz="750" dirty="0">
              <a:solidFill>
                <a:srgbClr val="F989BA"/>
              </a:solidFill>
              <a:cs typeface="+mn-ea"/>
              <a:sym typeface="+mn-lt"/>
            </a:endParaRPr>
          </a:p>
        </p:txBody>
      </p:sp>
      <p:sp>
        <p:nvSpPr>
          <p:cNvPr id="27" name="TextBox 76"/>
          <p:cNvSpPr txBox="1"/>
          <p:nvPr/>
        </p:nvSpPr>
        <p:spPr>
          <a:xfrm>
            <a:off x="2045748" y="2087571"/>
            <a:ext cx="5021250" cy="600036"/>
          </a:xfrm>
          <a:prstGeom prst="rect">
            <a:avLst/>
          </a:prstGeom>
          <a:noFill/>
          <a:effectLst/>
        </p:spPr>
        <p:txBody>
          <a:bodyPr wrap="square" rtlCol="0">
            <a:spAutoFit/>
          </a:bodyPr>
          <a:lstStyle/>
          <a:p>
            <a:pPr algn="ctr"/>
            <a:r>
              <a:rPr lang="zh-CN" altLang="en-US" sz="3300" dirty="0">
                <a:solidFill>
                  <a:srgbClr val="F989BA"/>
                </a:solidFill>
                <a:cs typeface="+mn-ea"/>
                <a:sym typeface="+mn-lt"/>
              </a:rPr>
              <a:t>添加章节文本</a:t>
            </a:r>
          </a:p>
        </p:txBody>
      </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9851" b="33201"/>
          <a:stretch>
            <a:fillRect/>
          </a:stretch>
        </p:blipFill>
        <p:spPr>
          <a:xfrm>
            <a:off x="3352421" y="136931"/>
            <a:ext cx="2591179" cy="1448349"/>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2278381"/>
            <a:ext cx="9143998" cy="28651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6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菱形 24"/>
          <p:cNvSpPr/>
          <p:nvPr/>
        </p:nvSpPr>
        <p:spPr>
          <a:xfrm>
            <a:off x="890619" y="2079658"/>
            <a:ext cx="1097043" cy="1097043"/>
          </a:xfrm>
          <a:prstGeom prst="diamond">
            <a:avLst/>
          </a:prstGeom>
          <a:noFill/>
          <a:ln w="38100">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endParaRPr>
          </a:p>
        </p:txBody>
      </p:sp>
      <p:sp>
        <p:nvSpPr>
          <p:cNvPr id="26" name="菱形 25"/>
          <p:cNvSpPr/>
          <p:nvPr/>
        </p:nvSpPr>
        <p:spPr>
          <a:xfrm>
            <a:off x="890619" y="2292085"/>
            <a:ext cx="1097043" cy="1097043"/>
          </a:xfrm>
          <a:prstGeom prst="diamond">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endParaRPr>
          </a:p>
        </p:txBody>
      </p:sp>
      <p:sp>
        <p:nvSpPr>
          <p:cNvPr id="27" name="菱形 26"/>
          <p:cNvSpPr/>
          <p:nvPr/>
        </p:nvSpPr>
        <p:spPr>
          <a:xfrm>
            <a:off x="2461892" y="2079658"/>
            <a:ext cx="1097043" cy="1097043"/>
          </a:xfrm>
          <a:prstGeom prst="diamond">
            <a:avLst/>
          </a:prstGeom>
          <a:noFill/>
          <a:ln w="38100">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endParaRPr>
          </a:p>
        </p:txBody>
      </p:sp>
      <p:sp>
        <p:nvSpPr>
          <p:cNvPr id="28" name="菱形 27"/>
          <p:cNvSpPr/>
          <p:nvPr/>
        </p:nvSpPr>
        <p:spPr>
          <a:xfrm>
            <a:off x="2461892" y="2292085"/>
            <a:ext cx="1097043" cy="1097043"/>
          </a:xfrm>
          <a:prstGeom prst="diamond">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endParaRPr>
          </a:p>
        </p:txBody>
      </p:sp>
      <p:sp>
        <p:nvSpPr>
          <p:cNvPr id="29" name="菱形 28"/>
          <p:cNvSpPr/>
          <p:nvPr/>
        </p:nvSpPr>
        <p:spPr>
          <a:xfrm>
            <a:off x="4033166" y="2079658"/>
            <a:ext cx="1097043" cy="1097043"/>
          </a:xfrm>
          <a:prstGeom prst="diamond">
            <a:avLst/>
          </a:prstGeom>
          <a:noFill/>
          <a:ln w="38100">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endParaRPr>
          </a:p>
        </p:txBody>
      </p:sp>
      <p:sp>
        <p:nvSpPr>
          <p:cNvPr id="30" name="菱形 29"/>
          <p:cNvSpPr/>
          <p:nvPr/>
        </p:nvSpPr>
        <p:spPr>
          <a:xfrm>
            <a:off x="4033166" y="2292085"/>
            <a:ext cx="1097043" cy="1097043"/>
          </a:xfrm>
          <a:prstGeom prst="diamond">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endParaRPr>
          </a:p>
        </p:txBody>
      </p:sp>
      <p:sp>
        <p:nvSpPr>
          <p:cNvPr id="31" name="菱形 30"/>
          <p:cNvSpPr/>
          <p:nvPr/>
        </p:nvSpPr>
        <p:spPr>
          <a:xfrm>
            <a:off x="5604439" y="2079658"/>
            <a:ext cx="1097043" cy="1097043"/>
          </a:xfrm>
          <a:prstGeom prst="diamond">
            <a:avLst/>
          </a:prstGeom>
          <a:noFill/>
          <a:ln w="38100">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endParaRPr>
          </a:p>
        </p:txBody>
      </p:sp>
      <p:sp>
        <p:nvSpPr>
          <p:cNvPr id="32" name="菱形 31"/>
          <p:cNvSpPr/>
          <p:nvPr/>
        </p:nvSpPr>
        <p:spPr>
          <a:xfrm>
            <a:off x="5604439" y="2292085"/>
            <a:ext cx="1097043" cy="1097043"/>
          </a:xfrm>
          <a:prstGeom prst="diamond">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endParaRPr>
          </a:p>
        </p:txBody>
      </p:sp>
      <p:sp>
        <p:nvSpPr>
          <p:cNvPr id="33" name="菱形 32"/>
          <p:cNvSpPr/>
          <p:nvPr/>
        </p:nvSpPr>
        <p:spPr>
          <a:xfrm>
            <a:off x="7175712" y="2079658"/>
            <a:ext cx="1097043" cy="1097043"/>
          </a:xfrm>
          <a:prstGeom prst="diamond">
            <a:avLst/>
          </a:prstGeom>
          <a:noFill/>
          <a:ln w="38100">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endParaRPr>
          </a:p>
        </p:txBody>
      </p:sp>
      <p:sp>
        <p:nvSpPr>
          <p:cNvPr id="34" name="菱形 33"/>
          <p:cNvSpPr/>
          <p:nvPr/>
        </p:nvSpPr>
        <p:spPr>
          <a:xfrm>
            <a:off x="7175712" y="2292085"/>
            <a:ext cx="1097043" cy="1097043"/>
          </a:xfrm>
          <a:prstGeom prst="diamond">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endParaRPr>
          </a:p>
        </p:txBody>
      </p:sp>
      <p:sp>
        <p:nvSpPr>
          <p:cNvPr id="35" name="菱形 16"/>
          <p:cNvSpPr/>
          <p:nvPr/>
        </p:nvSpPr>
        <p:spPr>
          <a:xfrm>
            <a:off x="1259511" y="2623939"/>
            <a:ext cx="359260" cy="433334"/>
          </a:xfrm>
          <a:custGeom>
            <a:avLst/>
            <a:gdLst>
              <a:gd name="connsiteX0" fmla="*/ 344712 w 502073"/>
              <a:gd name="connsiteY0" fmla="*/ 366728 h 605592"/>
              <a:gd name="connsiteX1" fmla="*/ 362445 w 502073"/>
              <a:gd name="connsiteY1" fmla="*/ 366728 h 605592"/>
              <a:gd name="connsiteX2" fmla="*/ 362445 w 502073"/>
              <a:gd name="connsiteY2" fmla="*/ 444025 h 605592"/>
              <a:gd name="connsiteX3" fmla="*/ 406174 w 502073"/>
              <a:gd name="connsiteY3" fmla="*/ 444025 h 605592"/>
              <a:gd name="connsiteX4" fmla="*/ 406174 w 502073"/>
              <a:gd name="connsiteY4" fmla="*/ 459874 h 605592"/>
              <a:gd name="connsiteX5" fmla="*/ 344712 w 502073"/>
              <a:gd name="connsiteY5" fmla="*/ 459874 h 605592"/>
              <a:gd name="connsiteX6" fmla="*/ 219176 w 502073"/>
              <a:gd name="connsiteY6" fmla="*/ 366728 h 605592"/>
              <a:gd name="connsiteX7" fmla="*/ 248051 w 502073"/>
              <a:gd name="connsiteY7" fmla="*/ 366728 h 605592"/>
              <a:gd name="connsiteX8" fmla="*/ 264671 w 502073"/>
              <a:gd name="connsiteY8" fmla="*/ 409825 h 605592"/>
              <a:gd name="connsiteX9" fmla="*/ 269220 w 502073"/>
              <a:gd name="connsiteY9" fmla="*/ 422708 h 605592"/>
              <a:gd name="connsiteX10" fmla="*/ 271263 w 502073"/>
              <a:gd name="connsiteY10" fmla="*/ 429196 h 605592"/>
              <a:gd name="connsiteX11" fmla="*/ 273398 w 502073"/>
              <a:gd name="connsiteY11" fmla="*/ 435591 h 605592"/>
              <a:gd name="connsiteX12" fmla="*/ 273955 w 502073"/>
              <a:gd name="connsiteY12" fmla="*/ 435591 h 605592"/>
              <a:gd name="connsiteX13" fmla="*/ 275998 w 502073"/>
              <a:gd name="connsiteY13" fmla="*/ 429196 h 605592"/>
              <a:gd name="connsiteX14" fmla="*/ 278040 w 502073"/>
              <a:gd name="connsiteY14" fmla="*/ 422801 h 605592"/>
              <a:gd name="connsiteX15" fmla="*/ 282404 w 502073"/>
              <a:gd name="connsiteY15" fmla="*/ 409918 h 605592"/>
              <a:gd name="connsiteX16" fmla="*/ 298838 w 502073"/>
              <a:gd name="connsiteY16" fmla="*/ 366728 h 605592"/>
              <a:gd name="connsiteX17" fmla="*/ 328270 w 502073"/>
              <a:gd name="connsiteY17" fmla="*/ 366728 h 605592"/>
              <a:gd name="connsiteX18" fmla="*/ 328270 w 502073"/>
              <a:gd name="connsiteY18" fmla="*/ 459874 h 605592"/>
              <a:gd name="connsiteX19" fmla="*/ 310537 w 502073"/>
              <a:gd name="connsiteY19" fmla="*/ 459874 h 605592"/>
              <a:gd name="connsiteX20" fmla="*/ 310537 w 502073"/>
              <a:gd name="connsiteY20" fmla="*/ 409084 h 605592"/>
              <a:gd name="connsiteX21" fmla="*/ 310908 w 502073"/>
              <a:gd name="connsiteY21" fmla="*/ 395274 h 605592"/>
              <a:gd name="connsiteX22" fmla="*/ 311279 w 502073"/>
              <a:gd name="connsiteY22" fmla="*/ 388323 h 605592"/>
              <a:gd name="connsiteX23" fmla="*/ 311651 w 502073"/>
              <a:gd name="connsiteY23" fmla="*/ 381465 h 605592"/>
              <a:gd name="connsiteX24" fmla="*/ 311094 w 502073"/>
              <a:gd name="connsiteY24" fmla="*/ 381465 h 605592"/>
              <a:gd name="connsiteX25" fmla="*/ 308958 w 502073"/>
              <a:gd name="connsiteY25" fmla="*/ 387952 h 605592"/>
              <a:gd name="connsiteX26" fmla="*/ 306916 w 502073"/>
              <a:gd name="connsiteY26" fmla="*/ 394440 h 605592"/>
              <a:gd name="connsiteX27" fmla="*/ 302459 w 502073"/>
              <a:gd name="connsiteY27" fmla="*/ 407323 h 605592"/>
              <a:gd name="connsiteX28" fmla="*/ 281940 w 502073"/>
              <a:gd name="connsiteY28" fmla="*/ 459874 h 605592"/>
              <a:gd name="connsiteX29" fmla="*/ 265785 w 502073"/>
              <a:gd name="connsiteY29" fmla="*/ 459874 h 605592"/>
              <a:gd name="connsiteX30" fmla="*/ 245080 w 502073"/>
              <a:gd name="connsiteY30" fmla="*/ 407694 h 605592"/>
              <a:gd name="connsiteX31" fmla="*/ 240624 w 502073"/>
              <a:gd name="connsiteY31" fmla="*/ 394811 h 605592"/>
              <a:gd name="connsiteX32" fmla="*/ 238488 w 502073"/>
              <a:gd name="connsiteY32" fmla="*/ 388323 h 605592"/>
              <a:gd name="connsiteX33" fmla="*/ 236353 w 502073"/>
              <a:gd name="connsiteY33" fmla="*/ 381928 h 605592"/>
              <a:gd name="connsiteX34" fmla="*/ 235796 w 502073"/>
              <a:gd name="connsiteY34" fmla="*/ 381928 h 605592"/>
              <a:gd name="connsiteX35" fmla="*/ 236167 w 502073"/>
              <a:gd name="connsiteY35" fmla="*/ 388694 h 605592"/>
              <a:gd name="connsiteX36" fmla="*/ 236445 w 502073"/>
              <a:gd name="connsiteY36" fmla="*/ 395460 h 605592"/>
              <a:gd name="connsiteX37" fmla="*/ 236910 w 502073"/>
              <a:gd name="connsiteY37" fmla="*/ 409084 h 605592"/>
              <a:gd name="connsiteX38" fmla="*/ 236910 w 502073"/>
              <a:gd name="connsiteY38" fmla="*/ 459874 h 605592"/>
              <a:gd name="connsiteX39" fmla="*/ 219176 w 502073"/>
              <a:gd name="connsiteY39" fmla="*/ 459874 h 605592"/>
              <a:gd name="connsiteX40" fmla="*/ 137673 w 502073"/>
              <a:gd name="connsiteY40" fmla="*/ 366728 h 605592"/>
              <a:gd name="connsiteX41" fmla="*/ 210285 w 502073"/>
              <a:gd name="connsiteY41" fmla="*/ 366728 h 605592"/>
              <a:gd name="connsiteX42" fmla="*/ 210285 w 502073"/>
              <a:gd name="connsiteY42" fmla="*/ 382484 h 605592"/>
              <a:gd name="connsiteX43" fmla="*/ 182336 w 502073"/>
              <a:gd name="connsiteY43" fmla="*/ 382484 h 605592"/>
              <a:gd name="connsiteX44" fmla="*/ 182336 w 502073"/>
              <a:gd name="connsiteY44" fmla="*/ 459874 h 605592"/>
              <a:gd name="connsiteX45" fmla="*/ 164694 w 502073"/>
              <a:gd name="connsiteY45" fmla="*/ 459874 h 605592"/>
              <a:gd name="connsiteX46" fmla="*/ 164694 w 502073"/>
              <a:gd name="connsiteY46" fmla="*/ 382484 h 605592"/>
              <a:gd name="connsiteX47" fmla="*/ 137673 w 502073"/>
              <a:gd name="connsiteY47" fmla="*/ 382484 h 605592"/>
              <a:gd name="connsiteX48" fmla="*/ 49537 w 502073"/>
              <a:gd name="connsiteY48" fmla="*/ 366728 h 605592"/>
              <a:gd name="connsiteX49" fmla="*/ 67281 w 502073"/>
              <a:gd name="connsiteY49" fmla="*/ 366728 h 605592"/>
              <a:gd name="connsiteX50" fmla="*/ 67281 w 502073"/>
              <a:gd name="connsiteY50" fmla="*/ 404728 h 605592"/>
              <a:gd name="connsiteX51" fmla="*/ 111038 w 502073"/>
              <a:gd name="connsiteY51" fmla="*/ 404728 h 605592"/>
              <a:gd name="connsiteX52" fmla="*/ 111038 w 502073"/>
              <a:gd name="connsiteY52" fmla="*/ 366728 h 605592"/>
              <a:gd name="connsiteX53" fmla="*/ 128782 w 502073"/>
              <a:gd name="connsiteY53" fmla="*/ 366728 h 605592"/>
              <a:gd name="connsiteX54" fmla="*/ 128782 w 502073"/>
              <a:gd name="connsiteY54" fmla="*/ 459874 h 605592"/>
              <a:gd name="connsiteX55" fmla="*/ 111038 w 502073"/>
              <a:gd name="connsiteY55" fmla="*/ 459874 h 605592"/>
              <a:gd name="connsiteX56" fmla="*/ 111038 w 502073"/>
              <a:gd name="connsiteY56" fmla="*/ 419557 h 605592"/>
              <a:gd name="connsiteX57" fmla="*/ 67281 w 502073"/>
              <a:gd name="connsiteY57" fmla="*/ 419557 h 605592"/>
              <a:gd name="connsiteX58" fmla="*/ 67281 w 502073"/>
              <a:gd name="connsiteY58" fmla="*/ 459874 h 605592"/>
              <a:gd name="connsiteX59" fmla="*/ 49537 w 502073"/>
              <a:gd name="connsiteY59" fmla="*/ 459874 h 605592"/>
              <a:gd name="connsiteX60" fmla="*/ 18939 w 502073"/>
              <a:gd name="connsiteY60" fmla="*/ 346595 h 605592"/>
              <a:gd name="connsiteX61" fmla="*/ 18939 w 502073"/>
              <a:gd name="connsiteY61" fmla="*/ 481285 h 605592"/>
              <a:gd name="connsiteX62" fmla="*/ 437643 w 502073"/>
              <a:gd name="connsiteY62" fmla="*/ 481285 h 605592"/>
              <a:gd name="connsiteX63" fmla="*/ 437643 w 502073"/>
              <a:gd name="connsiteY63" fmla="*/ 346595 h 605592"/>
              <a:gd name="connsiteX64" fmla="*/ 384725 w 502073"/>
              <a:gd name="connsiteY64" fmla="*/ 45700 h 605592"/>
              <a:gd name="connsiteX65" fmla="*/ 384725 w 502073"/>
              <a:gd name="connsiteY65" fmla="*/ 117169 h 605592"/>
              <a:gd name="connsiteX66" fmla="*/ 456304 w 502073"/>
              <a:gd name="connsiteY66" fmla="*/ 117169 h 605592"/>
              <a:gd name="connsiteX67" fmla="*/ 44006 w 502073"/>
              <a:gd name="connsiteY67" fmla="*/ 0 h 605592"/>
              <a:gd name="connsiteX68" fmla="*/ 375255 w 502073"/>
              <a:gd name="connsiteY68" fmla="*/ 0 h 605592"/>
              <a:gd name="connsiteX69" fmla="*/ 502073 w 502073"/>
              <a:gd name="connsiteY69" fmla="*/ 126625 h 605592"/>
              <a:gd name="connsiteX70" fmla="*/ 502073 w 502073"/>
              <a:gd name="connsiteY70" fmla="*/ 605592 h 605592"/>
              <a:gd name="connsiteX71" fmla="*/ 44006 w 502073"/>
              <a:gd name="connsiteY71" fmla="*/ 605592 h 605592"/>
              <a:gd name="connsiteX72" fmla="*/ 44006 w 502073"/>
              <a:gd name="connsiteY72" fmla="*/ 544226 h 605592"/>
              <a:gd name="connsiteX73" fmla="*/ 0 w 502073"/>
              <a:gd name="connsiteY73" fmla="*/ 500195 h 605592"/>
              <a:gd name="connsiteX74" fmla="*/ 0 w 502073"/>
              <a:gd name="connsiteY74" fmla="*/ 327685 h 605592"/>
              <a:gd name="connsiteX75" fmla="*/ 44006 w 502073"/>
              <a:gd name="connsiteY75" fmla="*/ 327685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502073" h="605592">
                <a:moveTo>
                  <a:pt x="344712" y="366728"/>
                </a:moveTo>
                <a:lnTo>
                  <a:pt x="362445" y="366728"/>
                </a:lnTo>
                <a:lnTo>
                  <a:pt x="362445" y="444025"/>
                </a:lnTo>
                <a:lnTo>
                  <a:pt x="406174" y="444025"/>
                </a:lnTo>
                <a:lnTo>
                  <a:pt x="406174" y="459874"/>
                </a:lnTo>
                <a:lnTo>
                  <a:pt x="344712" y="459874"/>
                </a:lnTo>
                <a:close/>
                <a:moveTo>
                  <a:pt x="219176" y="366728"/>
                </a:moveTo>
                <a:lnTo>
                  <a:pt x="248051" y="366728"/>
                </a:lnTo>
                <a:lnTo>
                  <a:pt x="264671" y="409825"/>
                </a:lnTo>
                <a:cubicBezTo>
                  <a:pt x="265878" y="412791"/>
                  <a:pt x="267363" y="417147"/>
                  <a:pt x="269220" y="422708"/>
                </a:cubicBezTo>
                <a:lnTo>
                  <a:pt x="271263" y="429196"/>
                </a:lnTo>
                <a:lnTo>
                  <a:pt x="273398" y="435591"/>
                </a:lnTo>
                <a:lnTo>
                  <a:pt x="273955" y="435591"/>
                </a:lnTo>
                <a:lnTo>
                  <a:pt x="275998" y="429196"/>
                </a:lnTo>
                <a:lnTo>
                  <a:pt x="278040" y="422801"/>
                </a:lnTo>
                <a:cubicBezTo>
                  <a:pt x="279712" y="417333"/>
                  <a:pt x="281197" y="413069"/>
                  <a:pt x="282404" y="409918"/>
                </a:cubicBezTo>
                <a:lnTo>
                  <a:pt x="298838" y="366728"/>
                </a:lnTo>
                <a:lnTo>
                  <a:pt x="328270" y="366728"/>
                </a:lnTo>
                <a:lnTo>
                  <a:pt x="328270" y="459874"/>
                </a:lnTo>
                <a:lnTo>
                  <a:pt x="310537" y="459874"/>
                </a:lnTo>
                <a:lnTo>
                  <a:pt x="310537" y="409084"/>
                </a:lnTo>
                <a:cubicBezTo>
                  <a:pt x="310537" y="405006"/>
                  <a:pt x="310722" y="400464"/>
                  <a:pt x="310908" y="395274"/>
                </a:cubicBezTo>
                <a:lnTo>
                  <a:pt x="311279" y="388323"/>
                </a:lnTo>
                <a:lnTo>
                  <a:pt x="311651" y="381465"/>
                </a:lnTo>
                <a:lnTo>
                  <a:pt x="311094" y="381465"/>
                </a:lnTo>
                <a:lnTo>
                  <a:pt x="308958" y="387952"/>
                </a:lnTo>
                <a:lnTo>
                  <a:pt x="306916" y="394440"/>
                </a:lnTo>
                <a:cubicBezTo>
                  <a:pt x="304966" y="400186"/>
                  <a:pt x="303480" y="404542"/>
                  <a:pt x="302459" y="407323"/>
                </a:cubicBezTo>
                <a:lnTo>
                  <a:pt x="281940" y="459874"/>
                </a:lnTo>
                <a:lnTo>
                  <a:pt x="265785" y="459874"/>
                </a:lnTo>
                <a:lnTo>
                  <a:pt x="245080" y="407694"/>
                </a:lnTo>
                <a:cubicBezTo>
                  <a:pt x="243966" y="404821"/>
                  <a:pt x="242480" y="400557"/>
                  <a:pt x="240624" y="394811"/>
                </a:cubicBezTo>
                <a:lnTo>
                  <a:pt x="238488" y="388323"/>
                </a:lnTo>
                <a:lnTo>
                  <a:pt x="236353" y="381928"/>
                </a:lnTo>
                <a:lnTo>
                  <a:pt x="235796" y="381928"/>
                </a:lnTo>
                <a:lnTo>
                  <a:pt x="236167" y="388694"/>
                </a:lnTo>
                <a:lnTo>
                  <a:pt x="236445" y="395460"/>
                </a:lnTo>
                <a:cubicBezTo>
                  <a:pt x="236724" y="400743"/>
                  <a:pt x="236910" y="405284"/>
                  <a:pt x="236910" y="409084"/>
                </a:cubicBezTo>
                <a:lnTo>
                  <a:pt x="236910" y="459874"/>
                </a:lnTo>
                <a:lnTo>
                  <a:pt x="219176" y="459874"/>
                </a:lnTo>
                <a:close/>
                <a:moveTo>
                  <a:pt x="137673" y="366728"/>
                </a:moveTo>
                <a:lnTo>
                  <a:pt x="210285" y="366728"/>
                </a:lnTo>
                <a:lnTo>
                  <a:pt x="210285" y="382484"/>
                </a:lnTo>
                <a:lnTo>
                  <a:pt x="182336" y="382484"/>
                </a:lnTo>
                <a:lnTo>
                  <a:pt x="182336" y="459874"/>
                </a:lnTo>
                <a:lnTo>
                  <a:pt x="164694" y="459874"/>
                </a:lnTo>
                <a:lnTo>
                  <a:pt x="164694" y="382484"/>
                </a:lnTo>
                <a:lnTo>
                  <a:pt x="137673" y="382484"/>
                </a:lnTo>
                <a:close/>
                <a:moveTo>
                  <a:pt x="49537" y="366728"/>
                </a:moveTo>
                <a:lnTo>
                  <a:pt x="67281" y="366728"/>
                </a:lnTo>
                <a:lnTo>
                  <a:pt x="67281" y="404728"/>
                </a:lnTo>
                <a:lnTo>
                  <a:pt x="111038" y="404728"/>
                </a:lnTo>
                <a:lnTo>
                  <a:pt x="111038" y="366728"/>
                </a:lnTo>
                <a:lnTo>
                  <a:pt x="128782" y="366728"/>
                </a:lnTo>
                <a:lnTo>
                  <a:pt x="128782" y="459874"/>
                </a:lnTo>
                <a:lnTo>
                  <a:pt x="111038" y="459874"/>
                </a:lnTo>
                <a:lnTo>
                  <a:pt x="111038" y="419557"/>
                </a:lnTo>
                <a:lnTo>
                  <a:pt x="67281" y="419557"/>
                </a:lnTo>
                <a:lnTo>
                  <a:pt x="67281" y="459874"/>
                </a:lnTo>
                <a:lnTo>
                  <a:pt x="49537" y="459874"/>
                </a:lnTo>
                <a:close/>
                <a:moveTo>
                  <a:pt x="18939" y="346595"/>
                </a:moveTo>
                <a:lnTo>
                  <a:pt x="18939" y="481285"/>
                </a:lnTo>
                <a:lnTo>
                  <a:pt x="437643" y="481285"/>
                </a:lnTo>
                <a:lnTo>
                  <a:pt x="437643" y="346595"/>
                </a:lnTo>
                <a:close/>
                <a:moveTo>
                  <a:pt x="384725" y="45700"/>
                </a:moveTo>
                <a:lnTo>
                  <a:pt x="384725" y="117169"/>
                </a:lnTo>
                <a:lnTo>
                  <a:pt x="456304" y="117169"/>
                </a:lnTo>
                <a:close/>
                <a:moveTo>
                  <a:pt x="44006" y="0"/>
                </a:moveTo>
                <a:lnTo>
                  <a:pt x="375255" y="0"/>
                </a:lnTo>
                <a:lnTo>
                  <a:pt x="502073" y="126625"/>
                </a:lnTo>
                <a:lnTo>
                  <a:pt x="502073" y="605592"/>
                </a:lnTo>
                <a:lnTo>
                  <a:pt x="44006" y="605592"/>
                </a:lnTo>
                <a:lnTo>
                  <a:pt x="44006" y="544226"/>
                </a:lnTo>
                <a:lnTo>
                  <a:pt x="0" y="500195"/>
                </a:lnTo>
                <a:lnTo>
                  <a:pt x="0" y="327685"/>
                </a:lnTo>
                <a:lnTo>
                  <a:pt x="44006" y="3276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endParaRPr>
          </a:p>
        </p:txBody>
      </p:sp>
      <p:sp>
        <p:nvSpPr>
          <p:cNvPr id="36" name="菱形 17"/>
          <p:cNvSpPr/>
          <p:nvPr/>
        </p:nvSpPr>
        <p:spPr>
          <a:xfrm>
            <a:off x="2793747" y="2650234"/>
            <a:ext cx="433334" cy="380745"/>
          </a:xfrm>
          <a:custGeom>
            <a:avLst/>
            <a:gdLst>
              <a:gd name="connsiteX0" fmla="*/ 437460 w 607639"/>
              <a:gd name="connsiteY0" fmla="*/ 485349 h 533898"/>
              <a:gd name="connsiteX1" fmla="*/ 437460 w 607639"/>
              <a:gd name="connsiteY1" fmla="*/ 509624 h 533898"/>
              <a:gd name="connsiteX2" fmla="*/ 583341 w 607639"/>
              <a:gd name="connsiteY2" fmla="*/ 509624 h 533898"/>
              <a:gd name="connsiteX3" fmla="*/ 583341 w 607639"/>
              <a:gd name="connsiteY3" fmla="*/ 485349 h 533898"/>
              <a:gd name="connsiteX4" fmla="*/ 425355 w 607639"/>
              <a:gd name="connsiteY4" fmla="*/ 461074 h 533898"/>
              <a:gd name="connsiteX5" fmla="*/ 595445 w 607639"/>
              <a:gd name="connsiteY5" fmla="*/ 461074 h 533898"/>
              <a:gd name="connsiteX6" fmla="*/ 607639 w 607639"/>
              <a:gd name="connsiteY6" fmla="*/ 473167 h 533898"/>
              <a:gd name="connsiteX7" fmla="*/ 607639 w 607639"/>
              <a:gd name="connsiteY7" fmla="*/ 521805 h 533898"/>
              <a:gd name="connsiteX8" fmla="*/ 595445 w 607639"/>
              <a:gd name="connsiteY8" fmla="*/ 533898 h 533898"/>
              <a:gd name="connsiteX9" fmla="*/ 425355 w 607639"/>
              <a:gd name="connsiteY9" fmla="*/ 533898 h 533898"/>
              <a:gd name="connsiteX10" fmla="*/ 413161 w 607639"/>
              <a:gd name="connsiteY10" fmla="*/ 521805 h 533898"/>
              <a:gd name="connsiteX11" fmla="*/ 413161 w 607639"/>
              <a:gd name="connsiteY11" fmla="*/ 473167 h 533898"/>
              <a:gd name="connsiteX12" fmla="*/ 425355 w 607639"/>
              <a:gd name="connsiteY12" fmla="*/ 461074 h 533898"/>
              <a:gd name="connsiteX13" fmla="*/ 267372 w 607639"/>
              <a:gd name="connsiteY13" fmla="*/ 182032 h 533898"/>
              <a:gd name="connsiteX14" fmla="*/ 267372 w 607639"/>
              <a:gd name="connsiteY14" fmla="*/ 286203 h 533898"/>
              <a:gd name="connsiteX15" fmla="*/ 295231 w 607639"/>
              <a:gd name="connsiteY15" fmla="*/ 258383 h 533898"/>
              <a:gd name="connsiteX16" fmla="*/ 303775 w 607639"/>
              <a:gd name="connsiteY16" fmla="*/ 254827 h 533898"/>
              <a:gd name="connsiteX17" fmla="*/ 312409 w 607639"/>
              <a:gd name="connsiteY17" fmla="*/ 258383 h 533898"/>
              <a:gd name="connsiteX18" fmla="*/ 340267 w 607639"/>
              <a:gd name="connsiteY18" fmla="*/ 286203 h 533898"/>
              <a:gd name="connsiteX19" fmla="*/ 340267 w 607639"/>
              <a:gd name="connsiteY19" fmla="*/ 182032 h 533898"/>
              <a:gd name="connsiteX20" fmla="*/ 364566 w 607639"/>
              <a:gd name="connsiteY20" fmla="*/ 24265 h 533898"/>
              <a:gd name="connsiteX21" fmla="*/ 364566 w 607639"/>
              <a:gd name="connsiteY21" fmla="*/ 157767 h 533898"/>
              <a:gd name="connsiteX22" fmla="*/ 573728 w 607639"/>
              <a:gd name="connsiteY22" fmla="*/ 157767 h 533898"/>
              <a:gd name="connsiteX23" fmla="*/ 491487 w 607639"/>
              <a:gd name="connsiteY23" fmla="*/ 24265 h 533898"/>
              <a:gd name="connsiteX24" fmla="*/ 267372 w 607639"/>
              <a:gd name="connsiteY24" fmla="*/ 24265 h 533898"/>
              <a:gd name="connsiteX25" fmla="*/ 267372 w 607639"/>
              <a:gd name="connsiteY25" fmla="*/ 157767 h 533898"/>
              <a:gd name="connsiteX26" fmla="*/ 340267 w 607639"/>
              <a:gd name="connsiteY26" fmla="*/ 157767 h 533898"/>
              <a:gd name="connsiteX27" fmla="*/ 340267 w 607639"/>
              <a:gd name="connsiteY27" fmla="*/ 24265 h 533898"/>
              <a:gd name="connsiteX28" fmla="*/ 116152 w 607639"/>
              <a:gd name="connsiteY28" fmla="*/ 24265 h 533898"/>
              <a:gd name="connsiteX29" fmla="*/ 33911 w 607639"/>
              <a:gd name="connsiteY29" fmla="*/ 157767 h 533898"/>
              <a:gd name="connsiteX30" fmla="*/ 243074 w 607639"/>
              <a:gd name="connsiteY30" fmla="*/ 157767 h 533898"/>
              <a:gd name="connsiteX31" fmla="*/ 243074 w 607639"/>
              <a:gd name="connsiteY31" fmla="*/ 24265 h 533898"/>
              <a:gd name="connsiteX32" fmla="*/ 109388 w 607639"/>
              <a:gd name="connsiteY32" fmla="*/ 0 h 533898"/>
              <a:gd name="connsiteX33" fmla="*/ 255178 w 607639"/>
              <a:gd name="connsiteY33" fmla="*/ 0 h 533898"/>
              <a:gd name="connsiteX34" fmla="*/ 352372 w 607639"/>
              <a:gd name="connsiteY34" fmla="*/ 0 h 533898"/>
              <a:gd name="connsiteX35" fmla="*/ 498252 w 607639"/>
              <a:gd name="connsiteY35" fmla="*/ 0 h 533898"/>
              <a:gd name="connsiteX36" fmla="*/ 508576 w 607639"/>
              <a:gd name="connsiteY36" fmla="*/ 5778 h 533898"/>
              <a:gd name="connsiteX37" fmla="*/ 605770 w 607639"/>
              <a:gd name="connsiteY37" fmla="*/ 163545 h 533898"/>
              <a:gd name="connsiteX38" fmla="*/ 606571 w 607639"/>
              <a:gd name="connsiteY38" fmla="*/ 165056 h 533898"/>
              <a:gd name="connsiteX39" fmla="*/ 606749 w 607639"/>
              <a:gd name="connsiteY39" fmla="*/ 165411 h 533898"/>
              <a:gd name="connsiteX40" fmla="*/ 607283 w 607639"/>
              <a:gd name="connsiteY40" fmla="*/ 167100 h 533898"/>
              <a:gd name="connsiteX41" fmla="*/ 607372 w 607639"/>
              <a:gd name="connsiteY41" fmla="*/ 167633 h 533898"/>
              <a:gd name="connsiteX42" fmla="*/ 607639 w 607639"/>
              <a:gd name="connsiteY42" fmla="*/ 169766 h 533898"/>
              <a:gd name="connsiteX43" fmla="*/ 607639 w 607639"/>
              <a:gd name="connsiteY43" fmla="*/ 169855 h 533898"/>
              <a:gd name="connsiteX44" fmla="*/ 607639 w 607639"/>
              <a:gd name="connsiteY44" fmla="*/ 376152 h 533898"/>
              <a:gd name="connsiteX45" fmla="*/ 595445 w 607639"/>
              <a:gd name="connsiteY45" fmla="*/ 388329 h 533898"/>
              <a:gd name="connsiteX46" fmla="*/ 583341 w 607639"/>
              <a:gd name="connsiteY46" fmla="*/ 376152 h 533898"/>
              <a:gd name="connsiteX47" fmla="*/ 583341 w 607639"/>
              <a:gd name="connsiteY47" fmla="*/ 182032 h 533898"/>
              <a:gd name="connsiteX48" fmla="*/ 364566 w 607639"/>
              <a:gd name="connsiteY48" fmla="*/ 182032 h 533898"/>
              <a:gd name="connsiteX49" fmla="*/ 364566 w 607639"/>
              <a:gd name="connsiteY49" fmla="*/ 315445 h 533898"/>
              <a:gd name="connsiteX50" fmla="*/ 357089 w 607639"/>
              <a:gd name="connsiteY50" fmla="*/ 326733 h 533898"/>
              <a:gd name="connsiteX51" fmla="*/ 352461 w 607639"/>
              <a:gd name="connsiteY51" fmla="*/ 327622 h 533898"/>
              <a:gd name="connsiteX52" fmla="*/ 343828 w 607639"/>
              <a:gd name="connsiteY52" fmla="*/ 324067 h 533898"/>
              <a:gd name="connsiteX53" fmla="*/ 303775 w 607639"/>
              <a:gd name="connsiteY53" fmla="*/ 284070 h 533898"/>
              <a:gd name="connsiteX54" fmla="*/ 263812 w 607639"/>
              <a:gd name="connsiteY54" fmla="*/ 324067 h 533898"/>
              <a:gd name="connsiteX55" fmla="*/ 250550 w 607639"/>
              <a:gd name="connsiteY55" fmla="*/ 326733 h 533898"/>
              <a:gd name="connsiteX56" fmla="*/ 243074 w 607639"/>
              <a:gd name="connsiteY56" fmla="*/ 315445 h 533898"/>
              <a:gd name="connsiteX57" fmla="*/ 243074 w 607639"/>
              <a:gd name="connsiteY57" fmla="*/ 182032 h 533898"/>
              <a:gd name="connsiteX58" fmla="*/ 24299 w 607639"/>
              <a:gd name="connsiteY58" fmla="*/ 182032 h 533898"/>
              <a:gd name="connsiteX59" fmla="*/ 24299 w 607639"/>
              <a:gd name="connsiteY59" fmla="*/ 497477 h 533898"/>
              <a:gd name="connsiteX60" fmla="*/ 352372 w 607639"/>
              <a:gd name="connsiteY60" fmla="*/ 497477 h 533898"/>
              <a:gd name="connsiteX61" fmla="*/ 364566 w 607639"/>
              <a:gd name="connsiteY61" fmla="*/ 509654 h 533898"/>
              <a:gd name="connsiteX62" fmla="*/ 352372 w 607639"/>
              <a:gd name="connsiteY62" fmla="*/ 521831 h 533898"/>
              <a:gd name="connsiteX63" fmla="*/ 12194 w 607639"/>
              <a:gd name="connsiteY63" fmla="*/ 521831 h 533898"/>
              <a:gd name="connsiteX64" fmla="*/ 0 w 607639"/>
              <a:gd name="connsiteY64" fmla="*/ 509654 h 533898"/>
              <a:gd name="connsiteX65" fmla="*/ 0 w 607639"/>
              <a:gd name="connsiteY65" fmla="*/ 169855 h 533898"/>
              <a:gd name="connsiteX66" fmla="*/ 0 w 607639"/>
              <a:gd name="connsiteY66" fmla="*/ 169766 h 533898"/>
              <a:gd name="connsiteX67" fmla="*/ 267 w 607639"/>
              <a:gd name="connsiteY67" fmla="*/ 167633 h 533898"/>
              <a:gd name="connsiteX68" fmla="*/ 356 w 607639"/>
              <a:gd name="connsiteY68" fmla="*/ 167100 h 533898"/>
              <a:gd name="connsiteX69" fmla="*/ 890 w 607639"/>
              <a:gd name="connsiteY69" fmla="*/ 165411 h 533898"/>
              <a:gd name="connsiteX70" fmla="*/ 979 w 607639"/>
              <a:gd name="connsiteY70" fmla="*/ 165056 h 533898"/>
              <a:gd name="connsiteX71" fmla="*/ 1780 w 607639"/>
              <a:gd name="connsiteY71" fmla="*/ 163456 h 533898"/>
              <a:gd name="connsiteX72" fmla="*/ 99063 w 607639"/>
              <a:gd name="connsiteY72" fmla="*/ 5778 h 533898"/>
              <a:gd name="connsiteX73" fmla="*/ 109388 w 607639"/>
              <a:gd name="connsiteY73" fmla="*/ 0 h 5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7639" h="533898">
                <a:moveTo>
                  <a:pt x="437460" y="485349"/>
                </a:moveTo>
                <a:lnTo>
                  <a:pt x="437460" y="509624"/>
                </a:lnTo>
                <a:lnTo>
                  <a:pt x="583341" y="509624"/>
                </a:lnTo>
                <a:lnTo>
                  <a:pt x="583341" y="485349"/>
                </a:lnTo>
                <a:close/>
                <a:moveTo>
                  <a:pt x="425355" y="461074"/>
                </a:moveTo>
                <a:lnTo>
                  <a:pt x="595445" y="461074"/>
                </a:lnTo>
                <a:cubicBezTo>
                  <a:pt x="602210" y="461074"/>
                  <a:pt x="607639" y="466498"/>
                  <a:pt x="607639" y="473167"/>
                </a:cubicBezTo>
                <a:lnTo>
                  <a:pt x="607639" y="521805"/>
                </a:lnTo>
                <a:cubicBezTo>
                  <a:pt x="607639" y="528474"/>
                  <a:pt x="602210" y="533898"/>
                  <a:pt x="595445" y="533898"/>
                </a:cubicBezTo>
                <a:lnTo>
                  <a:pt x="425355" y="533898"/>
                </a:lnTo>
                <a:cubicBezTo>
                  <a:pt x="418591" y="533898"/>
                  <a:pt x="413161" y="528474"/>
                  <a:pt x="413161" y="521805"/>
                </a:cubicBezTo>
                <a:lnTo>
                  <a:pt x="413161" y="473167"/>
                </a:lnTo>
                <a:cubicBezTo>
                  <a:pt x="413161" y="466498"/>
                  <a:pt x="418591" y="461074"/>
                  <a:pt x="425355" y="461074"/>
                </a:cubicBezTo>
                <a:close/>
                <a:moveTo>
                  <a:pt x="267372" y="182032"/>
                </a:moveTo>
                <a:lnTo>
                  <a:pt x="267372" y="286203"/>
                </a:lnTo>
                <a:lnTo>
                  <a:pt x="295231" y="258383"/>
                </a:lnTo>
                <a:cubicBezTo>
                  <a:pt x="297545" y="255983"/>
                  <a:pt x="300660" y="254827"/>
                  <a:pt x="303775" y="254827"/>
                </a:cubicBezTo>
                <a:cubicBezTo>
                  <a:pt x="306890" y="254827"/>
                  <a:pt x="310006" y="255983"/>
                  <a:pt x="312409" y="258383"/>
                </a:cubicBezTo>
                <a:lnTo>
                  <a:pt x="340267" y="286203"/>
                </a:lnTo>
                <a:lnTo>
                  <a:pt x="340267" y="182032"/>
                </a:lnTo>
                <a:close/>
                <a:moveTo>
                  <a:pt x="364566" y="24265"/>
                </a:moveTo>
                <a:lnTo>
                  <a:pt x="364566" y="157767"/>
                </a:lnTo>
                <a:lnTo>
                  <a:pt x="573728" y="157767"/>
                </a:lnTo>
                <a:lnTo>
                  <a:pt x="491487" y="24265"/>
                </a:lnTo>
                <a:close/>
                <a:moveTo>
                  <a:pt x="267372" y="24265"/>
                </a:moveTo>
                <a:lnTo>
                  <a:pt x="267372" y="157767"/>
                </a:lnTo>
                <a:lnTo>
                  <a:pt x="340267" y="157767"/>
                </a:lnTo>
                <a:lnTo>
                  <a:pt x="340267" y="24265"/>
                </a:lnTo>
                <a:close/>
                <a:moveTo>
                  <a:pt x="116152" y="24265"/>
                </a:moveTo>
                <a:lnTo>
                  <a:pt x="33911" y="157767"/>
                </a:lnTo>
                <a:lnTo>
                  <a:pt x="243074" y="157767"/>
                </a:lnTo>
                <a:lnTo>
                  <a:pt x="243074" y="24265"/>
                </a:lnTo>
                <a:close/>
                <a:moveTo>
                  <a:pt x="109388" y="0"/>
                </a:moveTo>
                <a:lnTo>
                  <a:pt x="255178" y="0"/>
                </a:lnTo>
                <a:lnTo>
                  <a:pt x="352372" y="0"/>
                </a:lnTo>
                <a:lnTo>
                  <a:pt x="498252" y="0"/>
                </a:lnTo>
                <a:cubicBezTo>
                  <a:pt x="502435" y="0"/>
                  <a:pt x="506351" y="2133"/>
                  <a:pt x="508576" y="5778"/>
                </a:cubicBezTo>
                <a:lnTo>
                  <a:pt x="605770" y="163545"/>
                </a:lnTo>
                <a:cubicBezTo>
                  <a:pt x="606126" y="163989"/>
                  <a:pt x="606393" y="164522"/>
                  <a:pt x="606571" y="165056"/>
                </a:cubicBezTo>
                <a:cubicBezTo>
                  <a:pt x="606660" y="165145"/>
                  <a:pt x="606660" y="165322"/>
                  <a:pt x="606749" y="165411"/>
                </a:cubicBezTo>
                <a:cubicBezTo>
                  <a:pt x="606927" y="165944"/>
                  <a:pt x="607105" y="166567"/>
                  <a:pt x="607283" y="167100"/>
                </a:cubicBezTo>
                <a:cubicBezTo>
                  <a:pt x="607283" y="167278"/>
                  <a:pt x="607372" y="167455"/>
                  <a:pt x="607372" y="167633"/>
                </a:cubicBezTo>
                <a:cubicBezTo>
                  <a:pt x="607550" y="168344"/>
                  <a:pt x="607550" y="169055"/>
                  <a:pt x="607639" y="169766"/>
                </a:cubicBezTo>
                <a:cubicBezTo>
                  <a:pt x="607639" y="169766"/>
                  <a:pt x="607639" y="169855"/>
                  <a:pt x="607639" y="169855"/>
                </a:cubicBezTo>
                <a:lnTo>
                  <a:pt x="607639" y="376152"/>
                </a:lnTo>
                <a:cubicBezTo>
                  <a:pt x="607639" y="382907"/>
                  <a:pt x="602210" y="388329"/>
                  <a:pt x="595445" y="388329"/>
                </a:cubicBezTo>
                <a:cubicBezTo>
                  <a:pt x="588770" y="388329"/>
                  <a:pt x="583341" y="382907"/>
                  <a:pt x="583341" y="376152"/>
                </a:cubicBezTo>
                <a:lnTo>
                  <a:pt x="583341" y="182032"/>
                </a:lnTo>
                <a:lnTo>
                  <a:pt x="364566" y="182032"/>
                </a:lnTo>
                <a:lnTo>
                  <a:pt x="364566" y="315445"/>
                </a:lnTo>
                <a:cubicBezTo>
                  <a:pt x="364566" y="320423"/>
                  <a:pt x="361629" y="324778"/>
                  <a:pt x="357089" y="326733"/>
                </a:cubicBezTo>
                <a:cubicBezTo>
                  <a:pt x="355576" y="327356"/>
                  <a:pt x="353974" y="327622"/>
                  <a:pt x="352461" y="327622"/>
                </a:cubicBezTo>
                <a:cubicBezTo>
                  <a:pt x="349257" y="327622"/>
                  <a:pt x="346142" y="326378"/>
                  <a:pt x="343828" y="324067"/>
                </a:cubicBezTo>
                <a:lnTo>
                  <a:pt x="303775" y="284070"/>
                </a:lnTo>
                <a:lnTo>
                  <a:pt x="263812" y="324067"/>
                </a:lnTo>
                <a:cubicBezTo>
                  <a:pt x="260341" y="327533"/>
                  <a:pt x="255089" y="328600"/>
                  <a:pt x="250550" y="326733"/>
                </a:cubicBezTo>
                <a:cubicBezTo>
                  <a:pt x="246011" y="324778"/>
                  <a:pt x="243074" y="320423"/>
                  <a:pt x="243074" y="315445"/>
                </a:cubicBezTo>
                <a:lnTo>
                  <a:pt x="243074" y="182032"/>
                </a:lnTo>
                <a:lnTo>
                  <a:pt x="24299" y="182032"/>
                </a:lnTo>
                <a:lnTo>
                  <a:pt x="24299" y="497477"/>
                </a:lnTo>
                <a:lnTo>
                  <a:pt x="352372" y="497477"/>
                </a:lnTo>
                <a:cubicBezTo>
                  <a:pt x="359137" y="497477"/>
                  <a:pt x="364566" y="502988"/>
                  <a:pt x="364566" y="509654"/>
                </a:cubicBezTo>
                <a:cubicBezTo>
                  <a:pt x="364566" y="516320"/>
                  <a:pt x="359137" y="521831"/>
                  <a:pt x="352372" y="521831"/>
                </a:cubicBezTo>
                <a:lnTo>
                  <a:pt x="12194" y="521831"/>
                </a:lnTo>
                <a:cubicBezTo>
                  <a:pt x="5430" y="521831"/>
                  <a:pt x="0" y="516320"/>
                  <a:pt x="0" y="509654"/>
                </a:cubicBezTo>
                <a:lnTo>
                  <a:pt x="0" y="169855"/>
                </a:lnTo>
                <a:cubicBezTo>
                  <a:pt x="0" y="169855"/>
                  <a:pt x="0" y="169766"/>
                  <a:pt x="0" y="169766"/>
                </a:cubicBezTo>
                <a:cubicBezTo>
                  <a:pt x="0" y="169055"/>
                  <a:pt x="89" y="168344"/>
                  <a:pt x="267" y="167633"/>
                </a:cubicBezTo>
                <a:cubicBezTo>
                  <a:pt x="267" y="167455"/>
                  <a:pt x="267" y="167278"/>
                  <a:pt x="356" y="167100"/>
                </a:cubicBezTo>
                <a:cubicBezTo>
                  <a:pt x="445" y="166567"/>
                  <a:pt x="623" y="165944"/>
                  <a:pt x="890" y="165411"/>
                </a:cubicBezTo>
                <a:cubicBezTo>
                  <a:pt x="890" y="165322"/>
                  <a:pt x="979" y="165145"/>
                  <a:pt x="979" y="165056"/>
                </a:cubicBezTo>
                <a:cubicBezTo>
                  <a:pt x="1246" y="164522"/>
                  <a:pt x="1513" y="163989"/>
                  <a:pt x="1780" y="163456"/>
                </a:cubicBezTo>
                <a:lnTo>
                  <a:pt x="99063" y="5778"/>
                </a:lnTo>
                <a:cubicBezTo>
                  <a:pt x="101199" y="2133"/>
                  <a:pt x="105115" y="0"/>
                  <a:pt x="1093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endParaRPr>
          </a:p>
        </p:txBody>
      </p:sp>
      <p:sp>
        <p:nvSpPr>
          <p:cNvPr id="37" name="菱形 18"/>
          <p:cNvSpPr/>
          <p:nvPr/>
        </p:nvSpPr>
        <p:spPr>
          <a:xfrm>
            <a:off x="4365020" y="2653782"/>
            <a:ext cx="433334" cy="373649"/>
          </a:xfrm>
          <a:custGeom>
            <a:avLst/>
            <a:gdLst>
              <a:gd name="connsiteX0" fmla="*/ 200633 w 607639"/>
              <a:gd name="connsiteY0" fmla="*/ 336656 h 523948"/>
              <a:gd name="connsiteX1" fmla="*/ 200633 w 607639"/>
              <a:gd name="connsiteY1" fmla="*/ 468707 h 523948"/>
              <a:gd name="connsiteX2" fmla="*/ 253950 w 607639"/>
              <a:gd name="connsiteY2" fmla="*/ 468707 h 523948"/>
              <a:gd name="connsiteX3" fmla="*/ 253950 w 607639"/>
              <a:gd name="connsiteY3" fmla="*/ 336656 h 523948"/>
              <a:gd name="connsiteX4" fmla="*/ 56750 w 607639"/>
              <a:gd name="connsiteY4" fmla="*/ 336656 h 523948"/>
              <a:gd name="connsiteX5" fmla="*/ 56750 w 607639"/>
              <a:gd name="connsiteY5" fmla="*/ 468707 h 523948"/>
              <a:gd name="connsiteX6" fmla="*/ 110067 w 607639"/>
              <a:gd name="connsiteY6" fmla="*/ 468707 h 523948"/>
              <a:gd name="connsiteX7" fmla="*/ 110067 w 607639"/>
              <a:gd name="connsiteY7" fmla="*/ 336656 h 523948"/>
              <a:gd name="connsiteX8" fmla="*/ 179307 w 607639"/>
              <a:gd name="connsiteY8" fmla="*/ 315357 h 523948"/>
              <a:gd name="connsiteX9" fmla="*/ 275276 w 607639"/>
              <a:gd name="connsiteY9" fmla="*/ 315357 h 523948"/>
              <a:gd name="connsiteX10" fmla="*/ 275276 w 607639"/>
              <a:gd name="connsiteY10" fmla="*/ 490006 h 523948"/>
              <a:gd name="connsiteX11" fmla="*/ 179307 w 607639"/>
              <a:gd name="connsiteY11" fmla="*/ 490006 h 523948"/>
              <a:gd name="connsiteX12" fmla="*/ 35424 w 607639"/>
              <a:gd name="connsiteY12" fmla="*/ 315357 h 523948"/>
              <a:gd name="connsiteX13" fmla="*/ 131393 w 607639"/>
              <a:gd name="connsiteY13" fmla="*/ 315357 h 523948"/>
              <a:gd name="connsiteX14" fmla="*/ 131393 w 607639"/>
              <a:gd name="connsiteY14" fmla="*/ 490006 h 523948"/>
              <a:gd name="connsiteX15" fmla="*/ 35424 w 607639"/>
              <a:gd name="connsiteY15" fmla="*/ 490006 h 523948"/>
              <a:gd name="connsiteX16" fmla="*/ 189962 w 607639"/>
              <a:gd name="connsiteY16" fmla="*/ 172744 h 523948"/>
              <a:gd name="connsiteX17" fmla="*/ 264620 w 607639"/>
              <a:gd name="connsiteY17" fmla="*/ 172744 h 523948"/>
              <a:gd name="connsiteX18" fmla="*/ 264620 w 607639"/>
              <a:gd name="connsiteY18" fmla="*/ 193984 h 523948"/>
              <a:gd name="connsiteX19" fmla="*/ 189962 w 607639"/>
              <a:gd name="connsiteY19" fmla="*/ 193984 h 523948"/>
              <a:gd name="connsiteX20" fmla="*/ 46079 w 607639"/>
              <a:gd name="connsiteY20" fmla="*/ 172744 h 523948"/>
              <a:gd name="connsiteX21" fmla="*/ 120737 w 607639"/>
              <a:gd name="connsiteY21" fmla="*/ 172744 h 523948"/>
              <a:gd name="connsiteX22" fmla="*/ 120737 w 607639"/>
              <a:gd name="connsiteY22" fmla="*/ 193984 h 523948"/>
              <a:gd name="connsiteX23" fmla="*/ 46079 w 607639"/>
              <a:gd name="connsiteY23" fmla="*/ 193984 h 523948"/>
              <a:gd name="connsiteX24" fmla="*/ 227292 w 607639"/>
              <a:gd name="connsiteY24" fmla="*/ 76769 h 523948"/>
              <a:gd name="connsiteX25" fmla="*/ 198510 w 607639"/>
              <a:gd name="connsiteY25" fmla="*/ 105530 h 523948"/>
              <a:gd name="connsiteX26" fmla="*/ 227292 w 607639"/>
              <a:gd name="connsiteY26" fmla="*/ 134291 h 523948"/>
              <a:gd name="connsiteX27" fmla="*/ 256073 w 607639"/>
              <a:gd name="connsiteY27" fmla="*/ 105530 h 523948"/>
              <a:gd name="connsiteX28" fmla="*/ 227292 w 607639"/>
              <a:gd name="connsiteY28" fmla="*/ 76769 h 523948"/>
              <a:gd name="connsiteX29" fmla="*/ 83408 w 607639"/>
              <a:gd name="connsiteY29" fmla="*/ 76769 h 523948"/>
              <a:gd name="connsiteX30" fmla="*/ 54627 w 607639"/>
              <a:gd name="connsiteY30" fmla="*/ 105530 h 523948"/>
              <a:gd name="connsiteX31" fmla="*/ 83408 w 607639"/>
              <a:gd name="connsiteY31" fmla="*/ 134291 h 523948"/>
              <a:gd name="connsiteX32" fmla="*/ 112190 w 607639"/>
              <a:gd name="connsiteY32" fmla="*/ 105530 h 523948"/>
              <a:gd name="connsiteX33" fmla="*/ 83408 w 607639"/>
              <a:gd name="connsiteY33" fmla="*/ 76769 h 523948"/>
              <a:gd name="connsiteX34" fmla="*/ 227292 w 607639"/>
              <a:gd name="connsiteY34" fmla="*/ 55464 h 523948"/>
              <a:gd name="connsiteX35" fmla="*/ 277393 w 607639"/>
              <a:gd name="connsiteY35" fmla="*/ 105530 h 523948"/>
              <a:gd name="connsiteX36" fmla="*/ 227292 w 607639"/>
              <a:gd name="connsiteY36" fmla="*/ 155596 h 523948"/>
              <a:gd name="connsiteX37" fmla="*/ 177190 w 607639"/>
              <a:gd name="connsiteY37" fmla="*/ 105530 h 523948"/>
              <a:gd name="connsiteX38" fmla="*/ 227292 w 607639"/>
              <a:gd name="connsiteY38" fmla="*/ 55464 h 523948"/>
              <a:gd name="connsiteX39" fmla="*/ 83408 w 607639"/>
              <a:gd name="connsiteY39" fmla="*/ 55464 h 523948"/>
              <a:gd name="connsiteX40" fmla="*/ 133510 w 607639"/>
              <a:gd name="connsiteY40" fmla="*/ 105530 h 523948"/>
              <a:gd name="connsiteX41" fmla="*/ 83408 w 607639"/>
              <a:gd name="connsiteY41" fmla="*/ 155596 h 523948"/>
              <a:gd name="connsiteX42" fmla="*/ 33307 w 607639"/>
              <a:gd name="connsiteY42" fmla="*/ 105530 h 523948"/>
              <a:gd name="connsiteX43" fmla="*/ 83408 w 607639"/>
              <a:gd name="connsiteY43" fmla="*/ 55464 h 523948"/>
              <a:gd name="connsiteX44" fmla="*/ 310699 w 607639"/>
              <a:gd name="connsiteY44" fmla="*/ 21299 h 523948"/>
              <a:gd name="connsiteX45" fmla="*/ 310699 w 607639"/>
              <a:gd name="connsiteY45" fmla="*/ 502649 h 523948"/>
              <a:gd name="connsiteX46" fmla="*/ 586307 w 607639"/>
              <a:gd name="connsiteY46" fmla="*/ 502649 h 523948"/>
              <a:gd name="connsiteX47" fmla="*/ 586307 w 607639"/>
              <a:gd name="connsiteY47" fmla="*/ 21299 h 523948"/>
              <a:gd name="connsiteX48" fmla="*/ 166709 w 607639"/>
              <a:gd name="connsiteY48" fmla="*/ 21299 h 523948"/>
              <a:gd name="connsiteX49" fmla="*/ 166709 w 607639"/>
              <a:gd name="connsiteY49" fmla="*/ 502649 h 523948"/>
              <a:gd name="connsiteX50" fmla="*/ 289367 w 607639"/>
              <a:gd name="connsiteY50" fmla="*/ 502649 h 523948"/>
              <a:gd name="connsiteX51" fmla="*/ 289367 w 607639"/>
              <a:gd name="connsiteY51" fmla="*/ 21299 h 523948"/>
              <a:gd name="connsiteX52" fmla="*/ 21332 w 607639"/>
              <a:gd name="connsiteY52" fmla="*/ 21299 h 523948"/>
              <a:gd name="connsiteX53" fmla="*/ 21332 w 607639"/>
              <a:gd name="connsiteY53" fmla="*/ 502649 h 523948"/>
              <a:gd name="connsiteX54" fmla="*/ 145377 w 607639"/>
              <a:gd name="connsiteY54" fmla="*/ 502649 h 523948"/>
              <a:gd name="connsiteX55" fmla="*/ 145377 w 607639"/>
              <a:gd name="connsiteY55" fmla="*/ 21299 h 523948"/>
              <a:gd name="connsiteX56" fmla="*/ 0 w 607639"/>
              <a:gd name="connsiteY56" fmla="*/ 0 h 523948"/>
              <a:gd name="connsiteX57" fmla="*/ 607639 w 607639"/>
              <a:gd name="connsiteY57" fmla="*/ 0 h 523948"/>
              <a:gd name="connsiteX58" fmla="*/ 607639 w 607639"/>
              <a:gd name="connsiteY58" fmla="*/ 523948 h 523948"/>
              <a:gd name="connsiteX59" fmla="*/ 0 w 607639"/>
              <a:gd name="connsiteY59" fmla="*/ 523948 h 52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7639" h="523948">
                <a:moveTo>
                  <a:pt x="200633" y="336656"/>
                </a:moveTo>
                <a:lnTo>
                  <a:pt x="200633" y="468707"/>
                </a:lnTo>
                <a:lnTo>
                  <a:pt x="253950" y="468707"/>
                </a:lnTo>
                <a:lnTo>
                  <a:pt x="253950" y="336656"/>
                </a:lnTo>
                <a:close/>
                <a:moveTo>
                  <a:pt x="56750" y="336656"/>
                </a:moveTo>
                <a:lnTo>
                  <a:pt x="56750" y="468707"/>
                </a:lnTo>
                <a:lnTo>
                  <a:pt x="110067" y="468707"/>
                </a:lnTo>
                <a:lnTo>
                  <a:pt x="110067" y="336656"/>
                </a:lnTo>
                <a:close/>
                <a:moveTo>
                  <a:pt x="179307" y="315357"/>
                </a:moveTo>
                <a:lnTo>
                  <a:pt x="275276" y="315357"/>
                </a:lnTo>
                <a:lnTo>
                  <a:pt x="275276" y="490006"/>
                </a:lnTo>
                <a:lnTo>
                  <a:pt x="179307" y="490006"/>
                </a:lnTo>
                <a:close/>
                <a:moveTo>
                  <a:pt x="35424" y="315357"/>
                </a:moveTo>
                <a:lnTo>
                  <a:pt x="131393" y="315357"/>
                </a:lnTo>
                <a:lnTo>
                  <a:pt x="131393" y="490006"/>
                </a:lnTo>
                <a:lnTo>
                  <a:pt x="35424" y="490006"/>
                </a:lnTo>
                <a:close/>
                <a:moveTo>
                  <a:pt x="189962" y="172744"/>
                </a:moveTo>
                <a:lnTo>
                  <a:pt x="264620" y="172744"/>
                </a:lnTo>
                <a:lnTo>
                  <a:pt x="264620" y="193984"/>
                </a:lnTo>
                <a:lnTo>
                  <a:pt x="189962" y="193984"/>
                </a:lnTo>
                <a:close/>
                <a:moveTo>
                  <a:pt x="46079" y="172744"/>
                </a:moveTo>
                <a:lnTo>
                  <a:pt x="120737" y="172744"/>
                </a:lnTo>
                <a:lnTo>
                  <a:pt x="120737" y="193984"/>
                </a:lnTo>
                <a:lnTo>
                  <a:pt x="46079" y="193984"/>
                </a:lnTo>
                <a:close/>
                <a:moveTo>
                  <a:pt x="227292" y="76769"/>
                </a:moveTo>
                <a:cubicBezTo>
                  <a:pt x="211515" y="76769"/>
                  <a:pt x="198510" y="89658"/>
                  <a:pt x="198510" y="105530"/>
                </a:cubicBezTo>
                <a:cubicBezTo>
                  <a:pt x="198510" y="121402"/>
                  <a:pt x="211515" y="134291"/>
                  <a:pt x="227292" y="134291"/>
                </a:cubicBezTo>
                <a:cubicBezTo>
                  <a:pt x="243175" y="134291"/>
                  <a:pt x="256073" y="121402"/>
                  <a:pt x="256073" y="105530"/>
                </a:cubicBezTo>
                <a:cubicBezTo>
                  <a:pt x="256073" y="89658"/>
                  <a:pt x="243175" y="76769"/>
                  <a:pt x="227292" y="76769"/>
                </a:cubicBezTo>
                <a:close/>
                <a:moveTo>
                  <a:pt x="83408" y="76769"/>
                </a:moveTo>
                <a:cubicBezTo>
                  <a:pt x="67525" y="76769"/>
                  <a:pt x="54627" y="89658"/>
                  <a:pt x="54627" y="105530"/>
                </a:cubicBezTo>
                <a:cubicBezTo>
                  <a:pt x="54627" y="121402"/>
                  <a:pt x="67525" y="134291"/>
                  <a:pt x="83408" y="134291"/>
                </a:cubicBezTo>
                <a:cubicBezTo>
                  <a:pt x="99185" y="134291"/>
                  <a:pt x="112190" y="121402"/>
                  <a:pt x="112190" y="105530"/>
                </a:cubicBezTo>
                <a:cubicBezTo>
                  <a:pt x="112190" y="89658"/>
                  <a:pt x="99185" y="76769"/>
                  <a:pt x="83408" y="76769"/>
                </a:cubicBezTo>
                <a:close/>
                <a:moveTo>
                  <a:pt x="227292" y="55464"/>
                </a:moveTo>
                <a:cubicBezTo>
                  <a:pt x="255007" y="55464"/>
                  <a:pt x="277393" y="77940"/>
                  <a:pt x="277393" y="105530"/>
                </a:cubicBezTo>
                <a:cubicBezTo>
                  <a:pt x="277393" y="133120"/>
                  <a:pt x="255007" y="155596"/>
                  <a:pt x="227292" y="155596"/>
                </a:cubicBezTo>
                <a:cubicBezTo>
                  <a:pt x="199682" y="155596"/>
                  <a:pt x="177190" y="133120"/>
                  <a:pt x="177190" y="105530"/>
                </a:cubicBezTo>
                <a:cubicBezTo>
                  <a:pt x="177190" y="77940"/>
                  <a:pt x="199682" y="55464"/>
                  <a:pt x="227292" y="55464"/>
                </a:cubicBezTo>
                <a:close/>
                <a:moveTo>
                  <a:pt x="83408" y="55464"/>
                </a:moveTo>
                <a:cubicBezTo>
                  <a:pt x="111018" y="55464"/>
                  <a:pt x="133510" y="77940"/>
                  <a:pt x="133510" y="105530"/>
                </a:cubicBezTo>
                <a:cubicBezTo>
                  <a:pt x="133510" y="133120"/>
                  <a:pt x="111018" y="155596"/>
                  <a:pt x="83408" y="155596"/>
                </a:cubicBezTo>
                <a:cubicBezTo>
                  <a:pt x="55693" y="155596"/>
                  <a:pt x="33307" y="133120"/>
                  <a:pt x="33307" y="105530"/>
                </a:cubicBezTo>
                <a:cubicBezTo>
                  <a:pt x="33307" y="77940"/>
                  <a:pt x="55693" y="55464"/>
                  <a:pt x="83408" y="55464"/>
                </a:cubicBezTo>
                <a:close/>
                <a:moveTo>
                  <a:pt x="310699" y="21299"/>
                </a:moveTo>
                <a:lnTo>
                  <a:pt x="310699" y="502649"/>
                </a:lnTo>
                <a:lnTo>
                  <a:pt x="586307" y="502649"/>
                </a:lnTo>
                <a:lnTo>
                  <a:pt x="586307" y="21299"/>
                </a:lnTo>
                <a:close/>
                <a:moveTo>
                  <a:pt x="166709" y="21299"/>
                </a:moveTo>
                <a:lnTo>
                  <a:pt x="166709" y="502649"/>
                </a:lnTo>
                <a:lnTo>
                  <a:pt x="289367" y="502649"/>
                </a:lnTo>
                <a:lnTo>
                  <a:pt x="289367" y="21299"/>
                </a:lnTo>
                <a:close/>
                <a:moveTo>
                  <a:pt x="21332" y="21299"/>
                </a:moveTo>
                <a:lnTo>
                  <a:pt x="21332" y="502649"/>
                </a:lnTo>
                <a:lnTo>
                  <a:pt x="145377" y="502649"/>
                </a:lnTo>
                <a:lnTo>
                  <a:pt x="145377" y="21299"/>
                </a:lnTo>
                <a:close/>
                <a:moveTo>
                  <a:pt x="0" y="0"/>
                </a:moveTo>
                <a:lnTo>
                  <a:pt x="607639" y="0"/>
                </a:lnTo>
                <a:lnTo>
                  <a:pt x="607639" y="523948"/>
                </a:lnTo>
                <a:lnTo>
                  <a:pt x="0" y="52394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endParaRPr>
          </a:p>
        </p:txBody>
      </p:sp>
      <p:sp>
        <p:nvSpPr>
          <p:cNvPr id="38" name="菱形 19"/>
          <p:cNvSpPr/>
          <p:nvPr/>
        </p:nvSpPr>
        <p:spPr>
          <a:xfrm>
            <a:off x="5936293" y="2624266"/>
            <a:ext cx="433334" cy="432680"/>
          </a:xfrm>
          <a:custGeom>
            <a:avLst/>
            <a:gdLst>
              <a:gd name="connsiteX0" fmla="*/ 513724 w 607639"/>
              <a:gd name="connsiteY0" fmla="*/ 553663 h 606722"/>
              <a:gd name="connsiteX1" fmla="*/ 515768 w 607639"/>
              <a:gd name="connsiteY1" fmla="*/ 554286 h 606722"/>
              <a:gd name="connsiteX2" fmla="*/ 517545 w 607639"/>
              <a:gd name="connsiteY2" fmla="*/ 555265 h 606722"/>
              <a:gd name="connsiteX3" fmla="*/ 519145 w 607639"/>
              <a:gd name="connsiteY3" fmla="*/ 556600 h 606722"/>
              <a:gd name="connsiteX4" fmla="*/ 521544 w 607639"/>
              <a:gd name="connsiteY4" fmla="*/ 560071 h 606722"/>
              <a:gd name="connsiteX5" fmla="*/ 522255 w 607639"/>
              <a:gd name="connsiteY5" fmla="*/ 564165 h 606722"/>
              <a:gd name="connsiteX6" fmla="*/ 521544 w 607639"/>
              <a:gd name="connsiteY6" fmla="*/ 568170 h 606722"/>
              <a:gd name="connsiteX7" fmla="*/ 519145 w 607639"/>
              <a:gd name="connsiteY7" fmla="*/ 571730 h 606722"/>
              <a:gd name="connsiteX8" fmla="*/ 511591 w 607639"/>
              <a:gd name="connsiteY8" fmla="*/ 574756 h 606722"/>
              <a:gd name="connsiteX9" fmla="*/ 504126 w 607639"/>
              <a:gd name="connsiteY9" fmla="*/ 571730 h 606722"/>
              <a:gd name="connsiteX10" fmla="*/ 501815 w 607639"/>
              <a:gd name="connsiteY10" fmla="*/ 568170 h 606722"/>
              <a:gd name="connsiteX11" fmla="*/ 501015 w 607639"/>
              <a:gd name="connsiteY11" fmla="*/ 564165 h 606722"/>
              <a:gd name="connsiteX12" fmla="*/ 501815 w 607639"/>
              <a:gd name="connsiteY12" fmla="*/ 560071 h 606722"/>
              <a:gd name="connsiteX13" fmla="*/ 504126 w 607639"/>
              <a:gd name="connsiteY13" fmla="*/ 556600 h 606722"/>
              <a:gd name="connsiteX14" fmla="*/ 513724 w 607639"/>
              <a:gd name="connsiteY14" fmla="*/ 553663 h 606722"/>
              <a:gd name="connsiteX15" fmla="*/ 511670 w 607639"/>
              <a:gd name="connsiteY15" fmla="*/ 447032 h 606722"/>
              <a:gd name="connsiteX16" fmla="*/ 554291 w 607639"/>
              <a:gd name="connsiteY16" fmla="*/ 489612 h 606722"/>
              <a:gd name="connsiteX17" fmla="*/ 536673 w 607639"/>
              <a:gd name="connsiteY17" fmla="*/ 519303 h 606722"/>
              <a:gd name="connsiteX18" fmla="*/ 521191 w 607639"/>
              <a:gd name="connsiteY18" fmla="*/ 536993 h 606722"/>
              <a:gd name="connsiteX19" fmla="*/ 511670 w 607639"/>
              <a:gd name="connsiteY19" fmla="*/ 542860 h 606722"/>
              <a:gd name="connsiteX20" fmla="*/ 506865 w 607639"/>
              <a:gd name="connsiteY20" fmla="*/ 541704 h 606722"/>
              <a:gd name="connsiteX21" fmla="*/ 502149 w 607639"/>
              <a:gd name="connsiteY21" fmla="*/ 527481 h 606722"/>
              <a:gd name="connsiteX22" fmla="*/ 522792 w 607639"/>
              <a:gd name="connsiteY22" fmla="*/ 503124 h 606722"/>
              <a:gd name="connsiteX23" fmla="*/ 532936 w 607639"/>
              <a:gd name="connsiteY23" fmla="*/ 489612 h 606722"/>
              <a:gd name="connsiteX24" fmla="*/ 511670 w 607639"/>
              <a:gd name="connsiteY24" fmla="*/ 468366 h 606722"/>
              <a:gd name="connsiteX25" fmla="*/ 490314 w 607639"/>
              <a:gd name="connsiteY25" fmla="*/ 489612 h 606722"/>
              <a:gd name="connsiteX26" fmla="*/ 479636 w 607639"/>
              <a:gd name="connsiteY26" fmla="*/ 500279 h 606722"/>
              <a:gd name="connsiteX27" fmla="*/ 469048 w 607639"/>
              <a:gd name="connsiteY27" fmla="*/ 489612 h 606722"/>
              <a:gd name="connsiteX28" fmla="*/ 511670 w 607639"/>
              <a:gd name="connsiteY28" fmla="*/ 447032 h 606722"/>
              <a:gd name="connsiteX29" fmla="*/ 511706 w 607639"/>
              <a:gd name="connsiteY29" fmla="*/ 436375 h 606722"/>
              <a:gd name="connsiteX30" fmla="*/ 437041 w 607639"/>
              <a:gd name="connsiteY30" fmla="*/ 510929 h 606722"/>
              <a:gd name="connsiteX31" fmla="*/ 511706 w 607639"/>
              <a:gd name="connsiteY31" fmla="*/ 585396 h 606722"/>
              <a:gd name="connsiteX32" fmla="*/ 586281 w 607639"/>
              <a:gd name="connsiteY32" fmla="*/ 510929 h 606722"/>
              <a:gd name="connsiteX33" fmla="*/ 511706 w 607639"/>
              <a:gd name="connsiteY33" fmla="*/ 436375 h 606722"/>
              <a:gd name="connsiteX34" fmla="*/ 511706 w 607639"/>
              <a:gd name="connsiteY34" fmla="*/ 415137 h 606722"/>
              <a:gd name="connsiteX35" fmla="*/ 607639 w 607639"/>
              <a:gd name="connsiteY35" fmla="*/ 510929 h 606722"/>
              <a:gd name="connsiteX36" fmla="*/ 511706 w 607639"/>
              <a:gd name="connsiteY36" fmla="*/ 606722 h 606722"/>
              <a:gd name="connsiteX37" fmla="*/ 415772 w 607639"/>
              <a:gd name="connsiteY37" fmla="*/ 510929 h 606722"/>
              <a:gd name="connsiteX38" fmla="*/ 511706 w 607639"/>
              <a:gd name="connsiteY38" fmla="*/ 415137 h 606722"/>
              <a:gd name="connsiteX39" fmla="*/ 287849 w 607639"/>
              <a:gd name="connsiteY39" fmla="*/ 266071 h 606722"/>
              <a:gd name="connsiteX40" fmla="*/ 266480 w 607639"/>
              <a:gd name="connsiteY40" fmla="*/ 287397 h 606722"/>
              <a:gd name="connsiteX41" fmla="*/ 287849 w 607639"/>
              <a:gd name="connsiteY41" fmla="*/ 308635 h 606722"/>
              <a:gd name="connsiteX42" fmla="*/ 309129 w 607639"/>
              <a:gd name="connsiteY42" fmla="*/ 287397 h 606722"/>
              <a:gd name="connsiteX43" fmla="*/ 287849 w 607639"/>
              <a:gd name="connsiteY43" fmla="*/ 266071 h 606722"/>
              <a:gd name="connsiteX44" fmla="*/ 286692 w 607639"/>
              <a:gd name="connsiteY44" fmla="*/ 138379 h 606722"/>
              <a:gd name="connsiteX45" fmla="*/ 297376 w 607639"/>
              <a:gd name="connsiteY45" fmla="*/ 149042 h 606722"/>
              <a:gd name="connsiteX46" fmla="*/ 297376 w 607639"/>
              <a:gd name="connsiteY46" fmla="*/ 246166 h 606722"/>
              <a:gd name="connsiteX47" fmla="*/ 329964 w 607639"/>
              <a:gd name="connsiteY47" fmla="*/ 287575 h 606722"/>
              <a:gd name="connsiteX48" fmla="*/ 287849 w 607639"/>
              <a:gd name="connsiteY48" fmla="*/ 330317 h 606722"/>
              <a:gd name="connsiteX49" fmla="*/ 246536 w 607639"/>
              <a:gd name="connsiteY49" fmla="*/ 298771 h 606722"/>
              <a:gd name="connsiteX50" fmla="*/ 202551 w 607639"/>
              <a:gd name="connsiteY50" fmla="*/ 298771 h 606722"/>
              <a:gd name="connsiteX51" fmla="*/ 191867 w 607639"/>
              <a:gd name="connsiteY51" fmla="*/ 288108 h 606722"/>
              <a:gd name="connsiteX52" fmla="*/ 202551 w 607639"/>
              <a:gd name="connsiteY52" fmla="*/ 277445 h 606722"/>
              <a:gd name="connsiteX53" fmla="*/ 246536 w 607639"/>
              <a:gd name="connsiteY53" fmla="*/ 277445 h 606722"/>
              <a:gd name="connsiteX54" fmla="*/ 276096 w 607639"/>
              <a:gd name="connsiteY54" fmla="*/ 246166 h 606722"/>
              <a:gd name="connsiteX55" fmla="*/ 276096 w 607639"/>
              <a:gd name="connsiteY55" fmla="*/ 149042 h 606722"/>
              <a:gd name="connsiteX56" fmla="*/ 286692 w 607639"/>
              <a:gd name="connsiteY56" fmla="*/ 138379 h 606722"/>
              <a:gd name="connsiteX57" fmla="*/ 287845 w 607639"/>
              <a:gd name="connsiteY57" fmla="*/ 0 h 606722"/>
              <a:gd name="connsiteX58" fmla="*/ 490156 w 607639"/>
              <a:gd name="connsiteY58" fmla="*/ 83187 h 606722"/>
              <a:gd name="connsiteX59" fmla="*/ 491313 w 607639"/>
              <a:gd name="connsiteY59" fmla="*/ 84165 h 606722"/>
              <a:gd name="connsiteX60" fmla="*/ 492292 w 607639"/>
              <a:gd name="connsiteY60" fmla="*/ 85409 h 606722"/>
              <a:gd name="connsiteX61" fmla="*/ 575602 w 607639"/>
              <a:gd name="connsiteY61" fmla="*/ 287422 h 606722"/>
              <a:gd name="connsiteX62" fmla="*/ 553529 w 607639"/>
              <a:gd name="connsiteY62" fmla="*/ 398072 h 606722"/>
              <a:gd name="connsiteX63" fmla="*/ 539644 w 607639"/>
              <a:gd name="connsiteY63" fmla="*/ 403849 h 606722"/>
              <a:gd name="connsiteX64" fmla="*/ 533858 w 607639"/>
              <a:gd name="connsiteY64" fmla="*/ 390162 h 606722"/>
              <a:gd name="connsiteX65" fmla="*/ 554063 w 607639"/>
              <a:gd name="connsiteY65" fmla="*/ 298798 h 606722"/>
              <a:gd name="connsiteX66" fmla="*/ 490334 w 607639"/>
              <a:gd name="connsiteY66" fmla="*/ 298798 h 606722"/>
              <a:gd name="connsiteX67" fmla="*/ 479653 w 607639"/>
              <a:gd name="connsiteY67" fmla="*/ 288133 h 606722"/>
              <a:gd name="connsiteX68" fmla="*/ 490334 w 607639"/>
              <a:gd name="connsiteY68" fmla="*/ 277468 h 606722"/>
              <a:gd name="connsiteX69" fmla="*/ 554063 w 607639"/>
              <a:gd name="connsiteY69" fmla="*/ 277468 h 606722"/>
              <a:gd name="connsiteX70" fmla="*/ 483570 w 607639"/>
              <a:gd name="connsiteY70" fmla="*/ 107361 h 606722"/>
              <a:gd name="connsiteX71" fmla="*/ 438532 w 607639"/>
              <a:gd name="connsiteY71" fmla="*/ 151887 h 606722"/>
              <a:gd name="connsiteX72" fmla="*/ 430967 w 607639"/>
              <a:gd name="connsiteY72" fmla="*/ 154998 h 606722"/>
              <a:gd name="connsiteX73" fmla="*/ 423401 w 607639"/>
              <a:gd name="connsiteY73" fmla="*/ 151887 h 606722"/>
              <a:gd name="connsiteX74" fmla="*/ 423223 w 607639"/>
              <a:gd name="connsiteY74" fmla="*/ 136868 h 606722"/>
              <a:gd name="connsiteX75" fmla="*/ 467904 w 607639"/>
              <a:gd name="connsiteY75" fmla="*/ 91986 h 606722"/>
              <a:gd name="connsiteX76" fmla="*/ 297369 w 607639"/>
              <a:gd name="connsiteY76" fmla="*/ 21508 h 606722"/>
              <a:gd name="connsiteX77" fmla="*/ 297369 w 607639"/>
              <a:gd name="connsiteY77" fmla="*/ 85142 h 606722"/>
              <a:gd name="connsiteX78" fmla="*/ 286688 w 607639"/>
              <a:gd name="connsiteY78" fmla="*/ 95807 h 606722"/>
              <a:gd name="connsiteX79" fmla="*/ 276096 w 607639"/>
              <a:gd name="connsiteY79" fmla="*/ 85142 h 606722"/>
              <a:gd name="connsiteX80" fmla="*/ 276096 w 607639"/>
              <a:gd name="connsiteY80" fmla="*/ 21508 h 606722"/>
              <a:gd name="connsiteX81" fmla="*/ 106629 w 607639"/>
              <a:gd name="connsiteY81" fmla="*/ 91986 h 606722"/>
              <a:gd name="connsiteX82" fmla="*/ 152111 w 607639"/>
              <a:gd name="connsiteY82" fmla="*/ 136868 h 606722"/>
              <a:gd name="connsiteX83" fmla="*/ 152111 w 607639"/>
              <a:gd name="connsiteY83" fmla="*/ 151976 h 606722"/>
              <a:gd name="connsiteX84" fmla="*/ 144635 w 607639"/>
              <a:gd name="connsiteY84" fmla="*/ 155087 h 606722"/>
              <a:gd name="connsiteX85" fmla="*/ 137069 w 607639"/>
              <a:gd name="connsiteY85" fmla="*/ 152065 h 606722"/>
              <a:gd name="connsiteX86" fmla="*/ 92121 w 607639"/>
              <a:gd name="connsiteY86" fmla="*/ 107361 h 606722"/>
              <a:gd name="connsiteX87" fmla="*/ 21539 w 607639"/>
              <a:gd name="connsiteY87" fmla="*/ 277468 h 606722"/>
              <a:gd name="connsiteX88" fmla="*/ 85268 w 607639"/>
              <a:gd name="connsiteY88" fmla="*/ 277468 h 606722"/>
              <a:gd name="connsiteX89" fmla="*/ 95948 w 607639"/>
              <a:gd name="connsiteY89" fmla="*/ 288133 h 606722"/>
              <a:gd name="connsiteX90" fmla="*/ 85268 w 607639"/>
              <a:gd name="connsiteY90" fmla="*/ 298798 h 606722"/>
              <a:gd name="connsiteX91" fmla="*/ 21539 w 607639"/>
              <a:gd name="connsiteY91" fmla="*/ 298798 h 606722"/>
              <a:gd name="connsiteX92" fmla="*/ 92032 w 607639"/>
              <a:gd name="connsiteY92" fmla="*/ 468106 h 606722"/>
              <a:gd name="connsiteX93" fmla="*/ 136980 w 607639"/>
              <a:gd name="connsiteY93" fmla="*/ 422868 h 606722"/>
              <a:gd name="connsiteX94" fmla="*/ 152022 w 607639"/>
              <a:gd name="connsiteY94" fmla="*/ 422868 h 606722"/>
              <a:gd name="connsiteX95" fmla="*/ 151844 w 607639"/>
              <a:gd name="connsiteY95" fmla="*/ 437888 h 606722"/>
              <a:gd name="connsiteX96" fmla="*/ 106629 w 607639"/>
              <a:gd name="connsiteY96" fmla="*/ 482859 h 606722"/>
              <a:gd name="connsiteX97" fmla="*/ 276096 w 607639"/>
              <a:gd name="connsiteY97" fmla="*/ 553248 h 606722"/>
              <a:gd name="connsiteX98" fmla="*/ 276096 w 607639"/>
              <a:gd name="connsiteY98" fmla="*/ 489613 h 606722"/>
              <a:gd name="connsiteX99" fmla="*/ 286688 w 607639"/>
              <a:gd name="connsiteY99" fmla="*/ 478948 h 606722"/>
              <a:gd name="connsiteX100" fmla="*/ 297369 w 607639"/>
              <a:gd name="connsiteY100" fmla="*/ 489613 h 606722"/>
              <a:gd name="connsiteX101" fmla="*/ 297369 w 607639"/>
              <a:gd name="connsiteY101" fmla="*/ 553248 h 606722"/>
              <a:gd name="connsiteX102" fmla="*/ 382103 w 607639"/>
              <a:gd name="connsiteY102" fmla="*/ 536184 h 606722"/>
              <a:gd name="connsiteX103" fmla="*/ 396077 w 607639"/>
              <a:gd name="connsiteY103" fmla="*/ 542316 h 606722"/>
              <a:gd name="connsiteX104" fmla="*/ 390202 w 607639"/>
              <a:gd name="connsiteY104" fmla="*/ 556092 h 606722"/>
              <a:gd name="connsiteX105" fmla="*/ 287845 w 607639"/>
              <a:gd name="connsiteY105" fmla="*/ 574756 h 606722"/>
              <a:gd name="connsiteX106" fmla="*/ 85446 w 607639"/>
              <a:gd name="connsiteY106" fmla="*/ 491569 h 606722"/>
              <a:gd name="connsiteX107" fmla="*/ 84288 w 607639"/>
              <a:gd name="connsiteY107" fmla="*/ 490591 h 606722"/>
              <a:gd name="connsiteX108" fmla="*/ 83309 w 607639"/>
              <a:gd name="connsiteY108" fmla="*/ 489436 h 606722"/>
              <a:gd name="connsiteX109" fmla="*/ 0 w 607639"/>
              <a:gd name="connsiteY109" fmla="*/ 287422 h 606722"/>
              <a:gd name="connsiteX110" fmla="*/ 83309 w 607639"/>
              <a:gd name="connsiteY110" fmla="*/ 85320 h 606722"/>
              <a:gd name="connsiteX111" fmla="*/ 84288 w 607639"/>
              <a:gd name="connsiteY111" fmla="*/ 84165 h 606722"/>
              <a:gd name="connsiteX112" fmla="*/ 85446 w 607639"/>
              <a:gd name="connsiteY112" fmla="*/ 83187 h 606722"/>
              <a:gd name="connsiteX113" fmla="*/ 287845 w 607639"/>
              <a:gd name="connsiteY113"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7639" h="606722">
                <a:moveTo>
                  <a:pt x="513724" y="553663"/>
                </a:moveTo>
                <a:cubicBezTo>
                  <a:pt x="514346" y="553752"/>
                  <a:pt x="515146" y="554019"/>
                  <a:pt x="515768" y="554286"/>
                </a:cubicBezTo>
                <a:cubicBezTo>
                  <a:pt x="516390" y="554553"/>
                  <a:pt x="517012" y="554820"/>
                  <a:pt x="517545" y="555265"/>
                </a:cubicBezTo>
                <a:cubicBezTo>
                  <a:pt x="518078" y="555621"/>
                  <a:pt x="518612" y="556155"/>
                  <a:pt x="519145" y="556600"/>
                </a:cubicBezTo>
                <a:cubicBezTo>
                  <a:pt x="520122" y="557490"/>
                  <a:pt x="521011" y="558736"/>
                  <a:pt x="521544" y="560071"/>
                </a:cubicBezTo>
                <a:cubicBezTo>
                  <a:pt x="522078" y="561317"/>
                  <a:pt x="522255" y="562741"/>
                  <a:pt x="522255" y="564165"/>
                </a:cubicBezTo>
                <a:cubicBezTo>
                  <a:pt x="522255" y="565500"/>
                  <a:pt x="522078" y="566924"/>
                  <a:pt x="521544" y="568170"/>
                </a:cubicBezTo>
                <a:cubicBezTo>
                  <a:pt x="521011" y="569416"/>
                  <a:pt x="520122" y="570662"/>
                  <a:pt x="519145" y="571730"/>
                </a:cubicBezTo>
                <a:cubicBezTo>
                  <a:pt x="517190" y="573688"/>
                  <a:pt x="514524" y="574756"/>
                  <a:pt x="511591" y="574756"/>
                </a:cubicBezTo>
                <a:cubicBezTo>
                  <a:pt x="508836" y="574756"/>
                  <a:pt x="506170" y="573688"/>
                  <a:pt x="504126" y="571730"/>
                </a:cubicBezTo>
                <a:cubicBezTo>
                  <a:pt x="503059" y="570662"/>
                  <a:pt x="502348" y="569416"/>
                  <a:pt x="501815" y="568170"/>
                </a:cubicBezTo>
                <a:cubicBezTo>
                  <a:pt x="501282" y="566924"/>
                  <a:pt x="501015" y="565500"/>
                  <a:pt x="501015" y="564165"/>
                </a:cubicBezTo>
                <a:cubicBezTo>
                  <a:pt x="501015" y="562741"/>
                  <a:pt x="501282" y="561317"/>
                  <a:pt x="501815" y="560071"/>
                </a:cubicBezTo>
                <a:cubicBezTo>
                  <a:pt x="502348" y="558825"/>
                  <a:pt x="503059" y="557668"/>
                  <a:pt x="504126" y="556600"/>
                </a:cubicBezTo>
                <a:cubicBezTo>
                  <a:pt x="506614" y="554108"/>
                  <a:pt x="510347" y="552951"/>
                  <a:pt x="513724" y="553663"/>
                </a:cubicBezTo>
                <a:close/>
                <a:moveTo>
                  <a:pt x="511670" y="447032"/>
                </a:moveTo>
                <a:cubicBezTo>
                  <a:pt x="535161" y="447032"/>
                  <a:pt x="554291" y="466144"/>
                  <a:pt x="554291" y="489612"/>
                </a:cubicBezTo>
                <a:cubicBezTo>
                  <a:pt x="554291" y="504191"/>
                  <a:pt x="544948" y="512191"/>
                  <a:pt x="536673" y="519303"/>
                </a:cubicBezTo>
                <a:cubicBezTo>
                  <a:pt x="530978" y="524192"/>
                  <a:pt x="525017" y="529259"/>
                  <a:pt x="521191" y="536993"/>
                </a:cubicBezTo>
                <a:cubicBezTo>
                  <a:pt x="519322" y="540726"/>
                  <a:pt x="515585" y="542860"/>
                  <a:pt x="511670" y="542860"/>
                </a:cubicBezTo>
                <a:cubicBezTo>
                  <a:pt x="510068" y="542860"/>
                  <a:pt x="508377" y="542504"/>
                  <a:pt x="506865" y="541704"/>
                </a:cubicBezTo>
                <a:cubicBezTo>
                  <a:pt x="501615" y="539126"/>
                  <a:pt x="499479" y="532726"/>
                  <a:pt x="502149" y="527481"/>
                </a:cubicBezTo>
                <a:cubicBezTo>
                  <a:pt x="507933" y="515925"/>
                  <a:pt x="516208" y="508813"/>
                  <a:pt x="522792" y="503124"/>
                </a:cubicBezTo>
                <a:cubicBezTo>
                  <a:pt x="530178" y="496813"/>
                  <a:pt x="532936" y="493968"/>
                  <a:pt x="532936" y="489612"/>
                </a:cubicBezTo>
                <a:cubicBezTo>
                  <a:pt x="532936" y="477878"/>
                  <a:pt x="523415" y="468366"/>
                  <a:pt x="511670" y="468366"/>
                </a:cubicBezTo>
                <a:cubicBezTo>
                  <a:pt x="499924" y="468366"/>
                  <a:pt x="490314" y="477878"/>
                  <a:pt x="490314" y="489612"/>
                </a:cubicBezTo>
                <a:cubicBezTo>
                  <a:pt x="490314" y="495479"/>
                  <a:pt x="485598" y="500279"/>
                  <a:pt x="479636" y="500279"/>
                </a:cubicBezTo>
                <a:cubicBezTo>
                  <a:pt x="473764" y="500279"/>
                  <a:pt x="469048" y="495479"/>
                  <a:pt x="469048" y="489612"/>
                </a:cubicBezTo>
                <a:cubicBezTo>
                  <a:pt x="469048" y="466144"/>
                  <a:pt x="488178" y="447032"/>
                  <a:pt x="511670" y="447032"/>
                </a:cubicBezTo>
                <a:close/>
                <a:moveTo>
                  <a:pt x="511706" y="436375"/>
                </a:moveTo>
                <a:cubicBezTo>
                  <a:pt x="470591" y="436375"/>
                  <a:pt x="437041" y="469875"/>
                  <a:pt x="437041" y="510929"/>
                </a:cubicBezTo>
                <a:cubicBezTo>
                  <a:pt x="437041" y="551983"/>
                  <a:pt x="470591" y="585396"/>
                  <a:pt x="511706" y="585396"/>
                </a:cubicBezTo>
                <a:cubicBezTo>
                  <a:pt x="552820" y="585396"/>
                  <a:pt x="586281" y="551983"/>
                  <a:pt x="586281" y="510929"/>
                </a:cubicBezTo>
                <a:cubicBezTo>
                  <a:pt x="586281" y="469875"/>
                  <a:pt x="552820" y="436375"/>
                  <a:pt x="511706" y="436375"/>
                </a:cubicBezTo>
                <a:close/>
                <a:moveTo>
                  <a:pt x="511706" y="415137"/>
                </a:moveTo>
                <a:cubicBezTo>
                  <a:pt x="564567" y="415137"/>
                  <a:pt x="607639" y="458057"/>
                  <a:pt x="607639" y="510929"/>
                </a:cubicBezTo>
                <a:cubicBezTo>
                  <a:pt x="607639" y="563713"/>
                  <a:pt x="564567" y="606722"/>
                  <a:pt x="511706" y="606722"/>
                </a:cubicBezTo>
                <a:cubicBezTo>
                  <a:pt x="458755" y="606722"/>
                  <a:pt x="415772" y="563713"/>
                  <a:pt x="415772" y="510929"/>
                </a:cubicBezTo>
                <a:cubicBezTo>
                  <a:pt x="415772" y="458057"/>
                  <a:pt x="458755" y="415137"/>
                  <a:pt x="511706" y="415137"/>
                </a:cubicBezTo>
                <a:close/>
                <a:moveTo>
                  <a:pt x="287849" y="266071"/>
                </a:moveTo>
                <a:cubicBezTo>
                  <a:pt x="276096" y="266071"/>
                  <a:pt x="266480" y="275668"/>
                  <a:pt x="266480" y="287397"/>
                </a:cubicBezTo>
                <a:cubicBezTo>
                  <a:pt x="266480" y="299127"/>
                  <a:pt x="276096" y="308635"/>
                  <a:pt x="287849" y="308635"/>
                </a:cubicBezTo>
                <a:cubicBezTo>
                  <a:pt x="299602" y="308635"/>
                  <a:pt x="309129" y="299127"/>
                  <a:pt x="309129" y="287397"/>
                </a:cubicBezTo>
                <a:cubicBezTo>
                  <a:pt x="309129" y="275668"/>
                  <a:pt x="299602" y="266071"/>
                  <a:pt x="287849" y="266071"/>
                </a:cubicBezTo>
                <a:close/>
                <a:moveTo>
                  <a:pt x="286692" y="138379"/>
                </a:moveTo>
                <a:cubicBezTo>
                  <a:pt x="292568" y="138379"/>
                  <a:pt x="297376" y="143177"/>
                  <a:pt x="297376" y="149042"/>
                </a:cubicBezTo>
                <a:lnTo>
                  <a:pt x="297376" y="246166"/>
                </a:lnTo>
                <a:cubicBezTo>
                  <a:pt x="316074" y="250965"/>
                  <a:pt x="329964" y="267759"/>
                  <a:pt x="329964" y="287575"/>
                </a:cubicBezTo>
                <a:cubicBezTo>
                  <a:pt x="329964" y="311034"/>
                  <a:pt x="311355" y="330317"/>
                  <a:pt x="287849" y="330317"/>
                </a:cubicBezTo>
                <a:cubicBezTo>
                  <a:pt x="267994" y="330317"/>
                  <a:pt x="251344" y="317343"/>
                  <a:pt x="246536" y="298771"/>
                </a:cubicBezTo>
                <a:lnTo>
                  <a:pt x="202551" y="298771"/>
                </a:lnTo>
                <a:cubicBezTo>
                  <a:pt x="196586" y="298771"/>
                  <a:pt x="191867" y="293973"/>
                  <a:pt x="191867" y="288108"/>
                </a:cubicBezTo>
                <a:cubicBezTo>
                  <a:pt x="191867" y="282243"/>
                  <a:pt x="196586" y="277445"/>
                  <a:pt x="202551" y="277445"/>
                </a:cubicBezTo>
                <a:lnTo>
                  <a:pt x="246536" y="277445"/>
                </a:lnTo>
                <a:cubicBezTo>
                  <a:pt x="250453" y="261450"/>
                  <a:pt x="262741" y="250076"/>
                  <a:pt x="276096" y="246166"/>
                </a:cubicBezTo>
                <a:lnTo>
                  <a:pt x="276096" y="149042"/>
                </a:lnTo>
                <a:cubicBezTo>
                  <a:pt x="276096" y="143177"/>
                  <a:pt x="280815" y="138379"/>
                  <a:pt x="286692" y="138379"/>
                </a:cubicBezTo>
                <a:close/>
                <a:moveTo>
                  <a:pt x="287845" y="0"/>
                </a:moveTo>
                <a:cubicBezTo>
                  <a:pt x="366616" y="0"/>
                  <a:pt x="438087" y="31817"/>
                  <a:pt x="490156" y="83187"/>
                </a:cubicBezTo>
                <a:cubicBezTo>
                  <a:pt x="490601" y="83542"/>
                  <a:pt x="490957" y="83809"/>
                  <a:pt x="491313" y="84165"/>
                </a:cubicBezTo>
                <a:cubicBezTo>
                  <a:pt x="491669" y="84520"/>
                  <a:pt x="492025" y="84964"/>
                  <a:pt x="492292" y="85409"/>
                </a:cubicBezTo>
                <a:cubicBezTo>
                  <a:pt x="543827" y="137312"/>
                  <a:pt x="575602" y="208768"/>
                  <a:pt x="575602" y="287422"/>
                </a:cubicBezTo>
                <a:cubicBezTo>
                  <a:pt x="575602" y="325727"/>
                  <a:pt x="568215" y="362966"/>
                  <a:pt x="553529" y="398072"/>
                </a:cubicBezTo>
                <a:cubicBezTo>
                  <a:pt x="551304" y="403493"/>
                  <a:pt x="545073" y="406071"/>
                  <a:pt x="539644" y="403849"/>
                </a:cubicBezTo>
                <a:cubicBezTo>
                  <a:pt x="534214" y="401627"/>
                  <a:pt x="531633" y="395583"/>
                  <a:pt x="533858" y="390162"/>
                </a:cubicBezTo>
                <a:cubicBezTo>
                  <a:pt x="546052" y="360922"/>
                  <a:pt x="552817" y="330704"/>
                  <a:pt x="554063" y="298798"/>
                </a:cubicBezTo>
                <a:lnTo>
                  <a:pt x="490334" y="298798"/>
                </a:lnTo>
                <a:cubicBezTo>
                  <a:pt x="484460" y="298798"/>
                  <a:pt x="479653" y="293999"/>
                  <a:pt x="479653" y="288133"/>
                </a:cubicBezTo>
                <a:cubicBezTo>
                  <a:pt x="479653" y="282267"/>
                  <a:pt x="484460" y="277468"/>
                  <a:pt x="490334" y="277468"/>
                </a:cubicBezTo>
                <a:lnTo>
                  <a:pt x="554063" y="277468"/>
                </a:lnTo>
                <a:cubicBezTo>
                  <a:pt x="551482" y="210901"/>
                  <a:pt x="525136" y="152421"/>
                  <a:pt x="483570" y="107361"/>
                </a:cubicBezTo>
                <a:lnTo>
                  <a:pt x="438532" y="151887"/>
                </a:lnTo>
                <a:cubicBezTo>
                  <a:pt x="436485" y="154021"/>
                  <a:pt x="433726" y="154998"/>
                  <a:pt x="430967" y="154998"/>
                </a:cubicBezTo>
                <a:cubicBezTo>
                  <a:pt x="428208" y="154998"/>
                  <a:pt x="425449" y="154021"/>
                  <a:pt x="423401" y="151887"/>
                </a:cubicBezTo>
                <a:cubicBezTo>
                  <a:pt x="419218" y="147799"/>
                  <a:pt x="419040" y="141045"/>
                  <a:pt x="423223" y="136868"/>
                </a:cubicBezTo>
                <a:lnTo>
                  <a:pt x="467904" y="91986"/>
                </a:lnTo>
                <a:cubicBezTo>
                  <a:pt x="422867" y="50392"/>
                  <a:pt x="364034" y="24085"/>
                  <a:pt x="297369" y="21508"/>
                </a:cubicBezTo>
                <a:lnTo>
                  <a:pt x="297369" y="85142"/>
                </a:lnTo>
                <a:cubicBezTo>
                  <a:pt x="297369" y="91008"/>
                  <a:pt x="292563" y="95807"/>
                  <a:pt x="286688" y="95807"/>
                </a:cubicBezTo>
                <a:cubicBezTo>
                  <a:pt x="280814" y="95807"/>
                  <a:pt x="276096" y="91008"/>
                  <a:pt x="276096" y="85142"/>
                </a:cubicBezTo>
                <a:lnTo>
                  <a:pt x="276096" y="21508"/>
                </a:lnTo>
                <a:cubicBezTo>
                  <a:pt x="212101" y="24085"/>
                  <a:pt x="151666" y="50392"/>
                  <a:pt x="106629" y="91986"/>
                </a:cubicBezTo>
                <a:lnTo>
                  <a:pt x="152111" y="136868"/>
                </a:lnTo>
                <a:cubicBezTo>
                  <a:pt x="156294" y="141045"/>
                  <a:pt x="156294" y="147799"/>
                  <a:pt x="152111" y="151976"/>
                </a:cubicBezTo>
                <a:cubicBezTo>
                  <a:pt x="150064" y="154021"/>
                  <a:pt x="147305" y="155087"/>
                  <a:pt x="144635" y="155087"/>
                </a:cubicBezTo>
                <a:cubicBezTo>
                  <a:pt x="141875" y="155087"/>
                  <a:pt x="139116" y="154198"/>
                  <a:pt x="137069" y="152065"/>
                </a:cubicBezTo>
                <a:lnTo>
                  <a:pt x="92121" y="107361"/>
                </a:lnTo>
                <a:cubicBezTo>
                  <a:pt x="50466" y="152421"/>
                  <a:pt x="24120" y="210901"/>
                  <a:pt x="21539" y="277468"/>
                </a:cubicBezTo>
                <a:lnTo>
                  <a:pt x="85268" y="277468"/>
                </a:lnTo>
                <a:cubicBezTo>
                  <a:pt x="91142" y="277468"/>
                  <a:pt x="95948" y="282267"/>
                  <a:pt x="95948" y="288133"/>
                </a:cubicBezTo>
                <a:cubicBezTo>
                  <a:pt x="95948" y="293999"/>
                  <a:pt x="91142" y="298798"/>
                  <a:pt x="85268" y="298798"/>
                </a:cubicBezTo>
                <a:lnTo>
                  <a:pt x="21539" y="298798"/>
                </a:lnTo>
                <a:cubicBezTo>
                  <a:pt x="24120" y="362611"/>
                  <a:pt x="50377" y="423135"/>
                  <a:pt x="92032" y="468106"/>
                </a:cubicBezTo>
                <a:lnTo>
                  <a:pt x="136980" y="422868"/>
                </a:lnTo>
                <a:cubicBezTo>
                  <a:pt x="141163" y="418691"/>
                  <a:pt x="147839" y="418691"/>
                  <a:pt x="152022" y="422868"/>
                </a:cubicBezTo>
                <a:cubicBezTo>
                  <a:pt x="156205" y="427045"/>
                  <a:pt x="156027" y="433800"/>
                  <a:pt x="151844" y="437888"/>
                </a:cubicBezTo>
                <a:lnTo>
                  <a:pt x="106629" y="482859"/>
                </a:lnTo>
                <a:cubicBezTo>
                  <a:pt x="151666" y="524452"/>
                  <a:pt x="212101" y="550671"/>
                  <a:pt x="276096" y="553248"/>
                </a:cubicBezTo>
                <a:lnTo>
                  <a:pt x="276096" y="489613"/>
                </a:lnTo>
                <a:cubicBezTo>
                  <a:pt x="276096" y="483748"/>
                  <a:pt x="280814" y="478948"/>
                  <a:pt x="286688" y="478948"/>
                </a:cubicBezTo>
                <a:cubicBezTo>
                  <a:pt x="292563" y="478948"/>
                  <a:pt x="297369" y="483748"/>
                  <a:pt x="297369" y="489613"/>
                </a:cubicBezTo>
                <a:lnTo>
                  <a:pt x="297369" y="553248"/>
                </a:lnTo>
                <a:cubicBezTo>
                  <a:pt x="326652" y="552093"/>
                  <a:pt x="355134" y="546405"/>
                  <a:pt x="382103" y="536184"/>
                </a:cubicBezTo>
                <a:cubicBezTo>
                  <a:pt x="387621" y="534051"/>
                  <a:pt x="394029" y="536806"/>
                  <a:pt x="396077" y="542316"/>
                </a:cubicBezTo>
                <a:cubicBezTo>
                  <a:pt x="398213" y="547827"/>
                  <a:pt x="395721" y="553959"/>
                  <a:pt x="390202" y="556092"/>
                </a:cubicBezTo>
                <a:cubicBezTo>
                  <a:pt x="357537" y="568446"/>
                  <a:pt x="323092" y="574756"/>
                  <a:pt x="287845" y="574756"/>
                </a:cubicBezTo>
                <a:cubicBezTo>
                  <a:pt x="208986" y="574756"/>
                  <a:pt x="137514" y="543027"/>
                  <a:pt x="85446" y="491569"/>
                </a:cubicBezTo>
                <a:cubicBezTo>
                  <a:pt x="85090" y="491302"/>
                  <a:pt x="84644" y="490946"/>
                  <a:pt x="84288" y="490591"/>
                </a:cubicBezTo>
                <a:cubicBezTo>
                  <a:pt x="83932" y="490235"/>
                  <a:pt x="83665" y="489880"/>
                  <a:pt x="83309" y="489436"/>
                </a:cubicBezTo>
                <a:cubicBezTo>
                  <a:pt x="31864" y="437444"/>
                  <a:pt x="0" y="366077"/>
                  <a:pt x="0" y="287422"/>
                </a:cubicBezTo>
                <a:cubicBezTo>
                  <a:pt x="0" y="208679"/>
                  <a:pt x="31864" y="137312"/>
                  <a:pt x="83309" y="85320"/>
                </a:cubicBezTo>
                <a:cubicBezTo>
                  <a:pt x="83665" y="84964"/>
                  <a:pt x="83932" y="84520"/>
                  <a:pt x="84288" y="84165"/>
                </a:cubicBezTo>
                <a:cubicBezTo>
                  <a:pt x="84644" y="83809"/>
                  <a:pt x="85090" y="83542"/>
                  <a:pt x="85446" y="83187"/>
                </a:cubicBezTo>
                <a:cubicBezTo>
                  <a:pt x="137514" y="31817"/>
                  <a:pt x="208986" y="0"/>
                  <a:pt x="28784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endParaRPr>
          </a:p>
        </p:txBody>
      </p:sp>
      <p:sp>
        <p:nvSpPr>
          <p:cNvPr id="39" name="菱形 20"/>
          <p:cNvSpPr/>
          <p:nvPr/>
        </p:nvSpPr>
        <p:spPr>
          <a:xfrm>
            <a:off x="7507567" y="2624266"/>
            <a:ext cx="433334" cy="432680"/>
          </a:xfrm>
          <a:custGeom>
            <a:avLst/>
            <a:gdLst>
              <a:gd name="connsiteX0" fmla="*/ 93641 w 607921"/>
              <a:gd name="connsiteY0" fmla="*/ 75681 h 607004"/>
              <a:gd name="connsiteX1" fmla="*/ 106267 w 607921"/>
              <a:gd name="connsiteY1" fmla="*/ 80864 h 607004"/>
              <a:gd name="connsiteX2" fmla="*/ 500570 w 607921"/>
              <a:gd name="connsiteY2" fmla="*/ 474627 h 607004"/>
              <a:gd name="connsiteX3" fmla="*/ 500570 w 607921"/>
              <a:gd name="connsiteY3" fmla="*/ 267846 h 607004"/>
              <a:gd name="connsiteX4" fmla="*/ 518527 w 607921"/>
              <a:gd name="connsiteY4" fmla="*/ 249913 h 607004"/>
              <a:gd name="connsiteX5" fmla="*/ 536297 w 607921"/>
              <a:gd name="connsiteY5" fmla="*/ 267846 h 607004"/>
              <a:gd name="connsiteX6" fmla="*/ 536297 w 607921"/>
              <a:gd name="connsiteY6" fmla="*/ 517777 h 607004"/>
              <a:gd name="connsiteX7" fmla="*/ 535175 w 607921"/>
              <a:gd name="connsiteY7" fmla="*/ 524314 h 607004"/>
              <a:gd name="connsiteX8" fmla="*/ 534988 w 607921"/>
              <a:gd name="connsiteY8" fmla="*/ 524501 h 607004"/>
              <a:gd name="connsiteX9" fmla="*/ 531060 w 607921"/>
              <a:gd name="connsiteY9" fmla="*/ 530292 h 607004"/>
              <a:gd name="connsiteX10" fmla="*/ 525261 w 607921"/>
              <a:gd name="connsiteY10" fmla="*/ 534214 h 607004"/>
              <a:gd name="connsiteX11" fmla="*/ 525074 w 607921"/>
              <a:gd name="connsiteY11" fmla="*/ 534401 h 607004"/>
              <a:gd name="connsiteX12" fmla="*/ 518527 w 607921"/>
              <a:gd name="connsiteY12" fmla="*/ 535522 h 607004"/>
              <a:gd name="connsiteX13" fmla="*/ 268253 w 607921"/>
              <a:gd name="connsiteY13" fmla="*/ 535522 h 607004"/>
              <a:gd name="connsiteX14" fmla="*/ 250296 w 607921"/>
              <a:gd name="connsiteY14" fmla="*/ 517777 h 607004"/>
              <a:gd name="connsiteX15" fmla="*/ 268253 w 607921"/>
              <a:gd name="connsiteY15" fmla="*/ 499844 h 607004"/>
              <a:gd name="connsiteX16" fmla="*/ 475319 w 607921"/>
              <a:gd name="connsiteY16" fmla="*/ 499844 h 607004"/>
              <a:gd name="connsiteX17" fmla="*/ 81015 w 607921"/>
              <a:gd name="connsiteY17" fmla="*/ 106082 h 607004"/>
              <a:gd name="connsiteX18" fmla="*/ 81015 w 607921"/>
              <a:gd name="connsiteY18" fmla="*/ 80864 h 607004"/>
              <a:gd name="connsiteX19" fmla="*/ 93641 w 607921"/>
              <a:gd name="connsiteY19" fmla="*/ 75681 h 607004"/>
              <a:gd name="connsiteX20" fmla="*/ 53684 w 607921"/>
              <a:gd name="connsiteY20" fmla="*/ 35673 h 607004"/>
              <a:gd name="connsiteX21" fmla="*/ 35727 w 607921"/>
              <a:gd name="connsiteY21" fmla="*/ 53603 h 607004"/>
              <a:gd name="connsiteX22" fmla="*/ 35727 w 607921"/>
              <a:gd name="connsiteY22" fmla="*/ 553401 h 607004"/>
              <a:gd name="connsiteX23" fmla="*/ 53684 w 607921"/>
              <a:gd name="connsiteY23" fmla="*/ 571331 h 607004"/>
              <a:gd name="connsiteX24" fmla="*/ 554237 w 607921"/>
              <a:gd name="connsiteY24" fmla="*/ 571331 h 607004"/>
              <a:gd name="connsiteX25" fmla="*/ 572194 w 607921"/>
              <a:gd name="connsiteY25" fmla="*/ 553401 h 607004"/>
              <a:gd name="connsiteX26" fmla="*/ 572194 w 607921"/>
              <a:gd name="connsiteY26" fmla="*/ 53603 h 607004"/>
              <a:gd name="connsiteX27" fmla="*/ 554237 w 607921"/>
              <a:gd name="connsiteY27" fmla="*/ 35673 h 607004"/>
              <a:gd name="connsiteX28" fmla="*/ 53684 w 607921"/>
              <a:gd name="connsiteY28" fmla="*/ 0 h 607004"/>
              <a:gd name="connsiteX29" fmla="*/ 554237 w 607921"/>
              <a:gd name="connsiteY29" fmla="*/ 0 h 607004"/>
              <a:gd name="connsiteX30" fmla="*/ 607921 w 607921"/>
              <a:gd name="connsiteY30" fmla="*/ 53603 h 607004"/>
              <a:gd name="connsiteX31" fmla="*/ 607921 w 607921"/>
              <a:gd name="connsiteY31" fmla="*/ 553401 h 607004"/>
              <a:gd name="connsiteX32" fmla="*/ 554237 w 607921"/>
              <a:gd name="connsiteY32" fmla="*/ 607004 h 607004"/>
              <a:gd name="connsiteX33" fmla="*/ 53684 w 607921"/>
              <a:gd name="connsiteY33" fmla="*/ 607004 h 607004"/>
              <a:gd name="connsiteX34" fmla="*/ 0 w 607921"/>
              <a:gd name="connsiteY34" fmla="*/ 553401 h 607004"/>
              <a:gd name="connsiteX35" fmla="*/ 0 w 607921"/>
              <a:gd name="connsiteY35" fmla="*/ 53603 h 607004"/>
              <a:gd name="connsiteX36" fmla="*/ 53684 w 607921"/>
              <a:gd name="connsiteY36" fmla="*/ 0 h 60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7921" h="607004">
                <a:moveTo>
                  <a:pt x="93641" y="75681"/>
                </a:moveTo>
                <a:cubicBezTo>
                  <a:pt x="98224" y="75681"/>
                  <a:pt x="102807" y="77409"/>
                  <a:pt x="106267" y="80864"/>
                </a:cubicBezTo>
                <a:lnTo>
                  <a:pt x="500570" y="474627"/>
                </a:lnTo>
                <a:lnTo>
                  <a:pt x="500570" y="267846"/>
                </a:lnTo>
                <a:cubicBezTo>
                  <a:pt x="500570" y="257945"/>
                  <a:pt x="508614" y="249913"/>
                  <a:pt x="518527" y="249913"/>
                </a:cubicBezTo>
                <a:cubicBezTo>
                  <a:pt x="528441" y="249913"/>
                  <a:pt x="536297" y="257945"/>
                  <a:pt x="536297" y="267846"/>
                </a:cubicBezTo>
                <a:lnTo>
                  <a:pt x="536297" y="517777"/>
                </a:lnTo>
                <a:cubicBezTo>
                  <a:pt x="536297" y="520018"/>
                  <a:pt x="535923" y="522260"/>
                  <a:pt x="535175" y="524314"/>
                </a:cubicBezTo>
                <a:cubicBezTo>
                  <a:pt x="534988" y="524314"/>
                  <a:pt x="534988" y="524501"/>
                  <a:pt x="534988" y="524501"/>
                </a:cubicBezTo>
                <a:cubicBezTo>
                  <a:pt x="534240" y="526743"/>
                  <a:pt x="532930" y="528611"/>
                  <a:pt x="531060" y="530292"/>
                </a:cubicBezTo>
                <a:cubicBezTo>
                  <a:pt x="529376" y="532160"/>
                  <a:pt x="527506" y="533467"/>
                  <a:pt x="525261" y="534214"/>
                </a:cubicBezTo>
                <a:cubicBezTo>
                  <a:pt x="525261" y="534214"/>
                  <a:pt x="525074" y="534214"/>
                  <a:pt x="525074" y="534401"/>
                </a:cubicBezTo>
                <a:cubicBezTo>
                  <a:pt x="523017" y="535148"/>
                  <a:pt x="520772" y="535522"/>
                  <a:pt x="518527" y="535522"/>
                </a:cubicBezTo>
                <a:lnTo>
                  <a:pt x="268253" y="535522"/>
                </a:lnTo>
                <a:cubicBezTo>
                  <a:pt x="258339" y="535522"/>
                  <a:pt x="250296" y="527677"/>
                  <a:pt x="250296" y="517777"/>
                </a:cubicBezTo>
                <a:cubicBezTo>
                  <a:pt x="250296" y="507876"/>
                  <a:pt x="258339" y="499844"/>
                  <a:pt x="268253" y="499844"/>
                </a:cubicBezTo>
                <a:lnTo>
                  <a:pt x="475319" y="499844"/>
                </a:lnTo>
                <a:lnTo>
                  <a:pt x="81015" y="106082"/>
                </a:lnTo>
                <a:cubicBezTo>
                  <a:pt x="74094" y="99170"/>
                  <a:pt x="74094" y="87776"/>
                  <a:pt x="81015" y="80864"/>
                </a:cubicBezTo>
                <a:cubicBezTo>
                  <a:pt x="84476" y="77409"/>
                  <a:pt x="89059" y="75681"/>
                  <a:pt x="93641" y="75681"/>
                </a:cubicBezTo>
                <a:close/>
                <a:moveTo>
                  <a:pt x="53684" y="35673"/>
                </a:moveTo>
                <a:cubicBezTo>
                  <a:pt x="43770" y="35673"/>
                  <a:pt x="35727" y="43704"/>
                  <a:pt x="35727" y="53603"/>
                </a:cubicBezTo>
                <a:lnTo>
                  <a:pt x="35727" y="553401"/>
                </a:lnTo>
                <a:cubicBezTo>
                  <a:pt x="35727" y="563300"/>
                  <a:pt x="43770" y="571331"/>
                  <a:pt x="53684" y="571331"/>
                </a:cubicBezTo>
                <a:lnTo>
                  <a:pt x="554237" y="571331"/>
                </a:lnTo>
                <a:cubicBezTo>
                  <a:pt x="564151" y="571331"/>
                  <a:pt x="572194" y="563300"/>
                  <a:pt x="572194" y="553401"/>
                </a:cubicBezTo>
                <a:lnTo>
                  <a:pt x="572194" y="53603"/>
                </a:lnTo>
                <a:cubicBezTo>
                  <a:pt x="572194" y="43704"/>
                  <a:pt x="564151" y="35673"/>
                  <a:pt x="554237" y="35673"/>
                </a:cubicBezTo>
                <a:close/>
                <a:moveTo>
                  <a:pt x="53684" y="0"/>
                </a:moveTo>
                <a:lnTo>
                  <a:pt x="554237" y="0"/>
                </a:lnTo>
                <a:cubicBezTo>
                  <a:pt x="583791" y="0"/>
                  <a:pt x="607921" y="24093"/>
                  <a:pt x="607921" y="53603"/>
                </a:cubicBezTo>
                <a:lnTo>
                  <a:pt x="607921" y="553401"/>
                </a:lnTo>
                <a:cubicBezTo>
                  <a:pt x="607921" y="582911"/>
                  <a:pt x="583791" y="607004"/>
                  <a:pt x="554237" y="607004"/>
                </a:cubicBezTo>
                <a:lnTo>
                  <a:pt x="53684" y="607004"/>
                </a:lnTo>
                <a:cubicBezTo>
                  <a:pt x="24130" y="607004"/>
                  <a:pt x="0" y="582911"/>
                  <a:pt x="0" y="553401"/>
                </a:cubicBezTo>
                <a:lnTo>
                  <a:pt x="0" y="53603"/>
                </a:lnTo>
                <a:cubicBezTo>
                  <a:pt x="0" y="24093"/>
                  <a:pt x="24130" y="0"/>
                  <a:pt x="536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endParaRPr>
          </a:p>
        </p:txBody>
      </p:sp>
      <p:grpSp>
        <p:nvGrpSpPr>
          <p:cNvPr id="40" name="组合 39"/>
          <p:cNvGrpSpPr/>
          <p:nvPr/>
        </p:nvGrpSpPr>
        <p:grpSpPr>
          <a:xfrm>
            <a:off x="796529" y="987574"/>
            <a:ext cx="7563697" cy="880886"/>
            <a:chOff x="7483988" y="3289658"/>
            <a:chExt cx="10084929" cy="1174514"/>
          </a:xfrm>
        </p:grpSpPr>
        <p:sp>
          <p:nvSpPr>
            <p:cNvPr id="41" name="矩形 40"/>
            <p:cNvSpPr/>
            <p:nvPr/>
          </p:nvSpPr>
          <p:spPr>
            <a:xfrm>
              <a:off x="7483988" y="3732519"/>
              <a:ext cx="10084929" cy="731653"/>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050" dirty="0">
                  <a:solidFill>
                    <a:schemeClr val="tx1">
                      <a:lumMod val="65000"/>
                      <a:lumOff val="35000"/>
                    </a:schemeClr>
                  </a:solidFill>
                  <a:latin typeface="+mn-ea"/>
                </a:rPr>
                <a:t>用户可以在投影仪或者计算机上进行演示也可以将演示文稿打印出来制作成胶片用户可以在投影仪或者计算机上进行演示也可以将演示文稿打印出来制作成胶片用户可以在投影仪或者计算机上进行演示也可以将演示文稿打印出来制作成胶片</a:t>
              </a:r>
            </a:p>
          </p:txBody>
        </p:sp>
        <p:sp>
          <p:nvSpPr>
            <p:cNvPr id="42" name="矩形 41"/>
            <p:cNvSpPr/>
            <p:nvPr/>
          </p:nvSpPr>
          <p:spPr>
            <a:xfrm>
              <a:off x="7483989" y="3289658"/>
              <a:ext cx="2050552" cy="538609"/>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350" dirty="0">
                  <a:solidFill>
                    <a:schemeClr val="tx1">
                      <a:lumMod val="65000"/>
                      <a:lumOff val="35000"/>
                    </a:schemeClr>
                  </a:solidFill>
                  <a:latin typeface="+mn-ea"/>
                </a:rPr>
                <a:t> </a:t>
              </a:r>
            </a:p>
          </p:txBody>
        </p:sp>
      </p:grpSp>
      <p:grpSp>
        <p:nvGrpSpPr>
          <p:cNvPr id="43" name="组合 42"/>
          <p:cNvGrpSpPr/>
          <p:nvPr/>
        </p:nvGrpSpPr>
        <p:grpSpPr>
          <a:xfrm>
            <a:off x="795518" y="3541527"/>
            <a:ext cx="1287245" cy="735534"/>
            <a:chOff x="3256891" y="3624895"/>
            <a:chExt cx="1716326" cy="980712"/>
          </a:xfrm>
        </p:grpSpPr>
        <p:sp>
          <p:nvSpPr>
            <p:cNvPr id="44" name="矩形 43"/>
            <p:cNvSpPr/>
            <p:nvPr/>
          </p:nvSpPr>
          <p:spPr>
            <a:xfrm>
              <a:off x="3256891" y="3624895"/>
              <a:ext cx="1716326" cy="3816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65000"/>
                      <a:lumOff val="35000"/>
                    </a:schemeClr>
                  </a:solidFill>
                  <a:latin typeface="+mn-ea"/>
                </a:rPr>
                <a:t>标题文字添加</a:t>
              </a:r>
            </a:p>
          </p:txBody>
        </p:sp>
        <p:sp>
          <p:nvSpPr>
            <p:cNvPr id="45" name="矩形 44"/>
            <p:cNvSpPr/>
            <p:nvPr/>
          </p:nvSpPr>
          <p:spPr>
            <a:xfrm>
              <a:off x="3256891" y="3924430"/>
              <a:ext cx="1716326" cy="3816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65000"/>
                      <a:lumOff val="35000"/>
                    </a:schemeClr>
                  </a:solidFill>
                  <a:latin typeface="+mn-ea"/>
                </a:rPr>
                <a:t>标题文字添加</a:t>
              </a:r>
            </a:p>
          </p:txBody>
        </p:sp>
        <p:sp>
          <p:nvSpPr>
            <p:cNvPr id="46" name="矩形 45"/>
            <p:cNvSpPr/>
            <p:nvPr/>
          </p:nvSpPr>
          <p:spPr>
            <a:xfrm>
              <a:off x="3256891" y="4223964"/>
              <a:ext cx="1716326" cy="3816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65000"/>
                      <a:lumOff val="35000"/>
                    </a:schemeClr>
                  </a:solidFill>
                  <a:latin typeface="+mn-ea"/>
                </a:rPr>
                <a:t>标题文字添加</a:t>
              </a:r>
            </a:p>
          </p:txBody>
        </p:sp>
      </p:grpSp>
      <p:grpSp>
        <p:nvGrpSpPr>
          <p:cNvPr id="47" name="组合 46"/>
          <p:cNvGrpSpPr/>
          <p:nvPr/>
        </p:nvGrpSpPr>
        <p:grpSpPr>
          <a:xfrm>
            <a:off x="2366791" y="3541527"/>
            <a:ext cx="1287245" cy="735534"/>
            <a:chOff x="3256891" y="3624895"/>
            <a:chExt cx="1716326" cy="980712"/>
          </a:xfrm>
        </p:grpSpPr>
        <p:sp>
          <p:nvSpPr>
            <p:cNvPr id="48" name="矩形 47"/>
            <p:cNvSpPr/>
            <p:nvPr/>
          </p:nvSpPr>
          <p:spPr>
            <a:xfrm>
              <a:off x="3256891" y="3624895"/>
              <a:ext cx="1716326" cy="3816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65000"/>
                      <a:lumOff val="35000"/>
                    </a:schemeClr>
                  </a:solidFill>
                  <a:latin typeface="+mn-ea"/>
                </a:rPr>
                <a:t>标题文字添加</a:t>
              </a:r>
            </a:p>
          </p:txBody>
        </p:sp>
        <p:sp>
          <p:nvSpPr>
            <p:cNvPr id="49" name="矩形 48"/>
            <p:cNvSpPr/>
            <p:nvPr/>
          </p:nvSpPr>
          <p:spPr>
            <a:xfrm>
              <a:off x="3256891" y="3924430"/>
              <a:ext cx="1716326" cy="3816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65000"/>
                      <a:lumOff val="35000"/>
                    </a:schemeClr>
                  </a:solidFill>
                  <a:latin typeface="+mn-ea"/>
                </a:rPr>
                <a:t>标题文字添加</a:t>
              </a:r>
            </a:p>
          </p:txBody>
        </p:sp>
        <p:sp>
          <p:nvSpPr>
            <p:cNvPr id="50" name="矩形 49"/>
            <p:cNvSpPr/>
            <p:nvPr/>
          </p:nvSpPr>
          <p:spPr>
            <a:xfrm>
              <a:off x="3256891" y="4223964"/>
              <a:ext cx="1716326" cy="3816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65000"/>
                      <a:lumOff val="35000"/>
                    </a:schemeClr>
                  </a:solidFill>
                  <a:latin typeface="+mn-ea"/>
                </a:rPr>
                <a:t>标题文字添加</a:t>
              </a:r>
            </a:p>
          </p:txBody>
        </p:sp>
      </p:grpSp>
      <p:grpSp>
        <p:nvGrpSpPr>
          <p:cNvPr id="51" name="组合 50"/>
          <p:cNvGrpSpPr/>
          <p:nvPr/>
        </p:nvGrpSpPr>
        <p:grpSpPr>
          <a:xfrm>
            <a:off x="3928378" y="3541527"/>
            <a:ext cx="1287245" cy="735534"/>
            <a:chOff x="3256891" y="3624895"/>
            <a:chExt cx="1716326" cy="980712"/>
          </a:xfrm>
        </p:grpSpPr>
        <p:sp>
          <p:nvSpPr>
            <p:cNvPr id="52" name="矩形 51"/>
            <p:cNvSpPr/>
            <p:nvPr/>
          </p:nvSpPr>
          <p:spPr>
            <a:xfrm>
              <a:off x="3256891" y="3624895"/>
              <a:ext cx="1716326" cy="3816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65000"/>
                      <a:lumOff val="35000"/>
                    </a:schemeClr>
                  </a:solidFill>
                  <a:latin typeface="+mn-ea"/>
                </a:rPr>
                <a:t>标题文字添加</a:t>
              </a:r>
            </a:p>
          </p:txBody>
        </p:sp>
        <p:sp>
          <p:nvSpPr>
            <p:cNvPr id="53" name="矩形 52"/>
            <p:cNvSpPr/>
            <p:nvPr/>
          </p:nvSpPr>
          <p:spPr>
            <a:xfrm>
              <a:off x="3256891" y="3924430"/>
              <a:ext cx="1716326" cy="3816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65000"/>
                      <a:lumOff val="35000"/>
                    </a:schemeClr>
                  </a:solidFill>
                  <a:latin typeface="+mn-ea"/>
                </a:rPr>
                <a:t>标题文字添加</a:t>
              </a:r>
            </a:p>
          </p:txBody>
        </p:sp>
        <p:sp>
          <p:nvSpPr>
            <p:cNvPr id="54" name="矩形 53"/>
            <p:cNvSpPr/>
            <p:nvPr/>
          </p:nvSpPr>
          <p:spPr>
            <a:xfrm>
              <a:off x="3256891" y="4223964"/>
              <a:ext cx="1716326" cy="3816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65000"/>
                      <a:lumOff val="35000"/>
                    </a:schemeClr>
                  </a:solidFill>
                  <a:latin typeface="+mn-ea"/>
                </a:rPr>
                <a:t>标题文字添加</a:t>
              </a:r>
            </a:p>
          </p:txBody>
        </p:sp>
      </p:grpSp>
      <p:grpSp>
        <p:nvGrpSpPr>
          <p:cNvPr id="55" name="组合 54"/>
          <p:cNvGrpSpPr/>
          <p:nvPr/>
        </p:nvGrpSpPr>
        <p:grpSpPr>
          <a:xfrm>
            <a:off x="5489964" y="3541527"/>
            <a:ext cx="1287245" cy="735534"/>
            <a:chOff x="3256891" y="3624895"/>
            <a:chExt cx="1716326" cy="980712"/>
          </a:xfrm>
        </p:grpSpPr>
        <p:sp>
          <p:nvSpPr>
            <p:cNvPr id="56" name="矩形 55"/>
            <p:cNvSpPr/>
            <p:nvPr/>
          </p:nvSpPr>
          <p:spPr>
            <a:xfrm>
              <a:off x="3256891" y="3624895"/>
              <a:ext cx="1716326" cy="3816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65000"/>
                      <a:lumOff val="35000"/>
                    </a:schemeClr>
                  </a:solidFill>
                  <a:latin typeface="+mn-ea"/>
                </a:rPr>
                <a:t>标题文字添加</a:t>
              </a:r>
            </a:p>
          </p:txBody>
        </p:sp>
        <p:sp>
          <p:nvSpPr>
            <p:cNvPr id="57" name="矩形 56"/>
            <p:cNvSpPr/>
            <p:nvPr/>
          </p:nvSpPr>
          <p:spPr>
            <a:xfrm>
              <a:off x="3256891" y="3924430"/>
              <a:ext cx="1716326" cy="3816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65000"/>
                      <a:lumOff val="35000"/>
                    </a:schemeClr>
                  </a:solidFill>
                  <a:latin typeface="+mn-ea"/>
                </a:rPr>
                <a:t>标题文字添加</a:t>
              </a:r>
            </a:p>
          </p:txBody>
        </p:sp>
        <p:sp>
          <p:nvSpPr>
            <p:cNvPr id="58" name="矩形 57"/>
            <p:cNvSpPr/>
            <p:nvPr/>
          </p:nvSpPr>
          <p:spPr>
            <a:xfrm>
              <a:off x="3256891" y="4223964"/>
              <a:ext cx="1716326" cy="3816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65000"/>
                      <a:lumOff val="35000"/>
                    </a:schemeClr>
                  </a:solidFill>
                  <a:latin typeface="+mn-ea"/>
                </a:rPr>
                <a:t>标题文字添加</a:t>
              </a:r>
            </a:p>
          </p:txBody>
        </p:sp>
      </p:grpSp>
      <p:grpSp>
        <p:nvGrpSpPr>
          <p:cNvPr id="59" name="组合 58"/>
          <p:cNvGrpSpPr/>
          <p:nvPr/>
        </p:nvGrpSpPr>
        <p:grpSpPr>
          <a:xfrm>
            <a:off x="7051550" y="3541527"/>
            <a:ext cx="1287245" cy="735534"/>
            <a:chOff x="3256891" y="3624895"/>
            <a:chExt cx="1716326" cy="980712"/>
          </a:xfrm>
        </p:grpSpPr>
        <p:sp>
          <p:nvSpPr>
            <p:cNvPr id="60" name="矩形 59"/>
            <p:cNvSpPr/>
            <p:nvPr/>
          </p:nvSpPr>
          <p:spPr>
            <a:xfrm>
              <a:off x="3256891" y="3624895"/>
              <a:ext cx="1716326" cy="3816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65000"/>
                      <a:lumOff val="35000"/>
                    </a:schemeClr>
                  </a:solidFill>
                  <a:latin typeface="+mn-ea"/>
                </a:rPr>
                <a:t>标题文字添加</a:t>
              </a:r>
            </a:p>
          </p:txBody>
        </p:sp>
        <p:sp>
          <p:nvSpPr>
            <p:cNvPr id="61" name="矩形 60"/>
            <p:cNvSpPr/>
            <p:nvPr/>
          </p:nvSpPr>
          <p:spPr>
            <a:xfrm>
              <a:off x="3256891" y="3924430"/>
              <a:ext cx="1716326" cy="3816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65000"/>
                      <a:lumOff val="35000"/>
                    </a:schemeClr>
                  </a:solidFill>
                  <a:latin typeface="+mn-ea"/>
                </a:rPr>
                <a:t>标题文字添加</a:t>
              </a:r>
            </a:p>
          </p:txBody>
        </p:sp>
        <p:sp>
          <p:nvSpPr>
            <p:cNvPr id="62" name="矩形 61"/>
            <p:cNvSpPr/>
            <p:nvPr/>
          </p:nvSpPr>
          <p:spPr>
            <a:xfrm>
              <a:off x="3256891" y="4223964"/>
              <a:ext cx="1716326" cy="3816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65000"/>
                      <a:lumOff val="35000"/>
                    </a:schemeClr>
                  </a:solidFill>
                  <a:latin typeface="+mn-ea"/>
                </a:rPr>
                <a:t>标题文字添加</a:t>
              </a:r>
            </a:p>
          </p:txBody>
        </p:sp>
      </p:grpSp>
      <p:sp>
        <p:nvSpPr>
          <p:cNvPr id="67" name="矩形 66"/>
          <p:cNvSpPr/>
          <p:nvPr/>
        </p:nvSpPr>
        <p:spPr>
          <a:xfrm>
            <a:off x="0" y="5059680"/>
            <a:ext cx="7231380" cy="838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8854440" y="5052060"/>
            <a:ext cx="28956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Text Box 7"/>
          <p:cNvSpPr txBox="1">
            <a:spLocks noChangeArrowheads="1"/>
          </p:cNvSpPr>
          <p:nvPr/>
        </p:nvSpPr>
        <p:spPr bwMode="gray">
          <a:xfrm>
            <a:off x="7265400" y="4932500"/>
            <a:ext cx="1620180" cy="230832"/>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900" dirty="0">
                <a:solidFill>
                  <a:schemeClr val="tx1">
                    <a:lumMod val="65000"/>
                    <a:lumOff val="35000"/>
                  </a:schemeClr>
                </a:solidFill>
                <a:latin typeface="+mn-ea"/>
                <a:ea typeface="+mn-ea"/>
                <a:cs typeface="+mn-ea"/>
                <a:sym typeface="方正兰亭黑_GBK" pitchFamily="2" charset="-122"/>
              </a:rPr>
              <a:t>广西医科大学第一附属医院</a:t>
            </a:r>
            <a:endParaRPr lang="en-US" altLang="zh-CN" sz="900" dirty="0">
              <a:solidFill>
                <a:schemeClr val="tx1">
                  <a:lumMod val="65000"/>
                  <a:lumOff val="35000"/>
                </a:schemeClr>
              </a:solidFill>
              <a:latin typeface="+mn-ea"/>
              <a:ea typeface="+mn-ea"/>
              <a:cs typeface="+mn-ea"/>
              <a:sym typeface="方正兰亭黑_GBK" pitchFamily="2" charset="-122"/>
            </a:endParaRPr>
          </a:p>
        </p:txBody>
      </p:sp>
      <p:sp>
        <p:nvSpPr>
          <p:cNvPr id="70" name="十字形 69"/>
          <p:cNvSpPr/>
          <p:nvPr/>
        </p:nvSpPr>
        <p:spPr>
          <a:xfrm>
            <a:off x="185315" y="162455"/>
            <a:ext cx="330411" cy="330411"/>
          </a:xfrm>
          <a:prstGeom prst="plus">
            <a:avLst>
              <a:gd name="adj" fmla="val 33095"/>
            </a:avLst>
          </a:prstGeom>
          <a:solidFill>
            <a:srgbClr val="F98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9BA"/>
              </a:solidFill>
              <a:cs typeface="+mn-ea"/>
              <a:sym typeface="+mn-lt"/>
            </a:endParaRPr>
          </a:p>
        </p:txBody>
      </p:sp>
      <p:sp>
        <p:nvSpPr>
          <p:cNvPr id="71" name="矩形 70"/>
          <p:cNvSpPr/>
          <p:nvPr/>
        </p:nvSpPr>
        <p:spPr>
          <a:xfrm>
            <a:off x="121920" y="121920"/>
            <a:ext cx="457200" cy="411480"/>
          </a:xfrm>
          <a:prstGeom prst="rect">
            <a:avLst/>
          </a:prstGeom>
          <a:noFill/>
          <a:ln>
            <a:solidFill>
              <a:srgbClr val="F98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Text Box 7"/>
          <p:cNvSpPr txBox="1">
            <a:spLocks noChangeArrowheads="1"/>
          </p:cNvSpPr>
          <p:nvPr/>
        </p:nvSpPr>
        <p:spPr bwMode="gray">
          <a:xfrm>
            <a:off x="730436" y="128409"/>
            <a:ext cx="1620180" cy="369332"/>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800" b="1" dirty="0">
                <a:solidFill>
                  <a:schemeClr val="tx1">
                    <a:lumMod val="65000"/>
                    <a:lumOff val="35000"/>
                  </a:schemeClr>
                </a:solidFill>
                <a:latin typeface="+mn-ea"/>
                <a:ea typeface="+mn-ea"/>
                <a:cs typeface="+mn-ea"/>
                <a:sym typeface="方正兰亭黑_GBK" pitchFamily="2" charset="-122"/>
              </a:rPr>
              <a:t>此处添加标题</a:t>
            </a:r>
            <a:endParaRPr lang="en-US" altLang="zh-CN" sz="1800" b="1" dirty="0">
              <a:solidFill>
                <a:schemeClr val="tx1">
                  <a:lumMod val="65000"/>
                  <a:lumOff val="35000"/>
                </a:schemeClr>
              </a:solidFill>
              <a:latin typeface="+mn-ea"/>
              <a:ea typeface="+mn-ea"/>
              <a:cs typeface="+mn-ea"/>
              <a:sym typeface="方正兰亭黑_GBK" pitchFamily="2" charset="-122"/>
            </a:endParaRPr>
          </a:p>
        </p:txBody>
      </p:sp>
      <p:cxnSp>
        <p:nvCxnSpPr>
          <p:cNvPr id="73" name="直接连接符 72"/>
          <p:cNvCxnSpPr/>
          <p:nvPr/>
        </p:nvCxnSpPr>
        <p:spPr>
          <a:xfrm>
            <a:off x="164359" y="640680"/>
            <a:ext cx="8617691" cy="0"/>
          </a:xfrm>
          <a:prstGeom prst="line">
            <a:avLst/>
          </a:prstGeom>
          <a:ln w="9525">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Tm="5000">
        <p14:flythrough/>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1+#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p:cTn id="52" dur="500" fill="hold"/>
                                        <p:tgtEl>
                                          <p:spTgt spid="33"/>
                                        </p:tgtEl>
                                        <p:attrNameLst>
                                          <p:attrName>ppt_w</p:attrName>
                                        </p:attrNameLst>
                                      </p:cBhvr>
                                      <p:tavLst>
                                        <p:tav tm="0">
                                          <p:val>
                                            <p:fltVal val="0"/>
                                          </p:val>
                                        </p:tav>
                                        <p:tav tm="100000">
                                          <p:val>
                                            <p:strVal val="#ppt_w"/>
                                          </p:val>
                                        </p:tav>
                                      </p:tavLst>
                                    </p:anim>
                                    <p:anim calcmode="lin" valueType="num">
                                      <p:cBhvr>
                                        <p:cTn id="53" dur="500" fill="hold"/>
                                        <p:tgtEl>
                                          <p:spTgt spid="33"/>
                                        </p:tgtEl>
                                        <p:attrNameLst>
                                          <p:attrName>ppt_h</p:attrName>
                                        </p:attrNameLst>
                                      </p:cBhvr>
                                      <p:tavLst>
                                        <p:tav tm="0">
                                          <p:val>
                                            <p:fltVal val="0"/>
                                          </p:val>
                                        </p:tav>
                                        <p:tav tm="100000">
                                          <p:val>
                                            <p:strVal val="#ppt_h"/>
                                          </p:val>
                                        </p:tav>
                                      </p:tavLst>
                                    </p:anim>
                                    <p:animEffect transition="in" filter="fade">
                                      <p:cBhvr>
                                        <p:cTn id="54" dur="500"/>
                                        <p:tgtEl>
                                          <p:spTgt spid="3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p:cTn id="62" dur="500" fill="hold"/>
                                        <p:tgtEl>
                                          <p:spTgt spid="35"/>
                                        </p:tgtEl>
                                        <p:attrNameLst>
                                          <p:attrName>ppt_w</p:attrName>
                                        </p:attrNameLst>
                                      </p:cBhvr>
                                      <p:tavLst>
                                        <p:tav tm="0">
                                          <p:val>
                                            <p:fltVal val="0"/>
                                          </p:val>
                                        </p:tav>
                                        <p:tav tm="100000">
                                          <p:val>
                                            <p:strVal val="#ppt_w"/>
                                          </p:val>
                                        </p:tav>
                                      </p:tavLst>
                                    </p:anim>
                                    <p:anim calcmode="lin" valueType="num">
                                      <p:cBhvr>
                                        <p:cTn id="63" dur="500" fill="hold"/>
                                        <p:tgtEl>
                                          <p:spTgt spid="35"/>
                                        </p:tgtEl>
                                        <p:attrNameLst>
                                          <p:attrName>ppt_h</p:attrName>
                                        </p:attrNameLst>
                                      </p:cBhvr>
                                      <p:tavLst>
                                        <p:tav tm="0">
                                          <p:val>
                                            <p:fltVal val="0"/>
                                          </p:val>
                                        </p:tav>
                                        <p:tav tm="100000">
                                          <p:val>
                                            <p:strVal val="#ppt_h"/>
                                          </p:val>
                                        </p:tav>
                                      </p:tavLst>
                                    </p:anim>
                                    <p:animEffect transition="in" filter="fade">
                                      <p:cBhvr>
                                        <p:cTn id="64" dur="500"/>
                                        <p:tgtEl>
                                          <p:spTgt spid="35"/>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500" fill="hold"/>
                                        <p:tgtEl>
                                          <p:spTgt spid="36"/>
                                        </p:tgtEl>
                                        <p:attrNameLst>
                                          <p:attrName>ppt_w</p:attrName>
                                        </p:attrNameLst>
                                      </p:cBhvr>
                                      <p:tavLst>
                                        <p:tav tm="0">
                                          <p:val>
                                            <p:fltVal val="0"/>
                                          </p:val>
                                        </p:tav>
                                        <p:tav tm="100000">
                                          <p:val>
                                            <p:strVal val="#ppt_w"/>
                                          </p:val>
                                        </p:tav>
                                      </p:tavLst>
                                    </p:anim>
                                    <p:anim calcmode="lin" valueType="num">
                                      <p:cBhvr>
                                        <p:cTn id="68" dur="500" fill="hold"/>
                                        <p:tgtEl>
                                          <p:spTgt spid="36"/>
                                        </p:tgtEl>
                                        <p:attrNameLst>
                                          <p:attrName>ppt_h</p:attrName>
                                        </p:attrNameLst>
                                      </p:cBhvr>
                                      <p:tavLst>
                                        <p:tav tm="0">
                                          <p:val>
                                            <p:fltVal val="0"/>
                                          </p:val>
                                        </p:tav>
                                        <p:tav tm="100000">
                                          <p:val>
                                            <p:strVal val="#ppt_h"/>
                                          </p:val>
                                        </p:tav>
                                      </p:tavLst>
                                    </p:anim>
                                    <p:animEffect transition="in" filter="fade">
                                      <p:cBhvr>
                                        <p:cTn id="69" dur="500"/>
                                        <p:tgtEl>
                                          <p:spTgt spid="36"/>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p:cTn id="72" dur="500" fill="hold"/>
                                        <p:tgtEl>
                                          <p:spTgt spid="37"/>
                                        </p:tgtEl>
                                        <p:attrNameLst>
                                          <p:attrName>ppt_w</p:attrName>
                                        </p:attrNameLst>
                                      </p:cBhvr>
                                      <p:tavLst>
                                        <p:tav tm="0">
                                          <p:val>
                                            <p:fltVal val="0"/>
                                          </p:val>
                                        </p:tav>
                                        <p:tav tm="100000">
                                          <p:val>
                                            <p:strVal val="#ppt_w"/>
                                          </p:val>
                                        </p:tav>
                                      </p:tavLst>
                                    </p:anim>
                                    <p:anim calcmode="lin" valueType="num">
                                      <p:cBhvr>
                                        <p:cTn id="73" dur="500" fill="hold"/>
                                        <p:tgtEl>
                                          <p:spTgt spid="37"/>
                                        </p:tgtEl>
                                        <p:attrNameLst>
                                          <p:attrName>ppt_h</p:attrName>
                                        </p:attrNameLst>
                                      </p:cBhvr>
                                      <p:tavLst>
                                        <p:tav tm="0">
                                          <p:val>
                                            <p:fltVal val="0"/>
                                          </p:val>
                                        </p:tav>
                                        <p:tav tm="100000">
                                          <p:val>
                                            <p:strVal val="#ppt_h"/>
                                          </p:val>
                                        </p:tav>
                                      </p:tavLst>
                                    </p:anim>
                                    <p:animEffect transition="in" filter="fade">
                                      <p:cBhvr>
                                        <p:cTn id="74" dur="500"/>
                                        <p:tgtEl>
                                          <p:spTgt spid="3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par>
                          <p:cTn id="85" fill="hold">
                            <p:stCondLst>
                              <p:cond delay="1500"/>
                            </p:stCondLst>
                            <p:childTnLst>
                              <p:par>
                                <p:cTn id="86" presetID="14" presetClass="entr" presetSubtype="10" fill="hold"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randombar(horizontal)">
                                      <p:cBhvr>
                                        <p:cTn id="88" dur="500"/>
                                        <p:tgtEl>
                                          <p:spTgt spid="43"/>
                                        </p:tgtEl>
                                      </p:cBhvr>
                                    </p:animEffect>
                                  </p:childTnLst>
                                </p:cTn>
                              </p:par>
                              <p:par>
                                <p:cTn id="89" presetID="14" presetClass="entr" presetSubtype="10" fill="hold" nodeType="with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randombar(horizontal)">
                                      <p:cBhvr>
                                        <p:cTn id="91" dur="500"/>
                                        <p:tgtEl>
                                          <p:spTgt spid="47"/>
                                        </p:tgtEl>
                                      </p:cBhvr>
                                    </p:animEffect>
                                  </p:childTnLst>
                                </p:cTn>
                              </p:par>
                              <p:par>
                                <p:cTn id="92" presetID="14" presetClass="entr" presetSubtype="10" fill="hold" nodeType="with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randombar(horizontal)">
                                      <p:cBhvr>
                                        <p:cTn id="94" dur="500"/>
                                        <p:tgtEl>
                                          <p:spTgt spid="51"/>
                                        </p:tgtEl>
                                      </p:cBhvr>
                                    </p:animEffect>
                                  </p:childTnLst>
                                </p:cTn>
                              </p:par>
                              <p:par>
                                <p:cTn id="95" presetID="14" presetClass="entr" presetSubtype="10" fill="hold" nodeType="with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randombar(horizontal)">
                                      <p:cBhvr>
                                        <p:cTn id="97" dur="500"/>
                                        <p:tgtEl>
                                          <p:spTgt spid="55"/>
                                        </p:tgtEl>
                                      </p:cBhvr>
                                    </p:animEffect>
                                  </p:childTnLst>
                                </p:cTn>
                              </p:par>
                              <p:par>
                                <p:cTn id="98" presetID="14" presetClass="entr" presetSubtype="10" fill="hold" nodeType="with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randombar(horizontal)">
                                      <p:cBhvr>
                                        <p:cTn id="100" dur="500"/>
                                        <p:tgtEl>
                                          <p:spTgt spid="59"/>
                                        </p:tgtEl>
                                      </p:cBhvr>
                                    </p:animEffect>
                                  </p:childTnLst>
                                </p:cTn>
                              </p:par>
                            </p:childTnLst>
                          </p:cTn>
                        </p:par>
                        <p:par>
                          <p:cTn id="101" fill="hold">
                            <p:stCondLst>
                              <p:cond delay="2000"/>
                            </p:stCondLst>
                            <p:childTnLst>
                              <p:par>
                                <p:cTn id="102" presetID="53" presetClass="entr" presetSubtype="16" fill="hold" grpId="0" nodeType="afterEffect">
                                  <p:stCondLst>
                                    <p:cond delay="0"/>
                                  </p:stCondLst>
                                  <p:childTnLst>
                                    <p:set>
                                      <p:cBhvr>
                                        <p:cTn id="103" dur="1" fill="hold">
                                          <p:stCondLst>
                                            <p:cond delay="0"/>
                                          </p:stCondLst>
                                        </p:cTn>
                                        <p:tgtEl>
                                          <p:spTgt spid="70"/>
                                        </p:tgtEl>
                                        <p:attrNameLst>
                                          <p:attrName>style.visibility</p:attrName>
                                        </p:attrNameLst>
                                      </p:cBhvr>
                                      <p:to>
                                        <p:strVal val="visible"/>
                                      </p:to>
                                    </p:set>
                                    <p:anim calcmode="lin" valueType="num">
                                      <p:cBhvr>
                                        <p:cTn id="104" dur="600" fill="hold"/>
                                        <p:tgtEl>
                                          <p:spTgt spid="70"/>
                                        </p:tgtEl>
                                        <p:attrNameLst>
                                          <p:attrName>ppt_w</p:attrName>
                                        </p:attrNameLst>
                                      </p:cBhvr>
                                      <p:tavLst>
                                        <p:tav tm="0">
                                          <p:val>
                                            <p:fltVal val="0"/>
                                          </p:val>
                                        </p:tav>
                                        <p:tav tm="100000">
                                          <p:val>
                                            <p:strVal val="#ppt_w"/>
                                          </p:val>
                                        </p:tav>
                                      </p:tavLst>
                                    </p:anim>
                                    <p:anim calcmode="lin" valueType="num">
                                      <p:cBhvr>
                                        <p:cTn id="105" dur="600" fill="hold"/>
                                        <p:tgtEl>
                                          <p:spTgt spid="70"/>
                                        </p:tgtEl>
                                        <p:attrNameLst>
                                          <p:attrName>ppt_h</p:attrName>
                                        </p:attrNameLst>
                                      </p:cBhvr>
                                      <p:tavLst>
                                        <p:tav tm="0">
                                          <p:val>
                                            <p:fltVal val="0"/>
                                          </p:val>
                                        </p:tav>
                                        <p:tav tm="100000">
                                          <p:val>
                                            <p:strVal val="#ppt_h"/>
                                          </p:val>
                                        </p:tav>
                                      </p:tavLst>
                                    </p:anim>
                                    <p:animEffect transition="in" filter="fade">
                                      <p:cBhvr>
                                        <p:cTn id="106" dur="600"/>
                                        <p:tgtEl>
                                          <p:spTgt spid="70"/>
                                        </p:tgtEl>
                                      </p:cBhvr>
                                    </p:animEffect>
                                  </p:childTnLst>
                                </p:cTn>
                              </p:par>
                              <p:par>
                                <p:cTn id="107" presetID="22" presetClass="entr" presetSubtype="4" fill="hold" nodeType="withEffect">
                                  <p:stCondLst>
                                    <p:cond delay="250"/>
                                  </p:stCondLst>
                                  <p:childTnLst>
                                    <p:set>
                                      <p:cBhvr>
                                        <p:cTn id="108" dur="1" fill="hold">
                                          <p:stCondLst>
                                            <p:cond delay="0"/>
                                          </p:stCondLst>
                                        </p:cTn>
                                        <p:tgtEl>
                                          <p:spTgt spid="73"/>
                                        </p:tgtEl>
                                        <p:attrNameLst>
                                          <p:attrName>style.visibility</p:attrName>
                                        </p:attrNameLst>
                                      </p:cBhvr>
                                      <p:to>
                                        <p:strVal val="visible"/>
                                      </p:to>
                                    </p:set>
                                    <p:animEffect transition="in" filter="wipe(down)">
                                      <p:cBhvr>
                                        <p:cTn id="10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7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
          <p:cNvSpPr txBox="1"/>
          <p:nvPr/>
        </p:nvSpPr>
        <p:spPr>
          <a:xfrm>
            <a:off x="2123728" y="1419622"/>
            <a:ext cx="1540961" cy="354981"/>
          </a:xfrm>
          <a:prstGeom prst="rect">
            <a:avLst/>
          </a:prstGeom>
          <a:noFill/>
        </p:spPr>
        <p:txBody>
          <a:bodyPr wrap="none" lIns="77229" tIns="38614" rIns="77229" bIns="38614" rtlCol="0">
            <a:spAutoFit/>
          </a:bodyPr>
          <a:lstStyle/>
          <a:p>
            <a:pPr algn="ctr"/>
            <a:r>
              <a:rPr lang="zh-CN" altLang="en-US" dirty="0">
                <a:solidFill>
                  <a:schemeClr val="tx1">
                    <a:lumMod val="65000"/>
                    <a:lumOff val="35000"/>
                  </a:schemeClr>
                </a:solidFill>
                <a:latin typeface="+mn-ea"/>
                <a:cs typeface="+mn-ea"/>
              </a:rPr>
              <a:t>单击添加标题</a:t>
            </a:r>
            <a:endParaRPr lang="en-US" altLang="zh-CN" dirty="0">
              <a:solidFill>
                <a:schemeClr val="tx1">
                  <a:lumMod val="65000"/>
                  <a:lumOff val="35000"/>
                </a:schemeClr>
              </a:solidFill>
              <a:latin typeface="+mn-ea"/>
              <a:cs typeface="+mn-ea"/>
            </a:endParaRPr>
          </a:p>
        </p:txBody>
      </p:sp>
      <p:sp>
        <p:nvSpPr>
          <p:cNvPr id="29" name="TextBox 5"/>
          <p:cNvSpPr txBox="1"/>
          <p:nvPr/>
        </p:nvSpPr>
        <p:spPr>
          <a:xfrm>
            <a:off x="1429108" y="1960458"/>
            <a:ext cx="715580" cy="242374"/>
          </a:xfrm>
          <a:prstGeom prst="rect">
            <a:avLst/>
          </a:prstGeom>
          <a:noFill/>
        </p:spPr>
        <p:txBody>
          <a:bodyPr wrap="none" lIns="68580" tIns="34290" rIns="68580" bIns="34290" rtlCol="0">
            <a:spAutoFit/>
          </a:bodyPr>
          <a:lstStyle/>
          <a:p>
            <a:r>
              <a:rPr lang="zh-CN" altLang="en-US" sz="1100" dirty="0">
                <a:solidFill>
                  <a:schemeClr val="tx1">
                    <a:lumMod val="65000"/>
                    <a:lumOff val="35000"/>
                  </a:schemeClr>
                </a:solidFill>
                <a:latin typeface="+mn-ea"/>
                <a:cs typeface="+mn-ea"/>
              </a:rPr>
              <a:t>添加标题</a:t>
            </a:r>
          </a:p>
        </p:txBody>
      </p:sp>
      <p:grpSp>
        <p:nvGrpSpPr>
          <p:cNvPr id="30" name="组合 29"/>
          <p:cNvGrpSpPr/>
          <p:nvPr/>
        </p:nvGrpSpPr>
        <p:grpSpPr>
          <a:xfrm>
            <a:off x="2195980" y="1896923"/>
            <a:ext cx="4962218" cy="397128"/>
            <a:chOff x="2927972" y="2529231"/>
            <a:chExt cx="6616291" cy="529504"/>
          </a:xfrm>
        </p:grpSpPr>
        <p:sp>
          <p:nvSpPr>
            <p:cNvPr id="31" name="右箭头 30"/>
            <p:cNvSpPr/>
            <p:nvPr/>
          </p:nvSpPr>
          <p:spPr>
            <a:xfrm>
              <a:off x="2927972" y="2529231"/>
              <a:ext cx="6616291" cy="529504"/>
            </a:xfrm>
            <a:prstGeom prst="rightArrow">
              <a:avLst/>
            </a:prstGeom>
            <a:solidFill>
              <a:schemeClr val="accent1"/>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mn-ea"/>
                <a:cs typeface="+mn-ea"/>
              </a:endParaRPr>
            </a:p>
          </p:txBody>
        </p:sp>
        <p:sp>
          <p:nvSpPr>
            <p:cNvPr id="32" name="TextBox 7"/>
            <p:cNvSpPr txBox="1"/>
            <p:nvPr/>
          </p:nvSpPr>
          <p:spPr>
            <a:xfrm>
              <a:off x="3082404" y="2640095"/>
              <a:ext cx="1169551" cy="307776"/>
            </a:xfrm>
            <a:prstGeom prst="rect">
              <a:avLst/>
            </a:prstGeom>
            <a:noFill/>
          </p:spPr>
          <p:txBody>
            <a:bodyPr wrap="none" rtlCol="0">
              <a:spAutoFit/>
            </a:bodyPr>
            <a:lstStyle/>
            <a:p>
              <a:r>
                <a:rPr lang="zh-CN" altLang="en-US" sz="900" dirty="0">
                  <a:solidFill>
                    <a:schemeClr val="bg2"/>
                  </a:solidFill>
                  <a:latin typeface="+mn-ea"/>
                  <a:cs typeface="+mn-ea"/>
                </a:rPr>
                <a:t>点击添加文字</a:t>
              </a:r>
            </a:p>
          </p:txBody>
        </p:sp>
      </p:grpSp>
      <p:sp>
        <p:nvSpPr>
          <p:cNvPr id="33" name="TextBox 4"/>
          <p:cNvSpPr txBox="1"/>
          <p:nvPr/>
        </p:nvSpPr>
        <p:spPr>
          <a:xfrm>
            <a:off x="7255799" y="1937752"/>
            <a:ext cx="487954" cy="315471"/>
          </a:xfrm>
          <a:prstGeom prst="rect">
            <a:avLst/>
          </a:prstGeom>
          <a:noFill/>
        </p:spPr>
        <p:txBody>
          <a:bodyPr wrap="none" lIns="68580" tIns="34290" rIns="68580" bIns="34290" rtlCol="0">
            <a:spAutoFit/>
          </a:bodyPr>
          <a:lstStyle/>
          <a:p>
            <a:r>
              <a:rPr lang="en-US" altLang="zh-CN" sz="1600" b="1" dirty="0">
                <a:solidFill>
                  <a:schemeClr val="tx1">
                    <a:lumMod val="65000"/>
                    <a:lumOff val="35000"/>
                  </a:schemeClr>
                </a:solidFill>
                <a:latin typeface="+mn-ea"/>
                <a:cs typeface="+mn-ea"/>
              </a:rPr>
              <a:t>95%</a:t>
            </a:r>
            <a:endParaRPr lang="zh-CN" altLang="en-US" sz="1600" b="1" dirty="0">
              <a:solidFill>
                <a:schemeClr val="tx1">
                  <a:lumMod val="65000"/>
                  <a:lumOff val="35000"/>
                </a:schemeClr>
              </a:solidFill>
              <a:latin typeface="+mn-ea"/>
              <a:cs typeface="+mn-ea"/>
            </a:endParaRPr>
          </a:p>
        </p:txBody>
      </p:sp>
      <p:sp>
        <p:nvSpPr>
          <p:cNvPr id="34" name="TextBox 11"/>
          <p:cNvSpPr txBox="1"/>
          <p:nvPr/>
        </p:nvSpPr>
        <p:spPr>
          <a:xfrm>
            <a:off x="1429107" y="2413816"/>
            <a:ext cx="715580" cy="242374"/>
          </a:xfrm>
          <a:prstGeom prst="rect">
            <a:avLst/>
          </a:prstGeom>
          <a:noFill/>
        </p:spPr>
        <p:txBody>
          <a:bodyPr wrap="none" lIns="68580" tIns="34290" rIns="68580" bIns="34290" rtlCol="0">
            <a:spAutoFit/>
          </a:bodyPr>
          <a:lstStyle/>
          <a:p>
            <a:r>
              <a:rPr lang="zh-CN" altLang="en-US" sz="1100" dirty="0">
                <a:solidFill>
                  <a:schemeClr val="tx1">
                    <a:lumMod val="65000"/>
                    <a:lumOff val="35000"/>
                  </a:schemeClr>
                </a:solidFill>
                <a:latin typeface="+mn-ea"/>
                <a:cs typeface="+mn-ea"/>
              </a:rPr>
              <a:t>添加标题</a:t>
            </a:r>
          </a:p>
        </p:txBody>
      </p:sp>
      <p:grpSp>
        <p:nvGrpSpPr>
          <p:cNvPr id="35" name="组合 34"/>
          <p:cNvGrpSpPr/>
          <p:nvPr/>
        </p:nvGrpSpPr>
        <p:grpSpPr>
          <a:xfrm>
            <a:off x="2195978" y="2338011"/>
            <a:ext cx="3490697" cy="397128"/>
            <a:chOff x="2927971" y="3117351"/>
            <a:chExt cx="4654262" cy="529504"/>
          </a:xfrm>
        </p:grpSpPr>
        <p:sp>
          <p:nvSpPr>
            <p:cNvPr id="36" name="右箭头 35"/>
            <p:cNvSpPr/>
            <p:nvPr/>
          </p:nvSpPr>
          <p:spPr>
            <a:xfrm>
              <a:off x="2927971" y="3117351"/>
              <a:ext cx="4654262" cy="52950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mn-ea"/>
                <a:cs typeface="+mn-ea"/>
              </a:endParaRPr>
            </a:p>
          </p:txBody>
        </p:sp>
        <p:sp>
          <p:nvSpPr>
            <p:cNvPr id="37" name="TextBox 13"/>
            <p:cNvSpPr txBox="1"/>
            <p:nvPr/>
          </p:nvSpPr>
          <p:spPr>
            <a:xfrm>
              <a:off x="3082403" y="3228215"/>
              <a:ext cx="1169550" cy="307776"/>
            </a:xfrm>
            <a:prstGeom prst="rect">
              <a:avLst/>
            </a:prstGeom>
            <a:noFill/>
          </p:spPr>
          <p:txBody>
            <a:bodyPr wrap="none" rtlCol="0">
              <a:spAutoFit/>
            </a:bodyPr>
            <a:lstStyle/>
            <a:p>
              <a:r>
                <a:rPr lang="zh-CN" altLang="en-US" sz="900" dirty="0">
                  <a:solidFill>
                    <a:schemeClr val="bg2"/>
                  </a:solidFill>
                  <a:latin typeface="+mn-ea"/>
                  <a:cs typeface="+mn-ea"/>
                </a:rPr>
                <a:t>点击添加文字</a:t>
              </a:r>
            </a:p>
          </p:txBody>
        </p:sp>
      </p:grpSp>
      <p:sp>
        <p:nvSpPr>
          <p:cNvPr id="38" name="TextBox 10"/>
          <p:cNvSpPr txBox="1"/>
          <p:nvPr/>
        </p:nvSpPr>
        <p:spPr>
          <a:xfrm>
            <a:off x="5723341" y="2378840"/>
            <a:ext cx="487954" cy="315471"/>
          </a:xfrm>
          <a:prstGeom prst="rect">
            <a:avLst/>
          </a:prstGeom>
          <a:noFill/>
        </p:spPr>
        <p:txBody>
          <a:bodyPr wrap="none" lIns="68580" tIns="34290" rIns="68580" bIns="34290" rtlCol="0">
            <a:spAutoFit/>
          </a:bodyPr>
          <a:lstStyle/>
          <a:p>
            <a:r>
              <a:rPr lang="en-US" altLang="zh-CN" sz="1600" b="1" dirty="0">
                <a:solidFill>
                  <a:schemeClr val="tx1">
                    <a:lumMod val="65000"/>
                    <a:lumOff val="35000"/>
                  </a:schemeClr>
                </a:solidFill>
                <a:latin typeface="+mn-ea"/>
                <a:cs typeface="+mn-ea"/>
              </a:rPr>
              <a:t>75%</a:t>
            </a:r>
            <a:endParaRPr lang="zh-CN" altLang="en-US" sz="1600" b="1" dirty="0">
              <a:solidFill>
                <a:schemeClr val="tx1">
                  <a:lumMod val="65000"/>
                  <a:lumOff val="35000"/>
                </a:schemeClr>
              </a:solidFill>
              <a:latin typeface="+mn-ea"/>
              <a:cs typeface="+mn-ea"/>
            </a:endParaRPr>
          </a:p>
        </p:txBody>
      </p:sp>
      <p:sp>
        <p:nvSpPr>
          <p:cNvPr id="39" name="TextBox 17"/>
          <p:cNvSpPr txBox="1"/>
          <p:nvPr/>
        </p:nvSpPr>
        <p:spPr>
          <a:xfrm>
            <a:off x="1429108" y="2867174"/>
            <a:ext cx="715580" cy="242374"/>
          </a:xfrm>
          <a:prstGeom prst="rect">
            <a:avLst/>
          </a:prstGeom>
          <a:noFill/>
        </p:spPr>
        <p:txBody>
          <a:bodyPr wrap="none" lIns="68580" tIns="34290" rIns="68580" bIns="34290" rtlCol="0">
            <a:spAutoFit/>
          </a:bodyPr>
          <a:lstStyle/>
          <a:p>
            <a:r>
              <a:rPr lang="zh-CN" altLang="en-US" sz="1100" dirty="0">
                <a:solidFill>
                  <a:schemeClr val="tx1">
                    <a:lumMod val="65000"/>
                    <a:lumOff val="35000"/>
                  </a:schemeClr>
                </a:solidFill>
                <a:latin typeface="+mn-ea"/>
                <a:cs typeface="+mn-ea"/>
              </a:rPr>
              <a:t>添加标题</a:t>
            </a:r>
          </a:p>
        </p:txBody>
      </p:sp>
      <p:grpSp>
        <p:nvGrpSpPr>
          <p:cNvPr id="40" name="组合 39"/>
          <p:cNvGrpSpPr/>
          <p:nvPr/>
        </p:nvGrpSpPr>
        <p:grpSpPr>
          <a:xfrm>
            <a:off x="2195980" y="2779099"/>
            <a:ext cx="4038098" cy="397128"/>
            <a:chOff x="2927973" y="3705471"/>
            <a:chExt cx="5384131" cy="529504"/>
          </a:xfrm>
        </p:grpSpPr>
        <p:sp>
          <p:nvSpPr>
            <p:cNvPr id="56" name="右箭头 55"/>
            <p:cNvSpPr/>
            <p:nvPr/>
          </p:nvSpPr>
          <p:spPr>
            <a:xfrm>
              <a:off x="2927973" y="3705471"/>
              <a:ext cx="5384131" cy="529504"/>
            </a:xfrm>
            <a:prstGeom prst="rightArrow">
              <a:avLst/>
            </a:prstGeom>
            <a:solidFill>
              <a:schemeClr val="accent1"/>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mn-ea"/>
                <a:cs typeface="+mn-ea"/>
              </a:endParaRPr>
            </a:p>
          </p:txBody>
        </p:sp>
        <p:sp>
          <p:nvSpPr>
            <p:cNvPr id="57" name="TextBox 19"/>
            <p:cNvSpPr txBox="1"/>
            <p:nvPr/>
          </p:nvSpPr>
          <p:spPr>
            <a:xfrm>
              <a:off x="3082405" y="3816335"/>
              <a:ext cx="1169551" cy="307776"/>
            </a:xfrm>
            <a:prstGeom prst="rect">
              <a:avLst/>
            </a:prstGeom>
            <a:noFill/>
          </p:spPr>
          <p:txBody>
            <a:bodyPr wrap="none" rtlCol="0">
              <a:spAutoFit/>
            </a:bodyPr>
            <a:lstStyle/>
            <a:p>
              <a:r>
                <a:rPr lang="zh-CN" altLang="en-US" sz="900" dirty="0">
                  <a:solidFill>
                    <a:schemeClr val="bg2"/>
                  </a:solidFill>
                  <a:latin typeface="+mn-ea"/>
                  <a:cs typeface="+mn-ea"/>
                </a:rPr>
                <a:t>点击添加文字</a:t>
              </a:r>
            </a:p>
          </p:txBody>
        </p:sp>
      </p:grpSp>
      <p:sp>
        <p:nvSpPr>
          <p:cNvPr id="58" name="TextBox 16"/>
          <p:cNvSpPr txBox="1"/>
          <p:nvPr/>
        </p:nvSpPr>
        <p:spPr>
          <a:xfrm>
            <a:off x="6324064" y="2819928"/>
            <a:ext cx="487954" cy="315471"/>
          </a:xfrm>
          <a:prstGeom prst="rect">
            <a:avLst/>
          </a:prstGeom>
          <a:noFill/>
        </p:spPr>
        <p:txBody>
          <a:bodyPr wrap="none" lIns="68580" tIns="34290" rIns="68580" bIns="34290" rtlCol="0">
            <a:spAutoFit/>
          </a:bodyPr>
          <a:lstStyle/>
          <a:p>
            <a:r>
              <a:rPr lang="en-US" altLang="zh-CN" sz="1600" b="1" dirty="0">
                <a:solidFill>
                  <a:schemeClr val="tx1">
                    <a:lumMod val="65000"/>
                    <a:lumOff val="35000"/>
                  </a:schemeClr>
                </a:solidFill>
                <a:latin typeface="+mn-ea"/>
                <a:cs typeface="+mn-ea"/>
              </a:rPr>
              <a:t>85%</a:t>
            </a:r>
            <a:endParaRPr lang="zh-CN" altLang="en-US" sz="1600" b="1" dirty="0">
              <a:solidFill>
                <a:schemeClr val="tx1">
                  <a:lumMod val="65000"/>
                  <a:lumOff val="35000"/>
                </a:schemeClr>
              </a:solidFill>
              <a:latin typeface="+mn-ea"/>
              <a:cs typeface="+mn-ea"/>
            </a:endParaRPr>
          </a:p>
        </p:txBody>
      </p:sp>
      <p:sp>
        <p:nvSpPr>
          <p:cNvPr id="59" name="TextBox 23"/>
          <p:cNvSpPr txBox="1"/>
          <p:nvPr/>
        </p:nvSpPr>
        <p:spPr>
          <a:xfrm>
            <a:off x="1429107" y="3320532"/>
            <a:ext cx="715581" cy="242374"/>
          </a:xfrm>
          <a:prstGeom prst="rect">
            <a:avLst/>
          </a:prstGeom>
          <a:noFill/>
        </p:spPr>
        <p:txBody>
          <a:bodyPr wrap="none" lIns="68580" tIns="34290" rIns="68580" bIns="34290" rtlCol="0">
            <a:spAutoFit/>
          </a:bodyPr>
          <a:lstStyle/>
          <a:p>
            <a:r>
              <a:rPr lang="zh-CN" altLang="en-US" sz="1100" dirty="0">
                <a:solidFill>
                  <a:schemeClr val="tx1">
                    <a:lumMod val="65000"/>
                    <a:lumOff val="35000"/>
                  </a:schemeClr>
                </a:solidFill>
                <a:latin typeface="+mn-ea"/>
                <a:cs typeface="+mn-ea"/>
              </a:rPr>
              <a:t>添加标题</a:t>
            </a:r>
          </a:p>
        </p:txBody>
      </p:sp>
      <p:grpSp>
        <p:nvGrpSpPr>
          <p:cNvPr id="60" name="组合 59"/>
          <p:cNvGrpSpPr/>
          <p:nvPr/>
        </p:nvGrpSpPr>
        <p:grpSpPr>
          <a:xfrm>
            <a:off x="2195979" y="3220187"/>
            <a:ext cx="2760828" cy="397128"/>
            <a:chOff x="2927972" y="4293592"/>
            <a:chExt cx="3681104" cy="529504"/>
          </a:xfrm>
        </p:grpSpPr>
        <p:sp>
          <p:nvSpPr>
            <p:cNvPr id="61" name="右箭头 60"/>
            <p:cNvSpPr/>
            <p:nvPr/>
          </p:nvSpPr>
          <p:spPr>
            <a:xfrm>
              <a:off x="2927972" y="4293592"/>
              <a:ext cx="3681104" cy="52950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mn-ea"/>
                <a:cs typeface="+mn-ea"/>
              </a:endParaRPr>
            </a:p>
          </p:txBody>
        </p:sp>
        <p:sp>
          <p:nvSpPr>
            <p:cNvPr id="62" name="TextBox 25"/>
            <p:cNvSpPr txBox="1"/>
            <p:nvPr/>
          </p:nvSpPr>
          <p:spPr>
            <a:xfrm>
              <a:off x="3082404" y="4404456"/>
              <a:ext cx="1169551" cy="307776"/>
            </a:xfrm>
            <a:prstGeom prst="rect">
              <a:avLst/>
            </a:prstGeom>
            <a:noFill/>
          </p:spPr>
          <p:txBody>
            <a:bodyPr wrap="none" rtlCol="0">
              <a:spAutoFit/>
            </a:bodyPr>
            <a:lstStyle/>
            <a:p>
              <a:r>
                <a:rPr lang="zh-CN" altLang="en-US" sz="900" dirty="0">
                  <a:solidFill>
                    <a:schemeClr val="bg2"/>
                  </a:solidFill>
                  <a:latin typeface="+mn-ea"/>
                  <a:cs typeface="+mn-ea"/>
                </a:rPr>
                <a:t>点击添加文字</a:t>
              </a:r>
            </a:p>
          </p:txBody>
        </p:sp>
      </p:grpSp>
      <p:sp>
        <p:nvSpPr>
          <p:cNvPr id="63" name="TextBox 22"/>
          <p:cNvSpPr txBox="1"/>
          <p:nvPr/>
        </p:nvSpPr>
        <p:spPr>
          <a:xfrm>
            <a:off x="5036801" y="3261016"/>
            <a:ext cx="487954" cy="315471"/>
          </a:xfrm>
          <a:prstGeom prst="rect">
            <a:avLst/>
          </a:prstGeom>
          <a:noFill/>
        </p:spPr>
        <p:txBody>
          <a:bodyPr wrap="none" lIns="68580" tIns="34290" rIns="68580" bIns="34290" rtlCol="0">
            <a:spAutoFit/>
          </a:bodyPr>
          <a:lstStyle/>
          <a:p>
            <a:r>
              <a:rPr lang="en-US" altLang="zh-CN" sz="1600" b="1" dirty="0">
                <a:solidFill>
                  <a:schemeClr val="tx1">
                    <a:lumMod val="65000"/>
                    <a:lumOff val="35000"/>
                  </a:schemeClr>
                </a:solidFill>
                <a:latin typeface="+mn-ea"/>
                <a:cs typeface="+mn-ea"/>
              </a:rPr>
              <a:t>52%</a:t>
            </a:r>
            <a:endParaRPr lang="zh-CN" altLang="en-US" sz="1600" b="1" dirty="0">
              <a:solidFill>
                <a:schemeClr val="tx1">
                  <a:lumMod val="65000"/>
                  <a:lumOff val="35000"/>
                </a:schemeClr>
              </a:solidFill>
              <a:latin typeface="+mn-ea"/>
              <a:cs typeface="+mn-ea"/>
            </a:endParaRPr>
          </a:p>
        </p:txBody>
      </p:sp>
      <p:sp>
        <p:nvSpPr>
          <p:cNvPr id="64" name="TextBox 29"/>
          <p:cNvSpPr txBox="1"/>
          <p:nvPr/>
        </p:nvSpPr>
        <p:spPr>
          <a:xfrm>
            <a:off x="1429108" y="3773889"/>
            <a:ext cx="715580" cy="242375"/>
          </a:xfrm>
          <a:prstGeom prst="rect">
            <a:avLst/>
          </a:prstGeom>
          <a:noFill/>
        </p:spPr>
        <p:txBody>
          <a:bodyPr wrap="none" lIns="68580" tIns="34290" rIns="68580" bIns="34290" rtlCol="0">
            <a:spAutoFit/>
          </a:bodyPr>
          <a:lstStyle/>
          <a:p>
            <a:r>
              <a:rPr lang="zh-CN" altLang="en-US" sz="1100" dirty="0">
                <a:solidFill>
                  <a:schemeClr val="tx1">
                    <a:lumMod val="65000"/>
                    <a:lumOff val="35000"/>
                  </a:schemeClr>
                </a:solidFill>
                <a:latin typeface="+mn-ea"/>
                <a:cs typeface="+mn-ea"/>
              </a:rPr>
              <a:t>添加标题</a:t>
            </a:r>
          </a:p>
        </p:txBody>
      </p:sp>
      <p:grpSp>
        <p:nvGrpSpPr>
          <p:cNvPr id="65" name="组合 64"/>
          <p:cNvGrpSpPr/>
          <p:nvPr/>
        </p:nvGrpSpPr>
        <p:grpSpPr>
          <a:xfrm>
            <a:off x="2195978" y="3661275"/>
            <a:ext cx="4585499" cy="397126"/>
            <a:chOff x="2927971" y="4881699"/>
            <a:chExt cx="6113998" cy="529501"/>
          </a:xfrm>
        </p:grpSpPr>
        <p:sp>
          <p:nvSpPr>
            <p:cNvPr id="66" name="右箭头 65"/>
            <p:cNvSpPr/>
            <p:nvPr/>
          </p:nvSpPr>
          <p:spPr>
            <a:xfrm>
              <a:off x="2927971" y="4881699"/>
              <a:ext cx="6113998" cy="529501"/>
            </a:xfrm>
            <a:prstGeom prst="rightArrow">
              <a:avLst/>
            </a:prstGeom>
            <a:solidFill>
              <a:schemeClr val="accent1"/>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mn-ea"/>
                <a:cs typeface="+mn-ea"/>
              </a:endParaRPr>
            </a:p>
          </p:txBody>
        </p:sp>
        <p:sp>
          <p:nvSpPr>
            <p:cNvPr id="67" name="TextBox 31"/>
            <p:cNvSpPr txBox="1"/>
            <p:nvPr/>
          </p:nvSpPr>
          <p:spPr>
            <a:xfrm>
              <a:off x="3082404" y="4992562"/>
              <a:ext cx="1169551" cy="307776"/>
            </a:xfrm>
            <a:prstGeom prst="rect">
              <a:avLst/>
            </a:prstGeom>
            <a:noFill/>
          </p:spPr>
          <p:txBody>
            <a:bodyPr wrap="none" rtlCol="0">
              <a:spAutoFit/>
            </a:bodyPr>
            <a:lstStyle/>
            <a:p>
              <a:r>
                <a:rPr lang="zh-CN" altLang="en-US" sz="900" dirty="0">
                  <a:solidFill>
                    <a:schemeClr val="bg2"/>
                  </a:solidFill>
                  <a:latin typeface="+mn-ea"/>
                  <a:cs typeface="+mn-ea"/>
                </a:rPr>
                <a:t>点击添加文字</a:t>
              </a:r>
            </a:p>
          </p:txBody>
        </p:sp>
      </p:grpSp>
      <p:sp>
        <p:nvSpPr>
          <p:cNvPr id="68" name="TextBox 28"/>
          <p:cNvSpPr txBox="1"/>
          <p:nvPr/>
        </p:nvSpPr>
        <p:spPr>
          <a:xfrm>
            <a:off x="6851228" y="3702103"/>
            <a:ext cx="708500" cy="315471"/>
          </a:xfrm>
          <a:prstGeom prst="rect">
            <a:avLst/>
          </a:prstGeom>
          <a:noFill/>
        </p:spPr>
        <p:txBody>
          <a:bodyPr wrap="square" lIns="68580" tIns="34290" rIns="68580" bIns="34290" rtlCol="0">
            <a:spAutoFit/>
          </a:bodyPr>
          <a:lstStyle/>
          <a:p>
            <a:r>
              <a:rPr lang="en-US" altLang="zh-CN" sz="1600" b="1" dirty="0">
                <a:solidFill>
                  <a:schemeClr val="tx1">
                    <a:lumMod val="65000"/>
                    <a:lumOff val="35000"/>
                  </a:schemeClr>
                </a:solidFill>
                <a:latin typeface="+mn-ea"/>
                <a:cs typeface="+mn-ea"/>
              </a:rPr>
              <a:t>87%</a:t>
            </a:r>
            <a:endParaRPr lang="zh-CN" altLang="en-US" sz="1600" b="1" dirty="0">
              <a:solidFill>
                <a:schemeClr val="tx1">
                  <a:lumMod val="65000"/>
                  <a:lumOff val="35000"/>
                </a:schemeClr>
              </a:solidFill>
              <a:latin typeface="+mn-ea"/>
              <a:cs typeface="+mn-ea"/>
            </a:endParaRPr>
          </a:p>
        </p:txBody>
      </p:sp>
      <p:sp>
        <p:nvSpPr>
          <p:cNvPr id="45" name="矩形 44"/>
          <p:cNvSpPr/>
          <p:nvPr/>
        </p:nvSpPr>
        <p:spPr>
          <a:xfrm>
            <a:off x="0" y="5059680"/>
            <a:ext cx="7231380" cy="838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8854440" y="5052060"/>
            <a:ext cx="28956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 Box 7"/>
          <p:cNvSpPr txBox="1">
            <a:spLocks noChangeArrowheads="1"/>
          </p:cNvSpPr>
          <p:nvPr/>
        </p:nvSpPr>
        <p:spPr bwMode="gray">
          <a:xfrm>
            <a:off x="7265400" y="4932500"/>
            <a:ext cx="1620180" cy="230832"/>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900" dirty="0">
                <a:solidFill>
                  <a:schemeClr val="tx1">
                    <a:lumMod val="65000"/>
                    <a:lumOff val="35000"/>
                  </a:schemeClr>
                </a:solidFill>
                <a:latin typeface="+mn-ea"/>
                <a:ea typeface="+mn-ea"/>
                <a:cs typeface="+mn-ea"/>
                <a:sym typeface="方正兰亭黑_GBK" pitchFamily="2" charset="-122"/>
              </a:rPr>
              <a:t>广西医科大学第一附属医院</a:t>
            </a:r>
            <a:endParaRPr lang="en-US" altLang="zh-CN" sz="900" dirty="0">
              <a:solidFill>
                <a:schemeClr val="tx1">
                  <a:lumMod val="65000"/>
                  <a:lumOff val="35000"/>
                </a:schemeClr>
              </a:solidFill>
              <a:latin typeface="+mn-ea"/>
              <a:ea typeface="+mn-ea"/>
              <a:cs typeface="+mn-ea"/>
              <a:sym typeface="方正兰亭黑_GBK" pitchFamily="2" charset="-122"/>
            </a:endParaRPr>
          </a:p>
        </p:txBody>
      </p:sp>
      <p:sp>
        <p:nvSpPr>
          <p:cNvPr id="48" name="十字形 47"/>
          <p:cNvSpPr/>
          <p:nvPr/>
        </p:nvSpPr>
        <p:spPr>
          <a:xfrm>
            <a:off x="185315" y="162455"/>
            <a:ext cx="330411" cy="330411"/>
          </a:xfrm>
          <a:prstGeom prst="plus">
            <a:avLst>
              <a:gd name="adj" fmla="val 33095"/>
            </a:avLst>
          </a:prstGeom>
          <a:solidFill>
            <a:srgbClr val="F98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9BA"/>
              </a:solidFill>
              <a:cs typeface="+mn-ea"/>
              <a:sym typeface="+mn-lt"/>
            </a:endParaRPr>
          </a:p>
        </p:txBody>
      </p:sp>
      <p:sp>
        <p:nvSpPr>
          <p:cNvPr id="49" name="矩形 48"/>
          <p:cNvSpPr/>
          <p:nvPr/>
        </p:nvSpPr>
        <p:spPr>
          <a:xfrm>
            <a:off x="121920" y="121920"/>
            <a:ext cx="457200" cy="411480"/>
          </a:xfrm>
          <a:prstGeom prst="rect">
            <a:avLst/>
          </a:prstGeom>
          <a:noFill/>
          <a:ln>
            <a:solidFill>
              <a:srgbClr val="F98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 Box 7"/>
          <p:cNvSpPr txBox="1">
            <a:spLocks noChangeArrowheads="1"/>
          </p:cNvSpPr>
          <p:nvPr/>
        </p:nvSpPr>
        <p:spPr bwMode="gray">
          <a:xfrm>
            <a:off x="730436" y="128409"/>
            <a:ext cx="1620180" cy="369332"/>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800" b="1" dirty="0">
                <a:solidFill>
                  <a:schemeClr val="tx1">
                    <a:lumMod val="65000"/>
                    <a:lumOff val="35000"/>
                  </a:schemeClr>
                </a:solidFill>
                <a:latin typeface="+mn-ea"/>
                <a:ea typeface="+mn-ea"/>
                <a:cs typeface="+mn-ea"/>
                <a:sym typeface="方正兰亭黑_GBK" pitchFamily="2" charset="-122"/>
              </a:rPr>
              <a:t>此处添加标题</a:t>
            </a:r>
            <a:endParaRPr lang="en-US" altLang="zh-CN" sz="1800" b="1" dirty="0">
              <a:solidFill>
                <a:schemeClr val="tx1">
                  <a:lumMod val="65000"/>
                  <a:lumOff val="35000"/>
                </a:schemeClr>
              </a:solidFill>
              <a:latin typeface="+mn-ea"/>
              <a:ea typeface="+mn-ea"/>
              <a:cs typeface="+mn-ea"/>
              <a:sym typeface="方正兰亭黑_GBK" pitchFamily="2" charset="-122"/>
            </a:endParaRPr>
          </a:p>
        </p:txBody>
      </p:sp>
      <p:cxnSp>
        <p:nvCxnSpPr>
          <p:cNvPr id="51" name="直接连接符 50"/>
          <p:cNvCxnSpPr/>
          <p:nvPr/>
        </p:nvCxnSpPr>
        <p:spPr>
          <a:xfrm>
            <a:off x="164359" y="640680"/>
            <a:ext cx="8617691" cy="0"/>
          </a:xfrm>
          <a:prstGeom prst="line">
            <a:avLst/>
          </a:prstGeom>
          <a:ln w="9525">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Tm="5000">
        <p14:flythrough/>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3000"/>
                                  </p:iterate>
                                  <p:childTnLst>
                                    <p:set>
                                      <p:cBhvr>
                                        <p:cTn id="6" dur="1" fill="hold">
                                          <p:stCondLst>
                                            <p:cond delay="0"/>
                                          </p:stCondLst>
                                        </p:cTn>
                                        <p:tgtEl>
                                          <p:spTgt spid="28"/>
                                        </p:tgtEl>
                                        <p:attrNameLst>
                                          <p:attrName>style.visibility</p:attrName>
                                        </p:attrNameLst>
                                      </p:cBhvr>
                                      <p:to>
                                        <p:strVal val="visible"/>
                                      </p:to>
                                    </p:set>
                                    <p:set>
                                      <p:cBhvr>
                                        <p:cTn id="7" dur="683" fill="hold">
                                          <p:stCondLst>
                                            <p:cond delay="0"/>
                                          </p:stCondLst>
                                        </p:cTn>
                                        <p:tgtEl>
                                          <p:spTgt spid="28"/>
                                        </p:tgtEl>
                                        <p:attrNameLst>
                                          <p:attrName>style.rotation</p:attrName>
                                        </p:attrNameLst>
                                      </p:cBhvr>
                                      <p:to>
                                        <p:strVal val="-45.0"/>
                                      </p:to>
                                    </p:set>
                                    <p:anim calcmode="lin" valueType="num">
                                      <p:cBhvr>
                                        <p:cTn id="8" dur="683" fill="hold">
                                          <p:stCondLst>
                                            <p:cond delay="683"/>
                                          </p:stCondLst>
                                        </p:cTn>
                                        <p:tgtEl>
                                          <p:spTgt spid="28"/>
                                        </p:tgtEl>
                                        <p:attrNameLst>
                                          <p:attrName>style.rotation</p:attrName>
                                        </p:attrNameLst>
                                      </p:cBhvr>
                                      <p:tavLst>
                                        <p:tav tm="0">
                                          <p:val>
                                            <p:fltVal val="-45"/>
                                          </p:val>
                                        </p:tav>
                                        <p:tav tm="69900">
                                          <p:val>
                                            <p:fltVal val="45"/>
                                          </p:val>
                                        </p:tav>
                                        <p:tav tm="100000">
                                          <p:val>
                                            <p:fltVal val="0"/>
                                          </p:val>
                                        </p:tav>
                                      </p:tavLst>
                                    </p:anim>
                                    <p:anim calcmode="lin" valueType="num">
                                      <p:cBhvr>
                                        <p:cTn id="9" dur="683" fill="hold">
                                          <p:stCondLst>
                                            <p:cond delay="0"/>
                                          </p:stCondLst>
                                        </p:cTn>
                                        <p:tgtEl>
                                          <p:spTgt spid="28"/>
                                        </p:tgtEl>
                                        <p:attrNameLst>
                                          <p:attrName>ppt_y</p:attrName>
                                        </p:attrNameLst>
                                      </p:cBhvr>
                                      <p:tavLst>
                                        <p:tav tm="0">
                                          <p:val>
                                            <p:strVal val="#ppt_y-1"/>
                                          </p:val>
                                        </p:tav>
                                        <p:tav tm="100000">
                                          <p:val>
                                            <p:strVal val="#ppt_y-(0.354*#ppt_w-0.172*#ppt_h)"/>
                                          </p:val>
                                        </p:tav>
                                      </p:tavLst>
                                    </p:anim>
                                    <p:anim calcmode="lin" valueType="num">
                                      <p:cBhvr>
                                        <p:cTn id="10" dur="234" decel="50000" autoRev="1" fill="hold">
                                          <p:stCondLst>
                                            <p:cond delay="683"/>
                                          </p:stCondLst>
                                        </p:cTn>
                                        <p:tgtEl>
                                          <p:spTgt spid="28"/>
                                        </p:tgtEl>
                                        <p:attrNameLst>
                                          <p:attrName>ppt_y</p:attrName>
                                        </p:attrNameLst>
                                      </p:cBhvr>
                                      <p:tavLst>
                                        <p:tav tm="0">
                                          <p:val>
                                            <p:strVal val="#ppt_y-(0.354*#ppt_w-0.172*#ppt_h)"/>
                                          </p:val>
                                        </p:tav>
                                        <p:tav tm="100000">
                                          <p:val>
                                            <p:strVal val="#ppt_y-(0.354*#ppt_w-0.172*#ppt_h)-#ppt_h/2"/>
                                          </p:val>
                                        </p:tav>
                                      </p:tavLst>
                                    </p:anim>
                                    <p:anim calcmode="lin" valueType="num">
                                      <p:cBhvr>
                                        <p:cTn id="11" dur="204" fill="hold">
                                          <p:stCondLst>
                                            <p:cond delay="1296"/>
                                          </p:stCondLst>
                                        </p:cTn>
                                        <p:tgtEl>
                                          <p:spTgt spid="28"/>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725"/>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2225"/>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par>
                          <p:cTn id="20" fill="hold">
                            <p:stCondLst>
                              <p:cond delay="2725"/>
                            </p:stCondLst>
                            <p:childTnLst>
                              <p:par>
                                <p:cTn id="21" presetID="42"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1000"/>
                                        <p:tgtEl>
                                          <p:spTgt spid="33"/>
                                        </p:tgtEl>
                                      </p:cBhvr>
                                    </p:animEffect>
                                    <p:anim calcmode="lin" valueType="num">
                                      <p:cBhvr>
                                        <p:cTn id="24" dur="1000" fill="hold"/>
                                        <p:tgtEl>
                                          <p:spTgt spid="33"/>
                                        </p:tgtEl>
                                        <p:attrNameLst>
                                          <p:attrName>ppt_x</p:attrName>
                                        </p:attrNameLst>
                                      </p:cBhvr>
                                      <p:tavLst>
                                        <p:tav tm="0">
                                          <p:val>
                                            <p:strVal val="#ppt_x"/>
                                          </p:val>
                                        </p:tav>
                                        <p:tav tm="100000">
                                          <p:val>
                                            <p:strVal val="#ppt_x"/>
                                          </p:val>
                                        </p:tav>
                                      </p:tavLst>
                                    </p:anim>
                                    <p:anim calcmode="lin" valueType="num">
                                      <p:cBhvr>
                                        <p:cTn id="25" dur="1000" fill="hold"/>
                                        <p:tgtEl>
                                          <p:spTgt spid="33"/>
                                        </p:tgtEl>
                                        <p:attrNameLst>
                                          <p:attrName>ppt_y</p:attrName>
                                        </p:attrNameLst>
                                      </p:cBhvr>
                                      <p:tavLst>
                                        <p:tav tm="0">
                                          <p:val>
                                            <p:strVal val="#ppt_y+.1"/>
                                          </p:val>
                                        </p:tav>
                                        <p:tav tm="100000">
                                          <p:val>
                                            <p:strVal val="#ppt_y"/>
                                          </p:val>
                                        </p:tav>
                                      </p:tavLst>
                                    </p:anim>
                                  </p:childTnLst>
                                </p:cTn>
                              </p:par>
                            </p:childTnLst>
                          </p:cTn>
                        </p:par>
                        <p:par>
                          <p:cTn id="26" fill="hold">
                            <p:stCondLst>
                              <p:cond delay="3725"/>
                            </p:stCondLst>
                            <p:childTnLst>
                              <p:par>
                                <p:cTn id="27" presetID="10"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par>
                          <p:cTn id="30" fill="hold">
                            <p:stCondLst>
                              <p:cond delay="4225"/>
                            </p:stCondLst>
                            <p:childTnLst>
                              <p:par>
                                <p:cTn id="31" presetID="22" presetClass="entr" presetSubtype="8"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left)">
                                      <p:cBhvr>
                                        <p:cTn id="33" dur="500"/>
                                        <p:tgtEl>
                                          <p:spTgt spid="35"/>
                                        </p:tgtEl>
                                      </p:cBhvr>
                                    </p:animEffect>
                                  </p:childTnLst>
                                </p:cTn>
                              </p:par>
                            </p:childTnLst>
                          </p:cTn>
                        </p:par>
                        <p:par>
                          <p:cTn id="34" fill="hold">
                            <p:stCondLst>
                              <p:cond delay="4725"/>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725"/>
                            </p:stCondLst>
                            <p:childTnLst>
                              <p:par>
                                <p:cTn id="41" presetID="10" presetClass="entr" presetSubtype="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childTnLst>
                          </p:cTn>
                        </p:par>
                        <p:par>
                          <p:cTn id="44" fill="hold">
                            <p:stCondLst>
                              <p:cond delay="6225"/>
                            </p:stCondLst>
                            <p:childTnLst>
                              <p:par>
                                <p:cTn id="45" presetID="22" presetClass="entr" presetSubtype="8"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left)">
                                      <p:cBhvr>
                                        <p:cTn id="47" dur="500"/>
                                        <p:tgtEl>
                                          <p:spTgt spid="40"/>
                                        </p:tgtEl>
                                      </p:cBhvr>
                                    </p:animEffect>
                                  </p:childTnLst>
                                </p:cTn>
                              </p:par>
                            </p:childTnLst>
                          </p:cTn>
                        </p:par>
                        <p:par>
                          <p:cTn id="48" fill="hold">
                            <p:stCondLst>
                              <p:cond delay="6725"/>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7725"/>
                            </p:stCondLst>
                            <p:childTnLst>
                              <p:par>
                                <p:cTn id="55" presetID="10" presetClass="entr" presetSubtype="0" fill="hold" grpId="0" nodeType="after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500"/>
                                        <p:tgtEl>
                                          <p:spTgt spid="59"/>
                                        </p:tgtEl>
                                      </p:cBhvr>
                                    </p:animEffect>
                                  </p:childTnLst>
                                </p:cTn>
                              </p:par>
                            </p:childTnLst>
                          </p:cTn>
                        </p:par>
                        <p:par>
                          <p:cTn id="58" fill="hold">
                            <p:stCondLst>
                              <p:cond delay="8225"/>
                            </p:stCondLst>
                            <p:childTnLst>
                              <p:par>
                                <p:cTn id="59" presetID="22" presetClass="entr" presetSubtype="8"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wipe(left)">
                                      <p:cBhvr>
                                        <p:cTn id="61" dur="500"/>
                                        <p:tgtEl>
                                          <p:spTgt spid="60"/>
                                        </p:tgtEl>
                                      </p:cBhvr>
                                    </p:animEffect>
                                  </p:childTnLst>
                                </p:cTn>
                              </p:par>
                            </p:childTnLst>
                          </p:cTn>
                        </p:par>
                        <p:par>
                          <p:cTn id="62" fill="hold">
                            <p:stCondLst>
                              <p:cond delay="8725"/>
                            </p:stCondLst>
                            <p:childTnLst>
                              <p:par>
                                <p:cTn id="63" presetID="42" presetClass="entr" presetSubtype="0" fill="hold" grpId="0" nodeType="after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fade">
                                      <p:cBhvr>
                                        <p:cTn id="65" dur="1000"/>
                                        <p:tgtEl>
                                          <p:spTgt spid="63"/>
                                        </p:tgtEl>
                                      </p:cBhvr>
                                    </p:animEffect>
                                    <p:anim calcmode="lin" valueType="num">
                                      <p:cBhvr>
                                        <p:cTn id="66" dur="1000" fill="hold"/>
                                        <p:tgtEl>
                                          <p:spTgt spid="63"/>
                                        </p:tgtEl>
                                        <p:attrNameLst>
                                          <p:attrName>ppt_x</p:attrName>
                                        </p:attrNameLst>
                                      </p:cBhvr>
                                      <p:tavLst>
                                        <p:tav tm="0">
                                          <p:val>
                                            <p:strVal val="#ppt_x"/>
                                          </p:val>
                                        </p:tav>
                                        <p:tav tm="100000">
                                          <p:val>
                                            <p:strVal val="#ppt_x"/>
                                          </p:val>
                                        </p:tav>
                                      </p:tavLst>
                                    </p:anim>
                                    <p:anim calcmode="lin" valueType="num">
                                      <p:cBhvr>
                                        <p:cTn id="67" dur="1000" fill="hold"/>
                                        <p:tgtEl>
                                          <p:spTgt spid="63"/>
                                        </p:tgtEl>
                                        <p:attrNameLst>
                                          <p:attrName>ppt_y</p:attrName>
                                        </p:attrNameLst>
                                      </p:cBhvr>
                                      <p:tavLst>
                                        <p:tav tm="0">
                                          <p:val>
                                            <p:strVal val="#ppt_y+.1"/>
                                          </p:val>
                                        </p:tav>
                                        <p:tav tm="100000">
                                          <p:val>
                                            <p:strVal val="#ppt_y"/>
                                          </p:val>
                                        </p:tav>
                                      </p:tavLst>
                                    </p:anim>
                                  </p:childTnLst>
                                </p:cTn>
                              </p:par>
                            </p:childTnLst>
                          </p:cTn>
                        </p:par>
                        <p:par>
                          <p:cTn id="68" fill="hold">
                            <p:stCondLst>
                              <p:cond delay="9725"/>
                            </p:stCondLst>
                            <p:childTnLst>
                              <p:par>
                                <p:cTn id="69" presetID="10" presetClass="entr" presetSubtype="0" fill="hold" grpId="0" nodeType="afterEffect">
                                  <p:stCondLst>
                                    <p:cond delay="0"/>
                                  </p:stCondLst>
                                  <p:childTnLst>
                                    <p:set>
                                      <p:cBhvr>
                                        <p:cTn id="70" dur="1" fill="hold">
                                          <p:stCondLst>
                                            <p:cond delay="0"/>
                                          </p:stCondLst>
                                        </p:cTn>
                                        <p:tgtEl>
                                          <p:spTgt spid="64"/>
                                        </p:tgtEl>
                                        <p:attrNameLst>
                                          <p:attrName>style.visibility</p:attrName>
                                        </p:attrNameLst>
                                      </p:cBhvr>
                                      <p:to>
                                        <p:strVal val="visible"/>
                                      </p:to>
                                    </p:set>
                                    <p:animEffect transition="in" filter="fade">
                                      <p:cBhvr>
                                        <p:cTn id="71" dur="500"/>
                                        <p:tgtEl>
                                          <p:spTgt spid="64"/>
                                        </p:tgtEl>
                                      </p:cBhvr>
                                    </p:animEffect>
                                  </p:childTnLst>
                                </p:cTn>
                              </p:par>
                            </p:childTnLst>
                          </p:cTn>
                        </p:par>
                        <p:par>
                          <p:cTn id="72" fill="hold">
                            <p:stCondLst>
                              <p:cond delay="10225"/>
                            </p:stCondLst>
                            <p:childTnLst>
                              <p:par>
                                <p:cTn id="73" presetID="22" presetClass="entr" presetSubtype="8" fill="hold"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left)">
                                      <p:cBhvr>
                                        <p:cTn id="75" dur="500"/>
                                        <p:tgtEl>
                                          <p:spTgt spid="65"/>
                                        </p:tgtEl>
                                      </p:cBhvr>
                                    </p:animEffect>
                                  </p:childTnLst>
                                </p:cTn>
                              </p:par>
                            </p:childTnLst>
                          </p:cTn>
                        </p:par>
                        <p:par>
                          <p:cTn id="76" fill="hold">
                            <p:stCondLst>
                              <p:cond delay="10725"/>
                            </p:stCondLst>
                            <p:childTnLst>
                              <p:par>
                                <p:cTn id="77" presetID="42" presetClass="entr" presetSubtype="0" fill="hold" grpId="0"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fade">
                                      <p:cBhvr>
                                        <p:cTn id="79" dur="1000"/>
                                        <p:tgtEl>
                                          <p:spTgt spid="68"/>
                                        </p:tgtEl>
                                      </p:cBhvr>
                                    </p:animEffect>
                                    <p:anim calcmode="lin" valueType="num">
                                      <p:cBhvr>
                                        <p:cTn id="80" dur="1000" fill="hold"/>
                                        <p:tgtEl>
                                          <p:spTgt spid="68"/>
                                        </p:tgtEl>
                                        <p:attrNameLst>
                                          <p:attrName>ppt_x</p:attrName>
                                        </p:attrNameLst>
                                      </p:cBhvr>
                                      <p:tavLst>
                                        <p:tav tm="0">
                                          <p:val>
                                            <p:strVal val="#ppt_x"/>
                                          </p:val>
                                        </p:tav>
                                        <p:tav tm="100000">
                                          <p:val>
                                            <p:strVal val="#ppt_x"/>
                                          </p:val>
                                        </p:tav>
                                      </p:tavLst>
                                    </p:anim>
                                    <p:anim calcmode="lin" valueType="num">
                                      <p:cBhvr>
                                        <p:cTn id="81" dur="1000" fill="hold"/>
                                        <p:tgtEl>
                                          <p:spTgt spid="68"/>
                                        </p:tgtEl>
                                        <p:attrNameLst>
                                          <p:attrName>ppt_y</p:attrName>
                                        </p:attrNameLst>
                                      </p:cBhvr>
                                      <p:tavLst>
                                        <p:tav tm="0">
                                          <p:val>
                                            <p:strVal val="#ppt_y+.1"/>
                                          </p:val>
                                        </p:tav>
                                        <p:tav tm="100000">
                                          <p:val>
                                            <p:strVal val="#ppt_y"/>
                                          </p:val>
                                        </p:tav>
                                      </p:tavLst>
                                    </p:anim>
                                  </p:childTnLst>
                                </p:cTn>
                              </p:par>
                            </p:childTnLst>
                          </p:cTn>
                        </p:par>
                        <p:par>
                          <p:cTn id="82" fill="hold">
                            <p:stCondLst>
                              <p:cond delay="11725"/>
                            </p:stCondLst>
                            <p:childTnLst>
                              <p:par>
                                <p:cTn id="83" presetID="53" presetClass="entr" presetSubtype="16" fill="hold" grpId="0" nodeType="afterEffect">
                                  <p:stCondLst>
                                    <p:cond delay="0"/>
                                  </p:stCondLst>
                                  <p:childTnLst>
                                    <p:set>
                                      <p:cBhvr>
                                        <p:cTn id="84" dur="1" fill="hold">
                                          <p:stCondLst>
                                            <p:cond delay="0"/>
                                          </p:stCondLst>
                                        </p:cTn>
                                        <p:tgtEl>
                                          <p:spTgt spid="48"/>
                                        </p:tgtEl>
                                        <p:attrNameLst>
                                          <p:attrName>style.visibility</p:attrName>
                                        </p:attrNameLst>
                                      </p:cBhvr>
                                      <p:to>
                                        <p:strVal val="visible"/>
                                      </p:to>
                                    </p:set>
                                    <p:anim calcmode="lin" valueType="num">
                                      <p:cBhvr>
                                        <p:cTn id="85" dur="600" fill="hold"/>
                                        <p:tgtEl>
                                          <p:spTgt spid="48"/>
                                        </p:tgtEl>
                                        <p:attrNameLst>
                                          <p:attrName>ppt_w</p:attrName>
                                        </p:attrNameLst>
                                      </p:cBhvr>
                                      <p:tavLst>
                                        <p:tav tm="0">
                                          <p:val>
                                            <p:fltVal val="0"/>
                                          </p:val>
                                        </p:tav>
                                        <p:tav tm="100000">
                                          <p:val>
                                            <p:strVal val="#ppt_w"/>
                                          </p:val>
                                        </p:tav>
                                      </p:tavLst>
                                    </p:anim>
                                    <p:anim calcmode="lin" valueType="num">
                                      <p:cBhvr>
                                        <p:cTn id="86" dur="600" fill="hold"/>
                                        <p:tgtEl>
                                          <p:spTgt spid="48"/>
                                        </p:tgtEl>
                                        <p:attrNameLst>
                                          <p:attrName>ppt_h</p:attrName>
                                        </p:attrNameLst>
                                      </p:cBhvr>
                                      <p:tavLst>
                                        <p:tav tm="0">
                                          <p:val>
                                            <p:fltVal val="0"/>
                                          </p:val>
                                        </p:tav>
                                        <p:tav tm="100000">
                                          <p:val>
                                            <p:strVal val="#ppt_h"/>
                                          </p:val>
                                        </p:tav>
                                      </p:tavLst>
                                    </p:anim>
                                    <p:animEffect transition="in" filter="fade">
                                      <p:cBhvr>
                                        <p:cTn id="87" dur="600"/>
                                        <p:tgtEl>
                                          <p:spTgt spid="48"/>
                                        </p:tgtEl>
                                      </p:cBhvr>
                                    </p:animEffect>
                                  </p:childTnLst>
                                </p:cTn>
                              </p:par>
                              <p:par>
                                <p:cTn id="88" presetID="22" presetClass="entr" presetSubtype="4" fill="hold" nodeType="withEffect">
                                  <p:stCondLst>
                                    <p:cond delay="250"/>
                                  </p:stCondLst>
                                  <p:childTnLst>
                                    <p:set>
                                      <p:cBhvr>
                                        <p:cTn id="89" dur="1" fill="hold">
                                          <p:stCondLst>
                                            <p:cond delay="0"/>
                                          </p:stCondLst>
                                        </p:cTn>
                                        <p:tgtEl>
                                          <p:spTgt spid="51"/>
                                        </p:tgtEl>
                                        <p:attrNameLst>
                                          <p:attrName>style.visibility</p:attrName>
                                        </p:attrNameLst>
                                      </p:cBhvr>
                                      <p:to>
                                        <p:strVal val="visible"/>
                                      </p:to>
                                    </p:set>
                                    <p:animEffect transition="in" filter="wipe(down)">
                                      <p:cBhvr>
                                        <p:cTn id="9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3" grpId="0"/>
      <p:bldP spid="34" grpId="0"/>
      <p:bldP spid="38" grpId="0"/>
      <p:bldP spid="39" grpId="0"/>
      <p:bldP spid="58" grpId="0"/>
      <p:bldP spid="59" grpId="0"/>
      <p:bldP spid="63" grpId="0"/>
      <p:bldP spid="64" grpId="0"/>
      <p:bldP spid="68" grpId="0"/>
      <p:bldP spid="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2278381"/>
            <a:ext cx="9143998" cy="2865119"/>
          </a:xfrm>
          <a:prstGeom prst="rect">
            <a:avLst/>
          </a:prstGeom>
        </p:spPr>
      </p:pic>
      <p:sp>
        <p:nvSpPr>
          <p:cNvPr id="11" name="椭圆 1"/>
          <p:cNvSpPr>
            <a:spLocks noChangeArrowheads="1"/>
          </p:cNvSpPr>
          <p:nvPr/>
        </p:nvSpPr>
        <p:spPr bwMode="auto">
          <a:xfrm>
            <a:off x="1388385" y="1578674"/>
            <a:ext cx="727831" cy="727831"/>
          </a:xfrm>
          <a:prstGeom prst="roundRect">
            <a:avLst/>
          </a:prstGeom>
          <a:noFill/>
          <a:ln w="28575">
            <a:noFill/>
          </a:ln>
          <a:effectLst>
            <a:outerShdw blurRad="254000" dist="127000" dir="2700000" algn="tl" rotWithShape="0">
              <a:prstClr val="black">
                <a:alpha val="40000"/>
              </a:prstClr>
            </a:outerShdw>
          </a:effec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600">
              <a:solidFill>
                <a:srgbClr val="F989BA"/>
              </a:solidFill>
              <a:latin typeface="+mn-lt"/>
              <a:ea typeface="+mn-ea"/>
              <a:cs typeface="+mn-ea"/>
              <a:sym typeface="+mn-lt"/>
            </a:endParaRPr>
          </a:p>
        </p:txBody>
      </p:sp>
      <p:sp>
        <p:nvSpPr>
          <p:cNvPr id="12" name="TextBox 32"/>
          <p:cNvSpPr txBox="1">
            <a:spLocks noChangeArrowheads="1"/>
          </p:cNvSpPr>
          <p:nvPr/>
        </p:nvSpPr>
        <p:spPr bwMode="auto">
          <a:xfrm>
            <a:off x="1579628" y="1610543"/>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rgbClr val="F989BA"/>
                </a:solidFill>
                <a:latin typeface="+mn-lt"/>
                <a:ea typeface="+mn-ea"/>
                <a:cs typeface="+mn-ea"/>
                <a:sym typeface="+mn-lt"/>
              </a:rPr>
              <a:t>01</a:t>
            </a:r>
            <a:endParaRPr lang="zh-CN" altLang="en-US" sz="3200" dirty="0">
              <a:solidFill>
                <a:srgbClr val="F989BA"/>
              </a:solidFill>
              <a:latin typeface="+mn-lt"/>
              <a:ea typeface="+mn-ea"/>
              <a:cs typeface="+mn-ea"/>
              <a:sym typeface="+mn-lt"/>
            </a:endParaRPr>
          </a:p>
        </p:txBody>
      </p:sp>
      <p:sp>
        <p:nvSpPr>
          <p:cNvPr id="13" name="TextBox 76"/>
          <p:cNvSpPr txBox="1"/>
          <p:nvPr/>
        </p:nvSpPr>
        <p:spPr>
          <a:xfrm>
            <a:off x="2296451" y="1702876"/>
            <a:ext cx="2606958" cy="400110"/>
          </a:xfrm>
          <a:prstGeom prst="rect">
            <a:avLst/>
          </a:prstGeom>
          <a:noFill/>
        </p:spPr>
        <p:txBody>
          <a:bodyPr wrap="square" rtlCol="0">
            <a:spAutoFit/>
          </a:bodyPr>
          <a:lstStyle/>
          <a:p>
            <a:r>
              <a:rPr lang="zh-CN" altLang="en-US" sz="2000" dirty="0">
                <a:solidFill>
                  <a:srgbClr val="F989BA"/>
                </a:solidFill>
                <a:cs typeface="+mn-ea"/>
                <a:sym typeface="+mn-lt"/>
              </a:rPr>
              <a:t>添加章节标题</a:t>
            </a:r>
          </a:p>
        </p:txBody>
      </p:sp>
      <p:sp>
        <p:nvSpPr>
          <p:cNvPr id="14" name="文本框 13"/>
          <p:cNvSpPr txBox="1"/>
          <p:nvPr/>
        </p:nvSpPr>
        <p:spPr>
          <a:xfrm>
            <a:off x="3149168" y="619064"/>
            <a:ext cx="2808312" cy="523220"/>
          </a:xfrm>
          <a:prstGeom prst="rect">
            <a:avLst/>
          </a:prstGeom>
          <a:noFill/>
          <a:effectLst/>
        </p:spPr>
        <p:txBody>
          <a:bodyPr wrap="square" rtlCol="0">
            <a:spAutoFit/>
          </a:bodyPr>
          <a:lstStyle/>
          <a:p>
            <a:pPr algn="ctr"/>
            <a:r>
              <a:rPr lang="en-US" altLang="zh-CN" sz="2800" dirty="0">
                <a:solidFill>
                  <a:srgbClr val="F989BA"/>
                </a:solidFill>
                <a:cs typeface="+mn-ea"/>
                <a:sym typeface="+mn-lt"/>
              </a:rPr>
              <a:t>C</a:t>
            </a:r>
            <a:r>
              <a:rPr lang="en-US" altLang="zh-CN" sz="2000" dirty="0">
                <a:solidFill>
                  <a:srgbClr val="F989BA"/>
                </a:solidFill>
                <a:cs typeface="+mn-ea"/>
                <a:sym typeface="+mn-lt"/>
              </a:rPr>
              <a:t>ONTENTS</a:t>
            </a:r>
            <a:endParaRPr lang="zh-CN" altLang="en-US" sz="2000" dirty="0">
              <a:solidFill>
                <a:srgbClr val="F989BA"/>
              </a:solidFill>
              <a:cs typeface="+mn-ea"/>
              <a:sym typeface="+mn-lt"/>
            </a:endParaRPr>
          </a:p>
        </p:txBody>
      </p:sp>
      <p:sp>
        <p:nvSpPr>
          <p:cNvPr id="15" name="TextBox 76"/>
          <p:cNvSpPr txBox="1"/>
          <p:nvPr/>
        </p:nvSpPr>
        <p:spPr>
          <a:xfrm>
            <a:off x="3486896" y="-22934"/>
            <a:ext cx="2051661" cy="830997"/>
          </a:xfrm>
          <a:prstGeom prst="rect">
            <a:avLst/>
          </a:prstGeom>
          <a:noFill/>
        </p:spPr>
        <p:txBody>
          <a:bodyPr wrap="square" rtlCol="0">
            <a:spAutoFit/>
          </a:bodyPr>
          <a:lstStyle/>
          <a:p>
            <a:pPr algn="ctr"/>
            <a:r>
              <a:rPr lang="zh-CN" altLang="en-US" sz="4800" dirty="0">
                <a:solidFill>
                  <a:srgbClr val="F989BA"/>
                </a:solidFill>
                <a:cs typeface="+mn-ea"/>
                <a:sym typeface="+mn-lt"/>
              </a:rPr>
              <a:t>目录</a:t>
            </a:r>
          </a:p>
        </p:txBody>
      </p:sp>
      <p:sp>
        <p:nvSpPr>
          <p:cNvPr id="16" name="椭圆 1"/>
          <p:cNvSpPr>
            <a:spLocks noChangeArrowheads="1"/>
          </p:cNvSpPr>
          <p:nvPr/>
        </p:nvSpPr>
        <p:spPr bwMode="auto">
          <a:xfrm>
            <a:off x="5038029" y="1578674"/>
            <a:ext cx="727831" cy="727831"/>
          </a:xfrm>
          <a:prstGeom prst="roundRect">
            <a:avLst/>
          </a:prstGeom>
          <a:noFill/>
          <a:ln w="28575">
            <a:noFill/>
          </a:ln>
          <a:effectLst>
            <a:outerShdw blurRad="254000" dist="127000" dir="2700000" algn="tl" rotWithShape="0">
              <a:prstClr val="black">
                <a:alpha val="40000"/>
              </a:prstClr>
            </a:outerShdw>
          </a:effec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600">
              <a:solidFill>
                <a:srgbClr val="F989BA"/>
              </a:solidFill>
              <a:latin typeface="+mn-lt"/>
              <a:ea typeface="+mn-ea"/>
              <a:cs typeface="+mn-ea"/>
              <a:sym typeface="+mn-lt"/>
            </a:endParaRPr>
          </a:p>
        </p:txBody>
      </p:sp>
      <p:sp>
        <p:nvSpPr>
          <p:cNvPr id="17" name="TextBox 32"/>
          <p:cNvSpPr txBox="1">
            <a:spLocks noChangeArrowheads="1"/>
          </p:cNvSpPr>
          <p:nvPr/>
        </p:nvSpPr>
        <p:spPr bwMode="auto">
          <a:xfrm>
            <a:off x="5229272" y="1610543"/>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rgbClr val="F989BA"/>
                </a:solidFill>
                <a:latin typeface="+mn-lt"/>
                <a:ea typeface="+mn-ea"/>
                <a:cs typeface="+mn-ea"/>
                <a:sym typeface="+mn-lt"/>
              </a:rPr>
              <a:t>02</a:t>
            </a:r>
            <a:endParaRPr lang="zh-CN" altLang="en-US" sz="3200" dirty="0">
              <a:solidFill>
                <a:srgbClr val="F989BA"/>
              </a:solidFill>
              <a:latin typeface="+mn-lt"/>
              <a:ea typeface="+mn-ea"/>
              <a:cs typeface="+mn-ea"/>
              <a:sym typeface="+mn-lt"/>
            </a:endParaRPr>
          </a:p>
        </p:txBody>
      </p:sp>
      <p:sp>
        <p:nvSpPr>
          <p:cNvPr id="18" name="TextBox 76"/>
          <p:cNvSpPr txBox="1"/>
          <p:nvPr/>
        </p:nvSpPr>
        <p:spPr>
          <a:xfrm>
            <a:off x="5946095" y="1702876"/>
            <a:ext cx="2606958" cy="400110"/>
          </a:xfrm>
          <a:prstGeom prst="rect">
            <a:avLst/>
          </a:prstGeom>
          <a:noFill/>
        </p:spPr>
        <p:txBody>
          <a:bodyPr wrap="square" rtlCol="0">
            <a:spAutoFit/>
          </a:bodyPr>
          <a:lstStyle/>
          <a:p>
            <a:r>
              <a:rPr lang="zh-CN" altLang="en-US" sz="2000" dirty="0">
                <a:solidFill>
                  <a:srgbClr val="F989BA"/>
                </a:solidFill>
                <a:cs typeface="+mn-ea"/>
                <a:sym typeface="+mn-lt"/>
              </a:rPr>
              <a:t>添加章节标题</a:t>
            </a:r>
          </a:p>
        </p:txBody>
      </p:sp>
      <p:sp>
        <p:nvSpPr>
          <p:cNvPr id="19" name="椭圆 1"/>
          <p:cNvSpPr>
            <a:spLocks noChangeArrowheads="1"/>
          </p:cNvSpPr>
          <p:nvPr/>
        </p:nvSpPr>
        <p:spPr bwMode="auto">
          <a:xfrm>
            <a:off x="1388385" y="2364477"/>
            <a:ext cx="727831" cy="727831"/>
          </a:xfrm>
          <a:prstGeom prst="roundRect">
            <a:avLst/>
          </a:prstGeom>
          <a:noFill/>
          <a:ln w="28575">
            <a:noFill/>
          </a:ln>
          <a:effectLst>
            <a:outerShdw blurRad="254000" dist="127000" dir="2700000" algn="tl" rotWithShape="0">
              <a:prstClr val="black">
                <a:alpha val="40000"/>
              </a:prstClr>
            </a:outerShdw>
          </a:effec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600">
              <a:solidFill>
                <a:srgbClr val="F989BA"/>
              </a:solidFill>
              <a:latin typeface="+mn-lt"/>
              <a:ea typeface="+mn-ea"/>
              <a:cs typeface="+mn-ea"/>
              <a:sym typeface="+mn-lt"/>
            </a:endParaRPr>
          </a:p>
        </p:txBody>
      </p:sp>
      <p:sp>
        <p:nvSpPr>
          <p:cNvPr id="20" name="TextBox 32"/>
          <p:cNvSpPr txBox="1">
            <a:spLocks noChangeArrowheads="1"/>
          </p:cNvSpPr>
          <p:nvPr/>
        </p:nvSpPr>
        <p:spPr bwMode="auto">
          <a:xfrm>
            <a:off x="1579628" y="2396346"/>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rgbClr val="F989BA"/>
                </a:solidFill>
                <a:latin typeface="+mn-lt"/>
                <a:ea typeface="+mn-ea"/>
                <a:cs typeface="+mn-ea"/>
                <a:sym typeface="+mn-lt"/>
              </a:rPr>
              <a:t>03</a:t>
            </a:r>
            <a:endParaRPr lang="zh-CN" altLang="en-US" sz="3200" dirty="0">
              <a:solidFill>
                <a:srgbClr val="F989BA"/>
              </a:solidFill>
              <a:latin typeface="+mn-lt"/>
              <a:ea typeface="+mn-ea"/>
              <a:cs typeface="+mn-ea"/>
              <a:sym typeface="+mn-lt"/>
            </a:endParaRPr>
          </a:p>
        </p:txBody>
      </p:sp>
      <p:sp>
        <p:nvSpPr>
          <p:cNvPr id="21" name="TextBox 76"/>
          <p:cNvSpPr txBox="1"/>
          <p:nvPr/>
        </p:nvSpPr>
        <p:spPr>
          <a:xfrm>
            <a:off x="2296451" y="2488679"/>
            <a:ext cx="2606958" cy="400110"/>
          </a:xfrm>
          <a:prstGeom prst="rect">
            <a:avLst/>
          </a:prstGeom>
          <a:noFill/>
        </p:spPr>
        <p:txBody>
          <a:bodyPr wrap="square" rtlCol="0">
            <a:spAutoFit/>
          </a:bodyPr>
          <a:lstStyle/>
          <a:p>
            <a:r>
              <a:rPr lang="zh-CN" altLang="en-US" sz="2000" dirty="0">
                <a:solidFill>
                  <a:srgbClr val="F989BA"/>
                </a:solidFill>
                <a:cs typeface="+mn-ea"/>
                <a:sym typeface="+mn-lt"/>
              </a:rPr>
              <a:t>添加章节标题</a:t>
            </a:r>
          </a:p>
        </p:txBody>
      </p:sp>
      <p:sp>
        <p:nvSpPr>
          <p:cNvPr id="22" name="椭圆 1"/>
          <p:cNvSpPr>
            <a:spLocks noChangeArrowheads="1"/>
          </p:cNvSpPr>
          <p:nvPr/>
        </p:nvSpPr>
        <p:spPr bwMode="auto">
          <a:xfrm>
            <a:off x="5038029" y="2364477"/>
            <a:ext cx="727831" cy="727831"/>
          </a:xfrm>
          <a:prstGeom prst="roundRect">
            <a:avLst/>
          </a:prstGeom>
          <a:noFill/>
          <a:ln w="28575">
            <a:noFill/>
          </a:ln>
          <a:effectLst>
            <a:outerShdw blurRad="254000" dist="127000" dir="2700000" algn="tl" rotWithShape="0">
              <a:prstClr val="black">
                <a:alpha val="40000"/>
              </a:prstClr>
            </a:outerShdw>
          </a:effec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600">
              <a:solidFill>
                <a:srgbClr val="F989BA"/>
              </a:solidFill>
              <a:latin typeface="+mn-lt"/>
              <a:ea typeface="+mn-ea"/>
              <a:cs typeface="+mn-ea"/>
              <a:sym typeface="+mn-lt"/>
            </a:endParaRPr>
          </a:p>
        </p:txBody>
      </p:sp>
      <p:sp>
        <p:nvSpPr>
          <p:cNvPr id="23" name="TextBox 32"/>
          <p:cNvSpPr txBox="1">
            <a:spLocks noChangeArrowheads="1"/>
          </p:cNvSpPr>
          <p:nvPr/>
        </p:nvSpPr>
        <p:spPr bwMode="auto">
          <a:xfrm>
            <a:off x="5229272" y="2396346"/>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rgbClr val="F989BA"/>
                </a:solidFill>
                <a:latin typeface="+mn-lt"/>
                <a:ea typeface="+mn-ea"/>
                <a:cs typeface="+mn-ea"/>
                <a:sym typeface="+mn-lt"/>
              </a:rPr>
              <a:t>04</a:t>
            </a:r>
            <a:endParaRPr lang="zh-CN" altLang="en-US" sz="3200" dirty="0">
              <a:solidFill>
                <a:srgbClr val="F989BA"/>
              </a:solidFill>
              <a:latin typeface="+mn-lt"/>
              <a:ea typeface="+mn-ea"/>
              <a:cs typeface="+mn-ea"/>
              <a:sym typeface="+mn-lt"/>
            </a:endParaRPr>
          </a:p>
        </p:txBody>
      </p:sp>
      <p:sp>
        <p:nvSpPr>
          <p:cNvPr id="24" name="TextBox 76"/>
          <p:cNvSpPr txBox="1"/>
          <p:nvPr/>
        </p:nvSpPr>
        <p:spPr>
          <a:xfrm>
            <a:off x="5946095" y="2488679"/>
            <a:ext cx="2606958" cy="400110"/>
          </a:xfrm>
          <a:prstGeom prst="rect">
            <a:avLst/>
          </a:prstGeom>
          <a:noFill/>
        </p:spPr>
        <p:txBody>
          <a:bodyPr wrap="square" rtlCol="0">
            <a:spAutoFit/>
          </a:bodyPr>
          <a:lstStyle/>
          <a:p>
            <a:r>
              <a:rPr lang="zh-CN" altLang="en-US" sz="2000" dirty="0">
                <a:solidFill>
                  <a:srgbClr val="F989BA"/>
                </a:solidFill>
                <a:cs typeface="+mn-ea"/>
                <a:sym typeface="+mn-lt"/>
              </a:rPr>
              <a:t>添加章节标题</a:t>
            </a:r>
          </a:p>
        </p:txBody>
      </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600"/>
                                            <p:tgtEl>
                                              <p:spTgt spid="8"/>
                                            </p:tgtEl>
                                          </p:cBhvr>
                                        </p:animEffect>
                                      </p:childTnLst>
                                    </p:cTn>
                                  </p:par>
                                </p:childTnLst>
                              </p:cTn>
                            </p:par>
                            <p:par>
                              <p:cTn id="8" fill="hold">
                                <p:stCondLst>
                                  <p:cond delay="2000"/>
                                </p:stCondLst>
                                <p:childTnLst>
                                  <p:par>
                                    <p:cTn id="9" presetID="2" presetClass="entr" presetSubtype="3" fill="hold" grpId="0" nodeType="afterEffect" p14:presetBounceEnd="20000">
                                      <p:stCondLst>
                                        <p:cond delay="0"/>
                                      </p:stCondLst>
                                      <p:iterate type="lt">
                                        <p:tmPct val="10000"/>
                                      </p:iterate>
                                      <p:childTnLst>
                                        <p:set>
                                          <p:cBhvr>
                                            <p:cTn id="10" dur="1" fill="hold">
                                              <p:stCondLst>
                                                <p:cond delay="0"/>
                                              </p:stCondLst>
                                            </p:cTn>
                                            <p:tgtEl>
                                              <p:spTgt spid="15"/>
                                            </p:tgtEl>
                                            <p:attrNameLst>
                                              <p:attrName>style.visibility</p:attrName>
                                            </p:attrNameLst>
                                          </p:cBhvr>
                                          <p:to>
                                            <p:strVal val="visible"/>
                                          </p:to>
                                        </p:set>
                                        <p:anim calcmode="lin" valueType="num" p14:bounceEnd="20000">
                                          <p:cBhvr additive="base">
                                            <p:cTn id="11" dur="500" fill="hold"/>
                                            <p:tgtEl>
                                              <p:spTgt spid="15"/>
                                            </p:tgtEl>
                                            <p:attrNameLst>
                                              <p:attrName>ppt_x</p:attrName>
                                            </p:attrNameLst>
                                          </p:cBhvr>
                                          <p:tavLst>
                                            <p:tav tm="0">
                                              <p:val>
                                                <p:strVal val="1+#ppt_w/2"/>
                                              </p:val>
                                            </p:tav>
                                            <p:tav tm="100000">
                                              <p:val>
                                                <p:strVal val="#ppt_x"/>
                                              </p:val>
                                            </p:tav>
                                          </p:tavLst>
                                        </p:anim>
                                        <p:anim calcmode="lin" valueType="num" p14:bounceEnd="20000">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16" presetClass="entr" presetSubtype="37" fill="hold" grpId="0" nodeType="withEffect">
                                      <p:stCondLst>
                                        <p:cond delay="1100"/>
                                      </p:stCondLst>
                                      <p:childTnLst>
                                        <p:set>
                                          <p:cBhvr>
                                            <p:cTn id="14" dur="1" fill="hold">
                                              <p:stCondLst>
                                                <p:cond delay="0"/>
                                              </p:stCondLst>
                                            </p:cTn>
                                            <p:tgtEl>
                                              <p:spTgt spid="14"/>
                                            </p:tgtEl>
                                            <p:attrNameLst>
                                              <p:attrName>style.visibility</p:attrName>
                                            </p:attrNameLst>
                                          </p:cBhvr>
                                          <p:to>
                                            <p:strVal val="visible"/>
                                          </p:to>
                                        </p:set>
                                        <p:animEffect transition="in" filter="barn(outVertical)">
                                          <p:cBhvr>
                                            <p:cTn id="15" dur="500"/>
                                            <p:tgtEl>
                                              <p:spTgt spid="14"/>
                                            </p:tgtEl>
                                          </p:cBhvr>
                                        </p:animEffect>
                                      </p:childTnLst>
                                    </p:cTn>
                                  </p:par>
                                </p:childTnLst>
                              </p:cTn>
                            </p:par>
                            <p:par>
                              <p:cTn id="16" fill="hold">
                                <p:stCondLst>
                                  <p:cond delay="3200"/>
                                </p:stCondLst>
                                <p:childTnLst>
                                  <p:par>
                                    <p:cTn id="17" presetID="26" presetClass="emph" presetSubtype="0" fill="hold" grpId="1" nodeType="afterEffect">
                                      <p:stCondLst>
                                        <p:cond delay="0"/>
                                      </p:stCondLst>
                                      <p:childTnLst>
                                        <p:animEffect transition="out" filter="fade">
                                          <p:cBhvr>
                                            <p:cTn id="18" dur="500" tmFilter="0, 0; .2, .5; .8, .5; 1, 0"/>
                                            <p:tgtEl>
                                              <p:spTgt spid="14"/>
                                            </p:tgtEl>
                                          </p:cBhvr>
                                        </p:animEffect>
                                        <p:animScale>
                                          <p:cBhvr>
                                            <p:cTn id="19" dur="250" autoRev="1" fill="hold"/>
                                            <p:tgtEl>
                                              <p:spTgt spid="14"/>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nodePh="1">
                                      <p:stCondLst>
                                        <p:cond delay="0"/>
                                      </p:stCondLst>
                                      <p:endCondLst>
                                        <p:cond evt="begin" delay="0">
                                          <p:tn val="22"/>
                                        </p:cond>
                                      </p:end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3" fill="hold" grpId="0" nodeType="clickEffect" p14:presetBounceEnd="20000">
                                      <p:stCondLst>
                                        <p:cond delay="0"/>
                                      </p:stCondLst>
                                      <p:iterate type="lt">
                                        <p:tmPct val="10000"/>
                                      </p:iterate>
                                      <p:childTnLst>
                                        <p:set>
                                          <p:cBhvr>
                                            <p:cTn id="35" dur="1" fill="hold">
                                              <p:stCondLst>
                                                <p:cond delay="0"/>
                                              </p:stCondLst>
                                            </p:cTn>
                                            <p:tgtEl>
                                              <p:spTgt spid="13"/>
                                            </p:tgtEl>
                                            <p:attrNameLst>
                                              <p:attrName>style.visibility</p:attrName>
                                            </p:attrNameLst>
                                          </p:cBhvr>
                                          <p:to>
                                            <p:strVal val="visible"/>
                                          </p:to>
                                        </p:set>
                                        <p:anim calcmode="lin" valueType="num" p14:bounceEnd="20000">
                                          <p:cBhvr additive="base">
                                            <p:cTn id="36" dur="500" fill="hold"/>
                                            <p:tgtEl>
                                              <p:spTgt spid="13"/>
                                            </p:tgtEl>
                                            <p:attrNameLst>
                                              <p:attrName>ppt_x</p:attrName>
                                            </p:attrNameLst>
                                          </p:cBhvr>
                                          <p:tavLst>
                                            <p:tav tm="0">
                                              <p:val>
                                                <p:strVal val="1+#ppt_w/2"/>
                                              </p:val>
                                            </p:tav>
                                            <p:tav tm="100000">
                                              <p:val>
                                                <p:strVal val="#ppt_x"/>
                                              </p:val>
                                            </p:tav>
                                          </p:tavLst>
                                        </p:anim>
                                        <p:anim calcmode="lin" valueType="num" p14:bounceEnd="20000">
                                          <p:cBhvr additive="base">
                                            <p:cTn id="37"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nodePh="1">
                                      <p:stCondLst>
                                        <p:cond delay="0"/>
                                      </p:stCondLst>
                                      <p:endCondLst>
                                        <p:cond evt="begin" delay="0">
                                          <p:tn val="40"/>
                                        </p:cond>
                                      </p:end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3" fill="hold" grpId="0" nodeType="clickEffect" p14:presetBounceEnd="20000">
                                      <p:stCondLst>
                                        <p:cond delay="0"/>
                                      </p:stCondLst>
                                      <p:iterate type="lt">
                                        <p:tmPct val="10000"/>
                                      </p:iterate>
                                      <p:childTnLst>
                                        <p:set>
                                          <p:cBhvr>
                                            <p:cTn id="53" dur="1" fill="hold">
                                              <p:stCondLst>
                                                <p:cond delay="0"/>
                                              </p:stCondLst>
                                            </p:cTn>
                                            <p:tgtEl>
                                              <p:spTgt spid="18"/>
                                            </p:tgtEl>
                                            <p:attrNameLst>
                                              <p:attrName>style.visibility</p:attrName>
                                            </p:attrNameLst>
                                          </p:cBhvr>
                                          <p:to>
                                            <p:strVal val="visible"/>
                                          </p:to>
                                        </p:set>
                                        <p:anim calcmode="lin" valueType="num" p14:bounceEnd="20000">
                                          <p:cBhvr additive="base">
                                            <p:cTn id="54" dur="500" fill="hold"/>
                                            <p:tgtEl>
                                              <p:spTgt spid="18"/>
                                            </p:tgtEl>
                                            <p:attrNameLst>
                                              <p:attrName>ppt_x</p:attrName>
                                            </p:attrNameLst>
                                          </p:cBhvr>
                                          <p:tavLst>
                                            <p:tav tm="0">
                                              <p:val>
                                                <p:strVal val="1+#ppt_w/2"/>
                                              </p:val>
                                            </p:tav>
                                            <p:tav tm="100000">
                                              <p:val>
                                                <p:strVal val="#ppt_x"/>
                                              </p:val>
                                            </p:tav>
                                          </p:tavLst>
                                        </p:anim>
                                        <p:anim calcmode="lin" valueType="num" p14:bounceEnd="20000">
                                          <p:cBhvr additive="base">
                                            <p:cTn id="55"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nodePh="1">
                                      <p:stCondLst>
                                        <p:cond delay="0"/>
                                      </p:stCondLst>
                                      <p:endCondLst>
                                        <p:cond evt="begin" delay="0">
                                          <p:tn val="58"/>
                                        </p:cond>
                                      </p:endCondLst>
                                      <p:childTnLst>
                                        <p:set>
                                          <p:cBhvr>
                                            <p:cTn id="59" dur="1" fill="hold">
                                              <p:stCondLst>
                                                <p:cond delay="0"/>
                                              </p:stCondLst>
                                            </p:cTn>
                                            <p:tgtEl>
                                              <p:spTgt spid="19"/>
                                            </p:tgtEl>
                                            <p:attrNameLst>
                                              <p:attrName>style.visibility</p:attrName>
                                            </p:attrNameLst>
                                          </p:cBhvr>
                                          <p:to>
                                            <p:strVal val="visible"/>
                                          </p:to>
                                        </p:set>
                                        <p:anim calcmode="lin" valueType="num">
                                          <p:cBhvr>
                                            <p:cTn id="60" dur="500" fill="hold"/>
                                            <p:tgtEl>
                                              <p:spTgt spid="19"/>
                                            </p:tgtEl>
                                            <p:attrNameLst>
                                              <p:attrName>ppt_w</p:attrName>
                                            </p:attrNameLst>
                                          </p:cBhvr>
                                          <p:tavLst>
                                            <p:tav tm="0">
                                              <p:val>
                                                <p:fltVal val="0"/>
                                              </p:val>
                                            </p:tav>
                                            <p:tav tm="100000">
                                              <p:val>
                                                <p:strVal val="#ppt_w"/>
                                              </p:val>
                                            </p:tav>
                                          </p:tavLst>
                                        </p:anim>
                                        <p:anim calcmode="lin" valueType="num">
                                          <p:cBhvr>
                                            <p:cTn id="61" dur="500" fill="hold"/>
                                            <p:tgtEl>
                                              <p:spTgt spid="19"/>
                                            </p:tgtEl>
                                            <p:attrNameLst>
                                              <p:attrName>ppt_h</p:attrName>
                                            </p:attrNameLst>
                                          </p:cBhvr>
                                          <p:tavLst>
                                            <p:tav tm="0">
                                              <p:val>
                                                <p:fltVal val="0"/>
                                              </p:val>
                                            </p:tav>
                                            <p:tav tm="100000">
                                              <p:val>
                                                <p:strVal val="#ppt_h"/>
                                              </p:val>
                                            </p:tav>
                                          </p:tavLst>
                                        </p:anim>
                                        <p:animEffect transition="in" filter="fade">
                                          <p:cBhvr>
                                            <p:cTn id="62" dur="500"/>
                                            <p:tgtEl>
                                              <p:spTgt spid="19"/>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Effect transition="in" filter="fade">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3" fill="hold" grpId="0" nodeType="clickEffect" p14:presetBounceEnd="20000">
                                      <p:stCondLst>
                                        <p:cond delay="0"/>
                                      </p:stCondLst>
                                      <p:iterate type="lt">
                                        <p:tmPct val="10000"/>
                                      </p:iterate>
                                      <p:childTnLst>
                                        <p:set>
                                          <p:cBhvr>
                                            <p:cTn id="71" dur="1" fill="hold">
                                              <p:stCondLst>
                                                <p:cond delay="0"/>
                                              </p:stCondLst>
                                            </p:cTn>
                                            <p:tgtEl>
                                              <p:spTgt spid="21"/>
                                            </p:tgtEl>
                                            <p:attrNameLst>
                                              <p:attrName>style.visibility</p:attrName>
                                            </p:attrNameLst>
                                          </p:cBhvr>
                                          <p:to>
                                            <p:strVal val="visible"/>
                                          </p:to>
                                        </p:set>
                                        <p:anim calcmode="lin" valueType="num" p14:bounceEnd="20000">
                                          <p:cBhvr additive="base">
                                            <p:cTn id="72" dur="500" fill="hold"/>
                                            <p:tgtEl>
                                              <p:spTgt spid="21"/>
                                            </p:tgtEl>
                                            <p:attrNameLst>
                                              <p:attrName>ppt_x</p:attrName>
                                            </p:attrNameLst>
                                          </p:cBhvr>
                                          <p:tavLst>
                                            <p:tav tm="0">
                                              <p:val>
                                                <p:strVal val="1+#ppt_w/2"/>
                                              </p:val>
                                            </p:tav>
                                            <p:tav tm="100000">
                                              <p:val>
                                                <p:strVal val="#ppt_x"/>
                                              </p:val>
                                            </p:tav>
                                          </p:tavLst>
                                        </p:anim>
                                        <p:anim calcmode="lin" valueType="num" p14:bounceEnd="20000">
                                          <p:cBhvr additive="base">
                                            <p:cTn id="73"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nodePh="1">
                                      <p:stCondLst>
                                        <p:cond delay="0"/>
                                      </p:stCondLst>
                                      <p:endCondLst>
                                        <p:cond evt="begin" delay="0">
                                          <p:tn val="76"/>
                                        </p:cond>
                                      </p:endCondLst>
                                      <p:childTnLst>
                                        <p:set>
                                          <p:cBhvr>
                                            <p:cTn id="77" dur="1" fill="hold">
                                              <p:stCondLst>
                                                <p:cond delay="0"/>
                                              </p:stCondLst>
                                            </p:cTn>
                                            <p:tgtEl>
                                              <p:spTgt spid="22"/>
                                            </p:tgtEl>
                                            <p:attrNameLst>
                                              <p:attrName>style.visibility</p:attrName>
                                            </p:attrNameLst>
                                          </p:cBhvr>
                                          <p:to>
                                            <p:strVal val="visible"/>
                                          </p:to>
                                        </p:set>
                                        <p:anim calcmode="lin" valueType="num">
                                          <p:cBhvr>
                                            <p:cTn id="78" dur="500" fill="hold"/>
                                            <p:tgtEl>
                                              <p:spTgt spid="22"/>
                                            </p:tgtEl>
                                            <p:attrNameLst>
                                              <p:attrName>ppt_w</p:attrName>
                                            </p:attrNameLst>
                                          </p:cBhvr>
                                          <p:tavLst>
                                            <p:tav tm="0">
                                              <p:val>
                                                <p:fltVal val="0"/>
                                              </p:val>
                                            </p:tav>
                                            <p:tav tm="100000">
                                              <p:val>
                                                <p:strVal val="#ppt_w"/>
                                              </p:val>
                                            </p:tav>
                                          </p:tavLst>
                                        </p:anim>
                                        <p:anim calcmode="lin" valueType="num">
                                          <p:cBhvr>
                                            <p:cTn id="79" dur="500" fill="hold"/>
                                            <p:tgtEl>
                                              <p:spTgt spid="22"/>
                                            </p:tgtEl>
                                            <p:attrNameLst>
                                              <p:attrName>ppt_h</p:attrName>
                                            </p:attrNameLst>
                                          </p:cBhvr>
                                          <p:tavLst>
                                            <p:tav tm="0">
                                              <p:val>
                                                <p:fltVal val="0"/>
                                              </p:val>
                                            </p:tav>
                                            <p:tav tm="100000">
                                              <p:val>
                                                <p:strVal val="#ppt_h"/>
                                              </p:val>
                                            </p:tav>
                                          </p:tavLst>
                                        </p:anim>
                                        <p:animEffect transition="in" filter="fade">
                                          <p:cBhvr>
                                            <p:cTn id="80" dur="500"/>
                                            <p:tgtEl>
                                              <p:spTgt spid="2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3" fill="hold" grpId="0" nodeType="clickEffect" p14:presetBounceEnd="20000">
                                      <p:stCondLst>
                                        <p:cond delay="0"/>
                                      </p:stCondLst>
                                      <p:iterate type="lt">
                                        <p:tmPct val="10000"/>
                                      </p:iterate>
                                      <p:childTnLst>
                                        <p:set>
                                          <p:cBhvr>
                                            <p:cTn id="89" dur="1" fill="hold">
                                              <p:stCondLst>
                                                <p:cond delay="0"/>
                                              </p:stCondLst>
                                            </p:cTn>
                                            <p:tgtEl>
                                              <p:spTgt spid="24"/>
                                            </p:tgtEl>
                                            <p:attrNameLst>
                                              <p:attrName>style.visibility</p:attrName>
                                            </p:attrNameLst>
                                          </p:cBhvr>
                                          <p:to>
                                            <p:strVal val="visible"/>
                                          </p:to>
                                        </p:set>
                                        <p:anim calcmode="lin" valueType="num" p14:bounceEnd="20000">
                                          <p:cBhvr additive="base">
                                            <p:cTn id="90" dur="50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91"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4" grpId="1"/>
          <p:bldP spid="15" grpId="0"/>
          <p:bldP spid="16" grpId="0"/>
          <p:bldP spid="17" grpId="0"/>
          <p:bldP spid="18" grpId="0"/>
          <p:bldP spid="19" grpId="0"/>
          <p:bldP spid="20" grpId="0"/>
          <p:bldP spid="21" grpId="0"/>
          <p:bldP spid="22" grpId="0"/>
          <p:bldP spid="23"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600"/>
                                            <p:tgtEl>
                                              <p:spTgt spid="8"/>
                                            </p:tgtEl>
                                          </p:cBhvr>
                                        </p:animEffect>
                                      </p:childTnLst>
                                    </p:cTn>
                                  </p:par>
                                </p:childTnLst>
                              </p:cTn>
                            </p:par>
                            <p:par>
                              <p:cTn id="8" fill="hold">
                                <p:stCondLst>
                                  <p:cond delay="2000"/>
                                </p:stCondLst>
                                <p:childTnLst>
                                  <p:par>
                                    <p:cTn id="9" presetID="2" presetClass="entr" presetSubtype="3" fill="hold" grpId="0" nodeType="afterEffect">
                                      <p:stCondLst>
                                        <p:cond delay="0"/>
                                      </p:stCondLst>
                                      <p:iterate type="lt">
                                        <p:tmPct val="10000"/>
                                      </p:iterate>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16" presetClass="entr" presetSubtype="37" fill="hold" grpId="0" nodeType="withEffect">
                                      <p:stCondLst>
                                        <p:cond delay="1100"/>
                                      </p:stCondLst>
                                      <p:childTnLst>
                                        <p:set>
                                          <p:cBhvr>
                                            <p:cTn id="14" dur="1" fill="hold">
                                              <p:stCondLst>
                                                <p:cond delay="0"/>
                                              </p:stCondLst>
                                            </p:cTn>
                                            <p:tgtEl>
                                              <p:spTgt spid="14"/>
                                            </p:tgtEl>
                                            <p:attrNameLst>
                                              <p:attrName>style.visibility</p:attrName>
                                            </p:attrNameLst>
                                          </p:cBhvr>
                                          <p:to>
                                            <p:strVal val="visible"/>
                                          </p:to>
                                        </p:set>
                                        <p:animEffect transition="in" filter="barn(outVertical)">
                                          <p:cBhvr>
                                            <p:cTn id="15" dur="500"/>
                                            <p:tgtEl>
                                              <p:spTgt spid="14"/>
                                            </p:tgtEl>
                                          </p:cBhvr>
                                        </p:animEffect>
                                      </p:childTnLst>
                                    </p:cTn>
                                  </p:par>
                                </p:childTnLst>
                              </p:cTn>
                            </p:par>
                            <p:par>
                              <p:cTn id="16" fill="hold">
                                <p:stCondLst>
                                  <p:cond delay="3200"/>
                                </p:stCondLst>
                                <p:childTnLst>
                                  <p:par>
                                    <p:cTn id="17" presetID="26" presetClass="emph" presetSubtype="0" fill="hold" grpId="1" nodeType="afterEffect">
                                      <p:stCondLst>
                                        <p:cond delay="0"/>
                                      </p:stCondLst>
                                      <p:childTnLst>
                                        <p:animEffect transition="out" filter="fade">
                                          <p:cBhvr>
                                            <p:cTn id="18" dur="500" tmFilter="0, 0; .2, .5; .8, .5; 1, 0"/>
                                            <p:tgtEl>
                                              <p:spTgt spid="14"/>
                                            </p:tgtEl>
                                          </p:cBhvr>
                                        </p:animEffect>
                                        <p:animScale>
                                          <p:cBhvr>
                                            <p:cTn id="19" dur="250" autoRev="1" fill="hold"/>
                                            <p:tgtEl>
                                              <p:spTgt spid="14"/>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nodePh="1">
                                      <p:stCondLst>
                                        <p:cond delay="0"/>
                                      </p:stCondLst>
                                      <p:endCondLst>
                                        <p:cond evt="begin" delay="0">
                                          <p:tn val="22"/>
                                        </p:cond>
                                      </p:end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3" fill="hold" grpId="0" nodeType="clickEffect">
                                      <p:stCondLst>
                                        <p:cond delay="0"/>
                                      </p:stCondLst>
                                      <p:iterate type="lt">
                                        <p:tmPct val="10000"/>
                                      </p:iterate>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1+#ppt_w/2"/>
                                              </p:val>
                                            </p:tav>
                                            <p:tav tm="100000">
                                              <p:val>
                                                <p:strVal val="#ppt_x"/>
                                              </p:val>
                                            </p:tav>
                                          </p:tavLst>
                                        </p:anim>
                                        <p:anim calcmode="lin" valueType="num">
                                          <p:cBhvr additive="base">
                                            <p:cTn id="37"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nodePh="1">
                                      <p:stCondLst>
                                        <p:cond delay="0"/>
                                      </p:stCondLst>
                                      <p:endCondLst>
                                        <p:cond evt="begin" delay="0">
                                          <p:tn val="40"/>
                                        </p:cond>
                                      </p:end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3" fill="hold" grpId="0" nodeType="clickEffect">
                                      <p:stCondLst>
                                        <p:cond delay="0"/>
                                      </p:stCondLst>
                                      <p:iterate type="lt">
                                        <p:tmPct val="10000"/>
                                      </p:iterate>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1+#ppt_w/2"/>
                                              </p:val>
                                            </p:tav>
                                            <p:tav tm="100000">
                                              <p:val>
                                                <p:strVal val="#ppt_x"/>
                                              </p:val>
                                            </p:tav>
                                          </p:tavLst>
                                        </p:anim>
                                        <p:anim calcmode="lin" valueType="num">
                                          <p:cBhvr additive="base">
                                            <p:cTn id="55"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nodePh="1">
                                      <p:stCondLst>
                                        <p:cond delay="0"/>
                                      </p:stCondLst>
                                      <p:endCondLst>
                                        <p:cond evt="begin" delay="0">
                                          <p:tn val="58"/>
                                        </p:cond>
                                      </p:endCondLst>
                                      <p:childTnLst>
                                        <p:set>
                                          <p:cBhvr>
                                            <p:cTn id="59" dur="1" fill="hold">
                                              <p:stCondLst>
                                                <p:cond delay="0"/>
                                              </p:stCondLst>
                                            </p:cTn>
                                            <p:tgtEl>
                                              <p:spTgt spid="19"/>
                                            </p:tgtEl>
                                            <p:attrNameLst>
                                              <p:attrName>style.visibility</p:attrName>
                                            </p:attrNameLst>
                                          </p:cBhvr>
                                          <p:to>
                                            <p:strVal val="visible"/>
                                          </p:to>
                                        </p:set>
                                        <p:anim calcmode="lin" valueType="num">
                                          <p:cBhvr>
                                            <p:cTn id="60" dur="500" fill="hold"/>
                                            <p:tgtEl>
                                              <p:spTgt spid="19"/>
                                            </p:tgtEl>
                                            <p:attrNameLst>
                                              <p:attrName>ppt_w</p:attrName>
                                            </p:attrNameLst>
                                          </p:cBhvr>
                                          <p:tavLst>
                                            <p:tav tm="0">
                                              <p:val>
                                                <p:fltVal val="0"/>
                                              </p:val>
                                            </p:tav>
                                            <p:tav tm="100000">
                                              <p:val>
                                                <p:strVal val="#ppt_w"/>
                                              </p:val>
                                            </p:tav>
                                          </p:tavLst>
                                        </p:anim>
                                        <p:anim calcmode="lin" valueType="num">
                                          <p:cBhvr>
                                            <p:cTn id="61" dur="500" fill="hold"/>
                                            <p:tgtEl>
                                              <p:spTgt spid="19"/>
                                            </p:tgtEl>
                                            <p:attrNameLst>
                                              <p:attrName>ppt_h</p:attrName>
                                            </p:attrNameLst>
                                          </p:cBhvr>
                                          <p:tavLst>
                                            <p:tav tm="0">
                                              <p:val>
                                                <p:fltVal val="0"/>
                                              </p:val>
                                            </p:tav>
                                            <p:tav tm="100000">
                                              <p:val>
                                                <p:strVal val="#ppt_h"/>
                                              </p:val>
                                            </p:tav>
                                          </p:tavLst>
                                        </p:anim>
                                        <p:animEffect transition="in" filter="fade">
                                          <p:cBhvr>
                                            <p:cTn id="62" dur="500"/>
                                            <p:tgtEl>
                                              <p:spTgt spid="19"/>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Effect transition="in" filter="fade">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3" fill="hold" grpId="0" nodeType="clickEffect">
                                      <p:stCondLst>
                                        <p:cond delay="0"/>
                                      </p:stCondLst>
                                      <p:iterate type="lt">
                                        <p:tmPct val="10000"/>
                                      </p:iterate>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fill="hold"/>
                                            <p:tgtEl>
                                              <p:spTgt spid="21"/>
                                            </p:tgtEl>
                                            <p:attrNameLst>
                                              <p:attrName>ppt_x</p:attrName>
                                            </p:attrNameLst>
                                          </p:cBhvr>
                                          <p:tavLst>
                                            <p:tav tm="0">
                                              <p:val>
                                                <p:strVal val="1+#ppt_w/2"/>
                                              </p:val>
                                            </p:tav>
                                            <p:tav tm="100000">
                                              <p:val>
                                                <p:strVal val="#ppt_x"/>
                                              </p:val>
                                            </p:tav>
                                          </p:tavLst>
                                        </p:anim>
                                        <p:anim calcmode="lin" valueType="num">
                                          <p:cBhvr additive="base">
                                            <p:cTn id="73"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nodePh="1">
                                      <p:stCondLst>
                                        <p:cond delay="0"/>
                                      </p:stCondLst>
                                      <p:endCondLst>
                                        <p:cond evt="begin" delay="0">
                                          <p:tn val="76"/>
                                        </p:cond>
                                      </p:endCondLst>
                                      <p:childTnLst>
                                        <p:set>
                                          <p:cBhvr>
                                            <p:cTn id="77" dur="1" fill="hold">
                                              <p:stCondLst>
                                                <p:cond delay="0"/>
                                              </p:stCondLst>
                                            </p:cTn>
                                            <p:tgtEl>
                                              <p:spTgt spid="22"/>
                                            </p:tgtEl>
                                            <p:attrNameLst>
                                              <p:attrName>style.visibility</p:attrName>
                                            </p:attrNameLst>
                                          </p:cBhvr>
                                          <p:to>
                                            <p:strVal val="visible"/>
                                          </p:to>
                                        </p:set>
                                        <p:anim calcmode="lin" valueType="num">
                                          <p:cBhvr>
                                            <p:cTn id="78" dur="500" fill="hold"/>
                                            <p:tgtEl>
                                              <p:spTgt spid="22"/>
                                            </p:tgtEl>
                                            <p:attrNameLst>
                                              <p:attrName>ppt_w</p:attrName>
                                            </p:attrNameLst>
                                          </p:cBhvr>
                                          <p:tavLst>
                                            <p:tav tm="0">
                                              <p:val>
                                                <p:fltVal val="0"/>
                                              </p:val>
                                            </p:tav>
                                            <p:tav tm="100000">
                                              <p:val>
                                                <p:strVal val="#ppt_w"/>
                                              </p:val>
                                            </p:tav>
                                          </p:tavLst>
                                        </p:anim>
                                        <p:anim calcmode="lin" valueType="num">
                                          <p:cBhvr>
                                            <p:cTn id="79" dur="500" fill="hold"/>
                                            <p:tgtEl>
                                              <p:spTgt spid="22"/>
                                            </p:tgtEl>
                                            <p:attrNameLst>
                                              <p:attrName>ppt_h</p:attrName>
                                            </p:attrNameLst>
                                          </p:cBhvr>
                                          <p:tavLst>
                                            <p:tav tm="0">
                                              <p:val>
                                                <p:fltVal val="0"/>
                                              </p:val>
                                            </p:tav>
                                            <p:tav tm="100000">
                                              <p:val>
                                                <p:strVal val="#ppt_h"/>
                                              </p:val>
                                            </p:tav>
                                          </p:tavLst>
                                        </p:anim>
                                        <p:animEffect transition="in" filter="fade">
                                          <p:cBhvr>
                                            <p:cTn id="80" dur="500"/>
                                            <p:tgtEl>
                                              <p:spTgt spid="2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3" fill="hold" grpId="0" nodeType="clickEffect">
                                      <p:stCondLst>
                                        <p:cond delay="0"/>
                                      </p:stCondLst>
                                      <p:iterate type="lt">
                                        <p:tmPct val="10000"/>
                                      </p:iterate>
                                      <p:childTnLst>
                                        <p:set>
                                          <p:cBhvr>
                                            <p:cTn id="89" dur="1" fill="hold">
                                              <p:stCondLst>
                                                <p:cond delay="0"/>
                                              </p:stCondLst>
                                            </p:cTn>
                                            <p:tgtEl>
                                              <p:spTgt spid="24"/>
                                            </p:tgtEl>
                                            <p:attrNameLst>
                                              <p:attrName>style.visibility</p:attrName>
                                            </p:attrNameLst>
                                          </p:cBhvr>
                                          <p:to>
                                            <p:strVal val="visible"/>
                                          </p:to>
                                        </p:set>
                                        <p:anim calcmode="lin" valueType="num">
                                          <p:cBhvr additive="base">
                                            <p:cTn id="90" dur="500" fill="hold"/>
                                            <p:tgtEl>
                                              <p:spTgt spid="24"/>
                                            </p:tgtEl>
                                            <p:attrNameLst>
                                              <p:attrName>ppt_x</p:attrName>
                                            </p:attrNameLst>
                                          </p:cBhvr>
                                          <p:tavLst>
                                            <p:tav tm="0">
                                              <p:val>
                                                <p:strVal val="1+#ppt_w/2"/>
                                              </p:val>
                                            </p:tav>
                                            <p:tav tm="100000">
                                              <p:val>
                                                <p:strVal val="#ppt_x"/>
                                              </p:val>
                                            </p:tav>
                                          </p:tavLst>
                                        </p:anim>
                                        <p:anim calcmode="lin" valueType="num">
                                          <p:cBhvr additive="base">
                                            <p:cTn id="91"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4" grpId="1"/>
          <p:bldP spid="15" grpId="0"/>
          <p:bldP spid="16" grpId="0"/>
          <p:bldP spid="17" grpId="0"/>
          <p:bldP spid="18" grpId="0"/>
          <p:bldP spid="19" grpId="0"/>
          <p:bldP spid="20" grpId="0"/>
          <p:bldP spid="21" grpId="0"/>
          <p:bldP spid="22" grpId="0"/>
          <p:bldP spid="23" grpId="0"/>
          <p:bldP spid="24"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059184" y="2570427"/>
            <a:ext cx="1583912" cy="360036"/>
          </a:xfrm>
          <a:prstGeom prst="roundRect">
            <a:avLst>
              <a:gd name="adj" fmla="val 100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a:defRPr/>
            </a:pPr>
            <a:r>
              <a:rPr lang="zh-CN" altLang="en-US" sz="1350" dirty="0">
                <a:solidFill>
                  <a:schemeClr val="bg2"/>
                </a:solidFill>
                <a:latin typeface="+mn-ea"/>
                <a:cs typeface="+mn-ea"/>
              </a:rPr>
              <a:t>关键字</a:t>
            </a:r>
          </a:p>
        </p:txBody>
      </p:sp>
      <p:sp>
        <p:nvSpPr>
          <p:cNvPr id="4" name="任意多边形 3"/>
          <p:cNvSpPr/>
          <p:nvPr/>
        </p:nvSpPr>
        <p:spPr>
          <a:xfrm>
            <a:off x="1526581" y="1665463"/>
            <a:ext cx="649118" cy="790655"/>
          </a:xfrm>
          <a:custGeom>
            <a:avLst/>
            <a:gdLst>
              <a:gd name="connsiteX0" fmla="*/ 324036 w 648072"/>
              <a:gd name="connsiteY0" fmla="*/ 0 h 791728"/>
              <a:gd name="connsiteX1" fmla="*/ 648072 w 648072"/>
              <a:gd name="connsiteY1" fmla="*/ 324036 h 791728"/>
              <a:gd name="connsiteX2" fmla="*/ 389341 w 648072"/>
              <a:gd name="connsiteY2" fmla="*/ 641489 h 791728"/>
              <a:gd name="connsiteX3" fmla="*/ 388468 w 648072"/>
              <a:gd name="connsiteY3" fmla="*/ 641577 h 791728"/>
              <a:gd name="connsiteX4" fmla="*/ 324036 w 648072"/>
              <a:gd name="connsiteY4" fmla="*/ 791728 h 791728"/>
              <a:gd name="connsiteX5" fmla="*/ 259605 w 648072"/>
              <a:gd name="connsiteY5" fmla="*/ 641577 h 791728"/>
              <a:gd name="connsiteX6" fmla="*/ 258732 w 648072"/>
              <a:gd name="connsiteY6" fmla="*/ 641489 h 791728"/>
              <a:gd name="connsiteX7" fmla="*/ 0 w 648072"/>
              <a:gd name="connsiteY7" fmla="*/ 324036 h 791728"/>
              <a:gd name="connsiteX8" fmla="*/ 324036 w 648072"/>
              <a:gd name="connsiteY8" fmla="*/ 0 h 79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072" h="791728">
                <a:moveTo>
                  <a:pt x="324036" y="0"/>
                </a:moveTo>
                <a:cubicBezTo>
                  <a:pt x="502996" y="0"/>
                  <a:pt x="648072" y="145076"/>
                  <a:pt x="648072" y="324036"/>
                </a:cubicBezTo>
                <a:cubicBezTo>
                  <a:pt x="648072" y="480626"/>
                  <a:pt x="536998" y="611274"/>
                  <a:pt x="389341" y="641489"/>
                </a:cubicBezTo>
                <a:lnTo>
                  <a:pt x="388468" y="641577"/>
                </a:lnTo>
                <a:lnTo>
                  <a:pt x="324036" y="791728"/>
                </a:lnTo>
                <a:lnTo>
                  <a:pt x="259605" y="641577"/>
                </a:lnTo>
                <a:lnTo>
                  <a:pt x="258732" y="641489"/>
                </a:lnTo>
                <a:cubicBezTo>
                  <a:pt x="111074" y="611274"/>
                  <a:pt x="0" y="480626"/>
                  <a:pt x="0" y="324036"/>
                </a:cubicBezTo>
                <a:cubicBezTo>
                  <a:pt x="0" y="145076"/>
                  <a:pt x="145076" y="0"/>
                  <a:pt x="3240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79972" anchor="ctr"/>
          <a:lstStyle/>
          <a:p>
            <a:pPr algn="ctr">
              <a:defRPr/>
            </a:pPr>
            <a:r>
              <a:rPr lang="en-US" altLang="zh-CN" sz="2400" dirty="0">
                <a:solidFill>
                  <a:schemeClr val="bg2"/>
                </a:solidFill>
                <a:latin typeface="+mn-ea"/>
                <a:cs typeface="+mn-ea"/>
              </a:rPr>
              <a:t>01</a:t>
            </a:r>
            <a:endParaRPr lang="zh-CN" altLang="en-US" sz="2400" dirty="0">
              <a:solidFill>
                <a:schemeClr val="bg2"/>
              </a:solidFill>
              <a:latin typeface="+mn-ea"/>
              <a:cs typeface="+mn-ea"/>
            </a:endParaRPr>
          </a:p>
        </p:txBody>
      </p:sp>
      <p:sp>
        <p:nvSpPr>
          <p:cNvPr id="5" name="TextBox 57"/>
          <p:cNvSpPr>
            <a:spLocks noChangeArrowheads="1"/>
          </p:cNvSpPr>
          <p:nvPr/>
        </p:nvSpPr>
        <p:spPr bwMode="auto">
          <a:xfrm>
            <a:off x="1059186" y="3223947"/>
            <a:ext cx="1619969"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ts val="1400"/>
              </a:lnSpc>
            </a:pPr>
            <a:r>
              <a:rPr lang="zh-CN" altLang="en-US" sz="1050" dirty="0">
                <a:solidFill>
                  <a:schemeClr val="tx1">
                    <a:lumMod val="65000"/>
                    <a:lumOff val="35000"/>
                  </a:schemeClr>
                </a:solidFill>
                <a:latin typeface="+mn-ea"/>
                <a:cs typeface="+mn-ea"/>
              </a:rPr>
              <a:t>单击此处添加文字阐述，添加简短问题说明文字，具体说明文字在此处。</a:t>
            </a:r>
            <a:endParaRPr lang="en-US" altLang="zh-CN" sz="900" dirty="0">
              <a:solidFill>
                <a:schemeClr val="tx1">
                  <a:lumMod val="65000"/>
                  <a:lumOff val="35000"/>
                </a:schemeClr>
              </a:solidFill>
              <a:latin typeface="+mn-ea"/>
              <a:cs typeface="+mn-ea"/>
              <a:sym typeface="微软雅黑" panose="020B0503020204020204" charset="-122"/>
            </a:endParaRPr>
          </a:p>
        </p:txBody>
      </p:sp>
      <p:sp>
        <p:nvSpPr>
          <p:cNvPr id="6" name="圆角矩形 5"/>
          <p:cNvSpPr/>
          <p:nvPr/>
        </p:nvSpPr>
        <p:spPr>
          <a:xfrm>
            <a:off x="2868463" y="2570427"/>
            <a:ext cx="1583912" cy="360036"/>
          </a:xfrm>
          <a:prstGeom prst="roundRect">
            <a:avLst>
              <a:gd name="adj" fmla="val 1005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a:defRPr/>
            </a:pPr>
            <a:r>
              <a:rPr lang="zh-CN" altLang="en-US" sz="1350" dirty="0">
                <a:solidFill>
                  <a:schemeClr val="bg2"/>
                </a:solidFill>
                <a:latin typeface="+mn-ea"/>
                <a:cs typeface="+mn-ea"/>
              </a:rPr>
              <a:t>关键字</a:t>
            </a:r>
          </a:p>
        </p:txBody>
      </p:sp>
      <p:sp>
        <p:nvSpPr>
          <p:cNvPr id="7" name="任意多边形 6"/>
          <p:cNvSpPr/>
          <p:nvPr/>
        </p:nvSpPr>
        <p:spPr>
          <a:xfrm>
            <a:off x="3336651" y="3113408"/>
            <a:ext cx="647532" cy="792243"/>
          </a:xfrm>
          <a:custGeom>
            <a:avLst/>
            <a:gdLst>
              <a:gd name="connsiteX0" fmla="*/ 324036 w 648072"/>
              <a:gd name="connsiteY0" fmla="*/ 0 h 791728"/>
              <a:gd name="connsiteX1" fmla="*/ 388468 w 648072"/>
              <a:gd name="connsiteY1" fmla="*/ 150151 h 791728"/>
              <a:gd name="connsiteX2" fmla="*/ 389341 w 648072"/>
              <a:gd name="connsiteY2" fmla="*/ 150239 h 791728"/>
              <a:gd name="connsiteX3" fmla="*/ 648072 w 648072"/>
              <a:gd name="connsiteY3" fmla="*/ 467692 h 791728"/>
              <a:gd name="connsiteX4" fmla="*/ 324036 w 648072"/>
              <a:gd name="connsiteY4" fmla="*/ 791728 h 791728"/>
              <a:gd name="connsiteX5" fmla="*/ 0 w 648072"/>
              <a:gd name="connsiteY5" fmla="*/ 467692 h 791728"/>
              <a:gd name="connsiteX6" fmla="*/ 258732 w 648072"/>
              <a:gd name="connsiteY6" fmla="*/ 150239 h 791728"/>
              <a:gd name="connsiteX7" fmla="*/ 259605 w 648072"/>
              <a:gd name="connsiteY7" fmla="*/ 150151 h 79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072" h="791728">
                <a:moveTo>
                  <a:pt x="324036" y="0"/>
                </a:moveTo>
                <a:lnTo>
                  <a:pt x="388468" y="150151"/>
                </a:lnTo>
                <a:lnTo>
                  <a:pt x="389341" y="150239"/>
                </a:lnTo>
                <a:cubicBezTo>
                  <a:pt x="536998" y="180454"/>
                  <a:pt x="648072" y="311102"/>
                  <a:pt x="648072" y="467692"/>
                </a:cubicBezTo>
                <a:cubicBezTo>
                  <a:pt x="648072" y="646652"/>
                  <a:pt x="502996" y="791728"/>
                  <a:pt x="324036" y="791728"/>
                </a:cubicBezTo>
                <a:cubicBezTo>
                  <a:pt x="145076" y="791728"/>
                  <a:pt x="0" y="646652"/>
                  <a:pt x="0" y="467692"/>
                </a:cubicBezTo>
                <a:cubicBezTo>
                  <a:pt x="0" y="311102"/>
                  <a:pt x="111074" y="180454"/>
                  <a:pt x="258732" y="150239"/>
                </a:cubicBezTo>
                <a:lnTo>
                  <a:pt x="259605" y="15015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3978" rIns="0" bIns="0" anchor="ctr"/>
          <a:lstStyle/>
          <a:p>
            <a:pPr algn="ctr">
              <a:defRPr/>
            </a:pPr>
            <a:r>
              <a:rPr lang="en-US" altLang="zh-CN" sz="2400" dirty="0">
                <a:solidFill>
                  <a:schemeClr val="bg2"/>
                </a:solidFill>
                <a:latin typeface="+mn-ea"/>
                <a:cs typeface="+mn-ea"/>
              </a:rPr>
              <a:t>02</a:t>
            </a:r>
            <a:endParaRPr lang="zh-CN" altLang="en-US" sz="2400" dirty="0">
              <a:solidFill>
                <a:schemeClr val="bg2"/>
              </a:solidFill>
              <a:latin typeface="+mn-ea"/>
              <a:cs typeface="+mn-ea"/>
            </a:endParaRPr>
          </a:p>
        </p:txBody>
      </p:sp>
      <p:sp>
        <p:nvSpPr>
          <p:cNvPr id="8" name="TextBox 57"/>
          <p:cNvSpPr>
            <a:spLocks noChangeArrowheads="1"/>
          </p:cNvSpPr>
          <p:nvPr/>
        </p:nvSpPr>
        <p:spPr bwMode="auto">
          <a:xfrm>
            <a:off x="2868465" y="1575090"/>
            <a:ext cx="1619969"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ts val="1400"/>
              </a:lnSpc>
            </a:pPr>
            <a:r>
              <a:rPr lang="zh-CN" altLang="en-US" sz="1050" dirty="0">
                <a:solidFill>
                  <a:schemeClr val="tx1">
                    <a:lumMod val="65000"/>
                    <a:lumOff val="35000"/>
                  </a:schemeClr>
                </a:solidFill>
                <a:latin typeface="+mn-ea"/>
                <a:cs typeface="+mn-ea"/>
              </a:rPr>
              <a:t>单击此处添加文字阐述，添加简短问题说明文字，具体说明文字在此处。</a:t>
            </a:r>
            <a:endParaRPr lang="en-US" altLang="zh-CN" sz="900" dirty="0">
              <a:solidFill>
                <a:schemeClr val="tx1">
                  <a:lumMod val="65000"/>
                  <a:lumOff val="35000"/>
                </a:schemeClr>
              </a:solidFill>
              <a:latin typeface="+mn-ea"/>
              <a:cs typeface="+mn-ea"/>
              <a:sym typeface="微软雅黑" panose="020B0503020204020204" charset="-122"/>
            </a:endParaRPr>
          </a:p>
        </p:txBody>
      </p:sp>
      <p:sp>
        <p:nvSpPr>
          <p:cNvPr id="9" name="圆角矩形 8"/>
          <p:cNvSpPr/>
          <p:nvPr/>
        </p:nvSpPr>
        <p:spPr>
          <a:xfrm>
            <a:off x="4680916" y="2570427"/>
            <a:ext cx="1583912" cy="360036"/>
          </a:xfrm>
          <a:prstGeom prst="roundRect">
            <a:avLst>
              <a:gd name="adj" fmla="val 1005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a:defRPr/>
            </a:pPr>
            <a:r>
              <a:rPr lang="zh-CN" altLang="en-US" sz="1350" dirty="0">
                <a:solidFill>
                  <a:schemeClr val="bg2"/>
                </a:solidFill>
                <a:latin typeface="+mn-ea"/>
                <a:cs typeface="+mn-ea"/>
              </a:rPr>
              <a:t>关键字</a:t>
            </a:r>
          </a:p>
        </p:txBody>
      </p:sp>
      <p:sp>
        <p:nvSpPr>
          <p:cNvPr id="10" name="任意多边形 9"/>
          <p:cNvSpPr/>
          <p:nvPr/>
        </p:nvSpPr>
        <p:spPr>
          <a:xfrm>
            <a:off x="5148311" y="1665463"/>
            <a:ext cx="649119" cy="790655"/>
          </a:xfrm>
          <a:custGeom>
            <a:avLst/>
            <a:gdLst>
              <a:gd name="connsiteX0" fmla="*/ 324036 w 648072"/>
              <a:gd name="connsiteY0" fmla="*/ 0 h 791728"/>
              <a:gd name="connsiteX1" fmla="*/ 648072 w 648072"/>
              <a:gd name="connsiteY1" fmla="*/ 324036 h 791728"/>
              <a:gd name="connsiteX2" fmla="*/ 389341 w 648072"/>
              <a:gd name="connsiteY2" fmla="*/ 641489 h 791728"/>
              <a:gd name="connsiteX3" fmla="*/ 388468 w 648072"/>
              <a:gd name="connsiteY3" fmla="*/ 641577 h 791728"/>
              <a:gd name="connsiteX4" fmla="*/ 324036 w 648072"/>
              <a:gd name="connsiteY4" fmla="*/ 791728 h 791728"/>
              <a:gd name="connsiteX5" fmla="*/ 259605 w 648072"/>
              <a:gd name="connsiteY5" fmla="*/ 641577 h 791728"/>
              <a:gd name="connsiteX6" fmla="*/ 258732 w 648072"/>
              <a:gd name="connsiteY6" fmla="*/ 641489 h 791728"/>
              <a:gd name="connsiteX7" fmla="*/ 0 w 648072"/>
              <a:gd name="connsiteY7" fmla="*/ 324036 h 791728"/>
              <a:gd name="connsiteX8" fmla="*/ 324036 w 648072"/>
              <a:gd name="connsiteY8" fmla="*/ 0 h 79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072" h="791728">
                <a:moveTo>
                  <a:pt x="324036" y="0"/>
                </a:moveTo>
                <a:cubicBezTo>
                  <a:pt x="502996" y="0"/>
                  <a:pt x="648072" y="145076"/>
                  <a:pt x="648072" y="324036"/>
                </a:cubicBezTo>
                <a:cubicBezTo>
                  <a:pt x="648072" y="480626"/>
                  <a:pt x="536998" y="611274"/>
                  <a:pt x="389341" y="641489"/>
                </a:cubicBezTo>
                <a:lnTo>
                  <a:pt x="388468" y="641577"/>
                </a:lnTo>
                <a:lnTo>
                  <a:pt x="324036" y="791728"/>
                </a:lnTo>
                <a:lnTo>
                  <a:pt x="259605" y="641577"/>
                </a:lnTo>
                <a:lnTo>
                  <a:pt x="258732" y="641489"/>
                </a:lnTo>
                <a:cubicBezTo>
                  <a:pt x="111074" y="611274"/>
                  <a:pt x="0" y="480626"/>
                  <a:pt x="0" y="324036"/>
                </a:cubicBezTo>
                <a:cubicBezTo>
                  <a:pt x="0" y="145076"/>
                  <a:pt x="145076" y="0"/>
                  <a:pt x="32403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79972" anchor="ctr"/>
          <a:lstStyle/>
          <a:p>
            <a:pPr algn="ctr">
              <a:defRPr/>
            </a:pPr>
            <a:r>
              <a:rPr lang="en-US" altLang="zh-CN" sz="2400" dirty="0">
                <a:solidFill>
                  <a:schemeClr val="bg2"/>
                </a:solidFill>
                <a:latin typeface="+mn-ea"/>
                <a:cs typeface="+mn-ea"/>
              </a:rPr>
              <a:t>03</a:t>
            </a:r>
          </a:p>
        </p:txBody>
      </p:sp>
      <p:sp>
        <p:nvSpPr>
          <p:cNvPr id="12" name="TextBox 57"/>
          <p:cNvSpPr>
            <a:spLocks noChangeArrowheads="1"/>
          </p:cNvSpPr>
          <p:nvPr/>
        </p:nvSpPr>
        <p:spPr bwMode="auto">
          <a:xfrm>
            <a:off x="4662888" y="3174777"/>
            <a:ext cx="1619969"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ts val="1400"/>
              </a:lnSpc>
            </a:pPr>
            <a:r>
              <a:rPr lang="zh-CN" altLang="en-US" sz="1050" dirty="0">
                <a:solidFill>
                  <a:schemeClr val="tx1">
                    <a:lumMod val="65000"/>
                    <a:lumOff val="35000"/>
                  </a:schemeClr>
                </a:solidFill>
                <a:latin typeface="+mn-ea"/>
                <a:cs typeface="+mn-ea"/>
              </a:rPr>
              <a:t>单击此处添加文字阐述，添加简短问题说明文字，具体说明文字在此处。</a:t>
            </a:r>
            <a:endParaRPr lang="en-US" altLang="zh-CN" sz="900" dirty="0">
              <a:solidFill>
                <a:schemeClr val="tx1">
                  <a:lumMod val="65000"/>
                  <a:lumOff val="35000"/>
                </a:schemeClr>
              </a:solidFill>
              <a:latin typeface="+mn-ea"/>
              <a:cs typeface="+mn-ea"/>
              <a:sym typeface="微软雅黑" panose="020B0503020204020204" charset="-122"/>
            </a:endParaRPr>
          </a:p>
        </p:txBody>
      </p:sp>
      <p:sp>
        <p:nvSpPr>
          <p:cNvPr id="13" name="圆角矩形 12"/>
          <p:cNvSpPr/>
          <p:nvPr/>
        </p:nvSpPr>
        <p:spPr>
          <a:xfrm>
            <a:off x="6494953" y="2570427"/>
            <a:ext cx="1583912" cy="360036"/>
          </a:xfrm>
          <a:prstGeom prst="roundRect">
            <a:avLst>
              <a:gd name="adj" fmla="val 1005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a:defRPr/>
            </a:pPr>
            <a:r>
              <a:rPr lang="zh-CN" altLang="en-US" sz="1350" dirty="0">
                <a:solidFill>
                  <a:schemeClr val="bg2"/>
                </a:solidFill>
                <a:latin typeface="+mn-ea"/>
                <a:cs typeface="+mn-ea"/>
              </a:rPr>
              <a:t>关键字</a:t>
            </a:r>
          </a:p>
        </p:txBody>
      </p:sp>
      <p:sp>
        <p:nvSpPr>
          <p:cNvPr id="14" name="任意多边形 13"/>
          <p:cNvSpPr/>
          <p:nvPr/>
        </p:nvSpPr>
        <p:spPr>
          <a:xfrm>
            <a:off x="6963144" y="3113408"/>
            <a:ext cx="647532" cy="792243"/>
          </a:xfrm>
          <a:custGeom>
            <a:avLst/>
            <a:gdLst>
              <a:gd name="connsiteX0" fmla="*/ 324036 w 648072"/>
              <a:gd name="connsiteY0" fmla="*/ 0 h 791728"/>
              <a:gd name="connsiteX1" fmla="*/ 388468 w 648072"/>
              <a:gd name="connsiteY1" fmla="*/ 150152 h 791728"/>
              <a:gd name="connsiteX2" fmla="*/ 389341 w 648072"/>
              <a:gd name="connsiteY2" fmla="*/ 150240 h 791728"/>
              <a:gd name="connsiteX3" fmla="*/ 648072 w 648072"/>
              <a:gd name="connsiteY3" fmla="*/ 467692 h 791728"/>
              <a:gd name="connsiteX4" fmla="*/ 324036 w 648072"/>
              <a:gd name="connsiteY4" fmla="*/ 791728 h 791728"/>
              <a:gd name="connsiteX5" fmla="*/ 0 w 648072"/>
              <a:gd name="connsiteY5" fmla="*/ 467692 h 791728"/>
              <a:gd name="connsiteX6" fmla="*/ 258732 w 648072"/>
              <a:gd name="connsiteY6" fmla="*/ 150240 h 791728"/>
              <a:gd name="connsiteX7" fmla="*/ 259605 w 648072"/>
              <a:gd name="connsiteY7" fmla="*/ 150152 h 79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072" h="791728">
                <a:moveTo>
                  <a:pt x="324036" y="0"/>
                </a:moveTo>
                <a:lnTo>
                  <a:pt x="388468" y="150152"/>
                </a:lnTo>
                <a:lnTo>
                  <a:pt x="389341" y="150240"/>
                </a:lnTo>
                <a:cubicBezTo>
                  <a:pt x="536998" y="180455"/>
                  <a:pt x="648072" y="311102"/>
                  <a:pt x="648072" y="467692"/>
                </a:cubicBezTo>
                <a:cubicBezTo>
                  <a:pt x="648072" y="646652"/>
                  <a:pt x="502996" y="791728"/>
                  <a:pt x="324036" y="791728"/>
                </a:cubicBezTo>
                <a:cubicBezTo>
                  <a:pt x="145076" y="791728"/>
                  <a:pt x="0" y="646652"/>
                  <a:pt x="0" y="467692"/>
                </a:cubicBezTo>
                <a:cubicBezTo>
                  <a:pt x="0" y="311102"/>
                  <a:pt x="111074" y="180455"/>
                  <a:pt x="258732" y="150240"/>
                </a:cubicBezTo>
                <a:lnTo>
                  <a:pt x="259605" y="15015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3978" rIns="0" bIns="0" anchor="ctr"/>
          <a:lstStyle/>
          <a:p>
            <a:pPr algn="ctr">
              <a:defRPr/>
            </a:pPr>
            <a:r>
              <a:rPr lang="en-US" altLang="zh-CN" sz="2400" dirty="0">
                <a:solidFill>
                  <a:schemeClr val="bg2"/>
                </a:solidFill>
                <a:latin typeface="+mn-ea"/>
                <a:cs typeface="+mn-ea"/>
              </a:rPr>
              <a:t>04</a:t>
            </a:r>
            <a:endParaRPr lang="zh-CN" altLang="en-US" sz="2400" dirty="0">
              <a:solidFill>
                <a:schemeClr val="bg2"/>
              </a:solidFill>
              <a:latin typeface="+mn-ea"/>
              <a:cs typeface="+mn-ea"/>
            </a:endParaRPr>
          </a:p>
        </p:txBody>
      </p:sp>
      <p:sp>
        <p:nvSpPr>
          <p:cNvPr id="15" name="TextBox 57"/>
          <p:cNvSpPr>
            <a:spLocks noChangeArrowheads="1"/>
          </p:cNvSpPr>
          <p:nvPr/>
        </p:nvSpPr>
        <p:spPr bwMode="auto">
          <a:xfrm>
            <a:off x="6472167" y="1525920"/>
            <a:ext cx="1619969"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ts val="1400"/>
              </a:lnSpc>
            </a:pPr>
            <a:r>
              <a:rPr lang="zh-CN" altLang="en-US" sz="1050" dirty="0">
                <a:solidFill>
                  <a:schemeClr val="tx1">
                    <a:lumMod val="65000"/>
                    <a:lumOff val="35000"/>
                  </a:schemeClr>
                </a:solidFill>
                <a:latin typeface="+mn-ea"/>
                <a:cs typeface="+mn-ea"/>
              </a:rPr>
              <a:t>单击此处添加文字阐述，添加简短问题说明文字，具体说明文字在此处。</a:t>
            </a:r>
            <a:endParaRPr lang="en-US" altLang="zh-CN" sz="900" dirty="0">
              <a:solidFill>
                <a:schemeClr val="tx1">
                  <a:lumMod val="65000"/>
                  <a:lumOff val="35000"/>
                </a:schemeClr>
              </a:solidFill>
              <a:latin typeface="+mn-ea"/>
              <a:cs typeface="+mn-ea"/>
              <a:sym typeface="微软雅黑" panose="020B0503020204020204" charset="-122"/>
            </a:endParaRPr>
          </a:p>
        </p:txBody>
      </p:sp>
      <p:sp>
        <p:nvSpPr>
          <p:cNvPr id="16" name="十字形 15"/>
          <p:cNvSpPr/>
          <p:nvPr/>
        </p:nvSpPr>
        <p:spPr>
          <a:xfrm>
            <a:off x="185315" y="162455"/>
            <a:ext cx="330411" cy="330411"/>
          </a:xfrm>
          <a:prstGeom prst="plus">
            <a:avLst>
              <a:gd name="adj" fmla="val 33095"/>
            </a:avLst>
          </a:prstGeom>
          <a:solidFill>
            <a:srgbClr val="F98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9BA"/>
              </a:solidFill>
              <a:cs typeface="+mn-ea"/>
              <a:sym typeface="+mn-lt"/>
            </a:endParaRPr>
          </a:p>
        </p:txBody>
      </p:sp>
      <p:sp>
        <p:nvSpPr>
          <p:cNvPr id="17" name="矩形 16"/>
          <p:cNvSpPr/>
          <p:nvPr/>
        </p:nvSpPr>
        <p:spPr>
          <a:xfrm>
            <a:off x="121920" y="121920"/>
            <a:ext cx="457200" cy="411480"/>
          </a:xfrm>
          <a:prstGeom prst="rect">
            <a:avLst/>
          </a:prstGeom>
          <a:noFill/>
          <a:ln>
            <a:solidFill>
              <a:srgbClr val="F98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 Box 7"/>
          <p:cNvSpPr txBox="1">
            <a:spLocks noChangeArrowheads="1"/>
          </p:cNvSpPr>
          <p:nvPr/>
        </p:nvSpPr>
        <p:spPr bwMode="gray">
          <a:xfrm>
            <a:off x="730436" y="128409"/>
            <a:ext cx="1620180" cy="369332"/>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800" b="1" dirty="0">
                <a:solidFill>
                  <a:schemeClr val="tx1">
                    <a:lumMod val="65000"/>
                    <a:lumOff val="35000"/>
                  </a:schemeClr>
                </a:solidFill>
                <a:latin typeface="+mn-ea"/>
                <a:ea typeface="+mn-ea"/>
                <a:cs typeface="+mn-ea"/>
                <a:sym typeface="方正兰亭黑_GBK" pitchFamily="2" charset="-122"/>
              </a:rPr>
              <a:t>此处添加标题</a:t>
            </a:r>
            <a:endParaRPr lang="en-US" altLang="zh-CN" sz="1800" b="1" dirty="0">
              <a:solidFill>
                <a:schemeClr val="tx1">
                  <a:lumMod val="65000"/>
                  <a:lumOff val="35000"/>
                </a:schemeClr>
              </a:solidFill>
              <a:latin typeface="+mn-ea"/>
              <a:ea typeface="+mn-ea"/>
              <a:cs typeface="+mn-ea"/>
              <a:sym typeface="方正兰亭黑_GBK" pitchFamily="2" charset="-122"/>
            </a:endParaRPr>
          </a:p>
        </p:txBody>
      </p:sp>
      <p:cxnSp>
        <p:nvCxnSpPr>
          <p:cNvPr id="19" name="直接连接符 18"/>
          <p:cNvCxnSpPr/>
          <p:nvPr/>
        </p:nvCxnSpPr>
        <p:spPr>
          <a:xfrm>
            <a:off x="164359" y="640680"/>
            <a:ext cx="8617691" cy="0"/>
          </a:xfrm>
          <a:prstGeom prst="line">
            <a:avLst/>
          </a:prstGeom>
          <a:ln w="9525">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Tm="5000">
        <p14:flythrough/>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anim calcmode="lin" valueType="num">
                                      <p:cBhvr>
                                        <p:cTn id="13" dur="750" fill="hold"/>
                                        <p:tgtEl>
                                          <p:spTgt spid="4"/>
                                        </p:tgtEl>
                                        <p:attrNameLst>
                                          <p:attrName>ppt_x</p:attrName>
                                        </p:attrNameLst>
                                      </p:cBhvr>
                                      <p:tavLst>
                                        <p:tav tm="0">
                                          <p:val>
                                            <p:strVal val="#ppt_x"/>
                                          </p:val>
                                        </p:tav>
                                        <p:tav tm="100000">
                                          <p:val>
                                            <p:strVal val="#ppt_x"/>
                                          </p:val>
                                        </p:tav>
                                      </p:tavLst>
                                    </p:anim>
                                    <p:anim calcmode="lin" valueType="num">
                                      <p:cBhvr>
                                        <p:cTn id="14" dur="75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Effect transition="in" filter="fade">
                                      <p:cBhvr>
                                        <p:cTn id="18" dur="250"/>
                                        <p:tgtEl>
                                          <p:spTgt spid="5"/>
                                        </p:tgtEl>
                                      </p:cBhvr>
                                    </p:animEffect>
                                  </p:childTnLst>
                                </p:cTn>
                              </p:par>
                            </p:childTnLst>
                          </p:cTn>
                        </p:par>
                        <p:par>
                          <p:cTn id="19" fill="hold">
                            <p:stCondLst>
                              <p:cond delay="1774"/>
                            </p:stCondLst>
                            <p:childTnLst>
                              <p:par>
                                <p:cTn id="20" presetID="47"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anim calcmode="lin" valueType="num">
                                      <p:cBhvr>
                                        <p:cTn id="23" dur="750" fill="hold"/>
                                        <p:tgtEl>
                                          <p:spTgt spid="6"/>
                                        </p:tgtEl>
                                        <p:attrNameLst>
                                          <p:attrName>ppt_x</p:attrName>
                                        </p:attrNameLst>
                                      </p:cBhvr>
                                      <p:tavLst>
                                        <p:tav tm="0">
                                          <p:val>
                                            <p:strVal val="#ppt_x"/>
                                          </p:val>
                                        </p:tav>
                                        <p:tav tm="100000">
                                          <p:val>
                                            <p:strVal val="#ppt_x"/>
                                          </p:val>
                                        </p:tav>
                                      </p:tavLst>
                                    </p:anim>
                                    <p:anim calcmode="lin" valueType="num">
                                      <p:cBhvr>
                                        <p:cTn id="24" dur="75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750"/>
                                        <p:tgtEl>
                                          <p:spTgt spid="7"/>
                                        </p:tgtEl>
                                      </p:cBhvr>
                                    </p:animEffect>
                                    <p:anim calcmode="lin" valueType="num">
                                      <p:cBhvr>
                                        <p:cTn id="28" dur="750" fill="hold"/>
                                        <p:tgtEl>
                                          <p:spTgt spid="7"/>
                                        </p:tgtEl>
                                        <p:attrNameLst>
                                          <p:attrName>ppt_x</p:attrName>
                                        </p:attrNameLst>
                                      </p:cBhvr>
                                      <p:tavLst>
                                        <p:tav tm="0">
                                          <p:val>
                                            <p:strVal val="#ppt_x"/>
                                          </p:val>
                                        </p:tav>
                                        <p:tav tm="100000">
                                          <p:val>
                                            <p:strVal val="#ppt_x"/>
                                          </p:val>
                                        </p:tav>
                                      </p:tavLst>
                                    </p:anim>
                                    <p:anim calcmode="lin" valueType="num">
                                      <p:cBhvr>
                                        <p:cTn id="29" dur="75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2774"/>
                            </p:stCondLst>
                            <p:childTnLst>
                              <p:par>
                                <p:cTn id="31" presetID="10" presetClass="entr" presetSubtype="0" fill="hold" grpId="0" nodeType="afterEffect">
                                  <p:stCondLst>
                                    <p:cond delay="0"/>
                                  </p:stCondLst>
                                  <p:iterate type="lt">
                                    <p:tmPct val="10000"/>
                                  </p:iterate>
                                  <p:childTnLst>
                                    <p:set>
                                      <p:cBhvr>
                                        <p:cTn id="32" dur="1" fill="hold">
                                          <p:stCondLst>
                                            <p:cond delay="0"/>
                                          </p:stCondLst>
                                        </p:cTn>
                                        <p:tgtEl>
                                          <p:spTgt spid="8"/>
                                        </p:tgtEl>
                                        <p:attrNameLst>
                                          <p:attrName>style.visibility</p:attrName>
                                        </p:attrNameLst>
                                      </p:cBhvr>
                                      <p:to>
                                        <p:strVal val="visible"/>
                                      </p:to>
                                    </p:set>
                                    <p:animEffect transition="in" filter="fade">
                                      <p:cBhvr>
                                        <p:cTn id="33" dur="250"/>
                                        <p:tgtEl>
                                          <p:spTgt spid="8"/>
                                        </p:tgtEl>
                                      </p:cBhvr>
                                    </p:animEffect>
                                  </p:childTnLst>
                                </p:cTn>
                              </p:par>
                            </p:childTnLst>
                          </p:cTn>
                        </p:par>
                        <p:par>
                          <p:cTn id="34" fill="hold">
                            <p:stCondLst>
                              <p:cond delay="3549"/>
                            </p:stCondLst>
                            <p:childTnLst>
                              <p:par>
                                <p:cTn id="35" presetID="42"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750"/>
                                        <p:tgtEl>
                                          <p:spTgt spid="9"/>
                                        </p:tgtEl>
                                      </p:cBhvr>
                                    </p:animEffect>
                                    <p:anim calcmode="lin" valueType="num">
                                      <p:cBhvr>
                                        <p:cTn id="38" dur="750" fill="hold"/>
                                        <p:tgtEl>
                                          <p:spTgt spid="9"/>
                                        </p:tgtEl>
                                        <p:attrNameLst>
                                          <p:attrName>ppt_x</p:attrName>
                                        </p:attrNameLst>
                                      </p:cBhvr>
                                      <p:tavLst>
                                        <p:tav tm="0">
                                          <p:val>
                                            <p:strVal val="#ppt_x"/>
                                          </p:val>
                                        </p:tav>
                                        <p:tav tm="100000">
                                          <p:val>
                                            <p:strVal val="#ppt_x"/>
                                          </p:val>
                                        </p:tav>
                                      </p:tavLst>
                                    </p:anim>
                                    <p:anim calcmode="lin" valueType="num">
                                      <p:cBhvr>
                                        <p:cTn id="39" dur="750" fill="hold"/>
                                        <p:tgtEl>
                                          <p:spTgt spid="9"/>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750"/>
                                        <p:tgtEl>
                                          <p:spTgt spid="10"/>
                                        </p:tgtEl>
                                      </p:cBhvr>
                                    </p:animEffect>
                                    <p:anim calcmode="lin" valueType="num">
                                      <p:cBhvr>
                                        <p:cTn id="43" dur="750" fill="hold"/>
                                        <p:tgtEl>
                                          <p:spTgt spid="10"/>
                                        </p:tgtEl>
                                        <p:attrNameLst>
                                          <p:attrName>ppt_x</p:attrName>
                                        </p:attrNameLst>
                                      </p:cBhvr>
                                      <p:tavLst>
                                        <p:tav tm="0">
                                          <p:val>
                                            <p:strVal val="#ppt_x"/>
                                          </p:val>
                                        </p:tav>
                                        <p:tav tm="100000">
                                          <p:val>
                                            <p:strVal val="#ppt_x"/>
                                          </p:val>
                                        </p:tav>
                                      </p:tavLst>
                                    </p:anim>
                                    <p:anim calcmode="lin" valueType="num">
                                      <p:cBhvr>
                                        <p:cTn id="44" dur="750" fill="hold"/>
                                        <p:tgtEl>
                                          <p:spTgt spid="10"/>
                                        </p:tgtEl>
                                        <p:attrNameLst>
                                          <p:attrName>ppt_y</p:attrName>
                                        </p:attrNameLst>
                                      </p:cBhvr>
                                      <p:tavLst>
                                        <p:tav tm="0">
                                          <p:val>
                                            <p:strVal val="#ppt_y-.1"/>
                                          </p:val>
                                        </p:tav>
                                        <p:tav tm="100000">
                                          <p:val>
                                            <p:strVal val="#ppt_y"/>
                                          </p:val>
                                        </p:tav>
                                      </p:tavLst>
                                    </p:anim>
                                  </p:childTnLst>
                                </p:cTn>
                              </p:par>
                            </p:childTnLst>
                          </p:cTn>
                        </p:par>
                        <p:par>
                          <p:cTn id="45" fill="hold">
                            <p:stCondLst>
                              <p:cond delay="4549"/>
                            </p:stCondLst>
                            <p:childTnLst>
                              <p:par>
                                <p:cTn id="46" presetID="10" presetClass="entr" presetSubtype="0" fill="hold" grpId="0" nodeType="afterEffect">
                                  <p:stCondLst>
                                    <p:cond delay="0"/>
                                  </p:stCondLst>
                                  <p:iterate type="lt">
                                    <p:tmPct val="10000"/>
                                  </p:iterate>
                                  <p:childTnLst>
                                    <p:set>
                                      <p:cBhvr>
                                        <p:cTn id="47" dur="1" fill="hold">
                                          <p:stCondLst>
                                            <p:cond delay="0"/>
                                          </p:stCondLst>
                                        </p:cTn>
                                        <p:tgtEl>
                                          <p:spTgt spid="12"/>
                                        </p:tgtEl>
                                        <p:attrNameLst>
                                          <p:attrName>style.visibility</p:attrName>
                                        </p:attrNameLst>
                                      </p:cBhvr>
                                      <p:to>
                                        <p:strVal val="visible"/>
                                      </p:to>
                                    </p:set>
                                    <p:animEffect transition="in" filter="fade">
                                      <p:cBhvr>
                                        <p:cTn id="48" dur="250"/>
                                        <p:tgtEl>
                                          <p:spTgt spid="12"/>
                                        </p:tgtEl>
                                      </p:cBhvr>
                                    </p:animEffect>
                                  </p:childTnLst>
                                </p:cTn>
                              </p:par>
                            </p:childTnLst>
                          </p:cTn>
                        </p:par>
                        <p:par>
                          <p:cTn id="49" fill="hold">
                            <p:stCondLst>
                              <p:cond delay="5324"/>
                            </p:stCondLst>
                            <p:childTnLst>
                              <p:par>
                                <p:cTn id="50" presetID="47" presetClass="entr" presetSubtype="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750"/>
                                        <p:tgtEl>
                                          <p:spTgt spid="13"/>
                                        </p:tgtEl>
                                      </p:cBhvr>
                                    </p:animEffect>
                                    <p:anim calcmode="lin" valueType="num">
                                      <p:cBhvr>
                                        <p:cTn id="53" dur="750" fill="hold"/>
                                        <p:tgtEl>
                                          <p:spTgt spid="13"/>
                                        </p:tgtEl>
                                        <p:attrNameLst>
                                          <p:attrName>ppt_x</p:attrName>
                                        </p:attrNameLst>
                                      </p:cBhvr>
                                      <p:tavLst>
                                        <p:tav tm="0">
                                          <p:val>
                                            <p:strVal val="#ppt_x"/>
                                          </p:val>
                                        </p:tav>
                                        <p:tav tm="100000">
                                          <p:val>
                                            <p:strVal val="#ppt_x"/>
                                          </p:val>
                                        </p:tav>
                                      </p:tavLst>
                                    </p:anim>
                                    <p:anim calcmode="lin" valueType="num">
                                      <p:cBhvr>
                                        <p:cTn id="54" dur="75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750"/>
                                        <p:tgtEl>
                                          <p:spTgt spid="14"/>
                                        </p:tgtEl>
                                      </p:cBhvr>
                                    </p:animEffect>
                                    <p:anim calcmode="lin" valueType="num">
                                      <p:cBhvr>
                                        <p:cTn id="58" dur="750" fill="hold"/>
                                        <p:tgtEl>
                                          <p:spTgt spid="14"/>
                                        </p:tgtEl>
                                        <p:attrNameLst>
                                          <p:attrName>ppt_x</p:attrName>
                                        </p:attrNameLst>
                                      </p:cBhvr>
                                      <p:tavLst>
                                        <p:tav tm="0">
                                          <p:val>
                                            <p:strVal val="#ppt_x"/>
                                          </p:val>
                                        </p:tav>
                                        <p:tav tm="100000">
                                          <p:val>
                                            <p:strVal val="#ppt_x"/>
                                          </p:val>
                                        </p:tav>
                                      </p:tavLst>
                                    </p:anim>
                                    <p:anim calcmode="lin" valueType="num">
                                      <p:cBhvr>
                                        <p:cTn id="59" dur="75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6324"/>
                            </p:stCondLst>
                            <p:childTnLst>
                              <p:par>
                                <p:cTn id="61" presetID="10" presetClass="entr" presetSubtype="0" fill="hold" grpId="0" nodeType="afterEffect">
                                  <p:stCondLst>
                                    <p:cond delay="0"/>
                                  </p:stCondLst>
                                  <p:iterate type="lt">
                                    <p:tmPct val="10000"/>
                                  </p:iterate>
                                  <p:childTnLst>
                                    <p:set>
                                      <p:cBhvr>
                                        <p:cTn id="62" dur="1" fill="hold">
                                          <p:stCondLst>
                                            <p:cond delay="0"/>
                                          </p:stCondLst>
                                        </p:cTn>
                                        <p:tgtEl>
                                          <p:spTgt spid="15"/>
                                        </p:tgtEl>
                                        <p:attrNameLst>
                                          <p:attrName>style.visibility</p:attrName>
                                        </p:attrNameLst>
                                      </p:cBhvr>
                                      <p:to>
                                        <p:strVal val="visible"/>
                                      </p:to>
                                    </p:set>
                                    <p:animEffect transition="in" filter="fade">
                                      <p:cBhvr>
                                        <p:cTn id="63" dur="250"/>
                                        <p:tgtEl>
                                          <p:spTgt spid="15"/>
                                        </p:tgtEl>
                                      </p:cBhvr>
                                    </p:animEffect>
                                  </p:childTnLst>
                                </p:cTn>
                              </p:par>
                            </p:childTnLst>
                          </p:cTn>
                        </p:par>
                        <p:par>
                          <p:cTn id="64" fill="hold">
                            <p:stCondLst>
                              <p:cond delay="7099"/>
                            </p:stCondLst>
                            <p:childTnLst>
                              <p:par>
                                <p:cTn id="65" presetID="5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600" fill="hold"/>
                                        <p:tgtEl>
                                          <p:spTgt spid="16"/>
                                        </p:tgtEl>
                                        <p:attrNameLst>
                                          <p:attrName>ppt_w</p:attrName>
                                        </p:attrNameLst>
                                      </p:cBhvr>
                                      <p:tavLst>
                                        <p:tav tm="0">
                                          <p:val>
                                            <p:fltVal val="0"/>
                                          </p:val>
                                        </p:tav>
                                        <p:tav tm="100000">
                                          <p:val>
                                            <p:strVal val="#ppt_w"/>
                                          </p:val>
                                        </p:tav>
                                      </p:tavLst>
                                    </p:anim>
                                    <p:anim calcmode="lin" valueType="num">
                                      <p:cBhvr>
                                        <p:cTn id="68" dur="600" fill="hold"/>
                                        <p:tgtEl>
                                          <p:spTgt spid="16"/>
                                        </p:tgtEl>
                                        <p:attrNameLst>
                                          <p:attrName>ppt_h</p:attrName>
                                        </p:attrNameLst>
                                      </p:cBhvr>
                                      <p:tavLst>
                                        <p:tav tm="0">
                                          <p:val>
                                            <p:fltVal val="0"/>
                                          </p:val>
                                        </p:tav>
                                        <p:tav tm="100000">
                                          <p:val>
                                            <p:strVal val="#ppt_h"/>
                                          </p:val>
                                        </p:tav>
                                      </p:tavLst>
                                    </p:anim>
                                    <p:animEffect transition="in" filter="fade">
                                      <p:cBhvr>
                                        <p:cTn id="69" dur="600"/>
                                        <p:tgtEl>
                                          <p:spTgt spid="16"/>
                                        </p:tgtEl>
                                      </p:cBhvr>
                                    </p:animEffect>
                                  </p:childTnLst>
                                </p:cTn>
                              </p:par>
                              <p:par>
                                <p:cTn id="70" presetID="22" presetClass="entr" presetSubtype="4" fill="hold" nodeType="withEffect">
                                  <p:stCondLst>
                                    <p:cond delay="250"/>
                                  </p:stCondLst>
                                  <p:childTnLst>
                                    <p:set>
                                      <p:cBhvr>
                                        <p:cTn id="71" dur="1" fill="hold">
                                          <p:stCondLst>
                                            <p:cond delay="0"/>
                                          </p:stCondLst>
                                        </p:cTn>
                                        <p:tgtEl>
                                          <p:spTgt spid="19"/>
                                        </p:tgtEl>
                                        <p:attrNameLst>
                                          <p:attrName>style.visibility</p:attrName>
                                        </p:attrNameLst>
                                      </p:cBhvr>
                                      <p:to>
                                        <p:strVal val="visible"/>
                                      </p:to>
                                    </p:set>
                                    <p:animEffect transition="in" filter="wipe(down)">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animBg="1"/>
      <p:bldP spid="8" grpId="0"/>
      <p:bldP spid="9" grpId="0" animBg="1"/>
      <p:bldP spid="10" grpId="0" animBg="1"/>
      <p:bldP spid="12" grpId="0"/>
      <p:bldP spid="13" grpId="0" animBg="1"/>
      <p:bldP spid="14" grpId="0" animBg="1"/>
      <p:bldP spid="15" grpId="0"/>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716809" y="2812380"/>
            <a:ext cx="7689617" cy="0"/>
          </a:xfrm>
          <a:prstGeom prst="line">
            <a:avLst/>
          </a:prstGeom>
          <a:ln w="9525">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215326" y="1547223"/>
            <a:ext cx="2652818" cy="2530316"/>
            <a:chOff x="4430324" y="2168525"/>
            <a:chExt cx="3537090" cy="3067050"/>
          </a:xfrm>
        </p:grpSpPr>
        <p:cxnSp>
          <p:nvCxnSpPr>
            <p:cNvPr id="5" name="直接连接符 4"/>
            <p:cNvCxnSpPr/>
            <p:nvPr/>
          </p:nvCxnSpPr>
          <p:spPr>
            <a:xfrm>
              <a:off x="4430324" y="2168525"/>
              <a:ext cx="0" cy="3067050"/>
            </a:xfrm>
            <a:prstGeom prst="line">
              <a:avLst/>
            </a:prstGeom>
            <a:ln w="9525">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967414" y="2168525"/>
              <a:ext cx="0" cy="3067050"/>
            </a:xfrm>
            <a:prstGeom prst="line">
              <a:avLst/>
            </a:prstGeom>
            <a:ln w="9525">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sp>
        <p:nvSpPr>
          <p:cNvPr id="7" name="Oval 4"/>
          <p:cNvSpPr/>
          <p:nvPr/>
        </p:nvSpPr>
        <p:spPr>
          <a:xfrm>
            <a:off x="575556" y="1761660"/>
            <a:ext cx="437243" cy="43724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mn-ea"/>
                <a:cs typeface="+mn-ea"/>
              </a:rPr>
              <a:t>1</a:t>
            </a:r>
            <a:endParaRPr lang="id-ID" dirty="0">
              <a:solidFill>
                <a:schemeClr val="bg2"/>
              </a:solidFill>
              <a:latin typeface="+mn-ea"/>
              <a:cs typeface="+mn-ea"/>
            </a:endParaRPr>
          </a:p>
        </p:txBody>
      </p:sp>
      <p:grpSp>
        <p:nvGrpSpPr>
          <p:cNvPr id="8" name="组合 7"/>
          <p:cNvGrpSpPr/>
          <p:nvPr/>
        </p:nvGrpSpPr>
        <p:grpSpPr>
          <a:xfrm>
            <a:off x="1063811" y="1707654"/>
            <a:ext cx="2024124" cy="649658"/>
            <a:chOff x="7175326" y="1196752"/>
            <a:chExt cx="2698832" cy="866210"/>
          </a:xfrm>
        </p:grpSpPr>
        <p:sp>
          <p:nvSpPr>
            <p:cNvPr id="9" name="Text Box 7"/>
            <p:cNvSpPr txBox="1">
              <a:spLocks noChangeArrowheads="1"/>
            </p:cNvSpPr>
            <p:nvPr/>
          </p:nvSpPr>
          <p:spPr bwMode="gray">
            <a:xfrm>
              <a:off x="7175326" y="1196752"/>
              <a:ext cx="2160240" cy="430886"/>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500" dirty="0">
                  <a:solidFill>
                    <a:schemeClr val="tx1">
                      <a:lumMod val="65000"/>
                      <a:lumOff val="35000"/>
                    </a:schemeClr>
                  </a:solidFill>
                  <a:latin typeface="+mn-ea"/>
                  <a:ea typeface="+mn-ea"/>
                  <a:cs typeface="+mn-ea"/>
                  <a:sym typeface="方正兰亭黑_GBK" pitchFamily="2" charset="-122"/>
                </a:rPr>
                <a:t>此处添加标题</a:t>
              </a:r>
              <a:endParaRPr lang="en-US" altLang="zh-CN" sz="1500" dirty="0">
                <a:solidFill>
                  <a:schemeClr val="tx1">
                    <a:lumMod val="65000"/>
                    <a:lumOff val="35000"/>
                  </a:schemeClr>
                </a:solidFill>
                <a:latin typeface="+mn-ea"/>
                <a:ea typeface="+mn-ea"/>
                <a:cs typeface="+mn-ea"/>
                <a:sym typeface="方正兰亭黑_GBK" pitchFamily="2" charset="-122"/>
              </a:endParaRPr>
            </a:p>
          </p:txBody>
        </p:sp>
        <p:sp>
          <p:nvSpPr>
            <p:cNvPr id="10" name="Rectangle 5"/>
            <p:cNvSpPr/>
            <p:nvPr/>
          </p:nvSpPr>
          <p:spPr bwMode="auto">
            <a:xfrm>
              <a:off x="7247334" y="1566467"/>
              <a:ext cx="2626824" cy="49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750" dirty="0">
                  <a:solidFill>
                    <a:schemeClr val="tx1">
                      <a:lumMod val="65000"/>
                      <a:lumOff val="35000"/>
                    </a:schemeClr>
                  </a:solidFill>
                  <a:latin typeface="+mn-ea"/>
                  <a:cs typeface="+mn-ea"/>
                  <a:sym typeface="Gill Sans" charset="0"/>
                </a:rPr>
                <a:t>此处添加详细文本描述，建议建议与标题相关并符合建议与标题相关并符合与标题相关并符合整体语言风格，语言描述尽量简洁生动。尽量将每页幻灯片的字数控制在 。</a:t>
              </a:r>
              <a:endParaRPr lang="en-US" altLang="zh-CN" sz="750" dirty="0">
                <a:solidFill>
                  <a:schemeClr val="tx1">
                    <a:lumMod val="65000"/>
                    <a:lumOff val="35000"/>
                  </a:schemeClr>
                </a:solidFill>
                <a:latin typeface="+mn-ea"/>
                <a:cs typeface="+mn-ea"/>
                <a:sym typeface="Gill Sans" charset="0"/>
              </a:endParaRPr>
            </a:p>
          </p:txBody>
        </p:sp>
      </p:grpSp>
      <p:sp>
        <p:nvSpPr>
          <p:cNvPr id="12" name="Oval 4"/>
          <p:cNvSpPr/>
          <p:nvPr/>
        </p:nvSpPr>
        <p:spPr>
          <a:xfrm>
            <a:off x="3355765" y="1763246"/>
            <a:ext cx="437243" cy="43724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mn-ea"/>
                <a:cs typeface="+mn-ea"/>
              </a:rPr>
              <a:t>2</a:t>
            </a:r>
            <a:endParaRPr lang="id-ID" dirty="0">
              <a:solidFill>
                <a:schemeClr val="bg2"/>
              </a:solidFill>
              <a:latin typeface="+mn-ea"/>
              <a:cs typeface="+mn-ea"/>
            </a:endParaRPr>
          </a:p>
        </p:txBody>
      </p:sp>
      <p:grpSp>
        <p:nvGrpSpPr>
          <p:cNvPr id="13" name="组合 12"/>
          <p:cNvGrpSpPr/>
          <p:nvPr/>
        </p:nvGrpSpPr>
        <p:grpSpPr>
          <a:xfrm>
            <a:off x="3844020" y="1709240"/>
            <a:ext cx="2024124" cy="649658"/>
            <a:chOff x="7175326" y="1196752"/>
            <a:chExt cx="2698832" cy="866210"/>
          </a:xfrm>
        </p:grpSpPr>
        <p:sp>
          <p:nvSpPr>
            <p:cNvPr id="14" name="Text Box 7"/>
            <p:cNvSpPr txBox="1">
              <a:spLocks noChangeArrowheads="1"/>
            </p:cNvSpPr>
            <p:nvPr/>
          </p:nvSpPr>
          <p:spPr bwMode="gray">
            <a:xfrm>
              <a:off x="7175326" y="1196752"/>
              <a:ext cx="2160240" cy="430886"/>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500" dirty="0">
                  <a:solidFill>
                    <a:schemeClr val="tx1">
                      <a:lumMod val="65000"/>
                      <a:lumOff val="35000"/>
                    </a:schemeClr>
                  </a:solidFill>
                  <a:latin typeface="+mn-ea"/>
                  <a:ea typeface="+mn-ea"/>
                  <a:cs typeface="+mn-ea"/>
                  <a:sym typeface="方正兰亭黑_GBK" pitchFamily="2" charset="-122"/>
                </a:rPr>
                <a:t>此处添加标题</a:t>
              </a:r>
              <a:endParaRPr lang="en-US" altLang="zh-CN" sz="1500" dirty="0">
                <a:solidFill>
                  <a:schemeClr val="tx1">
                    <a:lumMod val="65000"/>
                    <a:lumOff val="35000"/>
                  </a:schemeClr>
                </a:solidFill>
                <a:latin typeface="+mn-ea"/>
                <a:ea typeface="+mn-ea"/>
                <a:cs typeface="+mn-ea"/>
                <a:sym typeface="方正兰亭黑_GBK" pitchFamily="2" charset="-122"/>
              </a:endParaRPr>
            </a:p>
          </p:txBody>
        </p:sp>
        <p:sp>
          <p:nvSpPr>
            <p:cNvPr id="15" name="Rectangle 5"/>
            <p:cNvSpPr/>
            <p:nvPr/>
          </p:nvSpPr>
          <p:spPr bwMode="auto">
            <a:xfrm>
              <a:off x="7247334" y="1566467"/>
              <a:ext cx="2626824" cy="49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750" dirty="0">
                  <a:solidFill>
                    <a:schemeClr val="tx1">
                      <a:lumMod val="65000"/>
                      <a:lumOff val="35000"/>
                    </a:schemeClr>
                  </a:solidFill>
                  <a:latin typeface="+mn-ea"/>
                  <a:cs typeface="+mn-ea"/>
                  <a:sym typeface="Gill Sans" charset="0"/>
                </a:rPr>
                <a:t>此处添加详细文本描述，建议建议与标题相关并符合建议与标题相关并符合与标题相关并符合整体语言风格，语言描述尽量简洁生动。尽量将每页幻灯片的字数控制在 。</a:t>
              </a:r>
              <a:endParaRPr lang="en-US" altLang="zh-CN" sz="750" dirty="0">
                <a:solidFill>
                  <a:schemeClr val="tx1">
                    <a:lumMod val="65000"/>
                    <a:lumOff val="35000"/>
                  </a:schemeClr>
                </a:solidFill>
                <a:latin typeface="+mn-ea"/>
                <a:cs typeface="+mn-ea"/>
                <a:sym typeface="Gill Sans" charset="0"/>
              </a:endParaRPr>
            </a:p>
          </p:txBody>
        </p:sp>
      </p:grpSp>
      <p:sp>
        <p:nvSpPr>
          <p:cNvPr id="16" name="Oval 4"/>
          <p:cNvSpPr/>
          <p:nvPr/>
        </p:nvSpPr>
        <p:spPr>
          <a:xfrm>
            <a:off x="6002059" y="1763246"/>
            <a:ext cx="437243" cy="43724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mn-ea"/>
                <a:cs typeface="+mn-ea"/>
              </a:rPr>
              <a:t>3</a:t>
            </a:r>
            <a:endParaRPr lang="id-ID" dirty="0">
              <a:solidFill>
                <a:schemeClr val="bg2"/>
              </a:solidFill>
              <a:latin typeface="+mn-ea"/>
              <a:cs typeface="+mn-ea"/>
            </a:endParaRPr>
          </a:p>
        </p:txBody>
      </p:sp>
      <p:grpSp>
        <p:nvGrpSpPr>
          <p:cNvPr id="17" name="组合 16"/>
          <p:cNvGrpSpPr/>
          <p:nvPr/>
        </p:nvGrpSpPr>
        <p:grpSpPr>
          <a:xfrm>
            <a:off x="6490314" y="1709240"/>
            <a:ext cx="2024124" cy="649658"/>
            <a:chOff x="7175326" y="1196752"/>
            <a:chExt cx="2698832" cy="866210"/>
          </a:xfrm>
        </p:grpSpPr>
        <p:sp>
          <p:nvSpPr>
            <p:cNvPr id="18" name="Text Box 7"/>
            <p:cNvSpPr txBox="1">
              <a:spLocks noChangeArrowheads="1"/>
            </p:cNvSpPr>
            <p:nvPr/>
          </p:nvSpPr>
          <p:spPr bwMode="gray">
            <a:xfrm>
              <a:off x="7175326" y="1196752"/>
              <a:ext cx="2160240" cy="430886"/>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500" dirty="0">
                  <a:solidFill>
                    <a:schemeClr val="tx1">
                      <a:lumMod val="65000"/>
                      <a:lumOff val="35000"/>
                    </a:schemeClr>
                  </a:solidFill>
                  <a:latin typeface="+mn-ea"/>
                  <a:ea typeface="+mn-ea"/>
                  <a:cs typeface="+mn-ea"/>
                  <a:sym typeface="方正兰亭黑_GBK" pitchFamily="2" charset="-122"/>
                </a:rPr>
                <a:t>此处添加标题</a:t>
              </a:r>
              <a:endParaRPr lang="en-US" altLang="zh-CN" sz="1500" dirty="0">
                <a:solidFill>
                  <a:schemeClr val="tx1">
                    <a:lumMod val="65000"/>
                    <a:lumOff val="35000"/>
                  </a:schemeClr>
                </a:solidFill>
                <a:latin typeface="+mn-ea"/>
                <a:ea typeface="+mn-ea"/>
                <a:cs typeface="+mn-ea"/>
                <a:sym typeface="方正兰亭黑_GBK" pitchFamily="2" charset="-122"/>
              </a:endParaRPr>
            </a:p>
          </p:txBody>
        </p:sp>
        <p:sp>
          <p:nvSpPr>
            <p:cNvPr id="19" name="Rectangle 5"/>
            <p:cNvSpPr/>
            <p:nvPr/>
          </p:nvSpPr>
          <p:spPr bwMode="auto">
            <a:xfrm>
              <a:off x="7247334" y="1566467"/>
              <a:ext cx="2626824" cy="49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750" dirty="0">
                  <a:solidFill>
                    <a:schemeClr val="tx1">
                      <a:lumMod val="65000"/>
                      <a:lumOff val="35000"/>
                    </a:schemeClr>
                  </a:solidFill>
                  <a:latin typeface="+mn-ea"/>
                  <a:cs typeface="+mn-ea"/>
                  <a:sym typeface="Gill Sans" charset="0"/>
                </a:rPr>
                <a:t>此处添加详细文本描述，建议建议与标题相关并符合建议与标题相关并符合与标题相关并符合整体语言风格，语言描述尽量简洁生动。尽量将每页幻灯片的字数控制在 。</a:t>
              </a:r>
              <a:endParaRPr lang="en-US" altLang="zh-CN" sz="750" dirty="0">
                <a:solidFill>
                  <a:schemeClr val="tx1">
                    <a:lumMod val="65000"/>
                    <a:lumOff val="35000"/>
                  </a:schemeClr>
                </a:solidFill>
                <a:latin typeface="+mn-ea"/>
                <a:cs typeface="+mn-ea"/>
                <a:sym typeface="Gill Sans" charset="0"/>
              </a:endParaRPr>
            </a:p>
          </p:txBody>
        </p:sp>
      </p:grpSp>
      <p:sp>
        <p:nvSpPr>
          <p:cNvPr id="20" name="Oval 4"/>
          <p:cNvSpPr/>
          <p:nvPr/>
        </p:nvSpPr>
        <p:spPr>
          <a:xfrm>
            <a:off x="575556" y="3059390"/>
            <a:ext cx="437243" cy="43724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mn-ea"/>
                <a:cs typeface="+mn-ea"/>
              </a:rPr>
              <a:t>4</a:t>
            </a:r>
            <a:endParaRPr lang="id-ID" dirty="0">
              <a:solidFill>
                <a:schemeClr val="bg2"/>
              </a:solidFill>
              <a:latin typeface="+mn-ea"/>
              <a:cs typeface="+mn-ea"/>
            </a:endParaRPr>
          </a:p>
        </p:txBody>
      </p:sp>
      <p:grpSp>
        <p:nvGrpSpPr>
          <p:cNvPr id="21" name="组合 20"/>
          <p:cNvGrpSpPr/>
          <p:nvPr/>
        </p:nvGrpSpPr>
        <p:grpSpPr>
          <a:xfrm>
            <a:off x="1063811" y="3005384"/>
            <a:ext cx="2024124" cy="649658"/>
            <a:chOff x="7175326" y="1196752"/>
            <a:chExt cx="2698832" cy="866210"/>
          </a:xfrm>
        </p:grpSpPr>
        <p:sp>
          <p:nvSpPr>
            <p:cNvPr id="22" name="Text Box 7"/>
            <p:cNvSpPr txBox="1">
              <a:spLocks noChangeArrowheads="1"/>
            </p:cNvSpPr>
            <p:nvPr/>
          </p:nvSpPr>
          <p:spPr bwMode="gray">
            <a:xfrm>
              <a:off x="7175326" y="1196752"/>
              <a:ext cx="2160240" cy="430886"/>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500" dirty="0">
                  <a:solidFill>
                    <a:schemeClr val="tx1">
                      <a:lumMod val="65000"/>
                      <a:lumOff val="35000"/>
                    </a:schemeClr>
                  </a:solidFill>
                  <a:latin typeface="+mn-ea"/>
                  <a:ea typeface="+mn-ea"/>
                  <a:cs typeface="+mn-ea"/>
                  <a:sym typeface="方正兰亭黑_GBK" pitchFamily="2" charset="-122"/>
                </a:rPr>
                <a:t>此处添加标题</a:t>
              </a:r>
              <a:endParaRPr lang="en-US" altLang="zh-CN" sz="1500" dirty="0">
                <a:solidFill>
                  <a:schemeClr val="tx1">
                    <a:lumMod val="65000"/>
                    <a:lumOff val="35000"/>
                  </a:schemeClr>
                </a:solidFill>
                <a:latin typeface="+mn-ea"/>
                <a:ea typeface="+mn-ea"/>
                <a:cs typeface="+mn-ea"/>
                <a:sym typeface="方正兰亭黑_GBK" pitchFamily="2" charset="-122"/>
              </a:endParaRPr>
            </a:p>
          </p:txBody>
        </p:sp>
        <p:sp>
          <p:nvSpPr>
            <p:cNvPr id="23" name="Rectangle 5"/>
            <p:cNvSpPr/>
            <p:nvPr/>
          </p:nvSpPr>
          <p:spPr bwMode="auto">
            <a:xfrm>
              <a:off x="7247334" y="1566467"/>
              <a:ext cx="2626824" cy="49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750" dirty="0">
                  <a:solidFill>
                    <a:schemeClr val="tx1">
                      <a:lumMod val="65000"/>
                      <a:lumOff val="35000"/>
                    </a:schemeClr>
                  </a:solidFill>
                  <a:latin typeface="+mn-ea"/>
                  <a:cs typeface="+mn-ea"/>
                  <a:sym typeface="Gill Sans" charset="0"/>
                </a:rPr>
                <a:t>此处添加详细文本描述，建议建议与标题相关并符合建议与标题相关并符合与标题相关并符合整体语言风格，语言描述尽量简洁生动。尽量将每页幻灯片的字数控制在 。</a:t>
              </a:r>
              <a:endParaRPr lang="en-US" altLang="zh-CN" sz="750" dirty="0">
                <a:solidFill>
                  <a:schemeClr val="tx1">
                    <a:lumMod val="65000"/>
                    <a:lumOff val="35000"/>
                  </a:schemeClr>
                </a:solidFill>
                <a:latin typeface="+mn-ea"/>
                <a:cs typeface="+mn-ea"/>
                <a:sym typeface="Gill Sans" charset="0"/>
              </a:endParaRPr>
            </a:p>
          </p:txBody>
        </p:sp>
      </p:grpSp>
      <p:sp>
        <p:nvSpPr>
          <p:cNvPr id="24" name="Oval 4"/>
          <p:cNvSpPr/>
          <p:nvPr/>
        </p:nvSpPr>
        <p:spPr>
          <a:xfrm>
            <a:off x="3355765" y="3060975"/>
            <a:ext cx="437243" cy="43724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mn-ea"/>
                <a:cs typeface="+mn-ea"/>
              </a:rPr>
              <a:t>5</a:t>
            </a:r>
            <a:endParaRPr lang="id-ID" dirty="0">
              <a:solidFill>
                <a:schemeClr val="bg2"/>
              </a:solidFill>
              <a:latin typeface="+mn-ea"/>
              <a:cs typeface="+mn-ea"/>
            </a:endParaRPr>
          </a:p>
        </p:txBody>
      </p:sp>
      <p:grpSp>
        <p:nvGrpSpPr>
          <p:cNvPr id="25" name="组合 24"/>
          <p:cNvGrpSpPr/>
          <p:nvPr/>
        </p:nvGrpSpPr>
        <p:grpSpPr>
          <a:xfrm>
            <a:off x="3844020" y="3006969"/>
            <a:ext cx="2024124" cy="649658"/>
            <a:chOff x="7175326" y="1196752"/>
            <a:chExt cx="2698832" cy="866210"/>
          </a:xfrm>
        </p:grpSpPr>
        <p:sp>
          <p:nvSpPr>
            <p:cNvPr id="26" name="Text Box 7"/>
            <p:cNvSpPr txBox="1">
              <a:spLocks noChangeArrowheads="1"/>
            </p:cNvSpPr>
            <p:nvPr/>
          </p:nvSpPr>
          <p:spPr bwMode="gray">
            <a:xfrm>
              <a:off x="7175326" y="1196752"/>
              <a:ext cx="2160240" cy="430886"/>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500" dirty="0">
                  <a:solidFill>
                    <a:schemeClr val="tx1">
                      <a:lumMod val="65000"/>
                      <a:lumOff val="35000"/>
                    </a:schemeClr>
                  </a:solidFill>
                  <a:latin typeface="+mn-ea"/>
                  <a:ea typeface="+mn-ea"/>
                  <a:cs typeface="+mn-ea"/>
                  <a:sym typeface="方正兰亭黑_GBK" pitchFamily="2" charset="-122"/>
                </a:rPr>
                <a:t>此处添加标题</a:t>
              </a:r>
              <a:endParaRPr lang="en-US" altLang="zh-CN" sz="1500" dirty="0">
                <a:solidFill>
                  <a:schemeClr val="tx1">
                    <a:lumMod val="65000"/>
                    <a:lumOff val="35000"/>
                  </a:schemeClr>
                </a:solidFill>
                <a:latin typeface="+mn-ea"/>
                <a:ea typeface="+mn-ea"/>
                <a:cs typeface="+mn-ea"/>
                <a:sym typeface="方正兰亭黑_GBK" pitchFamily="2" charset="-122"/>
              </a:endParaRPr>
            </a:p>
          </p:txBody>
        </p:sp>
        <p:sp>
          <p:nvSpPr>
            <p:cNvPr id="27" name="Rectangle 5"/>
            <p:cNvSpPr/>
            <p:nvPr/>
          </p:nvSpPr>
          <p:spPr bwMode="auto">
            <a:xfrm>
              <a:off x="7247334" y="1566467"/>
              <a:ext cx="2626824" cy="49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750" dirty="0">
                  <a:solidFill>
                    <a:schemeClr val="tx1">
                      <a:lumMod val="65000"/>
                      <a:lumOff val="35000"/>
                    </a:schemeClr>
                  </a:solidFill>
                  <a:latin typeface="+mn-ea"/>
                  <a:cs typeface="+mn-ea"/>
                  <a:sym typeface="Gill Sans" charset="0"/>
                </a:rPr>
                <a:t>此处添加详细文本描述，建议建议与标题相关并符合建议与标题相关并符合与标题相关并符合整体语言风格，语言描述尽量简洁生动。尽量将每页幻灯片的字数控制在 。</a:t>
              </a:r>
              <a:endParaRPr lang="en-US" altLang="zh-CN" sz="750" dirty="0">
                <a:solidFill>
                  <a:schemeClr val="tx1">
                    <a:lumMod val="65000"/>
                    <a:lumOff val="35000"/>
                  </a:schemeClr>
                </a:solidFill>
                <a:latin typeface="+mn-ea"/>
                <a:cs typeface="+mn-ea"/>
                <a:sym typeface="Gill Sans" charset="0"/>
              </a:endParaRPr>
            </a:p>
          </p:txBody>
        </p:sp>
      </p:grpSp>
      <p:sp>
        <p:nvSpPr>
          <p:cNvPr id="28" name="Oval 4"/>
          <p:cNvSpPr/>
          <p:nvPr/>
        </p:nvSpPr>
        <p:spPr>
          <a:xfrm>
            <a:off x="6002059" y="3060975"/>
            <a:ext cx="437243" cy="43724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mn-ea"/>
                <a:cs typeface="+mn-ea"/>
              </a:rPr>
              <a:t>6</a:t>
            </a:r>
            <a:endParaRPr lang="id-ID" dirty="0">
              <a:solidFill>
                <a:schemeClr val="bg2"/>
              </a:solidFill>
              <a:latin typeface="+mn-ea"/>
              <a:cs typeface="+mn-ea"/>
            </a:endParaRPr>
          </a:p>
        </p:txBody>
      </p:sp>
      <p:grpSp>
        <p:nvGrpSpPr>
          <p:cNvPr id="29" name="组合 28"/>
          <p:cNvGrpSpPr/>
          <p:nvPr/>
        </p:nvGrpSpPr>
        <p:grpSpPr>
          <a:xfrm>
            <a:off x="6490314" y="3006969"/>
            <a:ext cx="2024124" cy="649658"/>
            <a:chOff x="7175326" y="1196752"/>
            <a:chExt cx="2698832" cy="866210"/>
          </a:xfrm>
        </p:grpSpPr>
        <p:sp>
          <p:nvSpPr>
            <p:cNvPr id="30" name="Text Box 7"/>
            <p:cNvSpPr txBox="1">
              <a:spLocks noChangeArrowheads="1"/>
            </p:cNvSpPr>
            <p:nvPr/>
          </p:nvSpPr>
          <p:spPr bwMode="gray">
            <a:xfrm>
              <a:off x="7175326" y="1196752"/>
              <a:ext cx="2160240" cy="430886"/>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500" dirty="0">
                  <a:solidFill>
                    <a:schemeClr val="tx1">
                      <a:lumMod val="65000"/>
                      <a:lumOff val="35000"/>
                    </a:schemeClr>
                  </a:solidFill>
                  <a:latin typeface="+mn-ea"/>
                  <a:ea typeface="+mn-ea"/>
                  <a:cs typeface="+mn-ea"/>
                  <a:sym typeface="方正兰亭黑_GBK" pitchFamily="2" charset="-122"/>
                </a:rPr>
                <a:t>此处添加标题</a:t>
              </a:r>
              <a:endParaRPr lang="en-US" altLang="zh-CN" sz="1500" dirty="0">
                <a:solidFill>
                  <a:schemeClr val="tx1">
                    <a:lumMod val="65000"/>
                    <a:lumOff val="35000"/>
                  </a:schemeClr>
                </a:solidFill>
                <a:latin typeface="+mn-ea"/>
                <a:ea typeface="+mn-ea"/>
                <a:cs typeface="+mn-ea"/>
                <a:sym typeface="方正兰亭黑_GBK" pitchFamily="2" charset="-122"/>
              </a:endParaRPr>
            </a:p>
          </p:txBody>
        </p:sp>
        <p:sp>
          <p:nvSpPr>
            <p:cNvPr id="31" name="Rectangle 5"/>
            <p:cNvSpPr/>
            <p:nvPr/>
          </p:nvSpPr>
          <p:spPr bwMode="auto">
            <a:xfrm>
              <a:off x="7247334" y="1566467"/>
              <a:ext cx="2626824" cy="49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750" dirty="0">
                  <a:solidFill>
                    <a:schemeClr val="tx1">
                      <a:lumMod val="65000"/>
                      <a:lumOff val="35000"/>
                    </a:schemeClr>
                  </a:solidFill>
                  <a:latin typeface="+mn-ea"/>
                  <a:cs typeface="+mn-ea"/>
                  <a:sym typeface="Gill Sans" charset="0"/>
                </a:rPr>
                <a:t>此处添加详细文本描述，建议建议与标题相关并符合建议与标题相关并符合与标题相关并符合整体语言风格，语言描述尽量简洁生动。尽量将每页幻灯片的字数控制在 。</a:t>
              </a:r>
              <a:endParaRPr lang="en-US" altLang="zh-CN" sz="750" dirty="0">
                <a:solidFill>
                  <a:schemeClr val="tx1">
                    <a:lumMod val="65000"/>
                    <a:lumOff val="35000"/>
                  </a:schemeClr>
                </a:solidFill>
                <a:latin typeface="+mn-ea"/>
                <a:cs typeface="+mn-ea"/>
                <a:sym typeface="Gill Sans" charset="0"/>
              </a:endParaRPr>
            </a:p>
          </p:txBody>
        </p:sp>
      </p:grpSp>
      <p:sp>
        <p:nvSpPr>
          <p:cNvPr id="2" name="矩形 1"/>
          <p:cNvSpPr/>
          <p:nvPr/>
        </p:nvSpPr>
        <p:spPr>
          <a:xfrm>
            <a:off x="0" y="5059680"/>
            <a:ext cx="7231380" cy="838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8854440" y="5052060"/>
            <a:ext cx="28956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 Box 7"/>
          <p:cNvSpPr txBox="1">
            <a:spLocks noChangeArrowheads="1"/>
          </p:cNvSpPr>
          <p:nvPr/>
        </p:nvSpPr>
        <p:spPr bwMode="gray">
          <a:xfrm>
            <a:off x="7265400" y="4932500"/>
            <a:ext cx="1620180" cy="230832"/>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900" dirty="0">
                <a:solidFill>
                  <a:schemeClr val="tx1">
                    <a:lumMod val="65000"/>
                    <a:lumOff val="35000"/>
                  </a:schemeClr>
                </a:solidFill>
                <a:latin typeface="+mn-ea"/>
                <a:ea typeface="+mn-ea"/>
                <a:cs typeface="+mn-ea"/>
                <a:sym typeface="方正兰亭黑_GBK" pitchFamily="2" charset="-122"/>
              </a:rPr>
              <a:t>广西医科大学第一附属医院</a:t>
            </a:r>
            <a:endParaRPr lang="en-US" altLang="zh-CN" sz="900" dirty="0">
              <a:solidFill>
                <a:schemeClr val="tx1">
                  <a:lumMod val="65000"/>
                  <a:lumOff val="35000"/>
                </a:schemeClr>
              </a:solidFill>
              <a:latin typeface="+mn-ea"/>
              <a:ea typeface="+mn-ea"/>
              <a:cs typeface="+mn-ea"/>
              <a:sym typeface="方正兰亭黑_GBK" pitchFamily="2" charset="-122"/>
            </a:endParaRPr>
          </a:p>
        </p:txBody>
      </p:sp>
      <p:sp>
        <p:nvSpPr>
          <p:cNvPr id="34" name="十字形 33"/>
          <p:cNvSpPr/>
          <p:nvPr/>
        </p:nvSpPr>
        <p:spPr>
          <a:xfrm>
            <a:off x="185315" y="162455"/>
            <a:ext cx="330411" cy="330411"/>
          </a:xfrm>
          <a:prstGeom prst="plus">
            <a:avLst>
              <a:gd name="adj" fmla="val 33095"/>
            </a:avLst>
          </a:prstGeom>
          <a:solidFill>
            <a:srgbClr val="F98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9BA"/>
              </a:solidFill>
              <a:cs typeface="+mn-ea"/>
              <a:sym typeface="+mn-lt"/>
            </a:endParaRPr>
          </a:p>
        </p:txBody>
      </p:sp>
      <p:sp>
        <p:nvSpPr>
          <p:cNvPr id="11" name="矩形 10"/>
          <p:cNvSpPr/>
          <p:nvPr/>
        </p:nvSpPr>
        <p:spPr>
          <a:xfrm>
            <a:off x="121920" y="121920"/>
            <a:ext cx="457200" cy="411480"/>
          </a:xfrm>
          <a:prstGeom prst="rect">
            <a:avLst/>
          </a:prstGeom>
          <a:noFill/>
          <a:ln>
            <a:solidFill>
              <a:srgbClr val="F98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 Box 7"/>
          <p:cNvSpPr txBox="1">
            <a:spLocks noChangeArrowheads="1"/>
          </p:cNvSpPr>
          <p:nvPr/>
        </p:nvSpPr>
        <p:spPr bwMode="gray">
          <a:xfrm>
            <a:off x="730436" y="128409"/>
            <a:ext cx="1620180" cy="369332"/>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800" b="1" dirty="0">
                <a:solidFill>
                  <a:schemeClr val="tx1">
                    <a:lumMod val="65000"/>
                    <a:lumOff val="35000"/>
                  </a:schemeClr>
                </a:solidFill>
                <a:latin typeface="+mn-ea"/>
                <a:ea typeface="+mn-ea"/>
                <a:cs typeface="+mn-ea"/>
                <a:sym typeface="方正兰亭黑_GBK" pitchFamily="2" charset="-122"/>
              </a:rPr>
              <a:t>此处添加标题</a:t>
            </a:r>
            <a:endParaRPr lang="en-US" altLang="zh-CN" sz="1800" b="1" dirty="0">
              <a:solidFill>
                <a:schemeClr val="tx1">
                  <a:lumMod val="65000"/>
                  <a:lumOff val="35000"/>
                </a:schemeClr>
              </a:solidFill>
              <a:latin typeface="+mn-ea"/>
              <a:ea typeface="+mn-ea"/>
              <a:cs typeface="+mn-ea"/>
              <a:sym typeface="方正兰亭黑_GBK" pitchFamily="2" charset="-122"/>
            </a:endParaRPr>
          </a:p>
        </p:txBody>
      </p:sp>
      <p:cxnSp>
        <p:nvCxnSpPr>
          <p:cNvPr id="36" name="直接连接符 35"/>
          <p:cNvCxnSpPr/>
          <p:nvPr/>
        </p:nvCxnSpPr>
        <p:spPr>
          <a:xfrm>
            <a:off x="164359" y="640680"/>
            <a:ext cx="8617691" cy="0"/>
          </a:xfrm>
          <a:prstGeom prst="line">
            <a:avLst/>
          </a:prstGeom>
          <a:ln w="9525">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Tm="5000">
        <p14:flythrough/>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75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250"/>
                            </p:stCondLst>
                            <p:childTnLst>
                              <p:par>
                                <p:cTn id="24" presetID="22" presetClass="entr" presetSubtype="8"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par>
                          <p:cTn id="27" fill="hold">
                            <p:stCondLst>
                              <p:cond delay="275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3250"/>
                            </p:stCondLst>
                            <p:childTnLst>
                              <p:par>
                                <p:cTn id="32" presetID="22" presetClass="entr" presetSubtype="8"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par>
                          <p:cTn id="35" fill="hold">
                            <p:stCondLst>
                              <p:cond delay="3750"/>
                            </p:stCondLst>
                            <p:childTnLst>
                              <p:par>
                                <p:cTn id="36" presetID="10"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par>
                          <p:cTn id="39" fill="hold">
                            <p:stCondLst>
                              <p:cond delay="4250"/>
                            </p:stCondLst>
                            <p:childTnLst>
                              <p:par>
                                <p:cTn id="40" presetID="22" presetClass="entr" presetSubtype="8"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par>
                          <p:cTn id="43" fill="hold">
                            <p:stCondLst>
                              <p:cond delay="4750"/>
                            </p:stCondLst>
                            <p:childTnLst>
                              <p:par>
                                <p:cTn id="44" presetID="10"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par>
                          <p:cTn id="47" fill="hold">
                            <p:stCondLst>
                              <p:cond delay="5250"/>
                            </p:stCondLst>
                            <p:childTnLst>
                              <p:par>
                                <p:cTn id="48" presetID="22" presetClass="entr" presetSubtype="8"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childTnLst>
                          </p:cTn>
                        </p:par>
                        <p:par>
                          <p:cTn id="51" fill="hold">
                            <p:stCondLst>
                              <p:cond delay="5750"/>
                            </p:stCondLst>
                            <p:childTnLst>
                              <p:par>
                                <p:cTn id="52" presetID="10"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childTnLst>
                          </p:cTn>
                        </p:par>
                        <p:par>
                          <p:cTn id="55" fill="hold">
                            <p:stCondLst>
                              <p:cond delay="6250"/>
                            </p:stCondLst>
                            <p:childTnLst>
                              <p:par>
                                <p:cTn id="56" presetID="22" presetClass="entr" presetSubtype="8" fill="hold"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left)">
                                      <p:cBhvr>
                                        <p:cTn id="58" dur="500"/>
                                        <p:tgtEl>
                                          <p:spTgt spid="29"/>
                                        </p:tgtEl>
                                      </p:cBhvr>
                                    </p:animEffect>
                                  </p:childTnLst>
                                </p:cTn>
                              </p:par>
                            </p:childTnLst>
                          </p:cTn>
                        </p:par>
                        <p:par>
                          <p:cTn id="59" fill="hold">
                            <p:stCondLst>
                              <p:cond delay="6750"/>
                            </p:stCondLst>
                            <p:childTnLst>
                              <p:par>
                                <p:cTn id="60" presetID="53" presetClass="entr" presetSubtype="16"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p:cTn id="62" dur="600" fill="hold"/>
                                        <p:tgtEl>
                                          <p:spTgt spid="34"/>
                                        </p:tgtEl>
                                        <p:attrNameLst>
                                          <p:attrName>ppt_w</p:attrName>
                                        </p:attrNameLst>
                                      </p:cBhvr>
                                      <p:tavLst>
                                        <p:tav tm="0">
                                          <p:val>
                                            <p:fltVal val="0"/>
                                          </p:val>
                                        </p:tav>
                                        <p:tav tm="100000">
                                          <p:val>
                                            <p:strVal val="#ppt_w"/>
                                          </p:val>
                                        </p:tav>
                                      </p:tavLst>
                                    </p:anim>
                                    <p:anim calcmode="lin" valueType="num">
                                      <p:cBhvr>
                                        <p:cTn id="63" dur="600" fill="hold"/>
                                        <p:tgtEl>
                                          <p:spTgt spid="34"/>
                                        </p:tgtEl>
                                        <p:attrNameLst>
                                          <p:attrName>ppt_h</p:attrName>
                                        </p:attrNameLst>
                                      </p:cBhvr>
                                      <p:tavLst>
                                        <p:tav tm="0">
                                          <p:val>
                                            <p:fltVal val="0"/>
                                          </p:val>
                                        </p:tav>
                                        <p:tav tm="100000">
                                          <p:val>
                                            <p:strVal val="#ppt_h"/>
                                          </p:val>
                                        </p:tav>
                                      </p:tavLst>
                                    </p:anim>
                                    <p:animEffect transition="in" filter="fade">
                                      <p:cBhvr>
                                        <p:cTn id="64" dur="600"/>
                                        <p:tgtEl>
                                          <p:spTgt spid="34"/>
                                        </p:tgtEl>
                                      </p:cBhvr>
                                    </p:animEffect>
                                  </p:childTnLst>
                                </p:cTn>
                              </p:par>
                              <p:par>
                                <p:cTn id="65" presetID="22" presetClass="entr" presetSubtype="4" fill="hold" nodeType="withEffect">
                                  <p:stCondLst>
                                    <p:cond delay="250"/>
                                  </p:stCondLst>
                                  <p:childTnLst>
                                    <p:set>
                                      <p:cBhvr>
                                        <p:cTn id="66" dur="1" fill="hold">
                                          <p:stCondLst>
                                            <p:cond delay="0"/>
                                          </p:stCondLst>
                                        </p:cTn>
                                        <p:tgtEl>
                                          <p:spTgt spid="36"/>
                                        </p:tgtEl>
                                        <p:attrNameLst>
                                          <p:attrName>style.visibility</p:attrName>
                                        </p:attrNameLst>
                                      </p:cBhvr>
                                      <p:to>
                                        <p:strVal val="visible"/>
                                      </p:to>
                                    </p:set>
                                    <p:animEffect transition="in" filter="wipe(down)">
                                      <p:cBhvr>
                                        <p:cTn id="6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6" grpId="0" animBg="1"/>
      <p:bldP spid="20" grpId="0" animBg="1"/>
      <p:bldP spid="24" grpId="0" animBg="1"/>
      <p:bldP spid="28" grpId="0" animBg="1"/>
      <p:bldP spid="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1936" y="-96520"/>
            <a:ext cx="3505527" cy="5143500"/>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2278381"/>
            <a:ext cx="9143998" cy="2865119"/>
          </a:xfrm>
          <a:prstGeom prst="rect">
            <a:avLst/>
          </a:prstGeom>
        </p:spPr>
      </p:pic>
      <p:sp>
        <p:nvSpPr>
          <p:cNvPr id="9" name="文本框 8"/>
          <p:cNvSpPr txBox="1"/>
          <p:nvPr/>
        </p:nvSpPr>
        <p:spPr>
          <a:xfrm>
            <a:off x="691098" y="1223474"/>
            <a:ext cx="4642902" cy="707886"/>
          </a:xfrm>
          <a:prstGeom prst="rect">
            <a:avLst/>
          </a:prstGeom>
          <a:noFill/>
        </p:spPr>
        <p:txBody>
          <a:bodyPr wrap="square" rtlCol="0">
            <a:spAutoFit/>
          </a:bodyPr>
          <a:lstStyle/>
          <a:p>
            <a:pPr algn="ctr"/>
            <a:r>
              <a:rPr lang="zh-CN" altLang="en-US" sz="4000" dirty="0">
                <a:solidFill>
                  <a:srgbClr val="FA91C1"/>
                </a:solidFill>
                <a:cs typeface="+mn-ea"/>
                <a:sym typeface="+mn-lt"/>
              </a:rPr>
              <a:t>谢谢观赏 欢迎下载</a:t>
            </a:r>
          </a:p>
        </p:txBody>
      </p:sp>
      <p:sp>
        <p:nvSpPr>
          <p:cNvPr id="10" name="文本框 9"/>
          <p:cNvSpPr txBox="1"/>
          <p:nvPr/>
        </p:nvSpPr>
        <p:spPr>
          <a:xfrm>
            <a:off x="1086700" y="2356356"/>
            <a:ext cx="3652939" cy="307777"/>
          </a:xfrm>
          <a:prstGeom prst="rect">
            <a:avLst/>
          </a:prstGeom>
          <a:noFill/>
        </p:spPr>
        <p:txBody>
          <a:bodyPr wrap="square" rtlCol="0">
            <a:spAutoFit/>
          </a:bodyPr>
          <a:lstStyle/>
          <a:p>
            <a:pPr algn="ctr"/>
            <a:r>
              <a:rPr lang="en-US" altLang="zh-CN" sz="1400" dirty="0">
                <a:solidFill>
                  <a:srgbClr val="F4AAD3"/>
                </a:solidFill>
                <a:cs typeface="+mn-ea"/>
                <a:sym typeface="+mn-lt"/>
              </a:rPr>
              <a:t>【</a:t>
            </a:r>
            <a:r>
              <a:rPr lang="zh-CN" altLang="en-US" sz="1400" dirty="0">
                <a:solidFill>
                  <a:srgbClr val="F4AAD3"/>
                </a:solidFill>
                <a:cs typeface="+mn-ea"/>
                <a:sym typeface="+mn-lt"/>
              </a:rPr>
              <a:t>医学医疗</a:t>
            </a:r>
            <a:r>
              <a:rPr lang="en-US" altLang="zh-CN" sz="1400" dirty="0">
                <a:solidFill>
                  <a:srgbClr val="F4AAD3"/>
                </a:solidFill>
                <a:cs typeface="+mn-ea"/>
                <a:sym typeface="+mn-lt"/>
              </a:rPr>
              <a:t>/</a:t>
            </a:r>
            <a:r>
              <a:rPr lang="zh-CN" altLang="en-US" sz="1400" dirty="0">
                <a:solidFill>
                  <a:srgbClr val="F4AAD3"/>
                </a:solidFill>
                <a:cs typeface="+mn-ea"/>
                <a:sym typeface="+mn-lt"/>
              </a:rPr>
              <a:t>护士护理</a:t>
            </a:r>
            <a:r>
              <a:rPr lang="en-US" altLang="zh-CN" sz="1400" dirty="0">
                <a:solidFill>
                  <a:srgbClr val="F4AAD3"/>
                </a:solidFill>
                <a:cs typeface="+mn-ea"/>
                <a:sym typeface="+mn-lt"/>
              </a:rPr>
              <a:t>/</a:t>
            </a:r>
            <a:r>
              <a:rPr lang="zh-CN" altLang="en-US" sz="1400" dirty="0">
                <a:solidFill>
                  <a:srgbClr val="F4AAD3"/>
                </a:solidFill>
                <a:cs typeface="+mn-ea"/>
                <a:sym typeface="+mn-lt"/>
              </a:rPr>
              <a:t>述职报告</a:t>
            </a:r>
            <a:r>
              <a:rPr lang="en-US" altLang="zh-CN" sz="1400" dirty="0">
                <a:solidFill>
                  <a:srgbClr val="F4AAD3"/>
                </a:solidFill>
                <a:cs typeface="+mn-ea"/>
                <a:sym typeface="+mn-lt"/>
              </a:rPr>
              <a:t>/</a:t>
            </a:r>
            <a:r>
              <a:rPr lang="zh-CN" altLang="en-US" sz="1400" dirty="0">
                <a:solidFill>
                  <a:srgbClr val="F4AAD3"/>
                </a:solidFill>
                <a:cs typeface="+mn-ea"/>
                <a:sym typeface="+mn-lt"/>
              </a:rPr>
              <a:t>医学报告</a:t>
            </a:r>
            <a:r>
              <a:rPr lang="en-US" altLang="zh-CN" sz="1400" dirty="0">
                <a:solidFill>
                  <a:srgbClr val="F4AAD3"/>
                </a:solidFill>
                <a:cs typeface="+mn-ea"/>
                <a:sym typeface="+mn-lt"/>
              </a:rPr>
              <a:t>】</a:t>
            </a:r>
            <a:endParaRPr lang="zh-CN" altLang="en-US" sz="1400" dirty="0">
              <a:solidFill>
                <a:srgbClr val="F4AAD3"/>
              </a:solidFill>
              <a:cs typeface="+mn-ea"/>
              <a:sym typeface="+mn-lt"/>
            </a:endParaRPr>
          </a:p>
        </p:txBody>
      </p:sp>
      <p:sp>
        <p:nvSpPr>
          <p:cNvPr id="27" name="文本框 26"/>
          <p:cNvSpPr txBox="1"/>
          <p:nvPr/>
        </p:nvSpPr>
        <p:spPr>
          <a:xfrm>
            <a:off x="492340" y="1990596"/>
            <a:ext cx="4887380" cy="276999"/>
          </a:xfrm>
          <a:prstGeom prst="rect">
            <a:avLst/>
          </a:prstGeom>
          <a:noFill/>
        </p:spPr>
        <p:txBody>
          <a:bodyPr wrap="square" rtlCol="0">
            <a:spAutoFit/>
          </a:bodyPr>
          <a:lstStyle/>
          <a:p>
            <a:pPr algn="ctr"/>
            <a:r>
              <a:rPr lang="en-US" altLang="zh-CN" sz="1200" dirty="0">
                <a:solidFill>
                  <a:srgbClr val="F4AAD3"/>
                </a:solidFill>
                <a:cs typeface="+mn-ea"/>
                <a:sym typeface="+mn-lt"/>
              </a:rPr>
              <a:t>[medical care / nurse nursing / report / medical report]</a:t>
            </a:r>
            <a:endParaRPr lang="zh-CN" altLang="en-US" sz="1200" dirty="0">
              <a:solidFill>
                <a:srgbClr val="F4AAD3"/>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600"/>
                                            <p:tgtEl>
                                              <p:spTgt spid="8"/>
                                            </p:tgtEl>
                                          </p:cBhvr>
                                        </p:animEffect>
                                      </p:childTnLst>
                                    </p:cTn>
                                  </p:par>
                                </p:childTnLst>
                              </p:cTn>
                            </p:par>
                            <p:par>
                              <p:cTn id="8" fill="hold">
                                <p:stCondLst>
                                  <p:cond delay="2000"/>
                                </p:stCondLst>
                                <p:childTnLst>
                                  <p:par>
                                    <p:cTn id="9" presetID="2" presetClass="entr" presetSubtype="1" accel="53300" fill="hold" grpId="0" nodeType="afterEffect" p14:presetBounceEnd="53000">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14:bounceEnd="53000">
                                          <p:cBhvr additive="base">
                                            <p:cTn id="11" dur="1500" fill="hold"/>
                                            <p:tgtEl>
                                              <p:spTgt spid="9"/>
                                            </p:tgtEl>
                                            <p:attrNameLst>
                                              <p:attrName>ppt_x</p:attrName>
                                            </p:attrNameLst>
                                          </p:cBhvr>
                                          <p:tavLst>
                                            <p:tav tm="0">
                                              <p:val>
                                                <p:strVal val="#ppt_x"/>
                                              </p:val>
                                            </p:tav>
                                            <p:tav tm="100000">
                                              <p:val>
                                                <p:strVal val="#ppt_x"/>
                                              </p:val>
                                            </p:tav>
                                          </p:tavLst>
                                        </p:anim>
                                        <p:anim calcmode="lin" valueType="num" p14:bounceEnd="53000">
                                          <p:cBhvr additive="base">
                                            <p:cTn id="12" dur="1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4300"/>
                                </p:stCondLst>
                                <p:childTnLst>
                                  <p:par>
                                    <p:cTn id="14" presetID="50" presetClass="entr" presetSubtype="0" decel="100000" fill="hold" grpId="0" nodeType="after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 calcmode="lin" valueType="num">
                                          <p:cBhvr>
                                            <p:cTn id="16" dur="700" fill="hold"/>
                                            <p:tgtEl>
                                              <p:spTgt spid="10"/>
                                            </p:tgtEl>
                                            <p:attrNameLst>
                                              <p:attrName>ppt_w</p:attrName>
                                            </p:attrNameLst>
                                          </p:cBhvr>
                                          <p:tavLst>
                                            <p:tav tm="0">
                                              <p:val>
                                                <p:strVal val="#ppt_w+.3"/>
                                              </p:val>
                                            </p:tav>
                                            <p:tav tm="100000">
                                              <p:val>
                                                <p:strVal val="#ppt_w"/>
                                              </p:val>
                                            </p:tav>
                                          </p:tavLst>
                                        </p:anim>
                                        <p:anim calcmode="lin" valueType="num">
                                          <p:cBhvr>
                                            <p:cTn id="17" dur="700" fill="hold"/>
                                            <p:tgtEl>
                                              <p:spTgt spid="10"/>
                                            </p:tgtEl>
                                            <p:attrNameLst>
                                              <p:attrName>ppt_h</p:attrName>
                                            </p:attrNameLst>
                                          </p:cBhvr>
                                          <p:tavLst>
                                            <p:tav tm="0">
                                              <p:val>
                                                <p:strVal val="#ppt_h"/>
                                              </p:val>
                                            </p:tav>
                                            <p:tav tm="100000">
                                              <p:val>
                                                <p:strVal val="#ppt_h"/>
                                              </p:val>
                                            </p:tav>
                                          </p:tavLst>
                                        </p:anim>
                                        <p:animEffect transition="in" filter="fade">
                                          <p:cBhvr>
                                            <p:cTn id="18" dur="700"/>
                                            <p:tgtEl>
                                              <p:spTgt spid="10"/>
                                            </p:tgtEl>
                                          </p:cBhvr>
                                        </p:animEffect>
                                      </p:childTnLst>
                                    </p:cTn>
                                  </p:par>
                                </p:childTnLst>
                              </p:cTn>
                            </p:par>
                            <p:par>
                              <p:cTn id="19" fill="hold">
                                <p:stCondLst>
                                  <p:cond delay="6400"/>
                                </p:stCondLst>
                                <p:childTnLst>
                                  <p:par>
                                    <p:cTn id="20" presetID="50" presetClass="entr" presetSubtype="0" decel="100000" fill="hold" grpId="0" nodeType="afterEffect">
                                      <p:stCondLst>
                                        <p:cond delay="0"/>
                                      </p:stCondLst>
                                      <p:iterate type="lt">
                                        <p:tmPct val="10000"/>
                                      </p:iterate>
                                      <p:childTnLst>
                                        <p:set>
                                          <p:cBhvr>
                                            <p:cTn id="21" dur="1" fill="hold">
                                              <p:stCondLst>
                                                <p:cond delay="0"/>
                                              </p:stCondLst>
                                            </p:cTn>
                                            <p:tgtEl>
                                              <p:spTgt spid="27"/>
                                            </p:tgtEl>
                                            <p:attrNameLst>
                                              <p:attrName>style.visibility</p:attrName>
                                            </p:attrNameLst>
                                          </p:cBhvr>
                                          <p:to>
                                            <p:strVal val="visible"/>
                                          </p:to>
                                        </p:set>
                                        <p:anim calcmode="lin" valueType="num">
                                          <p:cBhvr>
                                            <p:cTn id="22" dur="700" fill="hold"/>
                                            <p:tgtEl>
                                              <p:spTgt spid="27"/>
                                            </p:tgtEl>
                                            <p:attrNameLst>
                                              <p:attrName>ppt_w</p:attrName>
                                            </p:attrNameLst>
                                          </p:cBhvr>
                                          <p:tavLst>
                                            <p:tav tm="0">
                                              <p:val>
                                                <p:strVal val="#ppt_w+.3"/>
                                              </p:val>
                                            </p:tav>
                                            <p:tav tm="100000">
                                              <p:val>
                                                <p:strVal val="#ppt_w"/>
                                              </p:val>
                                            </p:tav>
                                          </p:tavLst>
                                        </p:anim>
                                        <p:anim calcmode="lin" valueType="num">
                                          <p:cBhvr>
                                            <p:cTn id="23" dur="700" fill="hold"/>
                                            <p:tgtEl>
                                              <p:spTgt spid="27"/>
                                            </p:tgtEl>
                                            <p:attrNameLst>
                                              <p:attrName>ppt_h</p:attrName>
                                            </p:attrNameLst>
                                          </p:cBhvr>
                                          <p:tavLst>
                                            <p:tav tm="0">
                                              <p:val>
                                                <p:strVal val="#ppt_h"/>
                                              </p:val>
                                            </p:tav>
                                            <p:tav tm="100000">
                                              <p:val>
                                                <p:strVal val="#ppt_h"/>
                                              </p:val>
                                            </p:tav>
                                          </p:tavLst>
                                        </p:anim>
                                        <p:animEffect transition="in" filter="fade">
                                          <p:cBhvr>
                                            <p:cTn id="24" dur="7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600"/>
                                            <p:tgtEl>
                                              <p:spTgt spid="8"/>
                                            </p:tgtEl>
                                          </p:cBhvr>
                                        </p:animEffect>
                                      </p:childTnLst>
                                    </p:cTn>
                                  </p:par>
                                </p:childTnLst>
                              </p:cTn>
                            </p:par>
                            <p:par>
                              <p:cTn id="8" fill="hold">
                                <p:stCondLst>
                                  <p:cond delay="2000"/>
                                </p:stCondLst>
                                <p:childTnLst>
                                  <p:par>
                                    <p:cTn id="9" presetID="2" presetClass="entr" presetSubtype="1" accel="53300"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ppt_x"/>
                                              </p:val>
                                            </p:tav>
                                            <p:tav tm="100000">
                                              <p:val>
                                                <p:strVal val="#ppt_x"/>
                                              </p:val>
                                            </p:tav>
                                          </p:tavLst>
                                        </p:anim>
                                        <p:anim calcmode="lin" valueType="num">
                                          <p:cBhvr additive="base">
                                            <p:cTn id="12" dur="1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4300"/>
                                </p:stCondLst>
                                <p:childTnLst>
                                  <p:par>
                                    <p:cTn id="14" presetID="50" presetClass="entr" presetSubtype="0" decel="100000" fill="hold" grpId="0" nodeType="after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 calcmode="lin" valueType="num">
                                          <p:cBhvr>
                                            <p:cTn id="16" dur="700" fill="hold"/>
                                            <p:tgtEl>
                                              <p:spTgt spid="10"/>
                                            </p:tgtEl>
                                            <p:attrNameLst>
                                              <p:attrName>ppt_w</p:attrName>
                                            </p:attrNameLst>
                                          </p:cBhvr>
                                          <p:tavLst>
                                            <p:tav tm="0">
                                              <p:val>
                                                <p:strVal val="#ppt_w+.3"/>
                                              </p:val>
                                            </p:tav>
                                            <p:tav tm="100000">
                                              <p:val>
                                                <p:strVal val="#ppt_w"/>
                                              </p:val>
                                            </p:tav>
                                          </p:tavLst>
                                        </p:anim>
                                        <p:anim calcmode="lin" valueType="num">
                                          <p:cBhvr>
                                            <p:cTn id="17" dur="700" fill="hold"/>
                                            <p:tgtEl>
                                              <p:spTgt spid="10"/>
                                            </p:tgtEl>
                                            <p:attrNameLst>
                                              <p:attrName>ppt_h</p:attrName>
                                            </p:attrNameLst>
                                          </p:cBhvr>
                                          <p:tavLst>
                                            <p:tav tm="0">
                                              <p:val>
                                                <p:strVal val="#ppt_h"/>
                                              </p:val>
                                            </p:tav>
                                            <p:tav tm="100000">
                                              <p:val>
                                                <p:strVal val="#ppt_h"/>
                                              </p:val>
                                            </p:tav>
                                          </p:tavLst>
                                        </p:anim>
                                        <p:animEffect transition="in" filter="fade">
                                          <p:cBhvr>
                                            <p:cTn id="18" dur="700"/>
                                            <p:tgtEl>
                                              <p:spTgt spid="10"/>
                                            </p:tgtEl>
                                          </p:cBhvr>
                                        </p:animEffect>
                                      </p:childTnLst>
                                    </p:cTn>
                                  </p:par>
                                </p:childTnLst>
                              </p:cTn>
                            </p:par>
                            <p:par>
                              <p:cTn id="19" fill="hold">
                                <p:stCondLst>
                                  <p:cond delay="6400"/>
                                </p:stCondLst>
                                <p:childTnLst>
                                  <p:par>
                                    <p:cTn id="20" presetID="50" presetClass="entr" presetSubtype="0" decel="100000" fill="hold" grpId="0" nodeType="afterEffect">
                                      <p:stCondLst>
                                        <p:cond delay="0"/>
                                      </p:stCondLst>
                                      <p:iterate type="lt">
                                        <p:tmPct val="10000"/>
                                      </p:iterate>
                                      <p:childTnLst>
                                        <p:set>
                                          <p:cBhvr>
                                            <p:cTn id="21" dur="1" fill="hold">
                                              <p:stCondLst>
                                                <p:cond delay="0"/>
                                              </p:stCondLst>
                                            </p:cTn>
                                            <p:tgtEl>
                                              <p:spTgt spid="27"/>
                                            </p:tgtEl>
                                            <p:attrNameLst>
                                              <p:attrName>style.visibility</p:attrName>
                                            </p:attrNameLst>
                                          </p:cBhvr>
                                          <p:to>
                                            <p:strVal val="visible"/>
                                          </p:to>
                                        </p:set>
                                        <p:anim calcmode="lin" valueType="num">
                                          <p:cBhvr>
                                            <p:cTn id="22" dur="700" fill="hold"/>
                                            <p:tgtEl>
                                              <p:spTgt spid="27"/>
                                            </p:tgtEl>
                                            <p:attrNameLst>
                                              <p:attrName>ppt_w</p:attrName>
                                            </p:attrNameLst>
                                          </p:cBhvr>
                                          <p:tavLst>
                                            <p:tav tm="0">
                                              <p:val>
                                                <p:strVal val="#ppt_w+.3"/>
                                              </p:val>
                                            </p:tav>
                                            <p:tav tm="100000">
                                              <p:val>
                                                <p:strVal val="#ppt_w"/>
                                              </p:val>
                                            </p:tav>
                                          </p:tavLst>
                                        </p:anim>
                                        <p:anim calcmode="lin" valueType="num">
                                          <p:cBhvr>
                                            <p:cTn id="23" dur="700" fill="hold"/>
                                            <p:tgtEl>
                                              <p:spTgt spid="27"/>
                                            </p:tgtEl>
                                            <p:attrNameLst>
                                              <p:attrName>ppt_h</p:attrName>
                                            </p:attrNameLst>
                                          </p:cBhvr>
                                          <p:tavLst>
                                            <p:tav tm="0">
                                              <p:val>
                                                <p:strVal val="#ppt_h"/>
                                              </p:val>
                                            </p:tav>
                                            <p:tav tm="100000">
                                              <p:val>
                                                <p:strVal val="#ppt_h"/>
                                              </p:val>
                                            </p:tav>
                                          </p:tavLst>
                                        </p:anim>
                                        <p:animEffect transition="in" filter="fade">
                                          <p:cBhvr>
                                            <p:cTn id="24" dur="7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7"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76"/>
          <p:cNvSpPr txBox="1"/>
          <p:nvPr/>
        </p:nvSpPr>
        <p:spPr>
          <a:xfrm>
            <a:off x="3901620" y="1594806"/>
            <a:ext cx="1535933" cy="507703"/>
          </a:xfrm>
          <a:prstGeom prst="rect">
            <a:avLst/>
          </a:prstGeom>
          <a:noFill/>
          <a:effectLst/>
        </p:spPr>
        <p:txBody>
          <a:bodyPr wrap="none" rtlCol="0">
            <a:spAutoFit/>
          </a:bodyPr>
          <a:lstStyle/>
          <a:p>
            <a:pPr algn="ctr"/>
            <a:r>
              <a:rPr lang="en-US" altLang="zh-CN" sz="2700" dirty="0">
                <a:solidFill>
                  <a:srgbClr val="F989BA"/>
                </a:solidFill>
                <a:cs typeface="+mn-ea"/>
                <a:sym typeface="+mn-lt"/>
              </a:rPr>
              <a:t>PART 01</a:t>
            </a:r>
            <a:endParaRPr lang="zh-CN" altLang="en-US" sz="2700" dirty="0">
              <a:solidFill>
                <a:srgbClr val="F989BA"/>
              </a:solidFill>
              <a:cs typeface="+mn-ea"/>
              <a:sym typeface="+mn-lt"/>
            </a:endParaRPr>
          </a:p>
        </p:txBody>
      </p:sp>
      <p:sp>
        <p:nvSpPr>
          <p:cNvPr id="23" name="文本框 21"/>
          <p:cNvSpPr txBox="1"/>
          <p:nvPr/>
        </p:nvSpPr>
        <p:spPr>
          <a:xfrm>
            <a:off x="1872403" y="2787586"/>
            <a:ext cx="5637897" cy="392415"/>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750" dirty="0">
                <a:solidFill>
                  <a:srgbClr val="F989BA"/>
                </a:solidFill>
                <a:cs typeface="+mn-ea"/>
                <a:sym typeface="+mn-lt"/>
              </a:rPr>
              <a:t>Fresh business general template</a:t>
            </a:r>
          </a:p>
          <a:p>
            <a:pPr algn="ctr">
              <a:lnSpc>
                <a:spcPct val="130000"/>
              </a:lnSpc>
            </a:pPr>
            <a:r>
              <a:rPr lang="en-US" altLang="zh-CN" sz="750" dirty="0">
                <a:solidFill>
                  <a:srgbClr val="F989BA"/>
                </a:solidFill>
                <a:cs typeface="+mn-ea"/>
                <a:sym typeface="+mn-lt"/>
              </a:rPr>
              <a:t>Applicable to enterprise introduction, summary report, sales marketing, chart </a:t>
            </a:r>
            <a:r>
              <a:rPr lang="en-US" altLang="zh-CN" sz="750" dirty="0" err="1">
                <a:solidFill>
                  <a:srgbClr val="F989BA"/>
                </a:solidFill>
                <a:cs typeface="+mn-ea"/>
                <a:sym typeface="+mn-lt"/>
              </a:rPr>
              <a:t>dataa</a:t>
            </a:r>
            <a:endParaRPr lang="zh-CN" altLang="en-US" sz="750" dirty="0">
              <a:solidFill>
                <a:srgbClr val="F989BA"/>
              </a:solidFill>
              <a:cs typeface="+mn-ea"/>
              <a:sym typeface="+mn-lt"/>
            </a:endParaRPr>
          </a:p>
        </p:txBody>
      </p:sp>
      <p:sp>
        <p:nvSpPr>
          <p:cNvPr id="27" name="TextBox 76"/>
          <p:cNvSpPr txBox="1"/>
          <p:nvPr/>
        </p:nvSpPr>
        <p:spPr>
          <a:xfrm>
            <a:off x="2045748" y="2087571"/>
            <a:ext cx="5021250" cy="600036"/>
          </a:xfrm>
          <a:prstGeom prst="rect">
            <a:avLst/>
          </a:prstGeom>
          <a:noFill/>
          <a:effectLst/>
        </p:spPr>
        <p:txBody>
          <a:bodyPr wrap="square" rtlCol="0">
            <a:spAutoFit/>
          </a:bodyPr>
          <a:lstStyle/>
          <a:p>
            <a:pPr algn="ctr"/>
            <a:r>
              <a:rPr lang="zh-CN" altLang="en-US" sz="3300" dirty="0">
                <a:solidFill>
                  <a:srgbClr val="F989BA"/>
                </a:solidFill>
                <a:cs typeface="+mn-ea"/>
                <a:sym typeface="+mn-lt"/>
              </a:rPr>
              <a:t>添加章节文本</a:t>
            </a:r>
          </a:p>
        </p:txBody>
      </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9851" b="33201"/>
          <a:stretch>
            <a:fillRect/>
          </a:stretch>
        </p:blipFill>
        <p:spPr>
          <a:xfrm>
            <a:off x="3352421" y="136931"/>
            <a:ext cx="2591179" cy="1448349"/>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2278381"/>
            <a:ext cx="9143998" cy="28651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6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90752399-222e-44fb-b973-dd0969f2a812" descr="OQAAAB+LCAAAAAAABACrVlIpqSxIVbJSCs5NLCpxyUxML0rM9SxJzVXSUfJMUbLKK83J0VFyysxLycxLdy/KLy0oVrKKjq0FALpUkis5AAAA" title="iSlide™ 版权声明  COPYRIGHT NOTICE"/>
          <p:cNvGrpSpPr>
            <a:grpSpLocks noChangeAspect="1"/>
          </p:cNvGrpSpPr>
          <p:nvPr>
            <p:custDataLst>
              <p:tags r:id="rId2"/>
            </p:custDataLst>
          </p:nvPr>
        </p:nvGrpSpPr>
        <p:grpSpPr>
          <a:xfrm>
            <a:off x="800450" y="1671719"/>
            <a:ext cx="7551785" cy="1459574"/>
            <a:chOff x="1396606" y="2924944"/>
            <a:chExt cx="9372268" cy="1811428"/>
          </a:xfrm>
        </p:grpSpPr>
        <p:grpSp>
          <p:nvGrpSpPr>
            <p:cNvPr id="18" name="ïSḻîḑê"/>
            <p:cNvGrpSpPr/>
            <p:nvPr/>
          </p:nvGrpSpPr>
          <p:grpSpPr>
            <a:xfrm>
              <a:off x="1396606" y="2924944"/>
              <a:ext cx="1811428" cy="1811428"/>
              <a:chOff x="2649735" y="2852936"/>
              <a:chExt cx="1811428" cy="1811428"/>
            </a:xfrm>
          </p:grpSpPr>
          <p:sp>
            <p:nvSpPr>
              <p:cNvPr id="42" name="ïsḻïḍê"/>
              <p:cNvSpPr/>
              <p:nvPr/>
            </p:nvSpPr>
            <p:spPr>
              <a:xfrm>
                <a:off x="2649735" y="2852936"/>
                <a:ext cx="1811428" cy="1811428"/>
              </a:xfrm>
              <a:prstGeom prst="rect">
                <a:avLst/>
              </a:prstGeom>
              <a:blipFill>
                <a:blip r:embed="rId5"/>
                <a:srcRect/>
                <a:stretch>
                  <a:fillRect l="-25459" r="-25129"/>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dirty="0">
                  <a:cs typeface="+mn-ea"/>
                </a:endParaRPr>
              </a:p>
            </p:txBody>
          </p:sp>
          <p:sp>
            <p:nvSpPr>
              <p:cNvPr id="43" name="îṣlïḑé"/>
              <p:cNvSpPr/>
              <p:nvPr/>
            </p:nvSpPr>
            <p:spPr>
              <a:xfrm>
                <a:off x="3861791" y="4027213"/>
                <a:ext cx="599372" cy="637151"/>
              </a:xfrm>
              <a:prstGeom prst="triangle">
                <a:avLst>
                  <a:gd name="adj" fmla="val 10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dirty="0">
                  <a:cs typeface="+mn-ea"/>
                </a:endParaRPr>
              </a:p>
            </p:txBody>
          </p:sp>
        </p:grpSp>
        <p:grpSp>
          <p:nvGrpSpPr>
            <p:cNvPr id="19" name="îṧḷiḍê"/>
            <p:cNvGrpSpPr/>
            <p:nvPr/>
          </p:nvGrpSpPr>
          <p:grpSpPr>
            <a:xfrm>
              <a:off x="3916886" y="2924944"/>
              <a:ext cx="1811428" cy="1811428"/>
              <a:chOff x="2649735" y="2852936"/>
              <a:chExt cx="1811428" cy="1811428"/>
            </a:xfrm>
          </p:grpSpPr>
          <p:sp>
            <p:nvSpPr>
              <p:cNvPr id="26" name="iśľïďe"/>
              <p:cNvSpPr/>
              <p:nvPr/>
            </p:nvSpPr>
            <p:spPr>
              <a:xfrm>
                <a:off x="2649735" y="2852936"/>
                <a:ext cx="1811428" cy="1811428"/>
              </a:xfrm>
              <a:prstGeom prst="rect">
                <a:avLst/>
              </a:prstGeom>
              <a:blipFill>
                <a:blip r:embed="rId6"/>
                <a:srcRect/>
                <a:stretch>
                  <a:fillRect l="-25192" r="-24867"/>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dirty="0">
                  <a:cs typeface="+mn-ea"/>
                </a:endParaRPr>
              </a:p>
            </p:txBody>
          </p:sp>
          <p:sp>
            <p:nvSpPr>
              <p:cNvPr id="41" name="îṡľiḓê"/>
              <p:cNvSpPr/>
              <p:nvPr/>
            </p:nvSpPr>
            <p:spPr>
              <a:xfrm>
                <a:off x="3861791" y="4027213"/>
                <a:ext cx="599372" cy="637151"/>
              </a:xfrm>
              <a:prstGeom prst="triangle">
                <a:avLst>
                  <a:gd name="adj" fmla="val 10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dirty="0">
                  <a:cs typeface="+mn-ea"/>
                </a:endParaRPr>
              </a:p>
            </p:txBody>
          </p:sp>
        </p:grpSp>
        <p:grpSp>
          <p:nvGrpSpPr>
            <p:cNvPr id="20" name="i$1iḑê"/>
            <p:cNvGrpSpPr/>
            <p:nvPr/>
          </p:nvGrpSpPr>
          <p:grpSpPr>
            <a:xfrm>
              <a:off x="6437166" y="2924944"/>
              <a:ext cx="1811428" cy="1811428"/>
              <a:chOff x="2649735" y="2852936"/>
              <a:chExt cx="1811428" cy="1811428"/>
            </a:xfrm>
          </p:grpSpPr>
          <p:sp>
            <p:nvSpPr>
              <p:cNvPr id="24" name="íśľîḓè"/>
              <p:cNvSpPr/>
              <p:nvPr/>
            </p:nvSpPr>
            <p:spPr>
              <a:xfrm>
                <a:off x="2649735" y="2852936"/>
                <a:ext cx="1811428" cy="1811428"/>
              </a:xfrm>
              <a:prstGeom prst="rect">
                <a:avLst/>
              </a:prstGeom>
              <a:blipFill>
                <a:blip r:embed="rId7"/>
                <a:srcRect/>
                <a:stretch>
                  <a:fillRect l="-25459" r="-25129"/>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dirty="0">
                  <a:cs typeface="+mn-ea"/>
                </a:endParaRPr>
              </a:p>
            </p:txBody>
          </p:sp>
          <p:sp>
            <p:nvSpPr>
              <p:cNvPr id="25" name="íşḷíďê"/>
              <p:cNvSpPr/>
              <p:nvPr/>
            </p:nvSpPr>
            <p:spPr>
              <a:xfrm>
                <a:off x="3861791" y="4027213"/>
                <a:ext cx="599372" cy="637151"/>
              </a:xfrm>
              <a:prstGeom prst="triangle">
                <a:avLst>
                  <a:gd name="adj" fmla="val 10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dirty="0">
                  <a:cs typeface="+mn-ea"/>
                </a:endParaRPr>
              </a:p>
            </p:txBody>
          </p:sp>
        </p:grpSp>
        <p:grpSp>
          <p:nvGrpSpPr>
            <p:cNvPr id="21" name="isļïďé"/>
            <p:cNvGrpSpPr/>
            <p:nvPr/>
          </p:nvGrpSpPr>
          <p:grpSpPr>
            <a:xfrm>
              <a:off x="8957446" y="2924944"/>
              <a:ext cx="1811428" cy="1811428"/>
              <a:chOff x="2649735" y="2852936"/>
              <a:chExt cx="1811428" cy="1811428"/>
            </a:xfrm>
          </p:grpSpPr>
          <p:sp>
            <p:nvSpPr>
              <p:cNvPr id="22" name="íŝ1íḓè"/>
              <p:cNvSpPr/>
              <p:nvPr/>
            </p:nvSpPr>
            <p:spPr>
              <a:xfrm>
                <a:off x="2649735" y="2852936"/>
                <a:ext cx="1811428" cy="1811428"/>
              </a:xfrm>
              <a:prstGeom prst="rect">
                <a:avLst/>
              </a:prstGeom>
              <a:blipFill>
                <a:blip r:embed="rId8"/>
                <a:srcRect/>
                <a:stretch>
                  <a:fillRect l="-25459" r="-25129"/>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dirty="0">
                  <a:cs typeface="+mn-ea"/>
                </a:endParaRPr>
              </a:p>
            </p:txBody>
          </p:sp>
          <p:sp>
            <p:nvSpPr>
              <p:cNvPr id="23" name="íṡlidé"/>
              <p:cNvSpPr/>
              <p:nvPr/>
            </p:nvSpPr>
            <p:spPr>
              <a:xfrm>
                <a:off x="3861791" y="4027213"/>
                <a:ext cx="599372" cy="637151"/>
              </a:xfrm>
              <a:prstGeom prst="triangle">
                <a:avLst>
                  <a:gd name="adj" fmla="val 10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dirty="0">
                  <a:cs typeface="+mn-ea"/>
                </a:endParaRPr>
              </a:p>
            </p:txBody>
          </p:sp>
        </p:grpSp>
      </p:grpSp>
      <p:grpSp>
        <p:nvGrpSpPr>
          <p:cNvPr id="44" name="组合 43"/>
          <p:cNvGrpSpPr/>
          <p:nvPr/>
        </p:nvGrpSpPr>
        <p:grpSpPr>
          <a:xfrm>
            <a:off x="814250" y="3331398"/>
            <a:ext cx="1431975" cy="859725"/>
            <a:chOff x="1918240" y="2349127"/>
            <a:chExt cx="1909300" cy="1146300"/>
          </a:xfrm>
        </p:grpSpPr>
        <p:sp>
          <p:nvSpPr>
            <p:cNvPr id="45" name="文本框 44"/>
            <p:cNvSpPr txBox="1"/>
            <p:nvPr/>
          </p:nvSpPr>
          <p:spPr>
            <a:xfrm>
              <a:off x="2037113" y="2349127"/>
              <a:ext cx="1671556" cy="369332"/>
            </a:xfrm>
            <a:prstGeom prst="rect">
              <a:avLst/>
            </a:prstGeom>
            <a:noFill/>
          </p:spPr>
          <p:txBody>
            <a:bodyPr wrap="square" rtlCol="0">
              <a:spAutoFit/>
              <a:scene3d>
                <a:camera prst="orthographicFront"/>
                <a:lightRig rig="threePt" dir="t"/>
              </a:scene3d>
              <a:sp3d contourW="12700"/>
            </a:bodyPr>
            <a:lstStyle/>
            <a:p>
              <a:pPr algn="ctr"/>
              <a:r>
                <a:rPr lang="zh-CN" altLang="en-US" sz="1200" dirty="0">
                  <a:solidFill>
                    <a:schemeClr val="tx1">
                      <a:lumMod val="65000"/>
                      <a:lumOff val="35000"/>
                    </a:schemeClr>
                  </a:solidFill>
                  <a:latin typeface="+mn-ea"/>
                  <a:cs typeface="+mn-ea"/>
                </a:rPr>
                <a:t>单击添加标题</a:t>
              </a:r>
              <a:endParaRPr lang="en-US" altLang="zh-CN" sz="1200" dirty="0">
                <a:solidFill>
                  <a:schemeClr val="tx1">
                    <a:lumMod val="65000"/>
                    <a:lumOff val="35000"/>
                  </a:schemeClr>
                </a:solidFill>
                <a:latin typeface="+mn-ea"/>
                <a:cs typeface="+mn-ea"/>
              </a:endParaRPr>
            </a:p>
          </p:txBody>
        </p:sp>
        <p:sp>
          <p:nvSpPr>
            <p:cNvPr id="46" name="文本框 45"/>
            <p:cNvSpPr txBox="1"/>
            <p:nvPr/>
          </p:nvSpPr>
          <p:spPr>
            <a:xfrm>
              <a:off x="1918240" y="2635020"/>
              <a:ext cx="1909300" cy="86040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790" dirty="0">
                  <a:solidFill>
                    <a:schemeClr val="tx1">
                      <a:lumMod val="65000"/>
                      <a:lumOff val="35000"/>
                    </a:schemeClr>
                  </a:solidFill>
                  <a:latin typeface="+mn-ea"/>
                  <a:cs typeface="+mn-ea"/>
                </a:rPr>
                <a:t>请在此处添加详细描述文本，尽量与标题文本语言风格相符合，语言描述尽量简洁生动。</a:t>
              </a:r>
              <a:endParaRPr lang="en-US" altLang="zh-CN" sz="790" dirty="0">
                <a:solidFill>
                  <a:schemeClr val="tx1">
                    <a:lumMod val="65000"/>
                    <a:lumOff val="35000"/>
                  </a:schemeClr>
                </a:solidFill>
                <a:latin typeface="+mn-ea"/>
                <a:cs typeface="+mn-ea"/>
              </a:endParaRPr>
            </a:p>
          </p:txBody>
        </p:sp>
      </p:grpSp>
      <p:grpSp>
        <p:nvGrpSpPr>
          <p:cNvPr id="47" name="组合 46"/>
          <p:cNvGrpSpPr/>
          <p:nvPr/>
        </p:nvGrpSpPr>
        <p:grpSpPr>
          <a:xfrm>
            <a:off x="2844986" y="3331398"/>
            <a:ext cx="1431975" cy="859725"/>
            <a:chOff x="1918240" y="2349127"/>
            <a:chExt cx="1909300" cy="1146300"/>
          </a:xfrm>
        </p:grpSpPr>
        <p:sp>
          <p:nvSpPr>
            <p:cNvPr id="48" name="文本框 47"/>
            <p:cNvSpPr txBox="1"/>
            <p:nvPr/>
          </p:nvSpPr>
          <p:spPr>
            <a:xfrm>
              <a:off x="2037113" y="2349127"/>
              <a:ext cx="1671556" cy="369332"/>
            </a:xfrm>
            <a:prstGeom prst="rect">
              <a:avLst/>
            </a:prstGeom>
            <a:noFill/>
          </p:spPr>
          <p:txBody>
            <a:bodyPr wrap="square" rtlCol="0">
              <a:spAutoFit/>
              <a:scene3d>
                <a:camera prst="orthographicFront"/>
                <a:lightRig rig="threePt" dir="t"/>
              </a:scene3d>
              <a:sp3d contourW="12700"/>
            </a:bodyPr>
            <a:lstStyle/>
            <a:p>
              <a:pPr algn="ctr"/>
              <a:r>
                <a:rPr lang="zh-CN" altLang="en-US" sz="1200" dirty="0">
                  <a:solidFill>
                    <a:schemeClr val="tx1">
                      <a:lumMod val="65000"/>
                      <a:lumOff val="35000"/>
                    </a:schemeClr>
                  </a:solidFill>
                  <a:latin typeface="+mn-ea"/>
                  <a:cs typeface="+mn-ea"/>
                </a:rPr>
                <a:t>单击添加标题</a:t>
              </a:r>
              <a:endParaRPr lang="en-US" altLang="zh-CN" sz="1200" dirty="0">
                <a:solidFill>
                  <a:schemeClr val="tx1">
                    <a:lumMod val="65000"/>
                    <a:lumOff val="35000"/>
                  </a:schemeClr>
                </a:solidFill>
                <a:latin typeface="+mn-ea"/>
                <a:cs typeface="+mn-ea"/>
              </a:endParaRPr>
            </a:p>
          </p:txBody>
        </p:sp>
        <p:sp>
          <p:nvSpPr>
            <p:cNvPr id="49" name="文本框 48"/>
            <p:cNvSpPr txBox="1"/>
            <p:nvPr/>
          </p:nvSpPr>
          <p:spPr>
            <a:xfrm>
              <a:off x="1918240" y="2635020"/>
              <a:ext cx="1909300" cy="86040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790" dirty="0">
                  <a:solidFill>
                    <a:schemeClr val="tx1">
                      <a:lumMod val="65000"/>
                      <a:lumOff val="35000"/>
                    </a:schemeClr>
                  </a:solidFill>
                  <a:latin typeface="+mn-ea"/>
                  <a:cs typeface="+mn-ea"/>
                </a:rPr>
                <a:t>请在此处添加详细描述文本，尽量与标题文本语言风格相符合，语言描述尽量简洁生动。</a:t>
              </a:r>
              <a:endParaRPr lang="en-US" altLang="zh-CN" sz="790" dirty="0">
                <a:solidFill>
                  <a:schemeClr val="tx1">
                    <a:lumMod val="65000"/>
                    <a:lumOff val="35000"/>
                  </a:schemeClr>
                </a:solidFill>
                <a:latin typeface="+mn-ea"/>
                <a:cs typeface="+mn-ea"/>
              </a:endParaRPr>
            </a:p>
          </p:txBody>
        </p:sp>
      </p:grpSp>
      <p:grpSp>
        <p:nvGrpSpPr>
          <p:cNvPr id="50" name="组合 49"/>
          <p:cNvGrpSpPr/>
          <p:nvPr/>
        </p:nvGrpSpPr>
        <p:grpSpPr>
          <a:xfrm>
            <a:off x="4875724" y="3331398"/>
            <a:ext cx="1431975" cy="859725"/>
            <a:chOff x="1918240" y="2349127"/>
            <a:chExt cx="1909300" cy="1146300"/>
          </a:xfrm>
        </p:grpSpPr>
        <p:sp>
          <p:nvSpPr>
            <p:cNvPr id="51" name="文本框 50"/>
            <p:cNvSpPr txBox="1"/>
            <p:nvPr/>
          </p:nvSpPr>
          <p:spPr>
            <a:xfrm>
              <a:off x="2037113" y="2349127"/>
              <a:ext cx="1671556" cy="369332"/>
            </a:xfrm>
            <a:prstGeom prst="rect">
              <a:avLst/>
            </a:prstGeom>
            <a:noFill/>
          </p:spPr>
          <p:txBody>
            <a:bodyPr wrap="square" rtlCol="0">
              <a:spAutoFit/>
              <a:scene3d>
                <a:camera prst="orthographicFront"/>
                <a:lightRig rig="threePt" dir="t"/>
              </a:scene3d>
              <a:sp3d contourW="12700"/>
            </a:bodyPr>
            <a:lstStyle/>
            <a:p>
              <a:pPr algn="ctr"/>
              <a:r>
                <a:rPr lang="zh-CN" altLang="en-US" sz="1200" dirty="0">
                  <a:solidFill>
                    <a:schemeClr val="tx1">
                      <a:lumMod val="65000"/>
                      <a:lumOff val="35000"/>
                    </a:schemeClr>
                  </a:solidFill>
                  <a:latin typeface="+mn-ea"/>
                  <a:cs typeface="+mn-ea"/>
                </a:rPr>
                <a:t>单击添加标题</a:t>
              </a:r>
              <a:endParaRPr lang="en-US" altLang="zh-CN" sz="1200" dirty="0">
                <a:solidFill>
                  <a:schemeClr val="tx1">
                    <a:lumMod val="65000"/>
                    <a:lumOff val="35000"/>
                  </a:schemeClr>
                </a:solidFill>
                <a:latin typeface="+mn-ea"/>
                <a:cs typeface="+mn-ea"/>
              </a:endParaRPr>
            </a:p>
          </p:txBody>
        </p:sp>
        <p:sp>
          <p:nvSpPr>
            <p:cNvPr id="52" name="文本框 51"/>
            <p:cNvSpPr txBox="1"/>
            <p:nvPr/>
          </p:nvSpPr>
          <p:spPr>
            <a:xfrm>
              <a:off x="1918240" y="2635020"/>
              <a:ext cx="1909300" cy="86040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790" dirty="0">
                  <a:solidFill>
                    <a:schemeClr val="tx1">
                      <a:lumMod val="65000"/>
                      <a:lumOff val="35000"/>
                    </a:schemeClr>
                  </a:solidFill>
                  <a:latin typeface="+mn-ea"/>
                  <a:cs typeface="+mn-ea"/>
                </a:rPr>
                <a:t>请在此处添加详细描述文本，尽量与标题文本语言风格相符合，语言描述尽量简洁生动。</a:t>
              </a:r>
              <a:endParaRPr lang="en-US" altLang="zh-CN" sz="790" dirty="0">
                <a:solidFill>
                  <a:schemeClr val="tx1">
                    <a:lumMod val="65000"/>
                    <a:lumOff val="35000"/>
                  </a:schemeClr>
                </a:solidFill>
                <a:latin typeface="+mn-ea"/>
                <a:cs typeface="+mn-ea"/>
              </a:endParaRPr>
            </a:p>
          </p:txBody>
        </p:sp>
      </p:grpSp>
      <p:grpSp>
        <p:nvGrpSpPr>
          <p:cNvPr id="53" name="组合 52"/>
          <p:cNvGrpSpPr/>
          <p:nvPr/>
        </p:nvGrpSpPr>
        <p:grpSpPr>
          <a:xfrm>
            <a:off x="6906461" y="3331398"/>
            <a:ext cx="1431975" cy="859725"/>
            <a:chOff x="1918240" y="2349127"/>
            <a:chExt cx="1909300" cy="1146300"/>
          </a:xfrm>
        </p:grpSpPr>
        <p:sp>
          <p:nvSpPr>
            <p:cNvPr id="54" name="文本框 53"/>
            <p:cNvSpPr txBox="1"/>
            <p:nvPr/>
          </p:nvSpPr>
          <p:spPr>
            <a:xfrm>
              <a:off x="2037113" y="2349127"/>
              <a:ext cx="1671556" cy="369332"/>
            </a:xfrm>
            <a:prstGeom prst="rect">
              <a:avLst/>
            </a:prstGeom>
            <a:noFill/>
          </p:spPr>
          <p:txBody>
            <a:bodyPr wrap="square" rtlCol="0">
              <a:spAutoFit/>
              <a:scene3d>
                <a:camera prst="orthographicFront"/>
                <a:lightRig rig="threePt" dir="t"/>
              </a:scene3d>
              <a:sp3d contourW="12700"/>
            </a:bodyPr>
            <a:lstStyle/>
            <a:p>
              <a:pPr algn="ctr"/>
              <a:r>
                <a:rPr lang="zh-CN" altLang="en-US" sz="1200" dirty="0">
                  <a:solidFill>
                    <a:schemeClr val="tx1">
                      <a:lumMod val="65000"/>
                      <a:lumOff val="35000"/>
                    </a:schemeClr>
                  </a:solidFill>
                  <a:latin typeface="+mn-ea"/>
                  <a:cs typeface="+mn-ea"/>
                </a:rPr>
                <a:t>单击添加标题</a:t>
              </a:r>
              <a:endParaRPr lang="en-US" altLang="zh-CN" sz="1200" dirty="0">
                <a:solidFill>
                  <a:schemeClr val="tx1">
                    <a:lumMod val="65000"/>
                    <a:lumOff val="35000"/>
                  </a:schemeClr>
                </a:solidFill>
                <a:latin typeface="+mn-ea"/>
                <a:cs typeface="+mn-ea"/>
              </a:endParaRPr>
            </a:p>
          </p:txBody>
        </p:sp>
        <p:sp>
          <p:nvSpPr>
            <p:cNvPr id="55" name="文本框 54"/>
            <p:cNvSpPr txBox="1"/>
            <p:nvPr/>
          </p:nvSpPr>
          <p:spPr>
            <a:xfrm>
              <a:off x="1918240" y="2635020"/>
              <a:ext cx="1909300" cy="86040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790" dirty="0">
                  <a:solidFill>
                    <a:schemeClr val="tx1">
                      <a:lumMod val="65000"/>
                      <a:lumOff val="35000"/>
                    </a:schemeClr>
                  </a:solidFill>
                  <a:latin typeface="+mn-ea"/>
                  <a:cs typeface="+mn-ea"/>
                </a:rPr>
                <a:t>请在此处添加详细描述文本，尽量与标题文本语言风格相符合，语言描述尽量简洁生动。</a:t>
              </a:r>
              <a:endParaRPr lang="en-US" altLang="zh-CN" sz="790" dirty="0">
                <a:solidFill>
                  <a:schemeClr val="tx1">
                    <a:lumMod val="65000"/>
                    <a:lumOff val="35000"/>
                  </a:schemeClr>
                </a:solidFill>
                <a:latin typeface="+mn-ea"/>
                <a:cs typeface="+mn-ea"/>
              </a:endParaRPr>
            </a:p>
          </p:txBody>
        </p:sp>
      </p:grpSp>
      <p:sp>
        <p:nvSpPr>
          <p:cNvPr id="31" name="矩形 30"/>
          <p:cNvSpPr/>
          <p:nvPr/>
        </p:nvSpPr>
        <p:spPr>
          <a:xfrm>
            <a:off x="0" y="5059680"/>
            <a:ext cx="7231380" cy="838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8854440" y="5052060"/>
            <a:ext cx="28956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 Box 7"/>
          <p:cNvSpPr txBox="1">
            <a:spLocks noChangeArrowheads="1"/>
          </p:cNvSpPr>
          <p:nvPr/>
        </p:nvSpPr>
        <p:spPr bwMode="gray">
          <a:xfrm>
            <a:off x="7265400" y="4932500"/>
            <a:ext cx="1620180" cy="230832"/>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900" dirty="0">
                <a:solidFill>
                  <a:schemeClr val="tx1">
                    <a:lumMod val="65000"/>
                    <a:lumOff val="35000"/>
                  </a:schemeClr>
                </a:solidFill>
                <a:latin typeface="+mn-ea"/>
                <a:ea typeface="+mn-ea"/>
                <a:cs typeface="+mn-ea"/>
                <a:sym typeface="方正兰亭黑_GBK" pitchFamily="2" charset="-122"/>
              </a:rPr>
              <a:t>广西医科大学第一附属医院</a:t>
            </a:r>
            <a:endParaRPr lang="en-US" altLang="zh-CN" sz="900" dirty="0">
              <a:solidFill>
                <a:schemeClr val="tx1">
                  <a:lumMod val="65000"/>
                  <a:lumOff val="35000"/>
                </a:schemeClr>
              </a:solidFill>
              <a:latin typeface="+mn-ea"/>
              <a:ea typeface="+mn-ea"/>
              <a:cs typeface="+mn-ea"/>
              <a:sym typeface="方正兰亭黑_GBK" pitchFamily="2" charset="-122"/>
            </a:endParaRPr>
          </a:p>
        </p:txBody>
      </p:sp>
      <p:sp>
        <p:nvSpPr>
          <p:cNvPr id="34" name="十字形 33"/>
          <p:cNvSpPr/>
          <p:nvPr/>
        </p:nvSpPr>
        <p:spPr>
          <a:xfrm>
            <a:off x="185315" y="162455"/>
            <a:ext cx="330411" cy="330411"/>
          </a:xfrm>
          <a:prstGeom prst="plus">
            <a:avLst>
              <a:gd name="adj" fmla="val 33095"/>
            </a:avLst>
          </a:prstGeom>
          <a:solidFill>
            <a:srgbClr val="F98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9BA"/>
              </a:solidFill>
              <a:cs typeface="+mn-ea"/>
              <a:sym typeface="+mn-lt"/>
            </a:endParaRPr>
          </a:p>
        </p:txBody>
      </p:sp>
      <p:sp>
        <p:nvSpPr>
          <p:cNvPr id="35" name="矩形 34"/>
          <p:cNvSpPr/>
          <p:nvPr/>
        </p:nvSpPr>
        <p:spPr>
          <a:xfrm>
            <a:off x="121920" y="121920"/>
            <a:ext cx="457200" cy="411480"/>
          </a:xfrm>
          <a:prstGeom prst="rect">
            <a:avLst/>
          </a:prstGeom>
          <a:noFill/>
          <a:ln>
            <a:solidFill>
              <a:srgbClr val="F98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Text Box 7"/>
          <p:cNvSpPr txBox="1">
            <a:spLocks noChangeArrowheads="1"/>
          </p:cNvSpPr>
          <p:nvPr/>
        </p:nvSpPr>
        <p:spPr bwMode="gray">
          <a:xfrm>
            <a:off x="730436" y="128409"/>
            <a:ext cx="1620180" cy="369332"/>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800" b="1" dirty="0">
                <a:solidFill>
                  <a:schemeClr val="tx1">
                    <a:lumMod val="65000"/>
                    <a:lumOff val="35000"/>
                  </a:schemeClr>
                </a:solidFill>
                <a:latin typeface="+mn-ea"/>
                <a:ea typeface="+mn-ea"/>
                <a:cs typeface="+mn-ea"/>
                <a:sym typeface="方正兰亭黑_GBK" pitchFamily="2" charset="-122"/>
              </a:rPr>
              <a:t>此处添加标题</a:t>
            </a:r>
            <a:endParaRPr lang="en-US" altLang="zh-CN" sz="1800" b="1" dirty="0">
              <a:solidFill>
                <a:schemeClr val="tx1">
                  <a:lumMod val="65000"/>
                  <a:lumOff val="35000"/>
                </a:schemeClr>
              </a:solidFill>
              <a:latin typeface="+mn-ea"/>
              <a:ea typeface="+mn-ea"/>
              <a:cs typeface="+mn-ea"/>
              <a:sym typeface="方正兰亭黑_GBK" pitchFamily="2" charset="-122"/>
            </a:endParaRPr>
          </a:p>
        </p:txBody>
      </p:sp>
      <p:cxnSp>
        <p:nvCxnSpPr>
          <p:cNvPr id="37" name="直接连接符 36"/>
          <p:cNvCxnSpPr/>
          <p:nvPr/>
        </p:nvCxnSpPr>
        <p:spPr>
          <a:xfrm>
            <a:off x="164359" y="640680"/>
            <a:ext cx="8617691" cy="0"/>
          </a:xfrm>
          <a:prstGeom prst="line">
            <a:avLst/>
          </a:prstGeom>
          <a:ln w="9525">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Tm="5000">
        <p14:flythrough/>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ipe(up)">
                                      <p:cBhvr>
                                        <p:cTn id="13" dur="500"/>
                                        <p:tgtEl>
                                          <p:spTgt spid="44"/>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up)">
                                      <p:cBhvr>
                                        <p:cTn id="17" dur="500"/>
                                        <p:tgtEl>
                                          <p:spTgt spid="4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up)">
                                      <p:cBhvr>
                                        <p:cTn id="21" dur="500"/>
                                        <p:tgtEl>
                                          <p:spTgt spid="50"/>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up)">
                                      <p:cBhvr>
                                        <p:cTn id="25" dur="500"/>
                                        <p:tgtEl>
                                          <p:spTgt spid="5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600" fill="hold"/>
                                        <p:tgtEl>
                                          <p:spTgt spid="34"/>
                                        </p:tgtEl>
                                        <p:attrNameLst>
                                          <p:attrName>ppt_w</p:attrName>
                                        </p:attrNameLst>
                                      </p:cBhvr>
                                      <p:tavLst>
                                        <p:tav tm="0">
                                          <p:val>
                                            <p:fltVal val="0"/>
                                          </p:val>
                                        </p:tav>
                                        <p:tav tm="100000">
                                          <p:val>
                                            <p:strVal val="#ppt_w"/>
                                          </p:val>
                                        </p:tav>
                                      </p:tavLst>
                                    </p:anim>
                                    <p:anim calcmode="lin" valueType="num">
                                      <p:cBhvr>
                                        <p:cTn id="30" dur="600" fill="hold"/>
                                        <p:tgtEl>
                                          <p:spTgt spid="34"/>
                                        </p:tgtEl>
                                        <p:attrNameLst>
                                          <p:attrName>ppt_h</p:attrName>
                                        </p:attrNameLst>
                                      </p:cBhvr>
                                      <p:tavLst>
                                        <p:tav tm="0">
                                          <p:val>
                                            <p:fltVal val="0"/>
                                          </p:val>
                                        </p:tav>
                                        <p:tav tm="100000">
                                          <p:val>
                                            <p:strVal val="#ppt_h"/>
                                          </p:val>
                                        </p:tav>
                                      </p:tavLst>
                                    </p:anim>
                                    <p:animEffect transition="in" filter="fade">
                                      <p:cBhvr>
                                        <p:cTn id="31" dur="600"/>
                                        <p:tgtEl>
                                          <p:spTgt spid="34"/>
                                        </p:tgtEl>
                                      </p:cBhvr>
                                    </p:animEffect>
                                  </p:childTnLst>
                                </p:cTn>
                              </p:par>
                              <p:par>
                                <p:cTn id="32" presetID="22" presetClass="entr" presetSubtype="4" fill="hold" nodeType="withEffect">
                                  <p:stCondLst>
                                    <p:cond delay="250"/>
                                  </p:stCondLst>
                                  <p:childTnLst>
                                    <p:set>
                                      <p:cBhvr>
                                        <p:cTn id="33" dur="1" fill="hold">
                                          <p:stCondLst>
                                            <p:cond delay="0"/>
                                          </p:stCondLst>
                                        </p:cTn>
                                        <p:tgtEl>
                                          <p:spTgt spid="37"/>
                                        </p:tgtEl>
                                        <p:attrNameLst>
                                          <p:attrName>style.visibility</p:attrName>
                                        </p:attrNameLst>
                                      </p:cBhvr>
                                      <p:to>
                                        <p:strVal val="visible"/>
                                      </p:to>
                                    </p:set>
                                    <p:animEffect transition="in" filter="wipe(down)">
                                      <p:cBhvr>
                                        <p:cTn id="3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16"/>
          <p:cNvSpPr/>
          <p:nvPr/>
        </p:nvSpPr>
        <p:spPr>
          <a:xfrm>
            <a:off x="4240145" y="1462808"/>
            <a:ext cx="620521" cy="1293813"/>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8585" tIns="44292" rIns="88585" bIns="44292" anchor="ctr"/>
          <a:lstStyle/>
          <a:p>
            <a:pPr algn="ctr" defTabSz="885825">
              <a:defRPr/>
            </a:pPr>
            <a:endParaRPr lang="zh-CN" altLang="en-US" sz="1800">
              <a:solidFill>
                <a:schemeClr val="tx1">
                  <a:lumMod val="65000"/>
                  <a:lumOff val="35000"/>
                </a:schemeClr>
              </a:solidFill>
              <a:latin typeface="+mn-ea"/>
            </a:endParaRPr>
          </a:p>
        </p:txBody>
      </p:sp>
      <p:sp>
        <p:nvSpPr>
          <p:cNvPr id="18" name="任意多边形 17"/>
          <p:cNvSpPr/>
          <p:nvPr/>
        </p:nvSpPr>
        <p:spPr>
          <a:xfrm rot="3600000">
            <a:off x="4900242" y="1844010"/>
            <a:ext cx="620712" cy="1293414"/>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8585" tIns="44292" rIns="88585" bIns="44292" anchor="ctr"/>
          <a:lstStyle/>
          <a:p>
            <a:pPr algn="ctr" defTabSz="885825">
              <a:defRPr/>
            </a:pPr>
            <a:endParaRPr lang="zh-CN" altLang="en-US" sz="1800">
              <a:solidFill>
                <a:schemeClr val="tx1">
                  <a:lumMod val="65000"/>
                  <a:lumOff val="35000"/>
                </a:schemeClr>
              </a:solidFill>
              <a:latin typeface="+mn-ea"/>
            </a:endParaRPr>
          </a:p>
        </p:txBody>
      </p:sp>
      <p:sp>
        <p:nvSpPr>
          <p:cNvPr id="19" name="任意多边形 18"/>
          <p:cNvSpPr/>
          <p:nvPr/>
        </p:nvSpPr>
        <p:spPr>
          <a:xfrm rot="7200000">
            <a:off x="4900242" y="2606009"/>
            <a:ext cx="620712" cy="1293414"/>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8585" tIns="44292" rIns="88585" bIns="44292" anchor="ctr"/>
          <a:lstStyle/>
          <a:p>
            <a:pPr algn="ctr" defTabSz="885825">
              <a:defRPr/>
            </a:pPr>
            <a:endParaRPr lang="zh-CN" altLang="en-US" sz="1800">
              <a:solidFill>
                <a:schemeClr val="tx1">
                  <a:lumMod val="65000"/>
                  <a:lumOff val="35000"/>
                </a:schemeClr>
              </a:solidFill>
              <a:latin typeface="+mn-ea"/>
            </a:endParaRPr>
          </a:p>
        </p:txBody>
      </p:sp>
      <p:sp>
        <p:nvSpPr>
          <p:cNvPr id="20" name="任意多边形 19"/>
          <p:cNvSpPr/>
          <p:nvPr/>
        </p:nvSpPr>
        <p:spPr>
          <a:xfrm rot="10800000">
            <a:off x="4240145" y="2986810"/>
            <a:ext cx="620521" cy="1293813"/>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8585" tIns="44292" rIns="88585" bIns="44292" anchor="ctr"/>
          <a:lstStyle/>
          <a:p>
            <a:pPr algn="ctr" defTabSz="885825">
              <a:defRPr/>
            </a:pPr>
            <a:endParaRPr lang="zh-CN" altLang="en-US" sz="1800">
              <a:solidFill>
                <a:schemeClr val="tx1">
                  <a:lumMod val="65000"/>
                  <a:lumOff val="35000"/>
                </a:schemeClr>
              </a:solidFill>
              <a:latin typeface="+mn-ea"/>
            </a:endParaRPr>
          </a:p>
        </p:txBody>
      </p:sp>
      <p:sp>
        <p:nvSpPr>
          <p:cNvPr id="21" name="任意多边形 20"/>
          <p:cNvSpPr/>
          <p:nvPr/>
        </p:nvSpPr>
        <p:spPr>
          <a:xfrm rot="14400000">
            <a:off x="3580642" y="2605215"/>
            <a:ext cx="620712" cy="1295000"/>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8585" tIns="44292" rIns="88585" bIns="44292" anchor="ctr"/>
          <a:lstStyle/>
          <a:p>
            <a:pPr algn="ctr" defTabSz="885825">
              <a:defRPr/>
            </a:pPr>
            <a:endParaRPr lang="zh-CN" altLang="en-US" sz="1800">
              <a:solidFill>
                <a:schemeClr val="tx1">
                  <a:lumMod val="65000"/>
                  <a:lumOff val="35000"/>
                </a:schemeClr>
              </a:solidFill>
              <a:latin typeface="+mn-ea"/>
            </a:endParaRPr>
          </a:p>
        </p:txBody>
      </p:sp>
      <p:sp>
        <p:nvSpPr>
          <p:cNvPr id="22" name="任意多边形 21"/>
          <p:cNvSpPr/>
          <p:nvPr/>
        </p:nvSpPr>
        <p:spPr>
          <a:xfrm rot="18000000">
            <a:off x="3580642" y="1843213"/>
            <a:ext cx="620712" cy="1295000"/>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8585" tIns="44292" rIns="88585" bIns="44292" anchor="ctr"/>
          <a:lstStyle/>
          <a:p>
            <a:pPr algn="ctr" defTabSz="885825">
              <a:defRPr/>
            </a:pPr>
            <a:endParaRPr lang="zh-CN" altLang="en-US" sz="1800">
              <a:solidFill>
                <a:schemeClr val="tx1">
                  <a:lumMod val="65000"/>
                  <a:lumOff val="35000"/>
                </a:schemeClr>
              </a:solidFill>
              <a:latin typeface="+mn-ea"/>
            </a:endParaRPr>
          </a:p>
        </p:txBody>
      </p:sp>
      <p:sp>
        <p:nvSpPr>
          <p:cNvPr id="23" name="矩形 22"/>
          <p:cNvSpPr/>
          <p:nvPr/>
        </p:nvSpPr>
        <p:spPr>
          <a:xfrm>
            <a:off x="3845403" y="1059583"/>
            <a:ext cx="1410006" cy="274115"/>
          </a:xfrm>
          <a:prstGeom prst="rect">
            <a:avLst/>
          </a:prstGeom>
        </p:spPr>
        <p:txBody>
          <a:bodyPr wrap="none" lIns="88585" tIns="44292" rIns="88585" bIns="44292">
            <a:spAutoFit/>
          </a:bodyPr>
          <a:lstStyle/>
          <a:p>
            <a:pPr algn="just" defTabSz="885825">
              <a:defRPr/>
            </a:pPr>
            <a:r>
              <a:rPr lang="zh-CN" altLang="en-US" sz="1200" dirty="0">
                <a:solidFill>
                  <a:schemeClr val="tx1">
                    <a:lumMod val="65000"/>
                    <a:lumOff val="35000"/>
                  </a:schemeClr>
                </a:solidFill>
                <a:latin typeface="+mn-ea"/>
              </a:rPr>
              <a:t>点击此处增加文本</a:t>
            </a:r>
          </a:p>
        </p:txBody>
      </p:sp>
      <p:sp>
        <p:nvSpPr>
          <p:cNvPr id="24" name="矩形 23"/>
          <p:cNvSpPr/>
          <p:nvPr/>
        </p:nvSpPr>
        <p:spPr>
          <a:xfrm>
            <a:off x="6235439" y="1983509"/>
            <a:ext cx="1410006" cy="274115"/>
          </a:xfrm>
          <a:prstGeom prst="rect">
            <a:avLst/>
          </a:prstGeom>
        </p:spPr>
        <p:txBody>
          <a:bodyPr wrap="none" lIns="88585" tIns="44292" rIns="88585" bIns="44292">
            <a:spAutoFit/>
          </a:bodyPr>
          <a:lstStyle/>
          <a:p>
            <a:pPr algn="just" defTabSz="885825">
              <a:defRPr/>
            </a:pPr>
            <a:r>
              <a:rPr lang="zh-CN" altLang="en-US" sz="1200" dirty="0">
                <a:solidFill>
                  <a:schemeClr val="tx1">
                    <a:lumMod val="65000"/>
                    <a:lumOff val="35000"/>
                  </a:schemeClr>
                </a:solidFill>
                <a:latin typeface="+mn-ea"/>
              </a:rPr>
              <a:t>点击此处增加文本</a:t>
            </a:r>
          </a:p>
        </p:txBody>
      </p:sp>
      <p:sp>
        <p:nvSpPr>
          <p:cNvPr id="25" name="矩形 24"/>
          <p:cNvSpPr/>
          <p:nvPr/>
        </p:nvSpPr>
        <p:spPr>
          <a:xfrm>
            <a:off x="6235439" y="3367808"/>
            <a:ext cx="1410006" cy="274115"/>
          </a:xfrm>
          <a:prstGeom prst="rect">
            <a:avLst/>
          </a:prstGeom>
        </p:spPr>
        <p:txBody>
          <a:bodyPr wrap="none" lIns="88585" tIns="44292" rIns="88585" bIns="44292">
            <a:spAutoFit/>
          </a:bodyPr>
          <a:lstStyle/>
          <a:p>
            <a:pPr algn="just" defTabSz="885825">
              <a:defRPr/>
            </a:pPr>
            <a:r>
              <a:rPr lang="zh-CN" altLang="en-US" sz="1200" dirty="0">
                <a:solidFill>
                  <a:schemeClr val="tx1">
                    <a:lumMod val="65000"/>
                    <a:lumOff val="35000"/>
                  </a:schemeClr>
                </a:solidFill>
                <a:latin typeface="+mn-ea"/>
              </a:rPr>
              <a:t>点击此处增加文本</a:t>
            </a:r>
          </a:p>
        </p:txBody>
      </p:sp>
      <p:sp>
        <p:nvSpPr>
          <p:cNvPr id="26" name="矩形 25"/>
          <p:cNvSpPr/>
          <p:nvPr/>
        </p:nvSpPr>
        <p:spPr>
          <a:xfrm>
            <a:off x="1470440" y="1983509"/>
            <a:ext cx="1410006" cy="274115"/>
          </a:xfrm>
          <a:prstGeom prst="rect">
            <a:avLst/>
          </a:prstGeom>
        </p:spPr>
        <p:txBody>
          <a:bodyPr wrap="none" lIns="88585" tIns="44292" rIns="88585" bIns="44292">
            <a:spAutoFit/>
          </a:bodyPr>
          <a:lstStyle/>
          <a:p>
            <a:pPr algn="just" defTabSz="885825">
              <a:defRPr/>
            </a:pPr>
            <a:r>
              <a:rPr lang="zh-CN" altLang="en-US" sz="1200" dirty="0">
                <a:solidFill>
                  <a:schemeClr val="tx1">
                    <a:lumMod val="65000"/>
                    <a:lumOff val="35000"/>
                  </a:schemeClr>
                </a:solidFill>
                <a:latin typeface="+mn-ea"/>
              </a:rPr>
              <a:t>点击此处增加文本</a:t>
            </a:r>
          </a:p>
        </p:txBody>
      </p:sp>
      <p:sp>
        <p:nvSpPr>
          <p:cNvPr id="41" name="矩形 40"/>
          <p:cNvSpPr/>
          <p:nvPr/>
        </p:nvSpPr>
        <p:spPr>
          <a:xfrm>
            <a:off x="1469646" y="3367808"/>
            <a:ext cx="1410006" cy="274115"/>
          </a:xfrm>
          <a:prstGeom prst="rect">
            <a:avLst/>
          </a:prstGeom>
        </p:spPr>
        <p:txBody>
          <a:bodyPr wrap="none" lIns="88585" tIns="44292" rIns="88585" bIns="44292">
            <a:spAutoFit/>
          </a:bodyPr>
          <a:lstStyle/>
          <a:p>
            <a:pPr algn="just" defTabSz="885825">
              <a:defRPr/>
            </a:pPr>
            <a:r>
              <a:rPr lang="zh-CN" altLang="en-US" sz="1200" dirty="0">
                <a:solidFill>
                  <a:schemeClr val="tx1">
                    <a:lumMod val="65000"/>
                    <a:lumOff val="35000"/>
                  </a:schemeClr>
                </a:solidFill>
                <a:latin typeface="+mn-ea"/>
              </a:rPr>
              <a:t>点击此处增加文本</a:t>
            </a:r>
          </a:p>
        </p:txBody>
      </p:sp>
      <p:sp>
        <p:nvSpPr>
          <p:cNvPr id="42" name="矩形 41"/>
          <p:cNvSpPr/>
          <p:nvPr/>
        </p:nvSpPr>
        <p:spPr>
          <a:xfrm>
            <a:off x="3846196" y="4382220"/>
            <a:ext cx="1410006" cy="274115"/>
          </a:xfrm>
          <a:prstGeom prst="rect">
            <a:avLst/>
          </a:prstGeom>
        </p:spPr>
        <p:txBody>
          <a:bodyPr wrap="none" lIns="88585" tIns="44292" rIns="88585" bIns="44292">
            <a:spAutoFit/>
          </a:bodyPr>
          <a:lstStyle/>
          <a:p>
            <a:pPr algn="just" defTabSz="885825">
              <a:defRPr/>
            </a:pPr>
            <a:r>
              <a:rPr lang="zh-CN" altLang="en-US" sz="1200" dirty="0">
                <a:solidFill>
                  <a:schemeClr val="tx1">
                    <a:lumMod val="65000"/>
                    <a:lumOff val="35000"/>
                  </a:schemeClr>
                </a:solidFill>
                <a:latin typeface="+mn-ea"/>
              </a:rPr>
              <a:t>点击此处增加文本</a:t>
            </a:r>
          </a:p>
        </p:txBody>
      </p:sp>
      <p:sp>
        <p:nvSpPr>
          <p:cNvPr id="28" name="矩形 27"/>
          <p:cNvSpPr/>
          <p:nvPr/>
        </p:nvSpPr>
        <p:spPr>
          <a:xfrm>
            <a:off x="0" y="5059680"/>
            <a:ext cx="7231380" cy="838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8854440" y="5052060"/>
            <a:ext cx="28956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 Box 7"/>
          <p:cNvSpPr txBox="1">
            <a:spLocks noChangeArrowheads="1"/>
          </p:cNvSpPr>
          <p:nvPr/>
        </p:nvSpPr>
        <p:spPr bwMode="gray">
          <a:xfrm>
            <a:off x="7265400" y="4932500"/>
            <a:ext cx="1620180" cy="230832"/>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900" dirty="0">
                <a:solidFill>
                  <a:schemeClr val="tx1">
                    <a:lumMod val="65000"/>
                    <a:lumOff val="35000"/>
                  </a:schemeClr>
                </a:solidFill>
                <a:latin typeface="+mn-ea"/>
                <a:ea typeface="+mn-ea"/>
                <a:cs typeface="+mn-ea"/>
                <a:sym typeface="方正兰亭黑_GBK" pitchFamily="2" charset="-122"/>
              </a:rPr>
              <a:t>广西医科大学第一附属医院</a:t>
            </a:r>
            <a:endParaRPr lang="en-US" altLang="zh-CN" sz="900" dirty="0">
              <a:solidFill>
                <a:schemeClr val="tx1">
                  <a:lumMod val="65000"/>
                  <a:lumOff val="35000"/>
                </a:schemeClr>
              </a:solidFill>
              <a:latin typeface="+mn-ea"/>
              <a:ea typeface="+mn-ea"/>
              <a:cs typeface="+mn-ea"/>
              <a:sym typeface="方正兰亭黑_GBK" pitchFamily="2" charset="-122"/>
            </a:endParaRPr>
          </a:p>
        </p:txBody>
      </p:sp>
      <p:sp>
        <p:nvSpPr>
          <p:cNvPr id="31" name="十字形 30"/>
          <p:cNvSpPr/>
          <p:nvPr/>
        </p:nvSpPr>
        <p:spPr>
          <a:xfrm>
            <a:off x="185315" y="162455"/>
            <a:ext cx="330411" cy="330411"/>
          </a:xfrm>
          <a:prstGeom prst="plus">
            <a:avLst>
              <a:gd name="adj" fmla="val 33095"/>
            </a:avLst>
          </a:prstGeom>
          <a:solidFill>
            <a:srgbClr val="F98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9BA"/>
              </a:solidFill>
              <a:cs typeface="+mn-ea"/>
              <a:sym typeface="+mn-lt"/>
            </a:endParaRPr>
          </a:p>
        </p:txBody>
      </p:sp>
      <p:sp>
        <p:nvSpPr>
          <p:cNvPr id="32" name="矩形 31"/>
          <p:cNvSpPr/>
          <p:nvPr/>
        </p:nvSpPr>
        <p:spPr>
          <a:xfrm>
            <a:off x="121920" y="121920"/>
            <a:ext cx="457200" cy="411480"/>
          </a:xfrm>
          <a:prstGeom prst="rect">
            <a:avLst/>
          </a:prstGeom>
          <a:noFill/>
          <a:ln>
            <a:solidFill>
              <a:srgbClr val="F98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 Box 7"/>
          <p:cNvSpPr txBox="1">
            <a:spLocks noChangeArrowheads="1"/>
          </p:cNvSpPr>
          <p:nvPr/>
        </p:nvSpPr>
        <p:spPr bwMode="gray">
          <a:xfrm>
            <a:off x="730436" y="128409"/>
            <a:ext cx="1620180" cy="369332"/>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800" b="1" dirty="0">
                <a:solidFill>
                  <a:schemeClr val="tx1">
                    <a:lumMod val="65000"/>
                    <a:lumOff val="35000"/>
                  </a:schemeClr>
                </a:solidFill>
                <a:latin typeface="+mn-ea"/>
                <a:ea typeface="+mn-ea"/>
                <a:cs typeface="+mn-ea"/>
                <a:sym typeface="方正兰亭黑_GBK" pitchFamily="2" charset="-122"/>
              </a:rPr>
              <a:t>此处添加标题</a:t>
            </a:r>
            <a:endParaRPr lang="en-US" altLang="zh-CN" sz="1800" b="1" dirty="0">
              <a:solidFill>
                <a:schemeClr val="tx1">
                  <a:lumMod val="65000"/>
                  <a:lumOff val="35000"/>
                </a:schemeClr>
              </a:solidFill>
              <a:latin typeface="+mn-ea"/>
              <a:ea typeface="+mn-ea"/>
              <a:cs typeface="+mn-ea"/>
              <a:sym typeface="方正兰亭黑_GBK" pitchFamily="2" charset="-122"/>
            </a:endParaRPr>
          </a:p>
        </p:txBody>
      </p:sp>
      <p:cxnSp>
        <p:nvCxnSpPr>
          <p:cNvPr id="34" name="直接连接符 33"/>
          <p:cNvCxnSpPr/>
          <p:nvPr/>
        </p:nvCxnSpPr>
        <p:spPr>
          <a:xfrm>
            <a:off x="164359" y="640680"/>
            <a:ext cx="8617691" cy="0"/>
          </a:xfrm>
          <a:prstGeom prst="line">
            <a:avLst/>
          </a:prstGeom>
          <a:ln w="9525">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Tm="5000">
        <p14:flythrough/>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0-#ppt_w/2"/>
                                          </p:val>
                                        </p:tav>
                                        <p:tav tm="100000">
                                          <p:val>
                                            <p:strVal val="#ppt_x"/>
                                          </p:val>
                                        </p:tav>
                                      </p:tavLst>
                                    </p:anim>
                                    <p:anim calcmode="lin" valueType="num">
                                      <p:cBhvr additive="base">
                                        <p:cTn id="8" dur="75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ppt_x"/>
                                          </p:val>
                                        </p:tav>
                                        <p:tav tm="100000">
                                          <p:val>
                                            <p:strVal val="#ppt_x"/>
                                          </p:val>
                                        </p:tav>
                                      </p:tavLst>
                                    </p:anim>
                                    <p:anim calcmode="lin" valueType="num">
                                      <p:cBhvr additive="base">
                                        <p:cTn id="12" dur="750" fill="hold"/>
                                        <p:tgtEl>
                                          <p:spTgt spid="17"/>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750" fill="hold"/>
                                        <p:tgtEl>
                                          <p:spTgt spid="19"/>
                                        </p:tgtEl>
                                        <p:attrNameLst>
                                          <p:attrName>ppt_x</p:attrName>
                                        </p:attrNameLst>
                                      </p:cBhvr>
                                      <p:tavLst>
                                        <p:tav tm="0">
                                          <p:val>
                                            <p:strVal val="1+#ppt_w/2"/>
                                          </p:val>
                                        </p:tav>
                                        <p:tav tm="100000">
                                          <p:val>
                                            <p:strVal val="#ppt_x"/>
                                          </p:val>
                                        </p:tav>
                                      </p:tavLst>
                                    </p:anim>
                                    <p:anim calcmode="lin" valueType="num">
                                      <p:cBhvr additive="base">
                                        <p:cTn id="20" dur="75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750" fill="hold"/>
                                        <p:tgtEl>
                                          <p:spTgt spid="20"/>
                                        </p:tgtEl>
                                        <p:attrNameLst>
                                          <p:attrName>ppt_x</p:attrName>
                                        </p:attrNameLst>
                                      </p:cBhvr>
                                      <p:tavLst>
                                        <p:tav tm="0">
                                          <p:val>
                                            <p:strVal val="#ppt_x"/>
                                          </p:val>
                                        </p:tav>
                                        <p:tav tm="100000">
                                          <p:val>
                                            <p:strVal val="#ppt_x"/>
                                          </p:val>
                                        </p:tav>
                                      </p:tavLst>
                                    </p:anim>
                                    <p:anim calcmode="lin" valueType="num">
                                      <p:cBhvr additive="base">
                                        <p:cTn id="24" dur="75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750" fill="hold"/>
                                        <p:tgtEl>
                                          <p:spTgt spid="21"/>
                                        </p:tgtEl>
                                        <p:attrNameLst>
                                          <p:attrName>ppt_x</p:attrName>
                                        </p:attrNameLst>
                                      </p:cBhvr>
                                      <p:tavLst>
                                        <p:tav tm="0">
                                          <p:val>
                                            <p:strVal val="0-#ppt_w/2"/>
                                          </p:val>
                                        </p:tav>
                                        <p:tav tm="100000">
                                          <p:val>
                                            <p:strVal val="#ppt_x"/>
                                          </p:val>
                                        </p:tav>
                                      </p:tavLst>
                                    </p:anim>
                                    <p:anim calcmode="lin" valueType="num">
                                      <p:cBhvr additive="base">
                                        <p:cTn id="28" dur="750" fill="hold"/>
                                        <p:tgtEl>
                                          <p:spTgt spid="21"/>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750" fill="hold"/>
                                        <p:tgtEl>
                                          <p:spTgt spid="26"/>
                                        </p:tgtEl>
                                        <p:attrNameLst>
                                          <p:attrName>ppt_w</p:attrName>
                                        </p:attrNameLst>
                                      </p:cBhvr>
                                      <p:tavLst>
                                        <p:tav tm="0">
                                          <p:val>
                                            <p:fltVal val="0"/>
                                          </p:val>
                                        </p:tav>
                                        <p:tav tm="100000">
                                          <p:val>
                                            <p:strVal val="#ppt_w"/>
                                          </p:val>
                                        </p:tav>
                                      </p:tavLst>
                                    </p:anim>
                                    <p:anim calcmode="lin" valueType="num">
                                      <p:cBhvr>
                                        <p:cTn id="33" dur="750" fill="hold"/>
                                        <p:tgtEl>
                                          <p:spTgt spid="26"/>
                                        </p:tgtEl>
                                        <p:attrNameLst>
                                          <p:attrName>ppt_h</p:attrName>
                                        </p:attrNameLst>
                                      </p:cBhvr>
                                      <p:tavLst>
                                        <p:tav tm="0">
                                          <p:val>
                                            <p:fltVal val="0"/>
                                          </p:val>
                                        </p:tav>
                                        <p:tav tm="100000">
                                          <p:val>
                                            <p:strVal val="#ppt_h"/>
                                          </p:val>
                                        </p:tav>
                                      </p:tavLst>
                                    </p:anim>
                                    <p:animEffect transition="in" filter="fade">
                                      <p:cBhvr>
                                        <p:cTn id="34" dur="750"/>
                                        <p:tgtEl>
                                          <p:spTgt spid="26"/>
                                        </p:tgtEl>
                                      </p:cBhvr>
                                    </p:animEffect>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750" fill="hold"/>
                                        <p:tgtEl>
                                          <p:spTgt spid="23"/>
                                        </p:tgtEl>
                                        <p:attrNameLst>
                                          <p:attrName>ppt_w</p:attrName>
                                        </p:attrNameLst>
                                      </p:cBhvr>
                                      <p:tavLst>
                                        <p:tav tm="0">
                                          <p:val>
                                            <p:fltVal val="0"/>
                                          </p:val>
                                        </p:tav>
                                        <p:tav tm="100000">
                                          <p:val>
                                            <p:strVal val="#ppt_w"/>
                                          </p:val>
                                        </p:tav>
                                      </p:tavLst>
                                    </p:anim>
                                    <p:anim calcmode="lin" valueType="num">
                                      <p:cBhvr>
                                        <p:cTn id="39" dur="750" fill="hold"/>
                                        <p:tgtEl>
                                          <p:spTgt spid="23"/>
                                        </p:tgtEl>
                                        <p:attrNameLst>
                                          <p:attrName>ppt_h</p:attrName>
                                        </p:attrNameLst>
                                      </p:cBhvr>
                                      <p:tavLst>
                                        <p:tav tm="0">
                                          <p:val>
                                            <p:fltVal val="0"/>
                                          </p:val>
                                        </p:tav>
                                        <p:tav tm="100000">
                                          <p:val>
                                            <p:strVal val="#ppt_h"/>
                                          </p:val>
                                        </p:tav>
                                      </p:tavLst>
                                    </p:anim>
                                    <p:animEffect transition="in" filter="fade">
                                      <p:cBhvr>
                                        <p:cTn id="40" dur="750"/>
                                        <p:tgtEl>
                                          <p:spTgt spid="23"/>
                                        </p:tgtEl>
                                      </p:cBhvr>
                                    </p:animEffect>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750" fill="hold"/>
                                        <p:tgtEl>
                                          <p:spTgt spid="24"/>
                                        </p:tgtEl>
                                        <p:attrNameLst>
                                          <p:attrName>ppt_w</p:attrName>
                                        </p:attrNameLst>
                                      </p:cBhvr>
                                      <p:tavLst>
                                        <p:tav tm="0">
                                          <p:val>
                                            <p:fltVal val="0"/>
                                          </p:val>
                                        </p:tav>
                                        <p:tav tm="100000">
                                          <p:val>
                                            <p:strVal val="#ppt_w"/>
                                          </p:val>
                                        </p:tav>
                                      </p:tavLst>
                                    </p:anim>
                                    <p:anim calcmode="lin" valueType="num">
                                      <p:cBhvr>
                                        <p:cTn id="45" dur="750" fill="hold"/>
                                        <p:tgtEl>
                                          <p:spTgt spid="24"/>
                                        </p:tgtEl>
                                        <p:attrNameLst>
                                          <p:attrName>ppt_h</p:attrName>
                                        </p:attrNameLst>
                                      </p:cBhvr>
                                      <p:tavLst>
                                        <p:tav tm="0">
                                          <p:val>
                                            <p:fltVal val="0"/>
                                          </p:val>
                                        </p:tav>
                                        <p:tav tm="100000">
                                          <p:val>
                                            <p:strVal val="#ppt_h"/>
                                          </p:val>
                                        </p:tav>
                                      </p:tavLst>
                                    </p:anim>
                                    <p:animEffect transition="in" filter="fade">
                                      <p:cBhvr>
                                        <p:cTn id="46" dur="750"/>
                                        <p:tgtEl>
                                          <p:spTgt spid="24"/>
                                        </p:tgtEl>
                                      </p:cBhvr>
                                    </p:animEffect>
                                  </p:childTnLst>
                                </p:cTn>
                              </p:par>
                            </p:childTnLst>
                          </p:cTn>
                        </p:par>
                        <p:par>
                          <p:cTn id="47" fill="hold">
                            <p:stCondLst>
                              <p:cond delay="4000"/>
                            </p:stCondLst>
                            <p:childTnLst>
                              <p:par>
                                <p:cTn id="48" presetID="53" presetClass="entr" presetSubtype="16"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750" fill="hold"/>
                                        <p:tgtEl>
                                          <p:spTgt spid="25"/>
                                        </p:tgtEl>
                                        <p:attrNameLst>
                                          <p:attrName>ppt_w</p:attrName>
                                        </p:attrNameLst>
                                      </p:cBhvr>
                                      <p:tavLst>
                                        <p:tav tm="0">
                                          <p:val>
                                            <p:fltVal val="0"/>
                                          </p:val>
                                        </p:tav>
                                        <p:tav tm="100000">
                                          <p:val>
                                            <p:strVal val="#ppt_w"/>
                                          </p:val>
                                        </p:tav>
                                      </p:tavLst>
                                    </p:anim>
                                    <p:anim calcmode="lin" valueType="num">
                                      <p:cBhvr>
                                        <p:cTn id="51" dur="750" fill="hold"/>
                                        <p:tgtEl>
                                          <p:spTgt spid="25"/>
                                        </p:tgtEl>
                                        <p:attrNameLst>
                                          <p:attrName>ppt_h</p:attrName>
                                        </p:attrNameLst>
                                      </p:cBhvr>
                                      <p:tavLst>
                                        <p:tav tm="0">
                                          <p:val>
                                            <p:fltVal val="0"/>
                                          </p:val>
                                        </p:tav>
                                        <p:tav tm="100000">
                                          <p:val>
                                            <p:strVal val="#ppt_h"/>
                                          </p:val>
                                        </p:tav>
                                      </p:tavLst>
                                    </p:anim>
                                    <p:animEffect transition="in" filter="fade">
                                      <p:cBhvr>
                                        <p:cTn id="52" dur="750"/>
                                        <p:tgtEl>
                                          <p:spTgt spid="2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p:cTn id="56" dur="750" fill="hold"/>
                                        <p:tgtEl>
                                          <p:spTgt spid="42"/>
                                        </p:tgtEl>
                                        <p:attrNameLst>
                                          <p:attrName>ppt_w</p:attrName>
                                        </p:attrNameLst>
                                      </p:cBhvr>
                                      <p:tavLst>
                                        <p:tav tm="0">
                                          <p:val>
                                            <p:fltVal val="0"/>
                                          </p:val>
                                        </p:tav>
                                        <p:tav tm="100000">
                                          <p:val>
                                            <p:strVal val="#ppt_w"/>
                                          </p:val>
                                        </p:tav>
                                      </p:tavLst>
                                    </p:anim>
                                    <p:anim calcmode="lin" valueType="num">
                                      <p:cBhvr>
                                        <p:cTn id="57" dur="750" fill="hold"/>
                                        <p:tgtEl>
                                          <p:spTgt spid="42"/>
                                        </p:tgtEl>
                                        <p:attrNameLst>
                                          <p:attrName>ppt_h</p:attrName>
                                        </p:attrNameLst>
                                      </p:cBhvr>
                                      <p:tavLst>
                                        <p:tav tm="0">
                                          <p:val>
                                            <p:fltVal val="0"/>
                                          </p:val>
                                        </p:tav>
                                        <p:tav tm="100000">
                                          <p:val>
                                            <p:strVal val="#ppt_h"/>
                                          </p:val>
                                        </p:tav>
                                      </p:tavLst>
                                    </p:anim>
                                    <p:animEffect transition="in" filter="fade">
                                      <p:cBhvr>
                                        <p:cTn id="58" dur="750"/>
                                        <p:tgtEl>
                                          <p:spTgt spid="42"/>
                                        </p:tgtEl>
                                      </p:cBhvr>
                                    </p:animEffect>
                                  </p:childTnLst>
                                </p:cTn>
                              </p:par>
                            </p:childTnLst>
                          </p:cTn>
                        </p:par>
                        <p:par>
                          <p:cTn id="59" fill="hold">
                            <p:stCondLst>
                              <p:cond delay="6000"/>
                            </p:stCondLst>
                            <p:childTnLst>
                              <p:par>
                                <p:cTn id="60" presetID="53" presetClass="entr" presetSubtype="16"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p:cTn id="62" dur="750" fill="hold"/>
                                        <p:tgtEl>
                                          <p:spTgt spid="41"/>
                                        </p:tgtEl>
                                        <p:attrNameLst>
                                          <p:attrName>ppt_w</p:attrName>
                                        </p:attrNameLst>
                                      </p:cBhvr>
                                      <p:tavLst>
                                        <p:tav tm="0">
                                          <p:val>
                                            <p:fltVal val="0"/>
                                          </p:val>
                                        </p:tav>
                                        <p:tav tm="100000">
                                          <p:val>
                                            <p:strVal val="#ppt_w"/>
                                          </p:val>
                                        </p:tav>
                                      </p:tavLst>
                                    </p:anim>
                                    <p:anim calcmode="lin" valueType="num">
                                      <p:cBhvr>
                                        <p:cTn id="63" dur="750" fill="hold"/>
                                        <p:tgtEl>
                                          <p:spTgt spid="41"/>
                                        </p:tgtEl>
                                        <p:attrNameLst>
                                          <p:attrName>ppt_h</p:attrName>
                                        </p:attrNameLst>
                                      </p:cBhvr>
                                      <p:tavLst>
                                        <p:tav tm="0">
                                          <p:val>
                                            <p:fltVal val="0"/>
                                          </p:val>
                                        </p:tav>
                                        <p:tav tm="100000">
                                          <p:val>
                                            <p:strVal val="#ppt_h"/>
                                          </p:val>
                                        </p:tav>
                                      </p:tavLst>
                                    </p:anim>
                                    <p:animEffect transition="in" filter="fade">
                                      <p:cBhvr>
                                        <p:cTn id="64" dur="750"/>
                                        <p:tgtEl>
                                          <p:spTgt spid="41"/>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600" fill="hold"/>
                                        <p:tgtEl>
                                          <p:spTgt spid="31"/>
                                        </p:tgtEl>
                                        <p:attrNameLst>
                                          <p:attrName>ppt_w</p:attrName>
                                        </p:attrNameLst>
                                      </p:cBhvr>
                                      <p:tavLst>
                                        <p:tav tm="0">
                                          <p:val>
                                            <p:fltVal val="0"/>
                                          </p:val>
                                        </p:tav>
                                        <p:tav tm="100000">
                                          <p:val>
                                            <p:strVal val="#ppt_w"/>
                                          </p:val>
                                        </p:tav>
                                      </p:tavLst>
                                    </p:anim>
                                    <p:anim calcmode="lin" valueType="num">
                                      <p:cBhvr>
                                        <p:cTn id="69" dur="600" fill="hold"/>
                                        <p:tgtEl>
                                          <p:spTgt spid="31"/>
                                        </p:tgtEl>
                                        <p:attrNameLst>
                                          <p:attrName>ppt_h</p:attrName>
                                        </p:attrNameLst>
                                      </p:cBhvr>
                                      <p:tavLst>
                                        <p:tav tm="0">
                                          <p:val>
                                            <p:fltVal val="0"/>
                                          </p:val>
                                        </p:tav>
                                        <p:tav tm="100000">
                                          <p:val>
                                            <p:strVal val="#ppt_h"/>
                                          </p:val>
                                        </p:tav>
                                      </p:tavLst>
                                    </p:anim>
                                    <p:animEffect transition="in" filter="fade">
                                      <p:cBhvr>
                                        <p:cTn id="70" dur="600"/>
                                        <p:tgtEl>
                                          <p:spTgt spid="31"/>
                                        </p:tgtEl>
                                      </p:cBhvr>
                                    </p:animEffect>
                                  </p:childTnLst>
                                </p:cTn>
                              </p:par>
                              <p:par>
                                <p:cTn id="71" presetID="22" presetClass="entr" presetSubtype="4" fill="hold" nodeType="withEffect">
                                  <p:stCondLst>
                                    <p:cond delay="250"/>
                                  </p:stCondLst>
                                  <p:childTnLst>
                                    <p:set>
                                      <p:cBhvr>
                                        <p:cTn id="72" dur="1" fill="hold">
                                          <p:stCondLst>
                                            <p:cond delay="0"/>
                                          </p:stCondLst>
                                        </p:cTn>
                                        <p:tgtEl>
                                          <p:spTgt spid="34"/>
                                        </p:tgtEl>
                                        <p:attrNameLst>
                                          <p:attrName>style.visibility</p:attrName>
                                        </p:attrNameLst>
                                      </p:cBhvr>
                                      <p:to>
                                        <p:strVal val="visible"/>
                                      </p:to>
                                    </p:set>
                                    <p:animEffect transition="in" filter="wipe(down)">
                                      <p:cBhvr>
                                        <p:cTn id="7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p:bldP spid="24" grpId="0"/>
      <p:bldP spid="25" grpId="0"/>
      <p:bldP spid="26" grpId="0"/>
      <p:bldP spid="41" grpId="0"/>
      <p:bldP spid="42" grpId="0"/>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rot="18900000">
            <a:off x="1827093" y="2778110"/>
            <a:ext cx="756036" cy="0"/>
          </a:xfrm>
          <a:prstGeom prst="line">
            <a:avLst/>
          </a:prstGeom>
          <a:ln w="3175">
            <a:solidFill>
              <a:schemeClr val="bg2">
                <a:lumMod val="6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2700000" flipH="1">
            <a:off x="3062841" y="2793841"/>
            <a:ext cx="756036" cy="0"/>
          </a:xfrm>
          <a:prstGeom prst="line">
            <a:avLst/>
          </a:prstGeom>
          <a:ln w="3175">
            <a:solidFill>
              <a:schemeClr val="bg2">
                <a:lumMod val="6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7" name="组合 1"/>
          <p:cNvGrpSpPr/>
          <p:nvPr/>
        </p:nvGrpSpPr>
        <p:grpSpPr>
          <a:xfrm>
            <a:off x="683568" y="1792804"/>
            <a:ext cx="1763768" cy="700388"/>
            <a:chOff x="6278307" y="2195545"/>
            <a:chExt cx="1764006" cy="700483"/>
          </a:xfrm>
        </p:grpSpPr>
        <p:sp>
          <p:nvSpPr>
            <p:cNvPr id="28" name="TextBox 20"/>
            <p:cNvSpPr txBox="1"/>
            <p:nvPr/>
          </p:nvSpPr>
          <p:spPr bwMode="auto">
            <a:xfrm>
              <a:off x="6397269" y="2494098"/>
              <a:ext cx="1526083" cy="401930"/>
            </a:xfrm>
            <a:prstGeom prst="rect">
              <a:avLst/>
            </a:prstGeom>
            <a:noFill/>
          </p:spPr>
          <p:txBody>
            <a:bodyPr vert="horz" wrap="square" lIns="93283" tIns="46642" rIns="93283" bIns="4664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000" dirty="0">
                  <a:solidFill>
                    <a:schemeClr val="tx1">
                      <a:lumMod val="65000"/>
                      <a:lumOff val="35000"/>
                    </a:schemeClr>
                  </a:solidFill>
                  <a:latin typeface="+mn-ea"/>
                  <a:cs typeface="宋体" panose="02010600030101010101" pitchFamily="2" charset="-122"/>
                </a:rPr>
                <a:t>单击此处添加段落文本单击</a:t>
              </a:r>
              <a:r>
                <a:rPr lang="zh-CN" altLang="en-US" sz="1000" dirty="0">
                  <a:solidFill>
                    <a:schemeClr val="tx1">
                      <a:lumMod val="65000"/>
                      <a:lumOff val="35000"/>
                    </a:schemeClr>
                  </a:solidFill>
                  <a:latin typeface="+mn-ea"/>
                </a:rPr>
                <a:t>此处添加段落文本</a:t>
              </a:r>
            </a:p>
          </p:txBody>
        </p:sp>
        <p:sp>
          <p:nvSpPr>
            <p:cNvPr id="29" name="TextBox 19"/>
            <p:cNvSpPr txBox="1">
              <a:spLocks noChangeArrowheads="1"/>
            </p:cNvSpPr>
            <p:nvPr/>
          </p:nvSpPr>
          <p:spPr bwMode="auto">
            <a:xfrm>
              <a:off x="6278307" y="2195545"/>
              <a:ext cx="1764006" cy="30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83" tIns="46642" rIns="93283" bIns="4664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400" dirty="0">
                  <a:solidFill>
                    <a:schemeClr val="tx1">
                      <a:lumMod val="65000"/>
                      <a:lumOff val="35000"/>
                    </a:schemeClr>
                  </a:solidFill>
                  <a:latin typeface="+mn-ea"/>
                  <a:cs typeface="宋体" panose="02010600030101010101" pitchFamily="2" charset="-122"/>
                </a:rPr>
                <a:t>添加标题</a:t>
              </a:r>
            </a:p>
          </p:txBody>
        </p:sp>
      </p:grpSp>
      <p:cxnSp>
        <p:nvCxnSpPr>
          <p:cNvPr id="30" name="直接连接符 29"/>
          <p:cNvCxnSpPr/>
          <p:nvPr/>
        </p:nvCxnSpPr>
        <p:spPr>
          <a:xfrm rot="18900000">
            <a:off x="4083251" y="2778110"/>
            <a:ext cx="756036" cy="0"/>
          </a:xfrm>
          <a:prstGeom prst="line">
            <a:avLst/>
          </a:prstGeom>
          <a:ln w="3175">
            <a:solidFill>
              <a:schemeClr val="bg2">
                <a:lumMod val="6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1" name="组合 1"/>
          <p:cNvGrpSpPr/>
          <p:nvPr/>
        </p:nvGrpSpPr>
        <p:grpSpPr>
          <a:xfrm>
            <a:off x="3059436" y="1792804"/>
            <a:ext cx="1763768" cy="700388"/>
            <a:chOff x="6278307" y="2195545"/>
            <a:chExt cx="1764006" cy="700483"/>
          </a:xfrm>
        </p:grpSpPr>
        <p:sp>
          <p:nvSpPr>
            <p:cNvPr id="32" name="TextBox 20"/>
            <p:cNvSpPr txBox="1"/>
            <p:nvPr/>
          </p:nvSpPr>
          <p:spPr bwMode="auto">
            <a:xfrm>
              <a:off x="6397269" y="2494098"/>
              <a:ext cx="1526083" cy="401930"/>
            </a:xfrm>
            <a:prstGeom prst="rect">
              <a:avLst/>
            </a:prstGeom>
            <a:noFill/>
          </p:spPr>
          <p:txBody>
            <a:bodyPr vert="horz" wrap="square" lIns="93283" tIns="46642" rIns="93283" bIns="4664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000" dirty="0">
                  <a:solidFill>
                    <a:schemeClr val="tx1">
                      <a:lumMod val="65000"/>
                      <a:lumOff val="35000"/>
                    </a:schemeClr>
                  </a:solidFill>
                  <a:latin typeface="+mn-ea"/>
                  <a:cs typeface="宋体" panose="02010600030101010101" pitchFamily="2" charset="-122"/>
                </a:rPr>
                <a:t>单击此处添加段落文本单击</a:t>
              </a:r>
              <a:r>
                <a:rPr lang="zh-CN" altLang="en-US" sz="1000" dirty="0">
                  <a:solidFill>
                    <a:schemeClr val="tx1">
                      <a:lumMod val="65000"/>
                      <a:lumOff val="35000"/>
                    </a:schemeClr>
                  </a:solidFill>
                  <a:latin typeface="+mn-ea"/>
                </a:rPr>
                <a:t>此处添加段落文本</a:t>
              </a:r>
            </a:p>
          </p:txBody>
        </p:sp>
        <p:sp>
          <p:nvSpPr>
            <p:cNvPr id="33" name="TextBox 19"/>
            <p:cNvSpPr txBox="1">
              <a:spLocks noChangeArrowheads="1"/>
            </p:cNvSpPr>
            <p:nvPr/>
          </p:nvSpPr>
          <p:spPr bwMode="auto">
            <a:xfrm>
              <a:off x="6278307" y="2195545"/>
              <a:ext cx="1764006" cy="30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83" tIns="46642" rIns="93283" bIns="4664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400" dirty="0">
                  <a:solidFill>
                    <a:schemeClr val="tx1">
                      <a:lumMod val="65000"/>
                      <a:lumOff val="35000"/>
                    </a:schemeClr>
                  </a:solidFill>
                  <a:latin typeface="+mn-ea"/>
                  <a:cs typeface="宋体" panose="02010600030101010101" pitchFamily="2" charset="-122"/>
                </a:rPr>
                <a:t>添加标题</a:t>
              </a:r>
            </a:p>
          </p:txBody>
        </p:sp>
      </p:grpSp>
      <p:cxnSp>
        <p:nvCxnSpPr>
          <p:cNvPr id="34" name="直接连接符 33"/>
          <p:cNvCxnSpPr/>
          <p:nvPr/>
        </p:nvCxnSpPr>
        <p:spPr>
          <a:xfrm rot="2700000" flipH="1">
            <a:off x="5382746" y="2793841"/>
            <a:ext cx="756036" cy="0"/>
          </a:xfrm>
          <a:prstGeom prst="line">
            <a:avLst/>
          </a:prstGeom>
          <a:ln w="3175">
            <a:solidFill>
              <a:schemeClr val="bg2">
                <a:lumMod val="6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rot="18900000">
            <a:off x="6440522" y="2821474"/>
            <a:ext cx="756036" cy="0"/>
          </a:xfrm>
          <a:prstGeom prst="line">
            <a:avLst/>
          </a:prstGeom>
          <a:ln w="3175">
            <a:solidFill>
              <a:schemeClr val="bg2">
                <a:lumMod val="6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6" name="组合 1"/>
          <p:cNvGrpSpPr/>
          <p:nvPr/>
        </p:nvGrpSpPr>
        <p:grpSpPr>
          <a:xfrm>
            <a:off x="5435304" y="1792804"/>
            <a:ext cx="1763768" cy="700388"/>
            <a:chOff x="6278307" y="2195545"/>
            <a:chExt cx="1764006" cy="700483"/>
          </a:xfrm>
        </p:grpSpPr>
        <p:sp>
          <p:nvSpPr>
            <p:cNvPr id="37" name="TextBox 20"/>
            <p:cNvSpPr txBox="1"/>
            <p:nvPr/>
          </p:nvSpPr>
          <p:spPr bwMode="auto">
            <a:xfrm>
              <a:off x="6397269" y="2494098"/>
              <a:ext cx="1526083" cy="401930"/>
            </a:xfrm>
            <a:prstGeom prst="rect">
              <a:avLst/>
            </a:prstGeom>
            <a:noFill/>
          </p:spPr>
          <p:txBody>
            <a:bodyPr vert="horz" wrap="square" lIns="93283" tIns="46642" rIns="93283" bIns="4664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000" dirty="0">
                  <a:solidFill>
                    <a:schemeClr val="tx1">
                      <a:lumMod val="65000"/>
                      <a:lumOff val="35000"/>
                    </a:schemeClr>
                  </a:solidFill>
                  <a:latin typeface="+mn-ea"/>
                  <a:cs typeface="宋体" panose="02010600030101010101" pitchFamily="2" charset="-122"/>
                </a:rPr>
                <a:t>单击此处添加段落文本单击</a:t>
              </a:r>
              <a:r>
                <a:rPr lang="zh-CN" altLang="en-US" sz="1000" dirty="0">
                  <a:solidFill>
                    <a:schemeClr val="tx1">
                      <a:lumMod val="65000"/>
                      <a:lumOff val="35000"/>
                    </a:schemeClr>
                  </a:solidFill>
                  <a:latin typeface="+mn-ea"/>
                </a:rPr>
                <a:t>此处添加段落文本</a:t>
              </a:r>
            </a:p>
          </p:txBody>
        </p:sp>
        <p:sp>
          <p:nvSpPr>
            <p:cNvPr id="38" name="TextBox 19"/>
            <p:cNvSpPr txBox="1">
              <a:spLocks noChangeArrowheads="1"/>
            </p:cNvSpPr>
            <p:nvPr/>
          </p:nvSpPr>
          <p:spPr bwMode="auto">
            <a:xfrm>
              <a:off x="6278307" y="2195545"/>
              <a:ext cx="1764006" cy="30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83" tIns="46642" rIns="93283" bIns="4664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400" dirty="0">
                  <a:solidFill>
                    <a:schemeClr val="tx1">
                      <a:lumMod val="65000"/>
                      <a:lumOff val="35000"/>
                    </a:schemeClr>
                  </a:solidFill>
                  <a:latin typeface="+mn-ea"/>
                  <a:cs typeface="宋体" panose="02010600030101010101" pitchFamily="2" charset="-122"/>
                </a:rPr>
                <a:t>添加标题</a:t>
              </a:r>
            </a:p>
          </p:txBody>
        </p:sp>
      </p:grpSp>
      <p:grpSp>
        <p:nvGrpSpPr>
          <p:cNvPr id="39" name="组合 1"/>
          <p:cNvGrpSpPr/>
          <p:nvPr/>
        </p:nvGrpSpPr>
        <p:grpSpPr>
          <a:xfrm>
            <a:off x="1871502" y="3242539"/>
            <a:ext cx="1763768" cy="700388"/>
            <a:chOff x="6278307" y="2195545"/>
            <a:chExt cx="1764006" cy="700483"/>
          </a:xfrm>
        </p:grpSpPr>
        <p:sp>
          <p:nvSpPr>
            <p:cNvPr id="40" name="TextBox 20"/>
            <p:cNvSpPr txBox="1"/>
            <p:nvPr/>
          </p:nvSpPr>
          <p:spPr bwMode="auto">
            <a:xfrm>
              <a:off x="6397269" y="2494098"/>
              <a:ext cx="1526083" cy="401930"/>
            </a:xfrm>
            <a:prstGeom prst="rect">
              <a:avLst/>
            </a:prstGeom>
            <a:noFill/>
          </p:spPr>
          <p:txBody>
            <a:bodyPr vert="horz" wrap="square" lIns="93283" tIns="46642" rIns="93283" bIns="4664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000" dirty="0">
                  <a:solidFill>
                    <a:schemeClr val="tx1">
                      <a:lumMod val="65000"/>
                      <a:lumOff val="35000"/>
                    </a:schemeClr>
                  </a:solidFill>
                  <a:latin typeface="+mn-ea"/>
                  <a:cs typeface="宋体" panose="02010600030101010101" pitchFamily="2" charset="-122"/>
                </a:rPr>
                <a:t>单击此处添加段落文本单击</a:t>
              </a:r>
              <a:r>
                <a:rPr lang="zh-CN" altLang="en-US" sz="1000" dirty="0">
                  <a:solidFill>
                    <a:schemeClr val="tx1">
                      <a:lumMod val="65000"/>
                      <a:lumOff val="35000"/>
                    </a:schemeClr>
                  </a:solidFill>
                  <a:latin typeface="+mn-ea"/>
                </a:rPr>
                <a:t>此处添加段落文本</a:t>
              </a:r>
            </a:p>
          </p:txBody>
        </p:sp>
        <p:sp>
          <p:nvSpPr>
            <p:cNvPr id="43" name="TextBox 19"/>
            <p:cNvSpPr txBox="1">
              <a:spLocks noChangeArrowheads="1"/>
            </p:cNvSpPr>
            <p:nvPr/>
          </p:nvSpPr>
          <p:spPr bwMode="auto">
            <a:xfrm>
              <a:off x="6278307" y="2195545"/>
              <a:ext cx="1764006" cy="30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83" tIns="46642" rIns="93283" bIns="4664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400" dirty="0">
                  <a:solidFill>
                    <a:schemeClr val="tx1">
                      <a:lumMod val="65000"/>
                      <a:lumOff val="35000"/>
                    </a:schemeClr>
                  </a:solidFill>
                  <a:latin typeface="+mn-ea"/>
                  <a:cs typeface="宋体" panose="02010600030101010101" pitchFamily="2" charset="-122"/>
                </a:rPr>
                <a:t>添加标题</a:t>
              </a:r>
            </a:p>
          </p:txBody>
        </p:sp>
      </p:grpSp>
      <p:grpSp>
        <p:nvGrpSpPr>
          <p:cNvPr id="44" name="组合 1"/>
          <p:cNvGrpSpPr/>
          <p:nvPr/>
        </p:nvGrpSpPr>
        <p:grpSpPr>
          <a:xfrm>
            <a:off x="4247370" y="3242539"/>
            <a:ext cx="1763768" cy="700388"/>
            <a:chOff x="6278307" y="2195545"/>
            <a:chExt cx="1764006" cy="700483"/>
          </a:xfrm>
        </p:grpSpPr>
        <p:sp>
          <p:nvSpPr>
            <p:cNvPr id="45" name="TextBox 20"/>
            <p:cNvSpPr txBox="1"/>
            <p:nvPr/>
          </p:nvSpPr>
          <p:spPr bwMode="auto">
            <a:xfrm>
              <a:off x="6397269" y="2494098"/>
              <a:ext cx="1526083" cy="401930"/>
            </a:xfrm>
            <a:prstGeom prst="rect">
              <a:avLst/>
            </a:prstGeom>
            <a:noFill/>
          </p:spPr>
          <p:txBody>
            <a:bodyPr vert="horz" wrap="square" lIns="93283" tIns="46642" rIns="93283" bIns="4664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000" dirty="0">
                  <a:solidFill>
                    <a:schemeClr val="tx1">
                      <a:lumMod val="65000"/>
                      <a:lumOff val="35000"/>
                    </a:schemeClr>
                  </a:solidFill>
                  <a:latin typeface="+mn-ea"/>
                  <a:cs typeface="宋体" panose="02010600030101010101" pitchFamily="2" charset="-122"/>
                </a:rPr>
                <a:t>单击此处添加段落文本单击</a:t>
              </a:r>
              <a:r>
                <a:rPr lang="zh-CN" altLang="en-US" sz="1000" dirty="0">
                  <a:solidFill>
                    <a:schemeClr val="tx1">
                      <a:lumMod val="65000"/>
                      <a:lumOff val="35000"/>
                    </a:schemeClr>
                  </a:solidFill>
                  <a:latin typeface="+mn-ea"/>
                </a:rPr>
                <a:t>此处添加段落文本</a:t>
              </a:r>
            </a:p>
          </p:txBody>
        </p:sp>
        <p:sp>
          <p:nvSpPr>
            <p:cNvPr id="46" name="TextBox 19"/>
            <p:cNvSpPr txBox="1">
              <a:spLocks noChangeArrowheads="1"/>
            </p:cNvSpPr>
            <p:nvPr/>
          </p:nvSpPr>
          <p:spPr bwMode="auto">
            <a:xfrm>
              <a:off x="6278307" y="2195545"/>
              <a:ext cx="1764006" cy="30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83" tIns="46642" rIns="93283" bIns="4664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400" dirty="0">
                  <a:solidFill>
                    <a:schemeClr val="tx1">
                      <a:lumMod val="65000"/>
                      <a:lumOff val="35000"/>
                    </a:schemeClr>
                  </a:solidFill>
                  <a:latin typeface="+mn-ea"/>
                  <a:cs typeface="宋体" panose="02010600030101010101" pitchFamily="2" charset="-122"/>
                </a:rPr>
                <a:t>添加标题</a:t>
              </a:r>
            </a:p>
          </p:txBody>
        </p:sp>
      </p:grpSp>
      <p:grpSp>
        <p:nvGrpSpPr>
          <p:cNvPr id="47" name="组合 1"/>
          <p:cNvGrpSpPr/>
          <p:nvPr/>
        </p:nvGrpSpPr>
        <p:grpSpPr>
          <a:xfrm>
            <a:off x="6623237" y="3242539"/>
            <a:ext cx="1763768" cy="700388"/>
            <a:chOff x="6278307" y="2195545"/>
            <a:chExt cx="1764006" cy="700483"/>
          </a:xfrm>
        </p:grpSpPr>
        <p:sp>
          <p:nvSpPr>
            <p:cNvPr id="48" name="TextBox 20"/>
            <p:cNvSpPr txBox="1"/>
            <p:nvPr/>
          </p:nvSpPr>
          <p:spPr bwMode="auto">
            <a:xfrm>
              <a:off x="6397269" y="2494098"/>
              <a:ext cx="1526083" cy="401930"/>
            </a:xfrm>
            <a:prstGeom prst="rect">
              <a:avLst/>
            </a:prstGeom>
            <a:noFill/>
          </p:spPr>
          <p:txBody>
            <a:bodyPr vert="horz" wrap="square" lIns="93283" tIns="46642" rIns="93283" bIns="4664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000" dirty="0">
                  <a:solidFill>
                    <a:schemeClr val="tx1">
                      <a:lumMod val="65000"/>
                      <a:lumOff val="35000"/>
                    </a:schemeClr>
                  </a:solidFill>
                  <a:latin typeface="+mn-ea"/>
                  <a:cs typeface="宋体" panose="02010600030101010101" pitchFamily="2" charset="-122"/>
                </a:rPr>
                <a:t>单击此处添加段落文本单击</a:t>
              </a:r>
              <a:r>
                <a:rPr lang="zh-CN" altLang="en-US" sz="1000" dirty="0">
                  <a:solidFill>
                    <a:schemeClr val="tx1">
                      <a:lumMod val="65000"/>
                      <a:lumOff val="35000"/>
                    </a:schemeClr>
                  </a:solidFill>
                  <a:latin typeface="+mn-ea"/>
                </a:rPr>
                <a:t>此处添加段落文本</a:t>
              </a:r>
            </a:p>
          </p:txBody>
        </p:sp>
        <p:sp>
          <p:nvSpPr>
            <p:cNvPr id="49" name="TextBox 19"/>
            <p:cNvSpPr txBox="1">
              <a:spLocks noChangeArrowheads="1"/>
            </p:cNvSpPr>
            <p:nvPr/>
          </p:nvSpPr>
          <p:spPr bwMode="auto">
            <a:xfrm>
              <a:off x="6278307" y="2195545"/>
              <a:ext cx="1764006" cy="30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83" tIns="46642" rIns="93283" bIns="4664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400" dirty="0">
                  <a:solidFill>
                    <a:schemeClr val="tx1">
                      <a:lumMod val="65000"/>
                      <a:lumOff val="35000"/>
                    </a:schemeClr>
                  </a:solidFill>
                  <a:latin typeface="+mn-ea"/>
                  <a:cs typeface="宋体" panose="02010600030101010101" pitchFamily="2" charset="-122"/>
                </a:rPr>
                <a:t>添加标题</a:t>
              </a:r>
            </a:p>
          </p:txBody>
        </p:sp>
      </p:grpSp>
      <p:grpSp>
        <p:nvGrpSpPr>
          <p:cNvPr id="50" name="组合 49"/>
          <p:cNvGrpSpPr/>
          <p:nvPr/>
        </p:nvGrpSpPr>
        <p:grpSpPr>
          <a:xfrm>
            <a:off x="1302858" y="3046386"/>
            <a:ext cx="728265" cy="728265"/>
            <a:chOff x="1302940" y="2971177"/>
            <a:chExt cx="728363" cy="728363"/>
          </a:xfrm>
        </p:grpSpPr>
        <p:sp>
          <p:nvSpPr>
            <p:cNvPr id="51" name="椭圆 50"/>
            <p:cNvSpPr/>
            <p:nvPr/>
          </p:nvSpPr>
          <p:spPr>
            <a:xfrm>
              <a:off x="1302940" y="2971177"/>
              <a:ext cx="728363" cy="7283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lumMod val="20000"/>
                    <a:lumOff val="80000"/>
                  </a:schemeClr>
                </a:solidFill>
                <a:latin typeface="+mn-ea"/>
              </a:endParaRPr>
            </a:p>
          </p:txBody>
        </p:sp>
        <p:sp>
          <p:nvSpPr>
            <p:cNvPr id="52" name="TextBox 19"/>
            <p:cNvSpPr txBox="1">
              <a:spLocks noChangeArrowheads="1"/>
            </p:cNvSpPr>
            <p:nvPr/>
          </p:nvSpPr>
          <p:spPr bwMode="auto">
            <a:xfrm>
              <a:off x="1384014" y="3134366"/>
              <a:ext cx="566214" cy="40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83" tIns="46642" rIns="93283" bIns="4664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000" dirty="0">
                  <a:solidFill>
                    <a:schemeClr val="bg1">
                      <a:lumMod val="20000"/>
                      <a:lumOff val="80000"/>
                    </a:schemeClr>
                  </a:solidFill>
                  <a:latin typeface="+mn-ea"/>
                  <a:cs typeface="宋体" panose="02010600030101010101" pitchFamily="2" charset="-122"/>
                </a:rPr>
                <a:t>01</a:t>
              </a:r>
            </a:p>
          </p:txBody>
        </p:sp>
      </p:grpSp>
      <p:grpSp>
        <p:nvGrpSpPr>
          <p:cNvPr id="53" name="组合 52"/>
          <p:cNvGrpSpPr/>
          <p:nvPr/>
        </p:nvGrpSpPr>
        <p:grpSpPr>
          <a:xfrm>
            <a:off x="3586932" y="3046385"/>
            <a:ext cx="728265" cy="728265"/>
            <a:chOff x="3587321" y="2971176"/>
            <a:chExt cx="728363" cy="728363"/>
          </a:xfrm>
        </p:grpSpPr>
        <p:sp>
          <p:nvSpPr>
            <p:cNvPr id="54" name="椭圆 53"/>
            <p:cNvSpPr/>
            <p:nvPr/>
          </p:nvSpPr>
          <p:spPr>
            <a:xfrm>
              <a:off x="3587321" y="2971176"/>
              <a:ext cx="728363" cy="7283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lumMod val="20000"/>
                    <a:lumOff val="80000"/>
                  </a:schemeClr>
                </a:solidFill>
                <a:latin typeface="+mn-ea"/>
              </a:endParaRPr>
            </a:p>
          </p:txBody>
        </p:sp>
        <p:sp>
          <p:nvSpPr>
            <p:cNvPr id="55" name="TextBox 19"/>
            <p:cNvSpPr txBox="1">
              <a:spLocks noChangeArrowheads="1"/>
            </p:cNvSpPr>
            <p:nvPr/>
          </p:nvSpPr>
          <p:spPr bwMode="auto">
            <a:xfrm>
              <a:off x="3668395" y="3134365"/>
              <a:ext cx="566214" cy="40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83" tIns="46642" rIns="93283" bIns="4664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000" dirty="0">
                  <a:solidFill>
                    <a:schemeClr val="bg1">
                      <a:lumMod val="20000"/>
                      <a:lumOff val="80000"/>
                    </a:schemeClr>
                  </a:solidFill>
                  <a:latin typeface="+mn-ea"/>
                  <a:cs typeface="宋体" panose="02010600030101010101" pitchFamily="2" charset="-122"/>
                </a:rPr>
                <a:t>03</a:t>
              </a:r>
            </a:p>
          </p:txBody>
        </p:sp>
      </p:grpSp>
      <p:grpSp>
        <p:nvGrpSpPr>
          <p:cNvPr id="56" name="组合 55"/>
          <p:cNvGrpSpPr/>
          <p:nvPr/>
        </p:nvGrpSpPr>
        <p:grpSpPr>
          <a:xfrm>
            <a:off x="5897822" y="3046385"/>
            <a:ext cx="728265" cy="728265"/>
            <a:chOff x="5898524" y="2971176"/>
            <a:chExt cx="728363" cy="728363"/>
          </a:xfrm>
        </p:grpSpPr>
        <p:sp>
          <p:nvSpPr>
            <p:cNvPr id="57" name="椭圆 56"/>
            <p:cNvSpPr/>
            <p:nvPr/>
          </p:nvSpPr>
          <p:spPr>
            <a:xfrm>
              <a:off x="5898524" y="2971176"/>
              <a:ext cx="728363" cy="7283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lumMod val="20000"/>
                    <a:lumOff val="80000"/>
                  </a:schemeClr>
                </a:solidFill>
                <a:latin typeface="+mn-ea"/>
              </a:endParaRPr>
            </a:p>
          </p:txBody>
        </p:sp>
        <p:sp>
          <p:nvSpPr>
            <p:cNvPr id="58" name="TextBox 19"/>
            <p:cNvSpPr txBox="1">
              <a:spLocks noChangeArrowheads="1"/>
            </p:cNvSpPr>
            <p:nvPr/>
          </p:nvSpPr>
          <p:spPr bwMode="auto">
            <a:xfrm>
              <a:off x="5979598" y="3134365"/>
              <a:ext cx="566214" cy="40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83" tIns="46642" rIns="93283" bIns="4664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000" dirty="0">
                  <a:solidFill>
                    <a:schemeClr val="bg1">
                      <a:lumMod val="20000"/>
                      <a:lumOff val="80000"/>
                    </a:schemeClr>
                  </a:solidFill>
                  <a:latin typeface="+mn-ea"/>
                  <a:cs typeface="宋体" panose="02010600030101010101" pitchFamily="2" charset="-122"/>
                </a:rPr>
                <a:t>05</a:t>
              </a:r>
            </a:p>
          </p:txBody>
        </p:sp>
      </p:grpSp>
      <p:grpSp>
        <p:nvGrpSpPr>
          <p:cNvPr id="59" name="组合 58"/>
          <p:cNvGrpSpPr/>
          <p:nvPr/>
        </p:nvGrpSpPr>
        <p:grpSpPr>
          <a:xfrm>
            <a:off x="2445295" y="1904750"/>
            <a:ext cx="728265" cy="728265"/>
            <a:chOff x="2445531" y="1829388"/>
            <a:chExt cx="728363" cy="728363"/>
          </a:xfrm>
        </p:grpSpPr>
        <p:sp>
          <p:nvSpPr>
            <p:cNvPr id="60" name="椭圆 59"/>
            <p:cNvSpPr/>
            <p:nvPr/>
          </p:nvSpPr>
          <p:spPr>
            <a:xfrm>
              <a:off x="2445531" y="1829388"/>
              <a:ext cx="728363" cy="7283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lumMod val="20000"/>
                    <a:lumOff val="80000"/>
                  </a:schemeClr>
                </a:solidFill>
                <a:latin typeface="+mn-ea"/>
              </a:endParaRPr>
            </a:p>
          </p:txBody>
        </p:sp>
        <p:sp>
          <p:nvSpPr>
            <p:cNvPr id="61" name="TextBox 19"/>
            <p:cNvSpPr txBox="1">
              <a:spLocks noChangeArrowheads="1"/>
            </p:cNvSpPr>
            <p:nvPr/>
          </p:nvSpPr>
          <p:spPr bwMode="auto">
            <a:xfrm>
              <a:off x="2526605" y="1992577"/>
              <a:ext cx="566214" cy="40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83" tIns="46642" rIns="93283" bIns="4664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000" dirty="0">
                  <a:solidFill>
                    <a:schemeClr val="bg1">
                      <a:lumMod val="20000"/>
                      <a:lumOff val="80000"/>
                    </a:schemeClr>
                  </a:solidFill>
                  <a:latin typeface="+mn-ea"/>
                  <a:cs typeface="宋体" panose="02010600030101010101" pitchFamily="2" charset="-122"/>
                </a:rPr>
                <a:t>02</a:t>
              </a:r>
            </a:p>
          </p:txBody>
        </p:sp>
      </p:grpSp>
      <p:grpSp>
        <p:nvGrpSpPr>
          <p:cNvPr id="62" name="组合 61"/>
          <p:cNvGrpSpPr/>
          <p:nvPr/>
        </p:nvGrpSpPr>
        <p:grpSpPr>
          <a:xfrm>
            <a:off x="4728566" y="1904750"/>
            <a:ext cx="728265" cy="728265"/>
            <a:chOff x="4729110" y="1829388"/>
            <a:chExt cx="728363" cy="728363"/>
          </a:xfrm>
        </p:grpSpPr>
        <p:sp>
          <p:nvSpPr>
            <p:cNvPr id="63" name="椭圆 62"/>
            <p:cNvSpPr/>
            <p:nvPr/>
          </p:nvSpPr>
          <p:spPr>
            <a:xfrm>
              <a:off x="4729110" y="1829388"/>
              <a:ext cx="728363" cy="7283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lumMod val="20000"/>
                    <a:lumOff val="80000"/>
                  </a:schemeClr>
                </a:solidFill>
                <a:latin typeface="+mn-ea"/>
              </a:endParaRPr>
            </a:p>
          </p:txBody>
        </p:sp>
        <p:sp>
          <p:nvSpPr>
            <p:cNvPr id="64" name="TextBox 19"/>
            <p:cNvSpPr txBox="1">
              <a:spLocks noChangeArrowheads="1"/>
            </p:cNvSpPr>
            <p:nvPr/>
          </p:nvSpPr>
          <p:spPr bwMode="auto">
            <a:xfrm>
              <a:off x="4810184" y="1992577"/>
              <a:ext cx="566214" cy="40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83" tIns="46642" rIns="93283" bIns="4664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000" dirty="0">
                  <a:solidFill>
                    <a:schemeClr val="bg1">
                      <a:lumMod val="20000"/>
                      <a:lumOff val="80000"/>
                    </a:schemeClr>
                  </a:solidFill>
                  <a:latin typeface="+mn-ea"/>
                  <a:cs typeface="宋体" panose="02010600030101010101" pitchFamily="2" charset="-122"/>
                </a:rPr>
                <a:t>04</a:t>
              </a:r>
            </a:p>
          </p:txBody>
        </p:sp>
      </p:grpSp>
      <p:grpSp>
        <p:nvGrpSpPr>
          <p:cNvPr id="65" name="组合 64"/>
          <p:cNvGrpSpPr/>
          <p:nvPr/>
        </p:nvGrpSpPr>
        <p:grpSpPr>
          <a:xfrm>
            <a:off x="7039457" y="1904750"/>
            <a:ext cx="728265" cy="728265"/>
            <a:chOff x="7040313" y="1829388"/>
            <a:chExt cx="728363" cy="728363"/>
          </a:xfrm>
        </p:grpSpPr>
        <p:sp>
          <p:nvSpPr>
            <p:cNvPr id="66" name="椭圆 65"/>
            <p:cNvSpPr/>
            <p:nvPr/>
          </p:nvSpPr>
          <p:spPr>
            <a:xfrm>
              <a:off x="7040313" y="1829388"/>
              <a:ext cx="728363" cy="7283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lumMod val="20000"/>
                    <a:lumOff val="80000"/>
                  </a:schemeClr>
                </a:solidFill>
                <a:latin typeface="+mn-ea"/>
              </a:endParaRPr>
            </a:p>
          </p:txBody>
        </p:sp>
        <p:sp>
          <p:nvSpPr>
            <p:cNvPr id="67" name="TextBox 19"/>
            <p:cNvSpPr txBox="1">
              <a:spLocks noChangeArrowheads="1"/>
            </p:cNvSpPr>
            <p:nvPr/>
          </p:nvSpPr>
          <p:spPr bwMode="auto">
            <a:xfrm>
              <a:off x="7121387" y="1992577"/>
              <a:ext cx="566214" cy="40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83" tIns="46642" rIns="93283" bIns="4664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000" dirty="0">
                  <a:solidFill>
                    <a:schemeClr val="bg1">
                      <a:lumMod val="20000"/>
                      <a:lumOff val="80000"/>
                    </a:schemeClr>
                  </a:solidFill>
                  <a:latin typeface="+mn-ea"/>
                  <a:cs typeface="宋体" panose="02010600030101010101" pitchFamily="2" charset="-122"/>
                </a:rPr>
                <a:t>06</a:t>
              </a:r>
            </a:p>
          </p:txBody>
        </p:sp>
      </p:grpSp>
      <p:sp>
        <p:nvSpPr>
          <p:cNvPr id="72" name="矩形 71"/>
          <p:cNvSpPr/>
          <p:nvPr/>
        </p:nvSpPr>
        <p:spPr>
          <a:xfrm>
            <a:off x="0" y="5059680"/>
            <a:ext cx="7231380" cy="838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a:off x="8854440" y="5052060"/>
            <a:ext cx="28956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Text Box 7"/>
          <p:cNvSpPr txBox="1">
            <a:spLocks noChangeArrowheads="1"/>
          </p:cNvSpPr>
          <p:nvPr/>
        </p:nvSpPr>
        <p:spPr bwMode="gray">
          <a:xfrm>
            <a:off x="7265400" y="4932500"/>
            <a:ext cx="1620180" cy="230832"/>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900" dirty="0">
                <a:solidFill>
                  <a:schemeClr val="tx1">
                    <a:lumMod val="65000"/>
                    <a:lumOff val="35000"/>
                  </a:schemeClr>
                </a:solidFill>
                <a:latin typeface="+mn-ea"/>
                <a:ea typeface="+mn-ea"/>
                <a:cs typeface="+mn-ea"/>
                <a:sym typeface="方正兰亭黑_GBK" pitchFamily="2" charset="-122"/>
              </a:rPr>
              <a:t>广西医科大学第一附属医院</a:t>
            </a:r>
            <a:endParaRPr lang="en-US" altLang="zh-CN" sz="900" dirty="0">
              <a:solidFill>
                <a:schemeClr val="tx1">
                  <a:lumMod val="65000"/>
                  <a:lumOff val="35000"/>
                </a:schemeClr>
              </a:solidFill>
              <a:latin typeface="+mn-ea"/>
              <a:ea typeface="+mn-ea"/>
              <a:cs typeface="+mn-ea"/>
              <a:sym typeface="方正兰亭黑_GBK" pitchFamily="2" charset="-122"/>
            </a:endParaRPr>
          </a:p>
        </p:txBody>
      </p:sp>
      <p:sp>
        <p:nvSpPr>
          <p:cNvPr id="75" name="十字形 74"/>
          <p:cNvSpPr/>
          <p:nvPr/>
        </p:nvSpPr>
        <p:spPr>
          <a:xfrm>
            <a:off x="185315" y="162455"/>
            <a:ext cx="330411" cy="330411"/>
          </a:xfrm>
          <a:prstGeom prst="plus">
            <a:avLst>
              <a:gd name="adj" fmla="val 33095"/>
            </a:avLst>
          </a:prstGeom>
          <a:solidFill>
            <a:srgbClr val="F98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9BA"/>
              </a:solidFill>
              <a:cs typeface="+mn-ea"/>
              <a:sym typeface="+mn-lt"/>
            </a:endParaRPr>
          </a:p>
        </p:txBody>
      </p:sp>
      <p:sp>
        <p:nvSpPr>
          <p:cNvPr id="76" name="矩形 75"/>
          <p:cNvSpPr/>
          <p:nvPr/>
        </p:nvSpPr>
        <p:spPr>
          <a:xfrm>
            <a:off x="121920" y="121920"/>
            <a:ext cx="457200" cy="411480"/>
          </a:xfrm>
          <a:prstGeom prst="rect">
            <a:avLst/>
          </a:prstGeom>
          <a:noFill/>
          <a:ln>
            <a:solidFill>
              <a:srgbClr val="F98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Text Box 7"/>
          <p:cNvSpPr txBox="1">
            <a:spLocks noChangeArrowheads="1"/>
          </p:cNvSpPr>
          <p:nvPr/>
        </p:nvSpPr>
        <p:spPr bwMode="gray">
          <a:xfrm>
            <a:off x="730436" y="128409"/>
            <a:ext cx="1620180" cy="369332"/>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800" b="1" dirty="0">
                <a:solidFill>
                  <a:schemeClr val="tx1">
                    <a:lumMod val="65000"/>
                    <a:lumOff val="35000"/>
                  </a:schemeClr>
                </a:solidFill>
                <a:latin typeface="+mn-ea"/>
                <a:ea typeface="+mn-ea"/>
                <a:cs typeface="+mn-ea"/>
                <a:sym typeface="方正兰亭黑_GBK" pitchFamily="2" charset="-122"/>
              </a:rPr>
              <a:t>此处添加标题</a:t>
            </a:r>
            <a:endParaRPr lang="en-US" altLang="zh-CN" sz="1800" b="1" dirty="0">
              <a:solidFill>
                <a:schemeClr val="tx1">
                  <a:lumMod val="65000"/>
                  <a:lumOff val="35000"/>
                </a:schemeClr>
              </a:solidFill>
              <a:latin typeface="+mn-ea"/>
              <a:ea typeface="+mn-ea"/>
              <a:cs typeface="+mn-ea"/>
              <a:sym typeface="方正兰亭黑_GBK" pitchFamily="2" charset="-122"/>
            </a:endParaRPr>
          </a:p>
        </p:txBody>
      </p:sp>
      <p:cxnSp>
        <p:nvCxnSpPr>
          <p:cNvPr id="78" name="直接连接符 77"/>
          <p:cNvCxnSpPr/>
          <p:nvPr/>
        </p:nvCxnSpPr>
        <p:spPr>
          <a:xfrm>
            <a:off x="164359" y="640680"/>
            <a:ext cx="8617691" cy="0"/>
          </a:xfrm>
          <a:prstGeom prst="line">
            <a:avLst/>
          </a:prstGeom>
          <a:ln w="9525">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Tm="5000">
        <p14:flythrough/>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down)">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up)">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down)">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500"/>
                                        <p:tgtEl>
                                          <p:spTgt spid="65"/>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anim calcmode="lin" valueType="num">
                                      <p:cBhvr>
                                        <p:cTn id="63" dur="500" fill="hold"/>
                                        <p:tgtEl>
                                          <p:spTgt spid="27"/>
                                        </p:tgtEl>
                                        <p:attrNameLst>
                                          <p:attrName>ppt_x</p:attrName>
                                        </p:attrNameLst>
                                      </p:cBhvr>
                                      <p:tavLst>
                                        <p:tav tm="0">
                                          <p:val>
                                            <p:strVal val="#ppt_x"/>
                                          </p:val>
                                        </p:tav>
                                        <p:tav tm="100000">
                                          <p:val>
                                            <p:strVal val="#ppt_x"/>
                                          </p:val>
                                        </p:tav>
                                      </p:tavLst>
                                    </p:anim>
                                    <p:anim calcmode="lin" valueType="num">
                                      <p:cBhvr>
                                        <p:cTn id="64" dur="500" fill="hold"/>
                                        <p:tgtEl>
                                          <p:spTgt spid="27"/>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anim calcmode="lin" valueType="num">
                                      <p:cBhvr>
                                        <p:cTn id="68" dur="500" fill="hold"/>
                                        <p:tgtEl>
                                          <p:spTgt spid="31"/>
                                        </p:tgtEl>
                                        <p:attrNameLst>
                                          <p:attrName>ppt_x</p:attrName>
                                        </p:attrNameLst>
                                      </p:cBhvr>
                                      <p:tavLst>
                                        <p:tav tm="0">
                                          <p:val>
                                            <p:strVal val="#ppt_x"/>
                                          </p:val>
                                        </p:tav>
                                        <p:tav tm="100000">
                                          <p:val>
                                            <p:strVal val="#ppt_x"/>
                                          </p:val>
                                        </p:tav>
                                      </p:tavLst>
                                    </p:anim>
                                    <p:anim calcmode="lin" valueType="num">
                                      <p:cBhvr>
                                        <p:cTn id="69" dur="500" fill="hold"/>
                                        <p:tgtEl>
                                          <p:spTgt spid="31"/>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anim calcmode="lin" valueType="num">
                                      <p:cBhvr>
                                        <p:cTn id="73" dur="500" fill="hold"/>
                                        <p:tgtEl>
                                          <p:spTgt spid="36"/>
                                        </p:tgtEl>
                                        <p:attrNameLst>
                                          <p:attrName>ppt_x</p:attrName>
                                        </p:attrNameLst>
                                      </p:cBhvr>
                                      <p:tavLst>
                                        <p:tav tm="0">
                                          <p:val>
                                            <p:strVal val="#ppt_x"/>
                                          </p:val>
                                        </p:tav>
                                        <p:tav tm="100000">
                                          <p:val>
                                            <p:strVal val="#ppt_x"/>
                                          </p:val>
                                        </p:tav>
                                      </p:tavLst>
                                    </p:anim>
                                    <p:anim calcmode="lin" valueType="num">
                                      <p:cBhvr>
                                        <p:cTn id="74"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nodeType="click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500"/>
                                        <p:tgtEl>
                                          <p:spTgt spid="39"/>
                                        </p:tgtEl>
                                      </p:cBhvr>
                                    </p:animEffect>
                                    <p:anim calcmode="lin" valueType="num">
                                      <p:cBhvr>
                                        <p:cTn id="80" dur="500" fill="hold"/>
                                        <p:tgtEl>
                                          <p:spTgt spid="39"/>
                                        </p:tgtEl>
                                        <p:attrNameLst>
                                          <p:attrName>ppt_x</p:attrName>
                                        </p:attrNameLst>
                                      </p:cBhvr>
                                      <p:tavLst>
                                        <p:tav tm="0">
                                          <p:val>
                                            <p:strVal val="#ppt_x"/>
                                          </p:val>
                                        </p:tav>
                                        <p:tav tm="100000">
                                          <p:val>
                                            <p:strVal val="#ppt_x"/>
                                          </p:val>
                                        </p:tav>
                                      </p:tavLst>
                                    </p:anim>
                                    <p:anim calcmode="lin" valueType="num">
                                      <p:cBhvr>
                                        <p:cTn id="81" dur="500" fill="hold"/>
                                        <p:tgtEl>
                                          <p:spTgt spid="39"/>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500"/>
                                        <p:tgtEl>
                                          <p:spTgt spid="44"/>
                                        </p:tgtEl>
                                      </p:cBhvr>
                                    </p:animEffect>
                                    <p:anim calcmode="lin" valueType="num">
                                      <p:cBhvr>
                                        <p:cTn id="85" dur="500" fill="hold"/>
                                        <p:tgtEl>
                                          <p:spTgt spid="44"/>
                                        </p:tgtEl>
                                        <p:attrNameLst>
                                          <p:attrName>ppt_x</p:attrName>
                                        </p:attrNameLst>
                                      </p:cBhvr>
                                      <p:tavLst>
                                        <p:tav tm="0">
                                          <p:val>
                                            <p:strVal val="#ppt_x"/>
                                          </p:val>
                                        </p:tav>
                                        <p:tav tm="100000">
                                          <p:val>
                                            <p:strVal val="#ppt_x"/>
                                          </p:val>
                                        </p:tav>
                                      </p:tavLst>
                                    </p:anim>
                                    <p:anim calcmode="lin" valueType="num">
                                      <p:cBhvr>
                                        <p:cTn id="86" dur="500" fill="hold"/>
                                        <p:tgtEl>
                                          <p:spTgt spid="44"/>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7"/>
                                        </p:tgtEl>
                                        <p:attrNameLst>
                                          <p:attrName>style.visibility</p:attrName>
                                        </p:attrNameLst>
                                      </p:cBhvr>
                                      <p:to>
                                        <p:strVal val="visible"/>
                                      </p:to>
                                    </p:set>
                                    <p:animEffect transition="in" filter="fade">
                                      <p:cBhvr>
                                        <p:cTn id="89" dur="500"/>
                                        <p:tgtEl>
                                          <p:spTgt spid="47"/>
                                        </p:tgtEl>
                                      </p:cBhvr>
                                    </p:animEffect>
                                    <p:anim calcmode="lin" valueType="num">
                                      <p:cBhvr>
                                        <p:cTn id="90" dur="500" fill="hold"/>
                                        <p:tgtEl>
                                          <p:spTgt spid="47"/>
                                        </p:tgtEl>
                                        <p:attrNameLst>
                                          <p:attrName>ppt_x</p:attrName>
                                        </p:attrNameLst>
                                      </p:cBhvr>
                                      <p:tavLst>
                                        <p:tav tm="0">
                                          <p:val>
                                            <p:strVal val="#ppt_x"/>
                                          </p:val>
                                        </p:tav>
                                        <p:tav tm="100000">
                                          <p:val>
                                            <p:strVal val="#ppt_x"/>
                                          </p:val>
                                        </p:tav>
                                      </p:tavLst>
                                    </p:anim>
                                    <p:anim calcmode="lin" valueType="num">
                                      <p:cBhvr>
                                        <p:cTn id="91" dur="500" fill="hold"/>
                                        <p:tgtEl>
                                          <p:spTgt spid="47"/>
                                        </p:tgtEl>
                                        <p:attrNameLst>
                                          <p:attrName>ppt_y</p:attrName>
                                        </p:attrNameLst>
                                      </p:cBhvr>
                                      <p:tavLst>
                                        <p:tav tm="0">
                                          <p:val>
                                            <p:strVal val="#ppt_y-.1"/>
                                          </p:val>
                                        </p:tav>
                                        <p:tav tm="100000">
                                          <p:val>
                                            <p:strVal val="#ppt_y"/>
                                          </p:val>
                                        </p:tav>
                                      </p:tavLst>
                                    </p:anim>
                                  </p:childTnLst>
                                </p:cTn>
                              </p:par>
                            </p:childTnLst>
                          </p:cTn>
                        </p:par>
                        <p:par>
                          <p:cTn id="92" fill="hold">
                            <p:stCondLst>
                              <p:cond delay="500"/>
                            </p:stCondLst>
                            <p:childTnLst>
                              <p:par>
                                <p:cTn id="93" presetID="53" presetClass="entr" presetSubtype="16" fill="hold" grpId="0" nodeType="afterEffect">
                                  <p:stCondLst>
                                    <p:cond delay="0"/>
                                  </p:stCondLst>
                                  <p:childTnLst>
                                    <p:set>
                                      <p:cBhvr>
                                        <p:cTn id="94" dur="1" fill="hold">
                                          <p:stCondLst>
                                            <p:cond delay="0"/>
                                          </p:stCondLst>
                                        </p:cTn>
                                        <p:tgtEl>
                                          <p:spTgt spid="75"/>
                                        </p:tgtEl>
                                        <p:attrNameLst>
                                          <p:attrName>style.visibility</p:attrName>
                                        </p:attrNameLst>
                                      </p:cBhvr>
                                      <p:to>
                                        <p:strVal val="visible"/>
                                      </p:to>
                                    </p:set>
                                    <p:anim calcmode="lin" valueType="num">
                                      <p:cBhvr>
                                        <p:cTn id="95" dur="600" fill="hold"/>
                                        <p:tgtEl>
                                          <p:spTgt spid="75"/>
                                        </p:tgtEl>
                                        <p:attrNameLst>
                                          <p:attrName>ppt_w</p:attrName>
                                        </p:attrNameLst>
                                      </p:cBhvr>
                                      <p:tavLst>
                                        <p:tav tm="0">
                                          <p:val>
                                            <p:fltVal val="0"/>
                                          </p:val>
                                        </p:tav>
                                        <p:tav tm="100000">
                                          <p:val>
                                            <p:strVal val="#ppt_w"/>
                                          </p:val>
                                        </p:tav>
                                      </p:tavLst>
                                    </p:anim>
                                    <p:anim calcmode="lin" valueType="num">
                                      <p:cBhvr>
                                        <p:cTn id="96" dur="600" fill="hold"/>
                                        <p:tgtEl>
                                          <p:spTgt spid="75"/>
                                        </p:tgtEl>
                                        <p:attrNameLst>
                                          <p:attrName>ppt_h</p:attrName>
                                        </p:attrNameLst>
                                      </p:cBhvr>
                                      <p:tavLst>
                                        <p:tav tm="0">
                                          <p:val>
                                            <p:fltVal val="0"/>
                                          </p:val>
                                        </p:tav>
                                        <p:tav tm="100000">
                                          <p:val>
                                            <p:strVal val="#ppt_h"/>
                                          </p:val>
                                        </p:tav>
                                      </p:tavLst>
                                    </p:anim>
                                    <p:animEffect transition="in" filter="fade">
                                      <p:cBhvr>
                                        <p:cTn id="97" dur="600"/>
                                        <p:tgtEl>
                                          <p:spTgt spid="75"/>
                                        </p:tgtEl>
                                      </p:cBhvr>
                                    </p:animEffect>
                                  </p:childTnLst>
                                </p:cTn>
                              </p:par>
                              <p:par>
                                <p:cTn id="98" presetID="22" presetClass="entr" presetSubtype="4" fill="hold" nodeType="withEffect">
                                  <p:stCondLst>
                                    <p:cond delay="250"/>
                                  </p:stCondLst>
                                  <p:childTnLst>
                                    <p:set>
                                      <p:cBhvr>
                                        <p:cTn id="99" dur="1" fill="hold">
                                          <p:stCondLst>
                                            <p:cond delay="0"/>
                                          </p:stCondLst>
                                        </p:cTn>
                                        <p:tgtEl>
                                          <p:spTgt spid="78"/>
                                        </p:tgtEl>
                                        <p:attrNameLst>
                                          <p:attrName>style.visibility</p:attrName>
                                        </p:attrNameLst>
                                      </p:cBhvr>
                                      <p:to>
                                        <p:strVal val="visible"/>
                                      </p:to>
                                    </p:set>
                                    <p:animEffect transition="in" filter="wipe(down)">
                                      <p:cBhvr>
                                        <p:cTn id="100"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76"/>
          <p:cNvSpPr txBox="1"/>
          <p:nvPr/>
        </p:nvSpPr>
        <p:spPr>
          <a:xfrm>
            <a:off x="3901619" y="1594806"/>
            <a:ext cx="1535934" cy="507703"/>
          </a:xfrm>
          <a:prstGeom prst="rect">
            <a:avLst/>
          </a:prstGeom>
          <a:noFill/>
          <a:effectLst/>
        </p:spPr>
        <p:txBody>
          <a:bodyPr wrap="none" rtlCol="0">
            <a:spAutoFit/>
          </a:bodyPr>
          <a:lstStyle/>
          <a:p>
            <a:pPr algn="ctr"/>
            <a:r>
              <a:rPr lang="en-US" altLang="zh-CN" sz="2700" dirty="0">
                <a:solidFill>
                  <a:srgbClr val="F989BA"/>
                </a:solidFill>
                <a:cs typeface="+mn-ea"/>
                <a:sym typeface="+mn-lt"/>
              </a:rPr>
              <a:t>PART 02</a:t>
            </a:r>
            <a:endParaRPr lang="zh-CN" altLang="en-US" sz="2700" dirty="0">
              <a:solidFill>
                <a:srgbClr val="F989BA"/>
              </a:solidFill>
              <a:cs typeface="+mn-ea"/>
              <a:sym typeface="+mn-lt"/>
            </a:endParaRPr>
          </a:p>
        </p:txBody>
      </p:sp>
      <p:sp>
        <p:nvSpPr>
          <p:cNvPr id="23" name="文本框 21"/>
          <p:cNvSpPr txBox="1"/>
          <p:nvPr/>
        </p:nvSpPr>
        <p:spPr>
          <a:xfrm>
            <a:off x="1872403" y="2787586"/>
            <a:ext cx="5637897" cy="392415"/>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750" dirty="0">
                <a:solidFill>
                  <a:srgbClr val="F989BA"/>
                </a:solidFill>
                <a:cs typeface="+mn-ea"/>
                <a:sym typeface="+mn-lt"/>
              </a:rPr>
              <a:t>Fresh business general template</a:t>
            </a:r>
          </a:p>
          <a:p>
            <a:pPr algn="ctr">
              <a:lnSpc>
                <a:spcPct val="130000"/>
              </a:lnSpc>
            </a:pPr>
            <a:r>
              <a:rPr lang="en-US" altLang="zh-CN" sz="750" dirty="0">
                <a:solidFill>
                  <a:srgbClr val="F989BA"/>
                </a:solidFill>
                <a:cs typeface="+mn-ea"/>
                <a:sym typeface="+mn-lt"/>
              </a:rPr>
              <a:t>Applicable to enterprise introduction, summary report, sales marketing, chart </a:t>
            </a:r>
            <a:r>
              <a:rPr lang="en-US" altLang="zh-CN" sz="750" dirty="0" err="1">
                <a:solidFill>
                  <a:srgbClr val="F989BA"/>
                </a:solidFill>
                <a:cs typeface="+mn-ea"/>
                <a:sym typeface="+mn-lt"/>
              </a:rPr>
              <a:t>dataa</a:t>
            </a:r>
            <a:endParaRPr lang="zh-CN" altLang="en-US" sz="750" dirty="0">
              <a:solidFill>
                <a:srgbClr val="F989BA"/>
              </a:solidFill>
              <a:cs typeface="+mn-ea"/>
              <a:sym typeface="+mn-lt"/>
            </a:endParaRPr>
          </a:p>
        </p:txBody>
      </p:sp>
      <p:sp>
        <p:nvSpPr>
          <p:cNvPr id="27" name="TextBox 76"/>
          <p:cNvSpPr txBox="1"/>
          <p:nvPr/>
        </p:nvSpPr>
        <p:spPr>
          <a:xfrm>
            <a:off x="2045748" y="2087571"/>
            <a:ext cx="5021250" cy="600036"/>
          </a:xfrm>
          <a:prstGeom prst="rect">
            <a:avLst/>
          </a:prstGeom>
          <a:noFill/>
          <a:effectLst/>
        </p:spPr>
        <p:txBody>
          <a:bodyPr wrap="square" rtlCol="0">
            <a:spAutoFit/>
          </a:bodyPr>
          <a:lstStyle/>
          <a:p>
            <a:pPr algn="ctr"/>
            <a:r>
              <a:rPr lang="zh-CN" altLang="en-US" sz="3300" dirty="0">
                <a:solidFill>
                  <a:srgbClr val="F989BA"/>
                </a:solidFill>
                <a:cs typeface="+mn-ea"/>
                <a:sym typeface="+mn-lt"/>
              </a:rPr>
              <a:t>添加章节文本</a:t>
            </a:r>
          </a:p>
        </p:txBody>
      </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9851" b="33201"/>
          <a:stretch>
            <a:fillRect/>
          </a:stretch>
        </p:blipFill>
        <p:spPr>
          <a:xfrm>
            <a:off x="3352421" y="136931"/>
            <a:ext cx="2591179" cy="1448349"/>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2278381"/>
            <a:ext cx="9143998" cy="28651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6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1981646" y="1754000"/>
            <a:ext cx="1422180" cy="203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solidFill>
                  <a:schemeClr val="tx1">
                    <a:lumMod val="65000"/>
                    <a:lumOff val="35000"/>
                  </a:schemeClr>
                </a:solidFill>
                <a:latin typeface="+mn-ea"/>
                <a:cs typeface="+mn-ea"/>
                <a:sym typeface="+mn-lt"/>
              </a:rPr>
              <a:t>添加标题   </a:t>
            </a:r>
            <a:endParaRPr lang="en-US" altLang="zh-CN" sz="1400" dirty="0">
              <a:solidFill>
                <a:schemeClr val="tx1">
                  <a:lumMod val="65000"/>
                  <a:lumOff val="35000"/>
                </a:schemeClr>
              </a:solidFill>
              <a:latin typeface="+mn-ea"/>
              <a:cs typeface="+mn-ea"/>
              <a:sym typeface="+mn-lt"/>
            </a:endParaRPr>
          </a:p>
        </p:txBody>
      </p:sp>
      <p:sp>
        <p:nvSpPr>
          <p:cNvPr id="69" name="矩形 68"/>
          <p:cNvSpPr/>
          <p:nvPr/>
        </p:nvSpPr>
        <p:spPr>
          <a:xfrm>
            <a:off x="4926324" y="3205384"/>
            <a:ext cx="784284" cy="784284"/>
          </a:xfrm>
          <a:prstGeom prst="rect">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mn-ea"/>
              <a:cs typeface="+mn-ea"/>
              <a:sym typeface="+mn-lt"/>
            </a:endParaRPr>
          </a:p>
        </p:txBody>
      </p:sp>
      <p:sp>
        <p:nvSpPr>
          <p:cNvPr id="70" name="矩形 69"/>
          <p:cNvSpPr/>
          <p:nvPr/>
        </p:nvSpPr>
        <p:spPr>
          <a:xfrm>
            <a:off x="1110177" y="3227924"/>
            <a:ext cx="784284" cy="784284"/>
          </a:xfrm>
          <a:prstGeom prst="rect">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mn-ea"/>
              <a:cs typeface="+mn-ea"/>
              <a:sym typeface="+mn-lt"/>
            </a:endParaRPr>
          </a:p>
        </p:txBody>
      </p:sp>
      <p:sp>
        <p:nvSpPr>
          <p:cNvPr id="71" name="矩形 70"/>
          <p:cNvSpPr/>
          <p:nvPr/>
        </p:nvSpPr>
        <p:spPr>
          <a:xfrm>
            <a:off x="4921591" y="1754000"/>
            <a:ext cx="784284" cy="784284"/>
          </a:xfrm>
          <a:prstGeom prst="rect">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mn-ea"/>
              <a:cs typeface="+mn-ea"/>
              <a:sym typeface="+mn-lt"/>
            </a:endParaRPr>
          </a:p>
        </p:txBody>
      </p:sp>
      <p:sp>
        <p:nvSpPr>
          <p:cNvPr id="72" name="矩形 71"/>
          <p:cNvSpPr/>
          <p:nvPr/>
        </p:nvSpPr>
        <p:spPr>
          <a:xfrm>
            <a:off x="1134765" y="1754000"/>
            <a:ext cx="784284" cy="784284"/>
          </a:xfrm>
          <a:prstGeom prst="rect">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mn-ea"/>
              <a:cs typeface="+mn-ea"/>
              <a:sym typeface="+mn-lt"/>
            </a:endParaRPr>
          </a:p>
        </p:txBody>
      </p:sp>
      <p:grpSp>
        <p:nvGrpSpPr>
          <p:cNvPr id="73" name="组合 72"/>
          <p:cNvGrpSpPr/>
          <p:nvPr/>
        </p:nvGrpSpPr>
        <p:grpSpPr>
          <a:xfrm>
            <a:off x="1306367" y="1872656"/>
            <a:ext cx="456010" cy="507206"/>
            <a:chOff x="6735763" y="10544176"/>
            <a:chExt cx="608013" cy="676275"/>
          </a:xfrm>
          <a:solidFill>
            <a:schemeClr val="bg1"/>
          </a:solidFill>
        </p:grpSpPr>
        <p:sp>
          <p:nvSpPr>
            <p:cNvPr id="74" name="Freeform 1008"/>
            <p:cNvSpPr/>
            <p:nvPr/>
          </p:nvSpPr>
          <p:spPr bwMode="auto">
            <a:xfrm>
              <a:off x="6735763" y="10544176"/>
              <a:ext cx="608013" cy="153988"/>
            </a:xfrm>
            <a:custGeom>
              <a:avLst/>
              <a:gdLst>
                <a:gd name="T0" fmla="*/ 0 w 383"/>
                <a:gd name="T1" fmla="*/ 97 h 97"/>
                <a:gd name="T2" fmla="*/ 383 w 383"/>
                <a:gd name="T3" fmla="*/ 97 h 97"/>
                <a:gd name="T4" fmla="*/ 192 w 383"/>
                <a:gd name="T5" fmla="*/ 0 h 97"/>
                <a:gd name="T6" fmla="*/ 0 w 383"/>
                <a:gd name="T7" fmla="*/ 97 h 97"/>
              </a:gdLst>
              <a:ahLst/>
              <a:cxnLst>
                <a:cxn ang="0">
                  <a:pos x="T0" y="T1"/>
                </a:cxn>
                <a:cxn ang="0">
                  <a:pos x="T2" y="T3"/>
                </a:cxn>
                <a:cxn ang="0">
                  <a:pos x="T4" y="T5"/>
                </a:cxn>
                <a:cxn ang="0">
                  <a:pos x="T6" y="T7"/>
                </a:cxn>
              </a:cxnLst>
              <a:rect l="0" t="0" r="r" b="b"/>
              <a:pathLst>
                <a:path w="383" h="97">
                  <a:moveTo>
                    <a:pt x="0" y="97"/>
                  </a:moveTo>
                  <a:lnTo>
                    <a:pt x="383" y="97"/>
                  </a:lnTo>
                  <a:lnTo>
                    <a:pt x="192" y="0"/>
                  </a:lnTo>
                  <a:lnTo>
                    <a:pt x="0"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dirty="0">
                <a:solidFill>
                  <a:schemeClr val="tx2"/>
                </a:solidFill>
                <a:latin typeface="+mn-ea"/>
                <a:cs typeface="+mn-ea"/>
                <a:sym typeface="+mn-lt"/>
              </a:endParaRPr>
            </a:p>
          </p:txBody>
        </p:sp>
        <p:sp>
          <p:nvSpPr>
            <p:cNvPr id="75" name="Rectangle 1010"/>
            <p:cNvSpPr>
              <a:spLocks noChangeArrowheads="1"/>
            </p:cNvSpPr>
            <p:nvPr/>
          </p:nvSpPr>
          <p:spPr bwMode="auto">
            <a:xfrm>
              <a:off x="6777039" y="10750551"/>
              <a:ext cx="98425" cy="285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015" dirty="0">
                <a:solidFill>
                  <a:schemeClr val="tx2"/>
                </a:solidFill>
                <a:latin typeface="+mn-ea"/>
                <a:cs typeface="+mn-ea"/>
                <a:sym typeface="+mn-lt"/>
              </a:endParaRPr>
            </a:p>
          </p:txBody>
        </p:sp>
        <p:sp>
          <p:nvSpPr>
            <p:cNvPr id="76" name="Rectangle 1011"/>
            <p:cNvSpPr>
              <a:spLocks noChangeArrowheads="1"/>
            </p:cNvSpPr>
            <p:nvPr/>
          </p:nvSpPr>
          <p:spPr bwMode="auto">
            <a:xfrm>
              <a:off x="6983414" y="10750551"/>
              <a:ext cx="98425" cy="285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015" dirty="0">
                <a:solidFill>
                  <a:schemeClr val="tx2"/>
                </a:solidFill>
                <a:latin typeface="+mn-ea"/>
                <a:cs typeface="+mn-ea"/>
                <a:sym typeface="+mn-lt"/>
              </a:endParaRPr>
            </a:p>
          </p:txBody>
        </p:sp>
        <p:sp>
          <p:nvSpPr>
            <p:cNvPr id="77" name="Rectangle 1012"/>
            <p:cNvSpPr>
              <a:spLocks noChangeArrowheads="1"/>
            </p:cNvSpPr>
            <p:nvPr/>
          </p:nvSpPr>
          <p:spPr bwMode="auto">
            <a:xfrm>
              <a:off x="7189789" y="10750551"/>
              <a:ext cx="98425" cy="285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015" dirty="0">
                <a:solidFill>
                  <a:schemeClr val="tx2"/>
                </a:solidFill>
                <a:latin typeface="+mn-ea"/>
                <a:cs typeface="+mn-ea"/>
                <a:sym typeface="+mn-lt"/>
              </a:endParaRPr>
            </a:p>
          </p:txBody>
        </p:sp>
        <p:sp>
          <p:nvSpPr>
            <p:cNvPr id="78" name="Freeform 1013"/>
            <p:cNvSpPr/>
            <p:nvPr/>
          </p:nvSpPr>
          <p:spPr bwMode="auto">
            <a:xfrm>
              <a:off x="6740526" y="11080751"/>
              <a:ext cx="187325" cy="87313"/>
            </a:xfrm>
            <a:custGeom>
              <a:avLst/>
              <a:gdLst>
                <a:gd name="T0" fmla="*/ 50 w 50"/>
                <a:gd name="T1" fmla="*/ 6 h 23"/>
                <a:gd name="T2" fmla="*/ 44 w 50"/>
                <a:gd name="T3" fmla="*/ 0 h 23"/>
                <a:gd name="T4" fmla="*/ 6 w 50"/>
                <a:gd name="T5" fmla="*/ 0 h 23"/>
                <a:gd name="T6" fmla="*/ 0 w 50"/>
                <a:gd name="T7" fmla="*/ 6 h 23"/>
                <a:gd name="T8" fmla="*/ 0 w 50"/>
                <a:gd name="T9" fmla="*/ 17 h 23"/>
                <a:gd name="T10" fmla="*/ 6 w 50"/>
                <a:gd name="T11" fmla="*/ 23 h 23"/>
                <a:gd name="T12" fmla="*/ 44 w 50"/>
                <a:gd name="T13" fmla="*/ 23 h 23"/>
                <a:gd name="T14" fmla="*/ 50 w 50"/>
                <a:gd name="T15" fmla="*/ 17 h 23"/>
                <a:gd name="T16" fmla="*/ 50 w 50"/>
                <a:gd name="T17"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3">
                  <a:moveTo>
                    <a:pt x="50" y="6"/>
                  </a:moveTo>
                  <a:cubicBezTo>
                    <a:pt x="50" y="3"/>
                    <a:pt x="47" y="0"/>
                    <a:pt x="44" y="0"/>
                  </a:cubicBezTo>
                  <a:cubicBezTo>
                    <a:pt x="6" y="0"/>
                    <a:pt x="6" y="0"/>
                    <a:pt x="6" y="0"/>
                  </a:cubicBezTo>
                  <a:cubicBezTo>
                    <a:pt x="3" y="0"/>
                    <a:pt x="0" y="3"/>
                    <a:pt x="0" y="6"/>
                  </a:cubicBezTo>
                  <a:cubicBezTo>
                    <a:pt x="0" y="17"/>
                    <a:pt x="0" y="17"/>
                    <a:pt x="0" y="17"/>
                  </a:cubicBezTo>
                  <a:cubicBezTo>
                    <a:pt x="0" y="20"/>
                    <a:pt x="3" y="23"/>
                    <a:pt x="6" y="23"/>
                  </a:cubicBezTo>
                  <a:cubicBezTo>
                    <a:pt x="44" y="23"/>
                    <a:pt x="44" y="23"/>
                    <a:pt x="44" y="23"/>
                  </a:cubicBezTo>
                  <a:cubicBezTo>
                    <a:pt x="47" y="23"/>
                    <a:pt x="50" y="20"/>
                    <a:pt x="50" y="17"/>
                  </a:cubicBezTo>
                  <a:lnTo>
                    <a:pt x="5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dirty="0">
                <a:solidFill>
                  <a:schemeClr val="tx2"/>
                </a:solidFill>
                <a:latin typeface="+mn-ea"/>
                <a:cs typeface="+mn-ea"/>
                <a:sym typeface="+mn-lt"/>
              </a:endParaRPr>
            </a:p>
          </p:txBody>
        </p:sp>
        <p:sp>
          <p:nvSpPr>
            <p:cNvPr id="79" name="Freeform 1014"/>
            <p:cNvSpPr/>
            <p:nvPr/>
          </p:nvSpPr>
          <p:spPr bwMode="auto">
            <a:xfrm>
              <a:off x="7148514" y="11080751"/>
              <a:ext cx="187325" cy="87313"/>
            </a:xfrm>
            <a:custGeom>
              <a:avLst/>
              <a:gdLst>
                <a:gd name="T0" fmla="*/ 50 w 50"/>
                <a:gd name="T1" fmla="*/ 6 h 23"/>
                <a:gd name="T2" fmla="*/ 44 w 50"/>
                <a:gd name="T3" fmla="*/ 0 h 23"/>
                <a:gd name="T4" fmla="*/ 6 w 50"/>
                <a:gd name="T5" fmla="*/ 0 h 23"/>
                <a:gd name="T6" fmla="*/ 0 w 50"/>
                <a:gd name="T7" fmla="*/ 6 h 23"/>
                <a:gd name="T8" fmla="*/ 0 w 50"/>
                <a:gd name="T9" fmla="*/ 17 h 23"/>
                <a:gd name="T10" fmla="*/ 6 w 50"/>
                <a:gd name="T11" fmla="*/ 23 h 23"/>
                <a:gd name="T12" fmla="*/ 44 w 50"/>
                <a:gd name="T13" fmla="*/ 23 h 23"/>
                <a:gd name="T14" fmla="*/ 50 w 50"/>
                <a:gd name="T15" fmla="*/ 17 h 23"/>
                <a:gd name="T16" fmla="*/ 50 w 50"/>
                <a:gd name="T17"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3">
                  <a:moveTo>
                    <a:pt x="50" y="6"/>
                  </a:moveTo>
                  <a:cubicBezTo>
                    <a:pt x="50" y="3"/>
                    <a:pt x="47" y="0"/>
                    <a:pt x="44" y="0"/>
                  </a:cubicBezTo>
                  <a:cubicBezTo>
                    <a:pt x="6" y="0"/>
                    <a:pt x="6" y="0"/>
                    <a:pt x="6" y="0"/>
                  </a:cubicBezTo>
                  <a:cubicBezTo>
                    <a:pt x="2" y="0"/>
                    <a:pt x="0" y="3"/>
                    <a:pt x="0" y="6"/>
                  </a:cubicBezTo>
                  <a:cubicBezTo>
                    <a:pt x="0" y="17"/>
                    <a:pt x="0" y="17"/>
                    <a:pt x="0" y="17"/>
                  </a:cubicBezTo>
                  <a:cubicBezTo>
                    <a:pt x="0" y="20"/>
                    <a:pt x="2" y="23"/>
                    <a:pt x="6" y="23"/>
                  </a:cubicBezTo>
                  <a:cubicBezTo>
                    <a:pt x="44" y="23"/>
                    <a:pt x="44" y="23"/>
                    <a:pt x="44" y="23"/>
                  </a:cubicBezTo>
                  <a:cubicBezTo>
                    <a:pt x="47" y="23"/>
                    <a:pt x="50" y="20"/>
                    <a:pt x="50" y="17"/>
                  </a:cubicBezTo>
                  <a:lnTo>
                    <a:pt x="5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dirty="0">
                <a:solidFill>
                  <a:schemeClr val="tx2"/>
                </a:solidFill>
                <a:latin typeface="+mn-ea"/>
                <a:cs typeface="+mn-ea"/>
                <a:sym typeface="+mn-lt"/>
              </a:endParaRPr>
            </a:p>
          </p:txBody>
        </p:sp>
        <p:sp>
          <p:nvSpPr>
            <p:cNvPr id="80" name="Freeform 1015"/>
            <p:cNvSpPr/>
            <p:nvPr/>
          </p:nvSpPr>
          <p:spPr bwMode="auto">
            <a:xfrm>
              <a:off x="6950075" y="11080751"/>
              <a:ext cx="173038" cy="19050"/>
            </a:xfrm>
            <a:custGeom>
              <a:avLst/>
              <a:gdLst>
                <a:gd name="T0" fmla="*/ 46 w 46"/>
                <a:gd name="T1" fmla="*/ 3 h 5"/>
                <a:gd name="T2" fmla="*/ 42 w 46"/>
                <a:gd name="T3" fmla="*/ 0 h 5"/>
                <a:gd name="T4" fmla="*/ 3 w 46"/>
                <a:gd name="T5" fmla="*/ 0 h 5"/>
                <a:gd name="T6" fmla="*/ 0 w 46"/>
                <a:gd name="T7" fmla="*/ 3 h 5"/>
                <a:gd name="T8" fmla="*/ 0 w 46"/>
                <a:gd name="T9" fmla="*/ 3 h 5"/>
                <a:gd name="T10" fmla="*/ 3 w 46"/>
                <a:gd name="T11" fmla="*/ 5 h 5"/>
                <a:gd name="T12" fmla="*/ 42 w 46"/>
                <a:gd name="T13" fmla="*/ 5 h 5"/>
                <a:gd name="T14" fmla="*/ 46 w 46"/>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
                  <a:moveTo>
                    <a:pt x="46" y="3"/>
                  </a:moveTo>
                  <a:cubicBezTo>
                    <a:pt x="46" y="1"/>
                    <a:pt x="45" y="0"/>
                    <a:pt x="42" y="0"/>
                  </a:cubicBezTo>
                  <a:cubicBezTo>
                    <a:pt x="3" y="0"/>
                    <a:pt x="3" y="0"/>
                    <a:pt x="3" y="0"/>
                  </a:cubicBezTo>
                  <a:cubicBezTo>
                    <a:pt x="1" y="0"/>
                    <a:pt x="0" y="1"/>
                    <a:pt x="0" y="3"/>
                  </a:cubicBezTo>
                  <a:cubicBezTo>
                    <a:pt x="0" y="3"/>
                    <a:pt x="0" y="3"/>
                    <a:pt x="0" y="3"/>
                  </a:cubicBezTo>
                  <a:cubicBezTo>
                    <a:pt x="0" y="4"/>
                    <a:pt x="1" y="5"/>
                    <a:pt x="3" y="5"/>
                  </a:cubicBezTo>
                  <a:cubicBezTo>
                    <a:pt x="42" y="5"/>
                    <a:pt x="42" y="5"/>
                    <a:pt x="42" y="5"/>
                  </a:cubicBezTo>
                  <a:cubicBezTo>
                    <a:pt x="45" y="5"/>
                    <a:pt x="46" y="4"/>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dirty="0">
                <a:solidFill>
                  <a:schemeClr val="tx2"/>
                </a:solidFill>
                <a:latin typeface="+mn-ea"/>
                <a:cs typeface="+mn-ea"/>
                <a:sym typeface="+mn-lt"/>
              </a:endParaRPr>
            </a:p>
          </p:txBody>
        </p:sp>
        <p:sp>
          <p:nvSpPr>
            <p:cNvPr id="81" name="Freeform 1016"/>
            <p:cNvSpPr/>
            <p:nvPr/>
          </p:nvSpPr>
          <p:spPr bwMode="auto">
            <a:xfrm>
              <a:off x="6950075" y="11141076"/>
              <a:ext cx="173038" cy="19050"/>
            </a:xfrm>
            <a:custGeom>
              <a:avLst/>
              <a:gdLst>
                <a:gd name="T0" fmla="*/ 46 w 46"/>
                <a:gd name="T1" fmla="*/ 3 h 5"/>
                <a:gd name="T2" fmla="*/ 42 w 46"/>
                <a:gd name="T3" fmla="*/ 0 h 5"/>
                <a:gd name="T4" fmla="*/ 3 w 46"/>
                <a:gd name="T5" fmla="*/ 0 h 5"/>
                <a:gd name="T6" fmla="*/ 0 w 46"/>
                <a:gd name="T7" fmla="*/ 3 h 5"/>
                <a:gd name="T8" fmla="*/ 0 w 46"/>
                <a:gd name="T9" fmla="*/ 3 h 5"/>
                <a:gd name="T10" fmla="*/ 3 w 46"/>
                <a:gd name="T11" fmla="*/ 5 h 5"/>
                <a:gd name="T12" fmla="*/ 42 w 46"/>
                <a:gd name="T13" fmla="*/ 5 h 5"/>
                <a:gd name="T14" fmla="*/ 46 w 46"/>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
                  <a:moveTo>
                    <a:pt x="46" y="3"/>
                  </a:moveTo>
                  <a:cubicBezTo>
                    <a:pt x="46" y="1"/>
                    <a:pt x="45" y="0"/>
                    <a:pt x="42" y="0"/>
                  </a:cubicBezTo>
                  <a:cubicBezTo>
                    <a:pt x="3" y="0"/>
                    <a:pt x="3" y="0"/>
                    <a:pt x="3" y="0"/>
                  </a:cubicBezTo>
                  <a:cubicBezTo>
                    <a:pt x="1" y="0"/>
                    <a:pt x="0" y="1"/>
                    <a:pt x="0" y="3"/>
                  </a:cubicBezTo>
                  <a:cubicBezTo>
                    <a:pt x="0" y="3"/>
                    <a:pt x="0" y="3"/>
                    <a:pt x="0" y="3"/>
                  </a:cubicBezTo>
                  <a:cubicBezTo>
                    <a:pt x="0" y="4"/>
                    <a:pt x="1" y="5"/>
                    <a:pt x="3" y="5"/>
                  </a:cubicBezTo>
                  <a:cubicBezTo>
                    <a:pt x="42" y="5"/>
                    <a:pt x="42" y="5"/>
                    <a:pt x="42" y="5"/>
                  </a:cubicBezTo>
                  <a:cubicBezTo>
                    <a:pt x="45" y="5"/>
                    <a:pt x="46" y="4"/>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dirty="0">
                <a:solidFill>
                  <a:schemeClr val="tx2"/>
                </a:solidFill>
                <a:latin typeface="+mn-ea"/>
                <a:cs typeface="+mn-ea"/>
                <a:sym typeface="+mn-lt"/>
              </a:endParaRPr>
            </a:p>
          </p:txBody>
        </p:sp>
        <p:sp>
          <p:nvSpPr>
            <p:cNvPr id="82" name="Freeform 1017"/>
            <p:cNvSpPr/>
            <p:nvPr/>
          </p:nvSpPr>
          <p:spPr bwMode="auto">
            <a:xfrm>
              <a:off x="6950075" y="11201401"/>
              <a:ext cx="173038" cy="19050"/>
            </a:xfrm>
            <a:custGeom>
              <a:avLst/>
              <a:gdLst>
                <a:gd name="T0" fmla="*/ 46 w 46"/>
                <a:gd name="T1" fmla="*/ 3 h 5"/>
                <a:gd name="T2" fmla="*/ 42 w 46"/>
                <a:gd name="T3" fmla="*/ 0 h 5"/>
                <a:gd name="T4" fmla="*/ 3 w 46"/>
                <a:gd name="T5" fmla="*/ 0 h 5"/>
                <a:gd name="T6" fmla="*/ 0 w 46"/>
                <a:gd name="T7" fmla="*/ 3 h 5"/>
                <a:gd name="T8" fmla="*/ 0 w 46"/>
                <a:gd name="T9" fmla="*/ 3 h 5"/>
                <a:gd name="T10" fmla="*/ 3 w 46"/>
                <a:gd name="T11" fmla="*/ 5 h 5"/>
                <a:gd name="T12" fmla="*/ 42 w 46"/>
                <a:gd name="T13" fmla="*/ 5 h 5"/>
                <a:gd name="T14" fmla="*/ 46 w 46"/>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
                  <a:moveTo>
                    <a:pt x="46" y="3"/>
                  </a:moveTo>
                  <a:cubicBezTo>
                    <a:pt x="46" y="1"/>
                    <a:pt x="45" y="0"/>
                    <a:pt x="42" y="0"/>
                  </a:cubicBezTo>
                  <a:cubicBezTo>
                    <a:pt x="3" y="0"/>
                    <a:pt x="3" y="0"/>
                    <a:pt x="3" y="0"/>
                  </a:cubicBezTo>
                  <a:cubicBezTo>
                    <a:pt x="1" y="0"/>
                    <a:pt x="0" y="1"/>
                    <a:pt x="0" y="3"/>
                  </a:cubicBezTo>
                  <a:cubicBezTo>
                    <a:pt x="0" y="3"/>
                    <a:pt x="0" y="3"/>
                    <a:pt x="0" y="3"/>
                  </a:cubicBezTo>
                  <a:cubicBezTo>
                    <a:pt x="0" y="4"/>
                    <a:pt x="1" y="5"/>
                    <a:pt x="3" y="5"/>
                  </a:cubicBezTo>
                  <a:cubicBezTo>
                    <a:pt x="42" y="5"/>
                    <a:pt x="42" y="5"/>
                    <a:pt x="42" y="5"/>
                  </a:cubicBezTo>
                  <a:cubicBezTo>
                    <a:pt x="45" y="5"/>
                    <a:pt x="46" y="4"/>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dirty="0">
                <a:solidFill>
                  <a:schemeClr val="tx2"/>
                </a:solidFill>
                <a:latin typeface="+mn-ea"/>
                <a:cs typeface="+mn-ea"/>
                <a:sym typeface="+mn-lt"/>
              </a:endParaRPr>
            </a:p>
          </p:txBody>
        </p:sp>
      </p:grpSp>
      <p:grpSp>
        <p:nvGrpSpPr>
          <p:cNvPr id="83" name="组合 82"/>
          <p:cNvGrpSpPr/>
          <p:nvPr/>
        </p:nvGrpSpPr>
        <p:grpSpPr>
          <a:xfrm>
            <a:off x="5085039" y="1957786"/>
            <a:ext cx="484584" cy="336947"/>
            <a:chOff x="7767638" y="10672763"/>
            <a:chExt cx="646112" cy="449263"/>
          </a:xfrm>
          <a:solidFill>
            <a:schemeClr val="bg1"/>
          </a:solidFill>
        </p:grpSpPr>
        <p:sp>
          <p:nvSpPr>
            <p:cNvPr id="84" name="Freeform 1018"/>
            <p:cNvSpPr/>
            <p:nvPr/>
          </p:nvSpPr>
          <p:spPr bwMode="auto">
            <a:xfrm>
              <a:off x="7959725" y="10672763"/>
              <a:ext cx="261938" cy="123825"/>
            </a:xfrm>
            <a:custGeom>
              <a:avLst/>
              <a:gdLst>
                <a:gd name="T0" fmla="*/ 70 w 70"/>
                <a:gd name="T1" fmla="*/ 26 h 33"/>
                <a:gd name="T2" fmla="*/ 63 w 70"/>
                <a:gd name="T3" fmla="*/ 33 h 33"/>
                <a:gd name="T4" fmla="*/ 7 w 70"/>
                <a:gd name="T5" fmla="*/ 33 h 33"/>
                <a:gd name="T6" fmla="*/ 0 w 70"/>
                <a:gd name="T7" fmla="*/ 26 h 33"/>
                <a:gd name="T8" fmla="*/ 0 w 70"/>
                <a:gd name="T9" fmla="*/ 8 h 33"/>
                <a:gd name="T10" fmla="*/ 7 w 70"/>
                <a:gd name="T11" fmla="*/ 0 h 33"/>
                <a:gd name="T12" fmla="*/ 63 w 70"/>
                <a:gd name="T13" fmla="*/ 0 h 33"/>
                <a:gd name="T14" fmla="*/ 70 w 70"/>
                <a:gd name="T15" fmla="*/ 8 h 33"/>
                <a:gd name="T16" fmla="*/ 70 w 70"/>
                <a:gd name="T17"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33">
                  <a:moveTo>
                    <a:pt x="70" y="26"/>
                  </a:moveTo>
                  <a:cubicBezTo>
                    <a:pt x="70" y="30"/>
                    <a:pt x="67" y="33"/>
                    <a:pt x="63" y="33"/>
                  </a:cubicBezTo>
                  <a:cubicBezTo>
                    <a:pt x="7" y="33"/>
                    <a:pt x="7" y="33"/>
                    <a:pt x="7" y="33"/>
                  </a:cubicBezTo>
                  <a:cubicBezTo>
                    <a:pt x="3" y="33"/>
                    <a:pt x="0" y="30"/>
                    <a:pt x="0" y="26"/>
                  </a:cubicBezTo>
                  <a:cubicBezTo>
                    <a:pt x="0" y="8"/>
                    <a:pt x="0" y="8"/>
                    <a:pt x="0" y="8"/>
                  </a:cubicBezTo>
                  <a:cubicBezTo>
                    <a:pt x="0" y="4"/>
                    <a:pt x="3" y="0"/>
                    <a:pt x="7" y="0"/>
                  </a:cubicBezTo>
                  <a:cubicBezTo>
                    <a:pt x="63" y="0"/>
                    <a:pt x="63" y="0"/>
                    <a:pt x="63" y="0"/>
                  </a:cubicBezTo>
                  <a:cubicBezTo>
                    <a:pt x="67" y="0"/>
                    <a:pt x="70" y="4"/>
                    <a:pt x="70" y="8"/>
                  </a:cubicBezTo>
                  <a:lnTo>
                    <a:pt x="7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dirty="0">
                <a:solidFill>
                  <a:schemeClr val="tx2"/>
                </a:solidFill>
                <a:latin typeface="+mn-ea"/>
                <a:cs typeface="+mn-ea"/>
                <a:sym typeface="+mn-lt"/>
              </a:endParaRPr>
            </a:p>
          </p:txBody>
        </p:sp>
        <p:sp>
          <p:nvSpPr>
            <p:cNvPr id="85" name="Freeform 1019"/>
            <p:cNvSpPr/>
            <p:nvPr/>
          </p:nvSpPr>
          <p:spPr bwMode="auto">
            <a:xfrm>
              <a:off x="7767638" y="10995026"/>
              <a:ext cx="184150" cy="127000"/>
            </a:xfrm>
            <a:custGeom>
              <a:avLst/>
              <a:gdLst>
                <a:gd name="T0" fmla="*/ 49 w 49"/>
                <a:gd name="T1" fmla="*/ 7 h 34"/>
                <a:gd name="T2" fmla="*/ 42 w 49"/>
                <a:gd name="T3" fmla="*/ 0 h 34"/>
                <a:gd name="T4" fmla="*/ 8 w 49"/>
                <a:gd name="T5" fmla="*/ 0 h 34"/>
                <a:gd name="T6" fmla="*/ 0 w 49"/>
                <a:gd name="T7" fmla="*/ 7 h 34"/>
                <a:gd name="T8" fmla="*/ 0 w 49"/>
                <a:gd name="T9" fmla="*/ 26 h 34"/>
                <a:gd name="T10" fmla="*/ 8 w 49"/>
                <a:gd name="T11" fmla="*/ 34 h 34"/>
                <a:gd name="T12" fmla="*/ 42 w 49"/>
                <a:gd name="T13" fmla="*/ 34 h 34"/>
                <a:gd name="T14" fmla="*/ 49 w 49"/>
                <a:gd name="T15" fmla="*/ 26 h 34"/>
                <a:gd name="T16" fmla="*/ 49 w 4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4">
                  <a:moveTo>
                    <a:pt x="49" y="7"/>
                  </a:moveTo>
                  <a:cubicBezTo>
                    <a:pt x="49" y="3"/>
                    <a:pt x="46" y="0"/>
                    <a:pt x="42" y="0"/>
                  </a:cubicBezTo>
                  <a:cubicBezTo>
                    <a:pt x="8" y="0"/>
                    <a:pt x="8" y="0"/>
                    <a:pt x="8" y="0"/>
                  </a:cubicBezTo>
                  <a:cubicBezTo>
                    <a:pt x="4" y="0"/>
                    <a:pt x="0" y="3"/>
                    <a:pt x="0" y="7"/>
                  </a:cubicBezTo>
                  <a:cubicBezTo>
                    <a:pt x="0" y="26"/>
                    <a:pt x="0" y="26"/>
                    <a:pt x="0" y="26"/>
                  </a:cubicBezTo>
                  <a:cubicBezTo>
                    <a:pt x="0" y="30"/>
                    <a:pt x="4" y="34"/>
                    <a:pt x="8" y="34"/>
                  </a:cubicBezTo>
                  <a:cubicBezTo>
                    <a:pt x="42" y="34"/>
                    <a:pt x="42" y="34"/>
                    <a:pt x="42" y="34"/>
                  </a:cubicBezTo>
                  <a:cubicBezTo>
                    <a:pt x="46" y="34"/>
                    <a:pt x="49" y="30"/>
                    <a:pt x="49" y="26"/>
                  </a:cubicBezTo>
                  <a:lnTo>
                    <a:pt x="4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dirty="0">
                <a:solidFill>
                  <a:schemeClr val="tx2"/>
                </a:solidFill>
                <a:latin typeface="+mn-ea"/>
                <a:cs typeface="+mn-ea"/>
                <a:sym typeface="+mn-lt"/>
              </a:endParaRPr>
            </a:p>
          </p:txBody>
        </p:sp>
        <p:sp>
          <p:nvSpPr>
            <p:cNvPr id="86" name="Freeform 1020"/>
            <p:cNvSpPr/>
            <p:nvPr/>
          </p:nvSpPr>
          <p:spPr bwMode="auto">
            <a:xfrm>
              <a:off x="8001000" y="10995026"/>
              <a:ext cx="179388" cy="127000"/>
            </a:xfrm>
            <a:custGeom>
              <a:avLst/>
              <a:gdLst>
                <a:gd name="T0" fmla="*/ 48 w 48"/>
                <a:gd name="T1" fmla="*/ 7 h 34"/>
                <a:gd name="T2" fmla="*/ 41 w 48"/>
                <a:gd name="T3" fmla="*/ 0 h 34"/>
                <a:gd name="T4" fmla="*/ 7 w 48"/>
                <a:gd name="T5" fmla="*/ 0 h 34"/>
                <a:gd name="T6" fmla="*/ 0 w 48"/>
                <a:gd name="T7" fmla="*/ 7 h 34"/>
                <a:gd name="T8" fmla="*/ 0 w 48"/>
                <a:gd name="T9" fmla="*/ 26 h 34"/>
                <a:gd name="T10" fmla="*/ 7 w 48"/>
                <a:gd name="T11" fmla="*/ 34 h 34"/>
                <a:gd name="T12" fmla="*/ 41 w 48"/>
                <a:gd name="T13" fmla="*/ 34 h 34"/>
                <a:gd name="T14" fmla="*/ 48 w 48"/>
                <a:gd name="T15" fmla="*/ 26 h 34"/>
                <a:gd name="T16" fmla="*/ 48 w 48"/>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4">
                  <a:moveTo>
                    <a:pt x="48" y="7"/>
                  </a:moveTo>
                  <a:cubicBezTo>
                    <a:pt x="48" y="3"/>
                    <a:pt x="45" y="0"/>
                    <a:pt x="41" y="0"/>
                  </a:cubicBezTo>
                  <a:cubicBezTo>
                    <a:pt x="7" y="0"/>
                    <a:pt x="7" y="0"/>
                    <a:pt x="7" y="0"/>
                  </a:cubicBezTo>
                  <a:cubicBezTo>
                    <a:pt x="3" y="0"/>
                    <a:pt x="0" y="3"/>
                    <a:pt x="0" y="7"/>
                  </a:cubicBezTo>
                  <a:cubicBezTo>
                    <a:pt x="0" y="26"/>
                    <a:pt x="0" y="26"/>
                    <a:pt x="0" y="26"/>
                  </a:cubicBezTo>
                  <a:cubicBezTo>
                    <a:pt x="0" y="30"/>
                    <a:pt x="3" y="34"/>
                    <a:pt x="7" y="34"/>
                  </a:cubicBezTo>
                  <a:cubicBezTo>
                    <a:pt x="41" y="34"/>
                    <a:pt x="41" y="34"/>
                    <a:pt x="41" y="34"/>
                  </a:cubicBezTo>
                  <a:cubicBezTo>
                    <a:pt x="45" y="34"/>
                    <a:pt x="48" y="30"/>
                    <a:pt x="48" y="26"/>
                  </a:cubicBezTo>
                  <a:lnTo>
                    <a:pt x="4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dirty="0">
                <a:solidFill>
                  <a:schemeClr val="tx2"/>
                </a:solidFill>
                <a:latin typeface="+mn-ea"/>
                <a:cs typeface="+mn-ea"/>
                <a:sym typeface="+mn-lt"/>
              </a:endParaRPr>
            </a:p>
          </p:txBody>
        </p:sp>
        <p:sp>
          <p:nvSpPr>
            <p:cNvPr id="87" name="Freeform 1021"/>
            <p:cNvSpPr/>
            <p:nvPr/>
          </p:nvSpPr>
          <p:spPr bwMode="auto">
            <a:xfrm>
              <a:off x="8229600" y="10995026"/>
              <a:ext cx="184150" cy="127000"/>
            </a:xfrm>
            <a:custGeom>
              <a:avLst/>
              <a:gdLst>
                <a:gd name="T0" fmla="*/ 49 w 49"/>
                <a:gd name="T1" fmla="*/ 7 h 34"/>
                <a:gd name="T2" fmla="*/ 41 w 49"/>
                <a:gd name="T3" fmla="*/ 0 h 34"/>
                <a:gd name="T4" fmla="*/ 7 w 49"/>
                <a:gd name="T5" fmla="*/ 0 h 34"/>
                <a:gd name="T6" fmla="*/ 0 w 49"/>
                <a:gd name="T7" fmla="*/ 7 h 34"/>
                <a:gd name="T8" fmla="*/ 0 w 49"/>
                <a:gd name="T9" fmla="*/ 26 h 34"/>
                <a:gd name="T10" fmla="*/ 7 w 49"/>
                <a:gd name="T11" fmla="*/ 34 h 34"/>
                <a:gd name="T12" fmla="*/ 41 w 49"/>
                <a:gd name="T13" fmla="*/ 34 h 34"/>
                <a:gd name="T14" fmla="*/ 49 w 49"/>
                <a:gd name="T15" fmla="*/ 26 h 34"/>
                <a:gd name="T16" fmla="*/ 49 w 4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4">
                  <a:moveTo>
                    <a:pt x="49" y="7"/>
                  </a:moveTo>
                  <a:cubicBezTo>
                    <a:pt x="49" y="3"/>
                    <a:pt x="45" y="0"/>
                    <a:pt x="41" y="0"/>
                  </a:cubicBezTo>
                  <a:cubicBezTo>
                    <a:pt x="7" y="0"/>
                    <a:pt x="7" y="0"/>
                    <a:pt x="7" y="0"/>
                  </a:cubicBezTo>
                  <a:cubicBezTo>
                    <a:pt x="3" y="0"/>
                    <a:pt x="0" y="3"/>
                    <a:pt x="0" y="7"/>
                  </a:cubicBezTo>
                  <a:cubicBezTo>
                    <a:pt x="0" y="26"/>
                    <a:pt x="0" y="26"/>
                    <a:pt x="0" y="26"/>
                  </a:cubicBezTo>
                  <a:cubicBezTo>
                    <a:pt x="0" y="30"/>
                    <a:pt x="3" y="34"/>
                    <a:pt x="7" y="34"/>
                  </a:cubicBezTo>
                  <a:cubicBezTo>
                    <a:pt x="41" y="34"/>
                    <a:pt x="41" y="34"/>
                    <a:pt x="41" y="34"/>
                  </a:cubicBezTo>
                  <a:cubicBezTo>
                    <a:pt x="45" y="34"/>
                    <a:pt x="49" y="30"/>
                    <a:pt x="49" y="26"/>
                  </a:cubicBezTo>
                  <a:lnTo>
                    <a:pt x="4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dirty="0">
                <a:solidFill>
                  <a:schemeClr val="tx2"/>
                </a:solidFill>
                <a:latin typeface="+mn-ea"/>
                <a:cs typeface="+mn-ea"/>
                <a:sym typeface="+mn-lt"/>
              </a:endParaRPr>
            </a:p>
          </p:txBody>
        </p:sp>
        <p:sp>
          <p:nvSpPr>
            <p:cNvPr id="88" name="Freeform 1022"/>
            <p:cNvSpPr/>
            <p:nvPr/>
          </p:nvSpPr>
          <p:spPr bwMode="auto">
            <a:xfrm>
              <a:off x="7835901" y="10821988"/>
              <a:ext cx="498475" cy="150813"/>
            </a:xfrm>
            <a:custGeom>
              <a:avLst/>
              <a:gdLst>
                <a:gd name="T0" fmla="*/ 123 w 133"/>
                <a:gd name="T1" fmla="*/ 17 h 40"/>
                <a:gd name="T2" fmla="*/ 72 w 133"/>
                <a:gd name="T3" fmla="*/ 17 h 40"/>
                <a:gd name="T4" fmla="*/ 72 w 133"/>
                <a:gd name="T5" fmla="*/ 0 h 40"/>
                <a:gd name="T6" fmla="*/ 65 w 133"/>
                <a:gd name="T7" fmla="*/ 0 h 40"/>
                <a:gd name="T8" fmla="*/ 65 w 133"/>
                <a:gd name="T9" fmla="*/ 17 h 40"/>
                <a:gd name="T10" fmla="*/ 10 w 133"/>
                <a:gd name="T11" fmla="*/ 17 h 40"/>
                <a:gd name="T12" fmla="*/ 0 w 133"/>
                <a:gd name="T13" fmla="*/ 26 h 40"/>
                <a:gd name="T14" fmla="*/ 0 w 133"/>
                <a:gd name="T15" fmla="*/ 40 h 40"/>
                <a:gd name="T16" fmla="*/ 5 w 133"/>
                <a:gd name="T17" fmla="*/ 40 h 40"/>
                <a:gd name="T18" fmla="*/ 5 w 133"/>
                <a:gd name="T19" fmla="*/ 26 h 40"/>
                <a:gd name="T20" fmla="*/ 10 w 133"/>
                <a:gd name="T21" fmla="*/ 22 h 40"/>
                <a:gd name="T22" fmla="*/ 65 w 133"/>
                <a:gd name="T23" fmla="*/ 22 h 40"/>
                <a:gd name="T24" fmla="*/ 65 w 133"/>
                <a:gd name="T25" fmla="*/ 40 h 40"/>
                <a:gd name="T26" fmla="*/ 72 w 133"/>
                <a:gd name="T27" fmla="*/ 40 h 40"/>
                <a:gd name="T28" fmla="*/ 72 w 133"/>
                <a:gd name="T29" fmla="*/ 22 h 40"/>
                <a:gd name="T30" fmla="*/ 123 w 133"/>
                <a:gd name="T31" fmla="*/ 22 h 40"/>
                <a:gd name="T32" fmla="*/ 128 w 133"/>
                <a:gd name="T33" fmla="*/ 26 h 40"/>
                <a:gd name="T34" fmla="*/ 128 w 133"/>
                <a:gd name="T35" fmla="*/ 40 h 40"/>
                <a:gd name="T36" fmla="*/ 133 w 133"/>
                <a:gd name="T37" fmla="*/ 40 h 40"/>
                <a:gd name="T38" fmla="*/ 133 w 133"/>
                <a:gd name="T39" fmla="*/ 26 h 40"/>
                <a:gd name="T40" fmla="*/ 123 w 133"/>
                <a:gd name="T4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40">
                  <a:moveTo>
                    <a:pt x="123" y="17"/>
                  </a:moveTo>
                  <a:cubicBezTo>
                    <a:pt x="72" y="17"/>
                    <a:pt x="72" y="17"/>
                    <a:pt x="72" y="17"/>
                  </a:cubicBezTo>
                  <a:cubicBezTo>
                    <a:pt x="72" y="0"/>
                    <a:pt x="72" y="0"/>
                    <a:pt x="72" y="0"/>
                  </a:cubicBezTo>
                  <a:cubicBezTo>
                    <a:pt x="65" y="0"/>
                    <a:pt x="65" y="0"/>
                    <a:pt x="65" y="0"/>
                  </a:cubicBezTo>
                  <a:cubicBezTo>
                    <a:pt x="65" y="17"/>
                    <a:pt x="65" y="17"/>
                    <a:pt x="65" y="17"/>
                  </a:cubicBezTo>
                  <a:cubicBezTo>
                    <a:pt x="10" y="17"/>
                    <a:pt x="10" y="17"/>
                    <a:pt x="10" y="17"/>
                  </a:cubicBezTo>
                  <a:cubicBezTo>
                    <a:pt x="4" y="17"/>
                    <a:pt x="0" y="21"/>
                    <a:pt x="0" y="26"/>
                  </a:cubicBezTo>
                  <a:cubicBezTo>
                    <a:pt x="0" y="40"/>
                    <a:pt x="0" y="40"/>
                    <a:pt x="0" y="40"/>
                  </a:cubicBezTo>
                  <a:cubicBezTo>
                    <a:pt x="5" y="40"/>
                    <a:pt x="5" y="40"/>
                    <a:pt x="5" y="40"/>
                  </a:cubicBezTo>
                  <a:cubicBezTo>
                    <a:pt x="5" y="26"/>
                    <a:pt x="5" y="26"/>
                    <a:pt x="5" y="26"/>
                  </a:cubicBezTo>
                  <a:cubicBezTo>
                    <a:pt x="5" y="24"/>
                    <a:pt x="7" y="22"/>
                    <a:pt x="10" y="22"/>
                  </a:cubicBezTo>
                  <a:cubicBezTo>
                    <a:pt x="65" y="22"/>
                    <a:pt x="65" y="22"/>
                    <a:pt x="65" y="22"/>
                  </a:cubicBezTo>
                  <a:cubicBezTo>
                    <a:pt x="65" y="40"/>
                    <a:pt x="65" y="40"/>
                    <a:pt x="65" y="40"/>
                  </a:cubicBezTo>
                  <a:cubicBezTo>
                    <a:pt x="72" y="40"/>
                    <a:pt x="72" y="40"/>
                    <a:pt x="72" y="40"/>
                  </a:cubicBezTo>
                  <a:cubicBezTo>
                    <a:pt x="72" y="22"/>
                    <a:pt x="72" y="22"/>
                    <a:pt x="72" y="22"/>
                  </a:cubicBezTo>
                  <a:cubicBezTo>
                    <a:pt x="123" y="22"/>
                    <a:pt x="123" y="22"/>
                    <a:pt x="123" y="22"/>
                  </a:cubicBezTo>
                  <a:cubicBezTo>
                    <a:pt x="125" y="22"/>
                    <a:pt x="128" y="24"/>
                    <a:pt x="128" y="26"/>
                  </a:cubicBezTo>
                  <a:cubicBezTo>
                    <a:pt x="128" y="40"/>
                    <a:pt x="128" y="40"/>
                    <a:pt x="128" y="40"/>
                  </a:cubicBezTo>
                  <a:cubicBezTo>
                    <a:pt x="133" y="40"/>
                    <a:pt x="133" y="40"/>
                    <a:pt x="133" y="40"/>
                  </a:cubicBezTo>
                  <a:cubicBezTo>
                    <a:pt x="133" y="26"/>
                    <a:pt x="133" y="26"/>
                    <a:pt x="133" y="26"/>
                  </a:cubicBezTo>
                  <a:cubicBezTo>
                    <a:pt x="133" y="21"/>
                    <a:pt x="128" y="17"/>
                    <a:pt x="12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dirty="0">
                <a:solidFill>
                  <a:schemeClr val="tx2"/>
                </a:solidFill>
                <a:latin typeface="+mn-ea"/>
                <a:cs typeface="+mn-ea"/>
                <a:sym typeface="+mn-lt"/>
              </a:endParaRPr>
            </a:p>
          </p:txBody>
        </p:sp>
      </p:grpSp>
      <p:sp>
        <p:nvSpPr>
          <p:cNvPr id="89" name="Freeform 898"/>
          <p:cNvSpPr>
            <a:spLocks noEditPoints="1"/>
          </p:cNvSpPr>
          <p:nvPr/>
        </p:nvSpPr>
        <p:spPr bwMode="auto">
          <a:xfrm>
            <a:off x="1239095" y="3405795"/>
            <a:ext cx="590550" cy="406004"/>
          </a:xfrm>
          <a:custGeom>
            <a:avLst/>
            <a:gdLst>
              <a:gd name="T0" fmla="*/ 107 w 210"/>
              <a:gd name="T1" fmla="*/ 101 h 144"/>
              <a:gd name="T2" fmla="*/ 94 w 210"/>
              <a:gd name="T3" fmla="*/ 89 h 144"/>
              <a:gd name="T4" fmla="*/ 94 w 210"/>
              <a:gd name="T5" fmla="*/ 80 h 144"/>
              <a:gd name="T6" fmla="*/ 100 w 210"/>
              <a:gd name="T7" fmla="*/ 67 h 144"/>
              <a:gd name="T8" fmla="*/ 102 w 210"/>
              <a:gd name="T9" fmla="*/ 50 h 144"/>
              <a:gd name="T10" fmla="*/ 101 w 210"/>
              <a:gd name="T11" fmla="*/ 32 h 144"/>
              <a:gd name="T12" fmla="*/ 96 w 210"/>
              <a:gd name="T13" fmla="*/ 11 h 144"/>
              <a:gd name="T14" fmla="*/ 88 w 210"/>
              <a:gd name="T15" fmla="*/ 7 h 144"/>
              <a:gd name="T16" fmla="*/ 46 w 210"/>
              <a:gd name="T17" fmla="*/ 45 h 144"/>
              <a:gd name="T18" fmla="*/ 48 w 210"/>
              <a:gd name="T19" fmla="*/ 69 h 144"/>
              <a:gd name="T20" fmla="*/ 53 w 210"/>
              <a:gd name="T21" fmla="*/ 81 h 144"/>
              <a:gd name="T22" fmla="*/ 54 w 210"/>
              <a:gd name="T23" fmla="*/ 89 h 144"/>
              <a:gd name="T24" fmla="*/ 41 w 210"/>
              <a:gd name="T25" fmla="*/ 101 h 144"/>
              <a:gd name="T26" fmla="*/ 1 w 210"/>
              <a:gd name="T27" fmla="*/ 122 h 144"/>
              <a:gd name="T28" fmla="*/ 147 w 210"/>
              <a:gd name="T29" fmla="*/ 144 h 144"/>
              <a:gd name="T30" fmla="*/ 130 w 210"/>
              <a:gd name="T31" fmla="*/ 111 h 144"/>
              <a:gd name="T32" fmla="*/ 155 w 210"/>
              <a:gd name="T33" fmla="*/ 103 h 144"/>
              <a:gd name="T34" fmla="*/ 146 w 210"/>
              <a:gd name="T35" fmla="*/ 95 h 144"/>
              <a:gd name="T36" fmla="*/ 146 w 210"/>
              <a:gd name="T37" fmla="*/ 88 h 144"/>
              <a:gd name="T38" fmla="*/ 150 w 210"/>
              <a:gd name="T39" fmla="*/ 79 h 144"/>
              <a:gd name="T40" fmla="*/ 152 w 210"/>
              <a:gd name="T41" fmla="*/ 67 h 144"/>
              <a:gd name="T42" fmla="*/ 151 w 210"/>
              <a:gd name="T43" fmla="*/ 54 h 144"/>
              <a:gd name="T44" fmla="*/ 147 w 210"/>
              <a:gd name="T45" fmla="*/ 39 h 144"/>
              <a:gd name="T46" fmla="*/ 142 w 210"/>
              <a:gd name="T47" fmla="*/ 36 h 144"/>
              <a:gd name="T48" fmla="*/ 111 w 210"/>
              <a:gd name="T49" fmla="*/ 63 h 144"/>
              <a:gd name="T50" fmla="*/ 113 w 210"/>
              <a:gd name="T51" fmla="*/ 80 h 144"/>
              <a:gd name="T52" fmla="*/ 116 w 210"/>
              <a:gd name="T53" fmla="*/ 89 h 144"/>
              <a:gd name="T54" fmla="*/ 117 w 210"/>
              <a:gd name="T55" fmla="*/ 95 h 144"/>
              <a:gd name="T56" fmla="*/ 122 w 210"/>
              <a:gd name="T57" fmla="*/ 104 h 144"/>
              <a:gd name="T58" fmla="*/ 136 w 210"/>
              <a:gd name="T59" fmla="*/ 109 h 144"/>
              <a:gd name="T60" fmla="*/ 151 w 210"/>
              <a:gd name="T61" fmla="*/ 121 h 144"/>
              <a:gd name="T62" fmla="*/ 151 w 210"/>
              <a:gd name="T63" fmla="*/ 130 h 144"/>
              <a:gd name="T64" fmla="*/ 184 w 210"/>
              <a:gd name="T65" fmla="*/ 134 h 144"/>
              <a:gd name="T66" fmla="*/ 171 w 210"/>
              <a:gd name="T67" fmla="*/ 110 h 144"/>
              <a:gd name="T68" fmla="*/ 201 w 210"/>
              <a:gd name="T69" fmla="*/ 108 h 144"/>
              <a:gd name="T70" fmla="*/ 186 w 210"/>
              <a:gd name="T71" fmla="*/ 102 h 144"/>
              <a:gd name="T72" fmla="*/ 181 w 210"/>
              <a:gd name="T73" fmla="*/ 97 h 144"/>
              <a:gd name="T74" fmla="*/ 184 w 210"/>
              <a:gd name="T75" fmla="*/ 88 h 144"/>
              <a:gd name="T76" fmla="*/ 187 w 210"/>
              <a:gd name="T77" fmla="*/ 83 h 144"/>
              <a:gd name="T78" fmla="*/ 186 w 210"/>
              <a:gd name="T79" fmla="*/ 76 h 144"/>
              <a:gd name="T80" fmla="*/ 186 w 210"/>
              <a:gd name="T81" fmla="*/ 61 h 144"/>
              <a:gd name="T82" fmla="*/ 182 w 210"/>
              <a:gd name="T83" fmla="*/ 58 h 144"/>
              <a:gd name="T84" fmla="*/ 165 w 210"/>
              <a:gd name="T85" fmla="*/ 57 h 144"/>
              <a:gd name="T86" fmla="*/ 158 w 210"/>
              <a:gd name="T87" fmla="*/ 79 h 144"/>
              <a:gd name="T88" fmla="*/ 162 w 210"/>
              <a:gd name="T89" fmla="*/ 87 h 144"/>
              <a:gd name="T90" fmla="*/ 165 w 210"/>
              <a:gd name="T91" fmla="*/ 97 h 144"/>
              <a:gd name="T92" fmla="*/ 161 w 210"/>
              <a:gd name="T93" fmla="*/ 102 h 144"/>
              <a:gd name="T94" fmla="*/ 173 w 210"/>
              <a:gd name="T95" fmla="*/ 107 h 144"/>
              <a:gd name="T96" fmla="*/ 187 w 210"/>
              <a:gd name="T97" fmla="*/ 117 h 144"/>
              <a:gd name="T98" fmla="*/ 187 w 210"/>
              <a:gd name="T99" fmla="*/ 118 h 144"/>
              <a:gd name="T100" fmla="*/ 187 w 210"/>
              <a:gd name="T101" fmla="*/ 125 h 144"/>
              <a:gd name="T102" fmla="*/ 210 w 210"/>
              <a:gd name="T103" fmla="*/ 11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0" h="144">
                <a:moveTo>
                  <a:pt x="130" y="111"/>
                </a:moveTo>
                <a:cubicBezTo>
                  <a:pt x="122" y="108"/>
                  <a:pt x="114" y="104"/>
                  <a:pt x="107" y="101"/>
                </a:cubicBezTo>
                <a:cubicBezTo>
                  <a:pt x="105" y="100"/>
                  <a:pt x="102" y="100"/>
                  <a:pt x="100" y="99"/>
                </a:cubicBezTo>
                <a:cubicBezTo>
                  <a:pt x="98" y="98"/>
                  <a:pt x="95" y="92"/>
                  <a:pt x="94" y="89"/>
                </a:cubicBezTo>
                <a:cubicBezTo>
                  <a:pt x="93" y="89"/>
                  <a:pt x="91" y="89"/>
                  <a:pt x="90" y="88"/>
                </a:cubicBezTo>
                <a:cubicBezTo>
                  <a:pt x="90" y="84"/>
                  <a:pt x="93" y="84"/>
                  <a:pt x="94" y="80"/>
                </a:cubicBezTo>
                <a:cubicBezTo>
                  <a:pt x="95" y="77"/>
                  <a:pt x="94" y="73"/>
                  <a:pt x="96" y="71"/>
                </a:cubicBezTo>
                <a:cubicBezTo>
                  <a:pt x="97" y="69"/>
                  <a:pt x="99" y="69"/>
                  <a:pt x="100" y="67"/>
                </a:cubicBezTo>
                <a:cubicBezTo>
                  <a:pt x="101" y="66"/>
                  <a:pt x="102" y="63"/>
                  <a:pt x="102" y="61"/>
                </a:cubicBezTo>
                <a:cubicBezTo>
                  <a:pt x="103" y="58"/>
                  <a:pt x="103" y="53"/>
                  <a:pt x="102" y="50"/>
                </a:cubicBezTo>
                <a:cubicBezTo>
                  <a:pt x="101" y="48"/>
                  <a:pt x="100" y="48"/>
                  <a:pt x="100" y="46"/>
                </a:cubicBezTo>
                <a:cubicBezTo>
                  <a:pt x="100" y="43"/>
                  <a:pt x="101" y="34"/>
                  <a:pt x="101" y="32"/>
                </a:cubicBezTo>
                <a:cubicBezTo>
                  <a:pt x="101" y="26"/>
                  <a:pt x="101" y="22"/>
                  <a:pt x="100" y="17"/>
                </a:cubicBezTo>
                <a:cubicBezTo>
                  <a:pt x="100" y="17"/>
                  <a:pt x="98" y="12"/>
                  <a:pt x="96" y="11"/>
                </a:cubicBezTo>
                <a:cubicBezTo>
                  <a:pt x="91" y="10"/>
                  <a:pt x="91" y="10"/>
                  <a:pt x="91" y="10"/>
                </a:cubicBezTo>
                <a:cubicBezTo>
                  <a:pt x="88" y="7"/>
                  <a:pt x="88" y="7"/>
                  <a:pt x="88" y="7"/>
                </a:cubicBezTo>
                <a:cubicBezTo>
                  <a:pt x="77" y="0"/>
                  <a:pt x="64" y="5"/>
                  <a:pt x="57" y="8"/>
                </a:cubicBezTo>
                <a:cubicBezTo>
                  <a:pt x="48" y="11"/>
                  <a:pt x="41" y="25"/>
                  <a:pt x="46" y="45"/>
                </a:cubicBezTo>
                <a:cubicBezTo>
                  <a:pt x="46" y="49"/>
                  <a:pt x="44" y="50"/>
                  <a:pt x="44" y="52"/>
                </a:cubicBezTo>
                <a:cubicBezTo>
                  <a:pt x="44" y="56"/>
                  <a:pt x="44" y="66"/>
                  <a:pt x="48" y="69"/>
                </a:cubicBezTo>
                <a:cubicBezTo>
                  <a:pt x="49" y="69"/>
                  <a:pt x="51" y="70"/>
                  <a:pt x="51" y="69"/>
                </a:cubicBezTo>
                <a:cubicBezTo>
                  <a:pt x="52" y="73"/>
                  <a:pt x="52" y="77"/>
                  <a:pt x="53" y="81"/>
                </a:cubicBezTo>
                <a:cubicBezTo>
                  <a:pt x="54" y="84"/>
                  <a:pt x="56" y="84"/>
                  <a:pt x="57" y="88"/>
                </a:cubicBezTo>
                <a:cubicBezTo>
                  <a:pt x="54" y="89"/>
                  <a:pt x="54" y="89"/>
                  <a:pt x="54" y="89"/>
                </a:cubicBezTo>
                <a:cubicBezTo>
                  <a:pt x="52" y="92"/>
                  <a:pt x="50" y="98"/>
                  <a:pt x="47" y="99"/>
                </a:cubicBezTo>
                <a:cubicBezTo>
                  <a:pt x="45" y="100"/>
                  <a:pt x="43" y="100"/>
                  <a:pt x="41" y="101"/>
                </a:cubicBezTo>
                <a:cubicBezTo>
                  <a:pt x="34" y="104"/>
                  <a:pt x="25" y="108"/>
                  <a:pt x="18" y="111"/>
                </a:cubicBezTo>
                <a:cubicBezTo>
                  <a:pt x="11" y="114"/>
                  <a:pt x="3" y="115"/>
                  <a:pt x="1" y="122"/>
                </a:cubicBezTo>
                <a:cubicBezTo>
                  <a:pt x="1" y="127"/>
                  <a:pt x="0" y="138"/>
                  <a:pt x="0" y="144"/>
                </a:cubicBezTo>
                <a:cubicBezTo>
                  <a:pt x="147" y="144"/>
                  <a:pt x="147" y="144"/>
                  <a:pt x="147" y="144"/>
                </a:cubicBezTo>
                <a:cubicBezTo>
                  <a:pt x="147" y="138"/>
                  <a:pt x="147" y="127"/>
                  <a:pt x="147" y="122"/>
                </a:cubicBezTo>
                <a:cubicBezTo>
                  <a:pt x="145" y="115"/>
                  <a:pt x="137" y="114"/>
                  <a:pt x="130" y="111"/>
                </a:cubicBezTo>
                <a:close/>
                <a:moveTo>
                  <a:pt x="171" y="110"/>
                </a:moveTo>
                <a:cubicBezTo>
                  <a:pt x="166" y="108"/>
                  <a:pt x="160" y="105"/>
                  <a:pt x="155" y="103"/>
                </a:cubicBezTo>
                <a:cubicBezTo>
                  <a:pt x="153" y="103"/>
                  <a:pt x="152" y="102"/>
                  <a:pt x="150" y="102"/>
                </a:cubicBezTo>
                <a:cubicBezTo>
                  <a:pt x="149" y="101"/>
                  <a:pt x="147" y="97"/>
                  <a:pt x="146" y="95"/>
                </a:cubicBezTo>
                <a:cubicBezTo>
                  <a:pt x="145" y="94"/>
                  <a:pt x="144" y="94"/>
                  <a:pt x="143" y="94"/>
                </a:cubicBezTo>
                <a:cubicBezTo>
                  <a:pt x="143" y="91"/>
                  <a:pt x="145" y="91"/>
                  <a:pt x="146" y="88"/>
                </a:cubicBezTo>
                <a:cubicBezTo>
                  <a:pt x="147" y="86"/>
                  <a:pt x="146" y="84"/>
                  <a:pt x="147" y="82"/>
                </a:cubicBezTo>
                <a:cubicBezTo>
                  <a:pt x="148" y="80"/>
                  <a:pt x="150" y="80"/>
                  <a:pt x="150" y="79"/>
                </a:cubicBezTo>
                <a:cubicBezTo>
                  <a:pt x="151" y="78"/>
                  <a:pt x="152" y="76"/>
                  <a:pt x="152" y="75"/>
                </a:cubicBezTo>
                <a:cubicBezTo>
                  <a:pt x="152" y="72"/>
                  <a:pt x="153" y="69"/>
                  <a:pt x="152" y="67"/>
                </a:cubicBezTo>
                <a:cubicBezTo>
                  <a:pt x="151" y="65"/>
                  <a:pt x="150" y="65"/>
                  <a:pt x="150" y="64"/>
                </a:cubicBezTo>
                <a:cubicBezTo>
                  <a:pt x="150" y="62"/>
                  <a:pt x="151" y="55"/>
                  <a:pt x="151" y="54"/>
                </a:cubicBezTo>
                <a:cubicBezTo>
                  <a:pt x="151" y="50"/>
                  <a:pt x="151" y="47"/>
                  <a:pt x="150" y="43"/>
                </a:cubicBezTo>
                <a:cubicBezTo>
                  <a:pt x="150" y="43"/>
                  <a:pt x="149" y="40"/>
                  <a:pt x="147" y="39"/>
                </a:cubicBezTo>
                <a:cubicBezTo>
                  <a:pt x="144" y="38"/>
                  <a:pt x="144" y="38"/>
                  <a:pt x="144" y="38"/>
                </a:cubicBezTo>
                <a:cubicBezTo>
                  <a:pt x="142" y="36"/>
                  <a:pt x="142" y="36"/>
                  <a:pt x="142" y="36"/>
                </a:cubicBezTo>
                <a:cubicBezTo>
                  <a:pt x="133" y="31"/>
                  <a:pt x="124" y="35"/>
                  <a:pt x="120" y="37"/>
                </a:cubicBezTo>
                <a:cubicBezTo>
                  <a:pt x="113" y="39"/>
                  <a:pt x="108" y="49"/>
                  <a:pt x="111" y="63"/>
                </a:cubicBezTo>
                <a:cubicBezTo>
                  <a:pt x="112" y="66"/>
                  <a:pt x="110" y="67"/>
                  <a:pt x="110" y="68"/>
                </a:cubicBezTo>
                <a:cubicBezTo>
                  <a:pt x="110" y="71"/>
                  <a:pt x="111" y="78"/>
                  <a:pt x="113" y="80"/>
                </a:cubicBezTo>
                <a:cubicBezTo>
                  <a:pt x="114" y="80"/>
                  <a:pt x="116" y="81"/>
                  <a:pt x="116" y="81"/>
                </a:cubicBezTo>
                <a:cubicBezTo>
                  <a:pt x="116" y="84"/>
                  <a:pt x="116" y="86"/>
                  <a:pt x="116" y="89"/>
                </a:cubicBezTo>
                <a:cubicBezTo>
                  <a:pt x="117" y="91"/>
                  <a:pt x="119" y="91"/>
                  <a:pt x="119" y="94"/>
                </a:cubicBezTo>
                <a:cubicBezTo>
                  <a:pt x="117" y="95"/>
                  <a:pt x="117" y="95"/>
                  <a:pt x="117" y="95"/>
                </a:cubicBezTo>
                <a:cubicBezTo>
                  <a:pt x="116" y="96"/>
                  <a:pt x="115" y="99"/>
                  <a:pt x="114" y="100"/>
                </a:cubicBezTo>
                <a:cubicBezTo>
                  <a:pt x="117" y="101"/>
                  <a:pt x="119" y="103"/>
                  <a:pt x="122" y="104"/>
                </a:cubicBezTo>
                <a:cubicBezTo>
                  <a:pt x="125" y="105"/>
                  <a:pt x="128" y="106"/>
                  <a:pt x="131" y="108"/>
                </a:cubicBezTo>
                <a:cubicBezTo>
                  <a:pt x="133" y="108"/>
                  <a:pt x="134" y="109"/>
                  <a:pt x="136" y="109"/>
                </a:cubicBezTo>
                <a:cubicBezTo>
                  <a:pt x="141" y="111"/>
                  <a:pt x="148" y="114"/>
                  <a:pt x="150" y="121"/>
                </a:cubicBezTo>
                <a:cubicBezTo>
                  <a:pt x="151" y="121"/>
                  <a:pt x="151" y="121"/>
                  <a:pt x="151" y="121"/>
                </a:cubicBezTo>
                <a:cubicBezTo>
                  <a:pt x="151" y="122"/>
                  <a:pt x="151" y="122"/>
                  <a:pt x="151" y="122"/>
                </a:cubicBezTo>
                <a:cubicBezTo>
                  <a:pt x="151" y="124"/>
                  <a:pt x="151" y="127"/>
                  <a:pt x="151" y="130"/>
                </a:cubicBezTo>
                <a:cubicBezTo>
                  <a:pt x="151" y="131"/>
                  <a:pt x="151" y="133"/>
                  <a:pt x="151" y="134"/>
                </a:cubicBezTo>
                <a:cubicBezTo>
                  <a:pt x="184" y="134"/>
                  <a:pt x="184" y="134"/>
                  <a:pt x="184" y="134"/>
                </a:cubicBezTo>
                <a:cubicBezTo>
                  <a:pt x="184" y="130"/>
                  <a:pt x="184" y="121"/>
                  <a:pt x="184" y="118"/>
                </a:cubicBezTo>
                <a:cubicBezTo>
                  <a:pt x="182" y="113"/>
                  <a:pt x="176" y="112"/>
                  <a:pt x="171" y="110"/>
                </a:cubicBezTo>
                <a:close/>
                <a:moveTo>
                  <a:pt x="210" y="113"/>
                </a:moveTo>
                <a:cubicBezTo>
                  <a:pt x="208" y="110"/>
                  <a:pt x="204" y="109"/>
                  <a:pt x="201" y="108"/>
                </a:cubicBezTo>
                <a:cubicBezTo>
                  <a:pt x="197" y="106"/>
                  <a:pt x="193" y="105"/>
                  <a:pt x="190" y="103"/>
                </a:cubicBezTo>
                <a:cubicBezTo>
                  <a:pt x="188" y="103"/>
                  <a:pt x="187" y="103"/>
                  <a:pt x="186" y="102"/>
                </a:cubicBezTo>
                <a:cubicBezTo>
                  <a:pt x="185" y="101"/>
                  <a:pt x="184" y="99"/>
                  <a:pt x="183" y="97"/>
                </a:cubicBezTo>
                <a:cubicBezTo>
                  <a:pt x="183" y="97"/>
                  <a:pt x="182" y="97"/>
                  <a:pt x="181" y="97"/>
                </a:cubicBezTo>
                <a:cubicBezTo>
                  <a:pt x="181" y="95"/>
                  <a:pt x="183" y="95"/>
                  <a:pt x="183" y="93"/>
                </a:cubicBezTo>
                <a:cubicBezTo>
                  <a:pt x="184" y="91"/>
                  <a:pt x="183" y="89"/>
                  <a:pt x="184" y="88"/>
                </a:cubicBezTo>
                <a:cubicBezTo>
                  <a:pt x="185" y="87"/>
                  <a:pt x="186" y="87"/>
                  <a:pt x="186" y="86"/>
                </a:cubicBezTo>
                <a:cubicBezTo>
                  <a:pt x="187" y="86"/>
                  <a:pt x="187" y="84"/>
                  <a:pt x="187" y="83"/>
                </a:cubicBezTo>
                <a:cubicBezTo>
                  <a:pt x="188" y="82"/>
                  <a:pt x="188" y="79"/>
                  <a:pt x="187" y="78"/>
                </a:cubicBezTo>
                <a:cubicBezTo>
                  <a:pt x="187" y="77"/>
                  <a:pt x="186" y="77"/>
                  <a:pt x="186" y="76"/>
                </a:cubicBezTo>
                <a:cubicBezTo>
                  <a:pt x="186" y="74"/>
                  <a:pt x="187" y="70"/>
                  <a:pt x="187" y="69"/>
                </a:cubicBezTo>
                <a:cubicBezTo>
                  <a:pt x="187" y="66"/>
                  <a:pt x="187" y="64"/>
                  <a:pt x="186" y="61"/>
                </a:cubicBezTo>
                <a:cubicBezTo>
                  <a:pt x="186" y="61"/>
                  <a:pt x="185" y="59"/>
                  <a:pt x="184" y="58"/>
                </a:cubicBezTo>
                <a:cubicBezTo>
                  <a:pt x="182" y="58"/>
                  <a:pt x="182" y="58"/>
                  <a:pt x="182" y="58"/>
                </a:cubicBezTo>
                <a:cubicBezTo>
                  <a:pt x="180" y="57"/>
                  <a:pt x="180" y="57"/>
                  <a:pt x="180" y="57"/>
                </a:cubicBezTo>
                <a:cubicBezTo>
                  <a:pt x="175" y="53"/>
                  <a:pt x="168" y="55"/>
                  <a:pt x="165" y="57"/>
                </a:cubicBezTo>
                <a:cubicBezTo>
                  <a:pt x="160" y="58"/>
                  <a:pt x="157" y="65"/>
                  <a:pt x="159" y="75"/>
                </a:cubicBezTo>
                <a:cubicBezTo>
                  <a:pt x="160" y="77"/>
                  <a:pt x="158" y="78"/>
                  <a:pt x="158" y="79"/>
                </a:cubicBezTo>
                <a:cubicBezTo>
                  <a:pt x="158" y="81"/>
                  <a:pt x="159" y="86"/>
                  <a:pt x="160" y="87"/>
                </a:cubicBezTo>
                <a:cubicBezTo>
                  <a:pt x="161" y="87"/>
                  <a:pt x="162" y="87"/>
                  <a:pt x="162" y="87"/>
                </a:cubicBezTo>
                <a:cubicBezTo>
                  <a:pt x="162" y="89"/>
                  <a:pt x="162" y="91"/>
                  <a:pt x="163" y="93"/>
                </a:cubicBezTo>
                <a:cubicBezTo>
                  <a:pt x="163" y="95"/>
                  <a:pt x="164" y="95"/>
                  <a:pt x="165" y="97"/>
                </a:cubicBezTo>
                <a:cubicBezTo>
                  <a:pt x="163" y="97"/>
                  <a:pt x="163" y="97"/>
                  <a:pt x="163" y="97"/>
                </a:cubicBezTo>
                <a:cubicBezTo>
                  <a:pt x="163" y="98"/>
                  <a:pt x="162" y="101"/>
                  <a:pt x="161" y="102"/>
                </a:cubicBezTo>
                <a:cubicBezTo>
                  <a:pt x="162" y="103"/>
                  <a:pt x="164" y="103"/>
                  <a:pt x="166" y="104"/>
                </a:cubicBezTo>
                <a:cubicBezTo>
                  <a:pt x="168" y="105"/>
                  <a:pt x="171" y="106"/>
                  <a:pt x="173" y="107"/>
                </a:cubicBezTo>
                <a:cubicBezTo>
                  <a:pt x="174" y="107"/>
                  <a:pt x="175" y="108"/>
                  <a:pt x="176" y="108"/>
                </a:cubicBezTo>
                <a:cubicBezTo>
                  <a:pt x="180" y="110"/>
                  <a:pt x="185" y="111"/>
                  <a:pt x="187" y="117"/>
                </a:cubicBezTo>
                <a:cubicBezTo>
                  <a:pt x="187" y="117"/>
                  <a:pt x="187" y="117"/>
                  <a:pt x="187" y="117"/>
                </a:cubicBezTo>
                <a:cubicBezTo>
                  <a:pt x="187" y="118"/>
                  <a:pt x="187" y="118"/>
                  <a:pt x="187" y="118"/>
                </a:cubicBezTo>
                <a:cubicBezTo>
                  <a:pt x="187" y="119"/>
                  <a:pt x="187" y="121"/>
                  <a:pt x="187" y="124"/>
                </a:cubicBezTo>
                <a:cubicBezTo>
                  <a:pt x="187" y="124"/>
                  <a:pt x="187" y="124"/>
                  <a:pt x="187" y="125"/>
                </a:cubicBezTo>
                <a:cubicBezTo>
                  <a:pt x="210" y="125"/>
                  <a:pt x="210" y="125"/>
                  <a:pt x="210" y="125"/>
                </a:cubicBezTo>
                <a:cubicBezTo>
                  <a:pt x="210" y="121"/>
                  <a:pt x="210" y="116"/>
                  <a:pt x="210" y="113"/>
                </a:cubicBezTo>
                <a:close/>
              </a:path>
            </a:pathLst>
          </a:custGeom>
          <a:solidFill>
            <a:schemeClr val="bg1"/>
          </a:solidFill>
          <a:ln>
            <a:noFill/>
          </a:ln>
        </p:spPr>
        <p:txBody>
          <a:bodyPr vert="horz" wrap="square" lIns="68580" tIns="34290" rIns="68580" bIns="34290" numCol="1" anchor="t" anchorCtr="0" compatLnSpc="1"/>
          <a:lstStyle/>
          <a:p>
            <a:endParaRPr lang="en-US" sz="1015" dirty="0">
              <a:solidFill>
                <a:schemeClr val="tx2"/>
              </a:solidFill>
              <a:latin typeface="+mn-ea"/>
              <a:cs typeface="+mn-ea"/>
              <a:sym typeface="+mn-lt"/>
            </a:endParaRPr>
          </a:p>
        </p:txBody>
      </p:sp>
      <p:sp>
        <p:nvSpPr>
          <p:cNvPr id="90" name="Freeform 1512"/>
          <p:cNvSpPr>
            <a:spLocks noEditPoints="1"/>
          </p:cNvSpPr>
          <p:nvPr/>
        </p:nvSpPr>
        <p:spPr bwMode="auto">
          <a:xfrm>
            <a:off x="5061636" y="3338525"/>
            <a:ext cx="506016" cy="540544"/>
          </a:xfrm>
          <a:custGeom>
            <a:avLst/>
            <a:gdLst>
              <a:gd name="T0" fmla="*/ 180 w 180"/>
              <a:gd name="T1" fmla="*/ 67 h 192"/>
              <a:gd name="T2" fmla="*/ 179 w 180"/>
              <a:gd name="T3" fmla="*/ 64 h 192"/>
              <a:gd name="T4" fmla="*/ 178 w 180"/>
              <a:gd name="T5" fmla="*/ 63 h 192"/>
              <a:gd name="T6" fmla="*/ 91 w 180"/>
              <a:gd name="T7" fmla="*/ 1 h 192"/>
              <a:gd name="T8" fmla="*/ 89 w 180"/>
              <a:gd name="T9" fmla="*/ 1 h 192"/>
              <a:gd name="T10" fmla="*/ 40 w 180"/>
              <a:gd name="T11" fmla="*/ 0 h 192"/>
              <a:gd name="T12" fmla="*/ 37 w 180"/>
              <a:gd name="T13" fmla="*/ 2 h 192"/>
              <a:gd name="T14" fmla="*/ 38 w 180"/>
              <a:gd name="T15" fmla="*/ 6 h 192"/>
              <a:gd name="T16" fmla="*/ 60 w 180"/>
              <a:gd name="T17" fmla="*/ 22 h 192"/>
              <a:gd name="T18" fmla="*/ 50 w 180"/>
              <a:gd name="T19" fmla="*/ 30 h 192"/>
              <a:gd name="T20" fmla="*/ 49 w 180"/>
              <a:gd name="T21" fmla="*/ 30 h 192"/>
              <a:gd name="T22" fmla="*/ 1 w 180"/>
              <a:gd name="T23" fmla="*/ 64 h 192"/>
              <a:gd name="T24" fmla="*/ 0 w 180"/>
              <a:gd name="T25" fmla="*/ 67 h 192"/>
              <a:gd name="T26" fmla="*/ 0 w 180"/>
              <a:gd name="T27" fmla="*/ 67 h 192"/>
              <a:gd name="T28" fmla="*/ 0 w 180"/>
              <a:gd name="T29" fmla="*/ 67 h 192"/>
              <a:gd name="T30" fmla="*/ 0 w 180"/>
              <a:gd name="T31" fmla="*/ 127 h 192"/>
              <a:gd name="T32" fmla="*/ 1 w 180"/>
              <a:gd name="T33" fmla="*/ 130 h 192"/>
              <a:gd name="T34" fmla="*/ 88 w 180"/>
              <a:gd name="T35" fmla="*/ 192 h 192"/>
              <a:gd name="T36" fmla="*/ 88 w 180"/>
              <a:gd name="T37" fmla="*/ 192 h 192"/>
              <a:gd name="T38" fmla="*/ 88 w 180"/>
              <a:gd name="T39" fmla="*/ 192 h 192"/>
              <a:gd name="T40" fmla="*/ 90 w 180"/>
              <a:gd name="T41" fmla="*/ 192 h 192"/>
              <a:gd name="T42" fmla="*/ 92 w 180"/>
              <a:gd name="T43" fmla="*/ 192 h 192"/>
              <a:gd name="T44" fmla="*/ 179 w 180"/>
              <a:gd name="T45" fmla="*/ 130 h 192"/>
              <a:gd name="T46" fmla="*/ 180 w 180"/>
              <a:gd name="T47" fmla="*/ 127 h 192"/>
              <a:gd name="T48" fmla="*/ 180 w 180"/>
              <a:gd name="T49" fmla="*/ 67 h 192"/>
              <a:gd name="T50" fmla="*/ 180 w 180"/>
              <a:gd name="T51" fmla="*/ 67 h 192"/>
              <a:gd name="T52" fmla="*/ 51 w 180"/>
              <a:gd name="T53" fmla="*/ 7 h 192"/>
              <a:gd name="T54" fmla="*/ 88 w 180"/>
              <a:gd name="T55" fmla="*/ 8 h 192"/>
              <a:gd name="T56" fmla="*/ 165 w 180"/>
              <a:gd name="T57" fmla="*/ 62 h 192"/>
              <a:gd name="T58" fmla="*/ 128 w 180"/>
              <a:gd name="T59" fmla="*/ 61 h 192"/>
              <a:gd name="T60" fmla="*/ 51 w 180"/>
              <a:gd name="T61" fmla="*/ 7 h 192"/>
              <a:gd name="T62" fmla="*/ 86 w 180"/>
              <a:gd name="T63" fmla="*/ 182 h 192"/>
              <a:gd name="T64" fmla="*/ 7 w 180"/>
              <a:gd name="T65" fmla="*/ 126 h 192"/>
              <a:gd name="T66" fmla="*/ 7 w 180"/>
              <a:gd name="T67" fmla="*/ 74 h 192"/>
              <a:gd name="T68" fmla="*/ 86 w 180"/>
              <a:gd name="T69" fmla="*/ 131 h 192"/>
              <a:gd name="T70" fmla="*/ 86 w 180"/>
              <a:gd name="T71" fmla="*/ 182 h 192"/>
              <a:gd name="T72" fmla="*/ 90 w 180"/>
              <a:gd name="T73" fmla="*/ 124 h 192"/>
              <a:gd name="T74" fmla="*/ 9 w 180"/>
              <a:gd name="T75" fmla="*/ 67 h 192"/>
              <a:gd name="T76" fmla="*/ 48 w 180"/>
              <a:gd name="T77" fmla="*/ 39 h 192"/>
              <a:gd name="T78" fmla="*/ 129 w 180"/>
              <a:gd name="T79" fmla="*/ 96 h 192"/>
              <a:gd name="T80" fmla="*/ 90 w 180"/>
              <a:gd name="T81" fmla="*/ 124 h 192"/>
              <a:gd name="T82" fmla="*/ 173 w 180"/>
              <a:gd name="T83" fmla="*/ 126 h 192"/>
              <a:gd name="T84" fmla="*/ 94 w 180"/>
              <a:gd name="T85" fmla="*/ 182 h 192"/>
              <a:gd name="T86" fmla="*/ 94 w 180"/>
              <a:gd name="T87" fmla="*/ 131 h 192"/>
              <a:gd name="T88" fmla="*/ 173 w 180"/>
              <a:gd name="T89" fmla="*/ 74 h 192"/>
              <a:gd name="T90" fmla="*/ 173 w 180"/>
              <a:gd name="T91" fmla="*/ 126 h 192"/>
              <a:gd name="T92" fmla="*/ 75 w 180"/>
              <a:gd name="T93" fmla="*/ 135 h 192"/>
              <a:gd name="T94" fmla="*/ 14 w 180"/>
              <a:gd name="T95" fmla="*/ 92 h 192"/>
              <a:gd name="T96" fmla="*/ 14 w 180"/>
              <a:gd name="T97" fmla="*/ 119 h 192"/>
              <a:gd name="T98" fmla="*/ 75 w 180"/>
              <a:gd name="T99" fmla="*/ 162 h 192"/>
              <a:gd name="T100" fmla="*/ 75 w 180"/>
              <a:gd name="T101" fmla="*/ 1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92">
                <a:moveTo>
                  <a:pt x="180" y="67"/>
                </a:moveTo>
                <a:cubicBezTo>
                  <a:pt x="180" y="66"/>
                  <a:pt x="180" y="65"/>
                  <a:pt x="179" y="64"/>
                </a:cubicBezTo>
                <a:cubicBezTo>
                  <a:pt x="179" y="64"/>
                  <a:pt x="179" y="63"/>
                  <a:pt x="178" y="63"/>
                </a:cubicBezTo>
                <a:cubicBezTo>
                  <a:pt x="91" y="1"/>
                  <a:pt x="91" y="1"/>
                  <a:pt x="91" y="1"/>
                </a:cubicBezTo>
                <a:cubicBezTo>
                  <a:pt x="91" y="1"/>
                  <a:pt x="90" y="1"/>
                  <a:pt x="89" y="1"/>
                </a:cubicBezTo>
                <a:cubicBezTo>
                  <a:pt x="40" y="0"/>
                  <a:pt x="40" y="0"/>
                  <a:pt x="40" y="0"/>
                </a:cubicBezTo>
                <a:cubicBezTo>
                  <a:pt x="39" y="0"/>
                  <a:pt x="37" y="1"/>
                  <a:pt x="37" y="2"/>
                </a:cubicBezTo>
                <a:cubicBezTo>
                  <a:pt x="36" y="3"/>
                  <a:pt x="37" y="5"/>
                  <a:pt x="38" y="6"/>
                </a:cubicBezTo>
                <a:cubicBezTo>
                  <a:pt x="60" y="22"/>
                  <a:pt x="60" y="22"/>
                  <a:pt x="60" y="22"/>
                </a:cubicBezTo>
                <a:cubicBezTo>
                  <a:pt x="50" y="30"/>
                  <a:pt x="50" y="30"/>
                  <a:pt x="50" y="30"/>
                </a:cubicBezTo>
                <a:cubicBezTo>
                  <a:pt x="49" y="30"/>
                  <a:pt x="49" y="30"/>
                  <a:pt x="49" y="30"/>
                </a:cubicBezTo>
                <a:cubicBezTo>
                  <a:pt x="1" y="64"/>
                  <a:pt x="1" y="64"/>
                  <a:pt x="1" y="64"/>
                </a:cubicBezTo>
                <a:cubicBezTo>
                  <a:pt x="0" y="65"/>
                  <a:pt x="0" y="66"/>
                  <a:pt x="0" y="67"/>
                </a:cubicBezTo>
                <a:cubicBezTo>
                  <a:pt x="0" y="67"/>
                  <a:pt x="0" y="67"/>
                  <a:pt x="0" y="67"/>
                </a:cubicBezTo>
                <a:cubicBezTo>
                  <a:pt x="0" y="67"/>
                  <a:pt x="0" y="67"/>
                  <a:pt x="0" y="67"/>
                </a:cubicBezTo>
                <a:cubicBezTo>
                  <a:pt x="0" y="127"/>
                  <a:pt x="0" y="127"/>
                  <a:pt x="0" y="127"/>
                </a:cubicBezTo>
                <a:cubicBezTo>
                  <a:pt x="1" y="130"/>
                  <a:pt x="1" y="130"/>
                  <a:pt x="1" y="130"/>
                </a:cubicBezTo>
                <a:cubicBezTo>
                  <a:pt x="88" y="192"/>
                  <a:pt x="88" y="192"/>
                  <a:pt x="88" y="192"/>
                </a:cubicBezTo>
                <a:cubicBezTo>
                  <a:pt x="88" y="192"/>
                  <a:pt x="88" y="192"/>
                  <a:pt x="88" y="192"/>
                </a:cubicBezTo>
                <a:cubicBezTo>
                  <a:pt x="88" y="192"/>
                  <a:pt x="88" y="192"/>
                  <a:pt x="88" y="192"/>
                </a:cubicBezTo>
                <a:cubicBezTo>
                  <a:pt x="89" y="192"/>
                  <a:pt x="90" y="192"/>
                  <a:pt x="90" y="192"/>
                </a:cubicBezTo>
                <a:cubicBezTo>
                  <a:pt x="91" y="192"/>
                  <a:pt x="92" y="192"/>
                  <a:pt x="92" y="192"/>
                </a:cubicBezTo>
                <a:cubicBezTo>
                  <a:pt x="179" y="130"/>
                  <a:pt x="179" y="130"/>
                  <a:pt x="179" y="130"/>
                </a:cubicBezTo>
                <a:cubicBezTo>
                  <a:pt x="180" y="130"/>
                  <a:pt x="180" y="129"/>
                  <a:pt x="180" y="127"/>
                </a:cubicBezTo>
                <a:cubicBezTo>
                  <a:pt x="180" y="67"/>
                  <a:pt x="180" y="67"/>
                  <a:pt x="180" y="67"/>
                </a:cubicBezTo>
                <a:cubicBezTo>
                  <a:pt x="180" y="67"/>
                  <a:pt x="180" y="67"/>
                  <a:pt x="180" y="67"/>
                </a:cubicBezTo>
                <a:close/>
                <a:moveTo>
                  <a:pt x="51" y="7"/>
                </a:moveTo>
                <a:cubicBezTo>
                  <a:pt x="88" y="8"/>
                  <a:pt x="88" y="8"/>
                  <a:pt x="88" y="8"/>
                </a:cubicBezTo>
                <a:cubicBezTo>
                  <a:pt x="165" y="62"/>
                  <a:pt x="165" y="62"/>
                  <a:pt x="165" y="62"/>
                </a:cubicBezTo>
                <a:cubicBezTo>
                  <a:pt x="128" y="61"/>
                  <a:pt x="128" y="61"/>
                  <a:pt x="128" y="61"/>
                </a:cubicBezTo>
                <a:lnTo>
                  <a:pt x="51" y="7"/>
                </a:lnTo>
                <a:close/>
                <a:moveTo>
                  <a:pt x="86" y="182"/>
                </a:moveTo>
                <a:cubicBezTo>
                  <a:pt x="7" y="126"/>
                  <a:pt x="7" y="126"/>
                  <a:pt x="7" y="126"/>
                </a:cubicBezTo>
                <a:cubicBezTo>
                  <a:pt x="7" y="74"/>
                  <a:pt x="7" y="74"/>
                  <a:pt x="7" y="74"/>
                </a:cubicBezTo>
                <a:cubicBezTo>
                  <a:pt x="86" y="131"/>
                  <a:pt x="86" y="131"/>
                  <a:pt x="86" y="131"/>
                </a:cubicBezTo>
                <a:lnTo>
                  <a:pt x="86" y="182"/>
                </a:lnTo>
                <a:close/>
                <a:moveTo>
                  <a:pt x="90" y="124"/>
                </a:moveTo>
                <a:cubicBezTo>
                  <a:pt x="9" y="67"/>
                  <a:pt x="9" y="67"/>
                  <a:pt x="9" y="67"/>
                </a:cubicBezTo>
                <a:cubicBezTo>
                  <a:pt x="48" y="39"/>
                  <a:pt x="48" y="39"/>
                  <a:pt x="48" y="39"/>
                </a:cubicBezTo>
                <a:cubicBezTo>
                  <a:pt x="129" y="96"/>
                  <a:pt x="129" y="96"/>
                  <a:pt x="129" y="96"/>
                </a:cubicBezTo>
                <a:lnTo>
                  <a:pt x="90" y="124"/>
                </a:lnTo>
                <a:close/>
                <a:moveTo>
                  <a:pt x="173" y="126"/>
                </a:moveTo>
                <a:cubicBezTo>
                  <a:pt x="94" y="182"/>
                  <a:pt x="94" y="182"/>
                  <a:pt x="94" y="182"/>
                </a:cubicBezTo>
                <a:cubicBezTo>
                  <a:pt x="94" y="131"/>
                  <a:pt x="94" y="131"/>
                  <a:pt x="94" y="131"/>
                </a:cubicBezTo>
                <a:cubicBezTo>
                  <a:pt x="173" y="74"/>
                  <a:pt x="173" y="74"/>
                  <a:pt x="173" y="74"/>
                </a:cubicBezTo>
                <a:lnTo>
                  <a:pt x="173" y="126"/>
                </a:lnTo>
                <a:close/>
                <a:moveTo>
                  <a:pt x="75" y="135"/>
                </a:moveTo>
                <a:cubicBezTo>
                  <a:pt x="14" y="92"/>
                  <a:pt x="14" y="92"/>
                  <a:pt x="14" y="92"/>
                </a:cubicBezTo>
                <a:cubicBezTo>
                  <a:pt x="14" y="119"/>
                  <a:pt x="14" y="119"/>
                  <a:pt x="14" y="119"/>
                </a:cubicBezTo>
                <a:cubicBezTo>
                  <a:pt x="75" y="162"/>
                  <a:pt x="75" y="162"/>
                  <a:pt x="75" y="162"/>
                </a:cubicBezTo>
                <a:lnTo>
                  <a:pt x="75" y="135"/>
                </a:lnTo>
                <a:close/>
              </a:path>
            </a:pathLst>
          </a:custGeom>
          <a:solidFill>
            <a:schemeClr val="bg1"/>
          </a:solidFill>
          <a:ln>
            <a:noFill/>
          </a:ln>
        </p:spPr>
        <p:txBody>
          <a:bodyPr vert="horz" wrap="square" lIns="68580" tIns="34290" rIns="68580" bIns="34290" numCol="1" anchor="t" anchorCtr="0" compatLnSpc="1"/>
          <a:lstStyle/>
          <a:p>
            <a:endParaRPr lang="en-US" sz="1015" dirty="0">
              <a:solidFill>
                <a:schemeClr val="tx2"/>
              </a:solidFill>
              <a:latin typeface="+mn-ea"/>
              <a:cs typeface="+mn-ea"/>
              <a:sym typeface="+mn-lt"/>
            </a:endParaRPr>
          </a:p>
        </p:txBody>
      </p:sp>
      <p:sp>
        <p:nvSpPr>
          <p:cNvPr id="91" name="矩形 90"/>
          <p:cNvSpPr/>
          <p:nvPr/>
        </p:nvSpPr>
        <p:spPr>
          <a:xfrm>
            <a:off x="1981646" y="1987836"/>
            <a:ext cx="2374330" cy="590929"/>
          </a:xfrm>
          <a:prstGeom prst="rect">
            <a:avLst/>
          </a:prstGeom>
        </p:spPr>
        <p:txBody>
          <a:bodyPr wrap="square" lIns="91438" tIns="45719" rIns="91438" bIns="45719">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900" dirty="0">
                <a:solidFill>
                  <a:schemeClr val="tx1">
                    <a:lumMod val="65000"/>
                    <a:lumOff val="35000"/>
                  </a:schemeClr>
                </a:solidFill>
                <a:latin typeface="+mn-ea"/>
                <a:cs typeface="+mn-ea"/>
                <a:sym typeface="+mn-lt"/>
              </a:rPr>
              <a:t>在此录入上述图表的描述说明，在此录入上述图表的描述说明。在此录入上述图表的描述说明，在此录入上述图表的描述说明。</a:t>
            </a:r>
          </a:p>
        </p:txBody>
      </p:sp>
      <p:sp>
        <p:nvSpPr>
          <p:cNvPr id="92" name="矩形 91"/>
          <p:cNvSpPr/>
          <p:nvPr/>
        </p:nvSpPr>
        <p:spPr>
          <a:xfrm>
            <a:off x="5790724" y="1754000"/>
            <a:ext cx="1422180" cy="203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solidFill>
                  <a:schemeClr val="tx1">
                    <a:lumMod val="65000"/>
                    <a:lumOff val="35000"/>
                  </a:schemeClr>
                </a:solidFill>
                <a:latin typeface="+mn-ea"/>
                <a:cs typeface="+mn-ea"/>
                <a:sym typeface="+mn-lt"/>
              </a:rPr>
              <a:t>添加标题   </a:t>
            </a:r>
            <a:endParaRPr lang="en-US" altLang="zh-CN" sz="1400" dirty="0">
              <a:solidFill>
                <a:schemeClr val="tx1">
                  <a:lumMod val="65000"/>
                  <a:lumOff val="35000"/>
                </a:schemeClr>
              </a:solidFill>
              <a:latin typeface="+mn-ea"/>
              <a:cs typeface="+mn-ea"/>
              <a:sym typeface="+mn-lt"/>
            </a:endParaRPr>
          </a:p>
        </p:txBody>
      </p:sp>
      <p:sp>
        <p:nvSpPr>
          <p:cNvPr id="93" name="矩形 92"/>
          <p:cNvSpPr/>
          <p:nvPr/>
        </p:nvSpPr>
        <p:spPr>
          <a:xfrm>
            <a:off x="5790724" y="1987836"/>
            <a:ext cx="2374330" cy="590929"/>
          </a:xfrm>
          <a:prstGeom prst="rect">
            <a:avLst/>
          </a:prstGeom>
        </p:spPr>
        <p:txBody>
          <a:bodyPr wrap="square" lIns="91438" tIns="45719" rIns="91438" bIns="45719">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900" dirty="0">
                <a:solidFill>
                  <a:schemeClr val="tx1">
                    <a:lumMod val="65000"/>
                    <a:lumOff val="35000"/>
                  </a:schemeClr>
                </a:solidFill>
                <a:latin typeface="+mn-ea"/>
                <a:cs typeface="+mn-ea"/>
                <a:sym typeface="+mn-lt"/>
              </a:rPr>
              <a:t>在此录入上述图表的描述说明，在此录入上述图表的描述说明。在此录入上述图表的描述说明，在此录入上述图表的描述说明。</a:t>
            </a:r>
          </a:p>
        </p:txBody>
      </p:sp>
      <p:sp>
        <p:nvSpPr>
          <p:cNvPr id="94" name="矩形 93"/>
          <p:cNvSpPr/>
          <p:nvPr/>
        </p:nvSpPr>
        <p:spPr>
          <a:xfrm>
            <a:off x="5796136" y="3202010"/>
            <a:ext cx="1422180" cy="203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solidFill>
                  <a:schemeClr val="tx1">
                    <a:lumMod val="65000"/>
                    <a:lumOff val="35000"/>
                  </a:schemeClr>
                </a:solidFill>
                <a:latin typeface="+mn-ea"/>
                <a:cs typeface="+mn-ea"/>
                <a:sym typeface="+mn-lt"/>
              </a:rPr>
              <a:t>添加标题   </a:t>
            </a:r>
            <a:endParaRPr lang="en-US" altLang="zh-CN" sz="1400" dirty="0">
              <a:solidFill>
                <a:schemeClr val="tx1">
                  <a:lumMod val="65000"/>
                  <a:lumOff val="35000"/>
                </a:schemeClr>
              </a:solidFill>
              <a:latin typeface="+mn-ea"/>
              <a:cs typeface="+mn-ea"/>
              <a:sym typeface="+mn-lt"/>
            </a:endParaRPr>
          </a:p>
        </p:txBody>
      </p:sp>
      <p:sp>
        <p:nvSpPr>
          <p:cNvPr id="95" name="矩形 94"/>
          <p:cNvSpPr/>
          <p:nvPr/>
        </p:nvSpPr>
        <p:spPr>
          <a:xfrm>
            <a:off x="5796136" y="3435846"/>
            <a:ext cx="2374330" cy="590929"/>
          </a:xfrm>
          <a:prstGeom prst="rect">
            <a:avLst/>
          </a:prstGeom>
        </p:spPr>
        <p:txBody>
          <a:bodyPr wrap="square" lIns="91438" tIns="45719" rIns="91438" bIns="45719">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900" dirty="0">
                <a:solidFill>
                  <a:schemeClr val="tx1">
                    <a:lumMod val="65000"/>
                    <a:lumOff val="35000"/>
                  </a:schemeClr>
                </a:solidFill>
                <a:latin typeface="+mn-ea"/>
                <a:cs typeface="+mn-ea"/>
                <a:sym typeface="+mn-lt"/>
              </a:rPr>
              <a:t>在此录入上述图表的描述说明，在此录入上述图表的描述说明。在此录入上述图表的描述说明，在此录入上述图表的描述说明。</a:t>
            </a:r>
          </a:p>
        </p:txBody>
      </p:sp>
      <p:sp>
        <p:nvSpPr>
          <p:cNvPr id="96" name="矩形 95"/>
          <p:cNvSpPr/>
          <p:nvPr/>
        </p:nvSpPr>
        <p:spPr>
          <a:xfrm>
            <a:off x="1968104" y="3227772"/>
            <a:ext cx="1422180" cy="203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solidFill>
                  <a:schemeClr val="tx1">
                    <a:lumMod val="65000"/>
                    <a:lumOff val="35000"/>
                  </a:schemeClr>
                </a:solidFill>
                <a:latin typeface="+mn-ea"/>
                <a:cs typeface="+mn-ea"/>
                <a:sym typeface="+mn-lt"/>
              </a:rPr>
              <a:t>添加标题   </a:t>
            </a:r>
            <a:endParaRPr lang="en-US" altLang="zh-CN" sz="1400" dirty="0">
              <a:solidFill>
                <a:schemeClr val="tx1">
                  <a:lumMod val="65000"/>
                  <a:lumOff val="35000"/>
                </a:schemeClr>
              </a:solidFill>
              <a:latin typeface="+mn-ea"/>
              <a:cs typeface="+mn-ea"/>
              <a:sym typeface="+mn-lt"/>
            </a:endParaRPr>
          </a:p>
        </p:txBody>
      </p:sp>
      <p:sp>
        <p:nvSpPr>
          <p:cNvPr id="97" name="矩形 96"/>
          <p:cNvSpPr/>
          <p:nvPr/>
        </p:nvSpPr>
        <p:spPr>
          <a:xfrm>
            <a:off x="1968104" y="3461607"/>
            <a:ext cx="2374330" cy="590929"/>
          </a:xfrm>
          <a:prstGeom prst="rect">
            <a:avLst/>
          </a:prstGeom>
        </p:spPr>
        <p:txBody>
          <a:bodyPr wrap="square" lIns="91438" tIns="45719" rIns="91438" bIns="45719">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900" dirty="0">
                <a:solidFill>
                  <a:schemeClr val="tx1">
                    <a:lumMod val="65000"/>
                    <a:lumOff val="35000"/>
                  </a:schemeClr>
                </a:solidFill>
                <a:latin typeface="+mn-ea"/>
                <a:cs typeface="+mn-ea"/>
                <a:sym typeface="+mn-lt"/>
              </a:rPr>
              <a:t>在此录入上述图表的描述说明，在此录入上述图表的描述说明。在此录入上述图表的描述说明，在此录入上述图表的描述说明。</a:t>
            </a:r>
          </a:p>
        </p:txBody>
      </p:sp>
      <p:sp>
        <p:nvSpPr>
          <p:cNvPr id="32" name="矩形 31"/>
          <p:cNvSpPr/>
          <p:nvPr/>
        </p:nvSpPr>
        <p:spPr>
          <a:xfrm>
            <a:off x="0" y="5059680"/>
            <a:ext cx="7231380" cy="838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8854440" y="5052060"/>
            <a:ext cx="28956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 Box 7"/>
          <p:cNvSpPr txBox="1">
            <a:spLocks noChangeArrowheads="1"/>
          </p:cNvSpPr>
          <p:nvPr/>
        </p:nvSpPr>
        <p:spPr bwMode="gray">
          <a:xfrm>
            <a:off x="7265400" y="4932500"/>
            <a:ext cx="1620180" cy="230832"/>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900" dirty="0">
                <a:solidFill>
                  <a:schemeClr val="tx1">
                    <a:lumMod val="65000"/>
                    <a:lumOff val="35000"/>
                  </a:schemeClr>
                </a:solidFill>
                <a:latin typeface="+mn-ea"/>
                <a:ea typeface="+mn-ea"/>
                <a:cs typeface="+mn-ea"/>
                <a:sym typeface="方正兰亭黑_GBK" pitchFamily="2" charset="-122"/>
              </a:rPr>
              <a:t>广西医科大学第一附属医院</a:t>
            </a:r>
            <a:endParaRPr lang="en-US" altLang="zh-CN" sz="900" dirty="0">
              <a:solidFill>
                <a:schemeClr val="tx1">
                  <a:lumMod val="65000"/>
                  <a:lumOff val="35000"/>
                </a:schemeClr>
              </a:solidFill>
              <a:latin typeface="+mn-ea"/>
              <a:ea typeface="+mn-ea"/>
              <a:cs typeface="+mn-ea"/>
              <a:sym typeface="方正兰亭黑_GBK" pitchFamily="2" charset="-122"/>
            </a:endParaRPr>
          </a:p>
        </p:txBody>
      </p:sp>
      <p:sp>
        <p:nvSpPr>
          <p:cNvPr id="35" name="十字形 34"/>
          <p:cNvSpPr/>
          <p:nvPr/>
        </p:nvSpPr>
        <p:spPr>
          <a:xfrm>
            <a:off x="185315" y="162455"/>
            <a:ext cx="330411" cy="330411"/>
          </a:xfrm>
          <a:prstGeom prst="plus">
            <a:avLst>
              <a:gd name="adj" fmla="val 33095"/>
            </a:avLst>
          </a:prstGeom>
          <a:solidFill>
            <a:srgbClr val="F98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9BA"/>
              </a:solidFill>
              <a:cs typeface="+mn-ea"/>
              <a:sym typeface="+mn-lt"/>
            </a:endParaRPr>
          </a:p>
        </p:txBody>
      </p:sp>
      <p:sp>
        <p:nvSpPr>
          <p:cNvPr id="36" name="矩形 35"/>
          <p:cNvSpPr/>
          <p:nvPr/>
        </p:nvSpPr>
        <p:spPr>
          <a:xfrm>
            <a:off x="121920" y="121920"/>
            <a:ext cx="457200" cy="411480"/>
          </a:xfrm>
          <a:prstGeom prst="rect">
            <a:avLst/>
          </a:prstGeom>
          <a:noFill/>
          <a:ln>
            <a:solidFill>
              <a:srgbClr val="F98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 Box 7"/>
          <p:cNvSpPr txBox="1">
            <a:spLocks noChangeArrowheads="1"/>
          </p:cNvSpPr>
          <p:nvPr/>
        </p:nvSpPr>
        <p:spPr bwMode="gray">
          <a:xfrm>
            <a:off x="730436" y="128409"/>
            <a:ext cx="1620180" cy="369332"/>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800" b="1" dirty="0">
                <a:solidFill>
                  <a:schemeClr val="tx1">
                    <a:lumMod val="65000"/>
                    <a:lumOff val="35000"/>
                  </a:schemeClr>
                </a:solidFill>
                <a:latin typeface="+mn-ea"/>
                <a:ea typeface="+mn-ea"/>
                <a:cs typeface="+mn-ea"/>
                <a:sym typeface="方正兰亭黑_GBK" pitchFamily="2" charset="-122"/>
              </a:rPr>
              <a:t>此处添加标题</a:t>
            </a:r>
            <a:endParaRPr lang="en-US" altLang="zh-CN" sz="1800" b="1" dirty="0">
              <a:solidFill>
                <a:schemeClr val="tx1">
                  <a:lumMod val="65000"/>
                  <a:lumOff val="35000"/>
                </a:schemeClr>
              </a:solidFill>
              <a:latin typeface="+mn-ea"/>
              <a:ea typeface="+mn-ea"/>
              <a:cs typeface="+mn-ea"/>
              <a:sym typeface="方正兰亭黑_GBK" pitchFamily="2" charset="-122"/>
            </a:endParaRPr>
          </a:p>
        </p:txBody>
      </p:sp>
      <p:cxnSp>
        <p:nvCxnSpPr>
          <p:cNvPr id="38" name="直接连接符 37"/>
          <p:cNvCxnSpPr/>
          <p:nvPr/>
        </p:nvCxnSpPr>
        <p:spPr>
          <a:xfrm>
            <a:off x="164359" y="640680"/>
            <a:ext cx="8617691" cy="0"/>
          </a:xfrm>
          <a:prstGeom prst="line">
            <a:avLst/>
          </a:prstGeom>
          <a:ln w="9525">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Tm="5000">
        <p14:flythrough/>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Effect transition="in" filter="fade">
                                      <p:cBhvr>
                                        <p:cTn id="9" dur="500"/>
                                        <p:tgtEl>
                                          <p:spTgt spid="7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3"/>
                                        </p:tgtEl>
                                        <p:attrNameLst>
                                          <p:attrName>style.visibility</p:attrName>
                                        </p:attrNameLst>
                                      </p:cBhvr>
                                      <p:to>
                                        <p:strVal val="visible"/>
                                      </p:to>
                                    </p:set>
                                    <p:anim calcmode="lin" valueType="num">
                                      <p:cBhvr>
                                        <p:cTn id="13" dur="500" fill="hold"/>
                                        <p:tgtEl>
                                          <p:spTgt spid="73"/>
                                        </p:tgtEl>
                                        <p:attrNameLst>
                                          <p:attrName>ppt_w</p:attrName>
                                        </p:attrNameLst>
                                      </p:cBhvr>
                                      <p:tavLst>
                                        <p:tav tm="0">
                                          <p:val>
                                            <p:fltVal val="0"/>
                                          </p:val>
                                        </p:tav>
                                        <p:tav tm="100000">
                                          <p:val>
                                            <p:strVal val="#ppt_w"/>
                                          </p:val>
                                        </p:tav>
                                      </p:tavLst>
                                    </p:anim>
                                    <p:anim calcmode="lin" valueType="num">
                                      <p:cBhvr>
                                        <p:cTn id="14" dur="500" fill="hold"/>
                                        <p:tgtEl>
                                          <p:spTgt spid="73"/>
                                        </p:tgtEl>
                                        <p:attrNameLst>
                                          <p:attrName>ppt_h</p:attrName>
                                        </p:attrNameLst>
                                      </p:cBhvr>
                                      <p:tavLst>
                                        <p:tav tm="0">
                                          <p:val>
                                            <p:fltVal val="0"/>
                                          </p:val>
                                        </p:tav>
                                        <p:tav tm="100000">
                                          <p:val>
                                            <p:strVal val="#ppt_h"/>
                                          </p:val>
                                        </p:tav>
                                      </p:tavLst>
                                    </p:anim>
                                    <p:animEffect transition="in" filter="fade">
                                      <p:cBhvr>
                                        <p:cTn id="15" dur="500"/>
                                        <p:tgtEl>
                                          <p:spTgt spid="73"/>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91"/>
                                        </p:tgtEl>
                                        <p:attrNameLst>
                                          <p:attrName>style.visibility</p:attrName>
                                        </p:attrNameLst>
                                      </p:cBhvr>
                                      <p:to>
                                        <p:strVal val="visible"/>
                                      </p:to>
                                    </p:set>
                                    <p:animEffect transition="in" filter="wipe(up)">
                                      <p:cBhvr>
                                        <p:cTn id="23" dur="500"/>
                                        <p:tgtEl>
                                          <p:spTgt spid="91"/>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p:cTn id="27" dur="500" fill="hold"/>
                                        <p:tgtEl>
                                          <p:spTgt spid="70"/>
                                        </p:tgtEl>
                                        <p:attrNameLst>
                                          <p:attrName>ppt_w</p:attrName>
                                        </p:attrNameLst>
                                      </p:cBhvr>
                                      <p:tavLst>
                                        <p:tav tm="0">
                                          <p:val>
                                            <p:fltVal val="0"/>
                                          </p:val>
                                        </p:tav>
                                        <p:tav tm="100000">
                                          <p:val>
                                            <p:strVal val="#ppt_w"/>
                                          </p:val>
                                        </p:tav>
                                      </p:tavLst>
                                    </p:anim>
                                    <p:anim calcmode="lin" valueType="num">
                                      <p:cBhvr>
                                        <p:cTn id="28" dur="500" fill="hold"/>
                                        <p:tgtEl>
                                          <p:spTgt spid="70"/>
                                        </p:tgtEl>
                                        <p:attrNameLst>
                                          <p:attrName>ppt_h</p:attrName>
                                        </p:attrNameLst>
                                      </p:cBhvr>
                                      <p:tavLst>
                                        <p:tav tm="0">
                                          <p:val>
                                            <p:fltVal val="0"/>
                                          </p:val>
                                        </p:tav>
                                        <p:tav tm="100000">
                                          <p:val>
                                            <p:strVal val="#ppt_h"/>
                                          </p:val>
                                        </p:tav>
                                      </p:tavLst>
                                    </p:anim>
                                    <p:animEffect transition="in" filter="fade">
                                      <p:cBhvr>
                                        <p:cTn id="29" dur="500"/>
                                        <p:tgtEl>
                                          <p:spTgt spid="70"/>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89"/>
                                        </p:tgtEl>
                                        <p:attrNameLst>
                                          <p:attrName>style.visibility</p:attrName>
                                        </p:attrNameLst>
                                      </p:cBhvr>
                                      <p:to>
                                        <p:strVal val="visible"/>
                                      </p:to>
                                    </p:set>
                                    <p:anim calcmode="lin" valueType="num">
                                      <p:cBhvr>
                                        <p:cTn id="33" dur="500" fill="hold"/>
                                        <p:tgtEl>
                                          <p:spTgt spid="89"/>
                                        </p:tgtEl>
                                        <p:attrNameLst>
                                          <p:attrName>ppt_w</p:attrName>
                                        </p:attrNameLst>
                                      </p:cBhvr>
                                      <p:tavLst>
                                        <p:tav tm="0">
                                          <p:val>
                                            <p:fltVal val="0"/>
                                          </p:val>
                                        </p:tav>
                                        <p:tav tm="100000">
                                          <p:val>
                                            <p:strVal val="#ppt_w"/>
                                          </p:val>
                                        </p:tav>
                                      </p:tavLst>
                                    </p:anim>
                                    <p:anim calcmode="lin" valueType="num">
                                      <p:cBhvr>
                                        <p:cTn id="34" dur="500" fill="hold"/>
                                        <p:tgtEl>
                                          <p:spTgt spid="89"/>
                                        </p:tgtEl>
                                        <p:attrNameLst>
                                          <p:attrName>ppt_h</p:attrName>
                                        </p:attrNameLst>
                                      </p:cBhvr>
                                      <p:tavLst>
                                        <p:tav tm="0">
                                          <p:val>
                                            <p:fltVal val="0"/>
                                          </p:val>
                                        </p:tav>
                                        <p:tav tm="100000">
                                          <p:val>
                                            <p:strVal val="#ppt_h"/>
                                          </p:val>
                                        </p:tav>
                                      </p:tavLst>
                                    </p:anim>
                                    <p:animEffect transition="in" filter="fade">
                                      <p:cBhvr>
                                        <p:cTn id="35" dur="500"/>
                                        <p:tgtEl>
                                          <p:spTgt spid="89"/>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96"/>
                                        </p:tgtEl>
                                        <p:attrNameLst>
                                          <p:attrName>style.visibility</p:attrName>
                                        </p:attrNameLst>
                                      </p:cBhvr>
                                      <p:to>
                                        <p:strVal val="visible"/>
                                      </p:to>
                                    </p:set>
                                    <p:animEffect transition="in" filter="fade">
                                      <p:cBhvr>
                                        <p:cTn id="39" dur="500"/>
                                        <p:tgtEl>
                                          <p:spTgt spid="96"/>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Effect transition="in" filter="wipe(up)">
                                      <p:cBhvr>
                                        <p:cTn id="43" dur="500"/>
                                        <p:tgtEl>
                                          <p:spTgt spid="97"/>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 calcmode="lin" valueType="num">
                                      <p:cBhvr>
                                        <p:cTn id="47" dur="500" fill="hold"/>
                                        <p:tgtEl>
                                          <p:spTgt spid="71"/>
                                        </p:tgtEl>
                                        <p:attrNameLst>
                                          <p:attrName>ppt_w</p:attrName>
                                        </p:attrNameLst>
                                      </p:cBhvr>
                                      <p:tavLst>
                                        <p:tav tm="0">
                                          <p:val>
                                            <p:fltVal val="0"/>
                                          </p:val>
                                        </p:tav>
                                        <p:tav tm="100000">
                                          <p:val>
                                            <p:strVal val="#ppt_w"/>
                                          </p:val>
                                        </p:tav>
                                      </p:tavLst>
                                    </p:anim>
                                    <p:anim calcmode="lin" valueType="num">
                                      <p:cBhvr>
                                        <p:cTn id="48" dur="500" fill="hold"/>
                                        <p:tgtEl>
                                          <p:spTgt spid="71"/>
                                        </p:tgtEl>
                                        <p:attrNameLst>
                                          <p:attrName>ppt_h</p:attrName>
                                        </p:attrNameLst>
                                      </p:cBhvr>
                                      <p:tavLst>
                                        <p:tav tm="0">
                                          <p:val>
                                            <p:fltVal val="0"/>
                                          </p:val>
                                        </p:tav>
                                        <p:tav tm="100000">
                                          <p:val>
                                            <p:strVal val="#ppt_h"/>
                                          </p:val>
                                        </p:tav>
                                      </p:tavLst>
                                    </p:anim>
                                    <p:animEffect transition="in" filter="fade">
                                      <p:cBhvr>
                                        <p:cTn id="49" dur="500"/>
                                        <p:tgtEl>
                                          <p:spTgt spid="71"/>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83"/>
                                        </p:tgtEl>
                                        <p:attrNameLst>
                                          <p:attrName>style.visibility</p:attrName>
                                        </p:attrNameLst>
                                      </p:cBhvr>
                                      <p:to>
                                        <p:strVal val="visible"/>
                                      </p:to>
                                    </p:set>
                                    <p:anim calcmode="lin" valueType="num">
                                      <p:cBhvr>
                                        <p:cTn id="53" dur="500" fill="hold"/>
                                        <p:tgtEl>
                                          <p:spTgt spid="83"/>
                                        </p:tgtEl>
                                        <p:attrNameLst>
                                          <p:attrName>ppt_w</p:attrName>
                                        </p:attrNameLst>
                                      </p:cBhvr>
                                      <p:tavLst>
                                        <p:tav tm="0">
                                          <p:val>
                                            <p:fltVal val="0"/>
                                          </p:val>
                                        </p:tav>
                                        <p:tav tm="100000">
                                          <p:val>
                                            <p:strVal val="#ppt_w"/>
                                          </p:val>
                                        </p:tav>
                                      </p:tavLst>
                                    </p:anim>
                                    <p:anim calcmode="lin" valueType="num">
                                      <p:cBhvr>
                                        <p:cTn id="54" dur="500" fill="hold"/>
                                        <p:tgtEl>
                                          <p:spTgt spid="83"/>
                                        </p:tgtEl>
                                        <p:attrNameLst>
                                          <p:attrName>ppt_h</p:attrName>
                                        </p:attrNameLst>
                                      </p:cBhvr>
                                      <p:tavLst>
                                        <p:tav tm="0">
                                          <p:val>
                                            <p:fltVal val="0"/>
                                          </p:val>
                                        </p:tav>
                                        <p:tav tm="100000">
                                          <p:val>
                                            <p:strVal val="#ppt_h"/>
                                          </p:val>
                                        </p:tav>
                                      </p:tavLst>
                                    </p:anim>
                                    <p:animEffect transition="in" filter="fade">
                                      <p:cBhvr>
                                        <p:cTn id="55" dur="500"/>
                                        <p:tgtEl>
                                          <p:spTgt spid="83"/>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92"/>
                                        </p:tgtEl>
                                        <p:attrNameLst>
                                          <p:attrName>style.visibility</p:attrName>
                                        </p:attrNameLst>
                                      </p:cBhvr>
                                      <p:to>
                                        <p:strVal val="visible"/>
                                      </p:to>
                                    </p:set>
                                    <p:animEffect transition="in" filter="fade">
                                      <p:cBhvr>
                                        <p:cTn id="59" dur="500"/>
                                        <p:tgtEl>
                                          <p:spTgt spid="92"/>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93"/>
                                        </p:tgtEl>
                                        <p:attrNameLst>
                                          <p:attrName>style.visibility</p:attrName>
                                        </p:attrNameLst>
                                      </p:cBhvr>
                                      <p:to>
                                        <p:strVal val="visible"/>
                                      </p:to>
                                    </p:set>
                                    <p:animEffect transition="in" filter="wipe(up)">
                                      <p:cBhvr>
                                        <p:cTn id="63" dur="500"/>
                                        <p:tgtEl>
                                          <p:spTgt spid="93"/>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69"/>
                                        </p:tgtEl>
                                        <p:attrNameLst>
                                          <p:attrName>style.visibility</p:attrName>
                                        </p:attrNameLst>
                                      </p:cBhvr>
                                      <p:to>
                                        <p:strVal val="visible"/>
                                      </p:to>
                                    </p:set>
                                    <p:anim calcmode="lin" valueType="num">
                                      <p:cBhvr>
                                        <p:cTn id="67" dur="500" fill="hold"/>
                                        <p:tgtEl>
                                          <p:spTgt spid="69"/>
                                        </p:tgtEl>
                                        <p:attrNameLst>
                                          <p:attrName>ppt_w</p:attrName>
                                        </p:attrNameLst>
                                      </p:cBhvr>
                                      <p:tavLst>
                                        <p:tav tm="0">
                                          <p:val>
                                            <p:fltVal val="0"/>
                                          </p:val>
                                        </p:tav>
                                        <p:tav tm="100000">
                                          <p:val>
                                            <p:strVal val="#ppt_w"/>
                                          </p:val>
                                        </p:tav>
                                      </p:tavLst>
                                    </p:anim>
                                    <p:anim calcmode="lin" valueType="num">
                                      <p:cBhvr>
                                        <p:cTn id="68" dur="500" fill="hold"/>
                                        <p:tgtEl>
                                          <p:spTgt spid="69"/>
                                        </p:tgtEl>
                                        <p:attrNameLst>
                                          <p:attrName>ppt_h</p:attrName>
                                        </p:attrNameLst>
                                      </p:cBhvr>
                                      <p:tavLst>
                                        <p:tav tm="0">
                                          <p:val>
                                            <p:fltVal val="0"/>
                                          </p:val>
                                        </p:tav>
                                        <p:tav tm="100000">
                                          <p:val>
                                            <p:strVal val="#ppt_h"/>
                                          </p:val>
                                        </p:tav>
                                      </p:tavLst>
                                    </p:anim>
                                    <p:animEffect transition="in" filter="fade">
                                      <p:cBhvr>
                                        <p:cTn id="69" dur="500"/>
                                        <p:tgtEl>
                                          <p:spTgt spid="69"/>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90"/>
                                        </p:tgtEl>
                                        <p:attrNameLst>
                                          <p:attrName>style.visibility</p:attrName>
                                        </p:attrNameLst>
                                      </p:cBhvr>
                                      <p:to>
                                        <p:strVal val="visible"/>
                                      </p:to>
                                    </p:set>
                                    <p:anim calcmode="lin" valueType="num">
                                      <p:cBhvr>
                                        <p:cTn id="73" dur="500" fill="hold"/>
                                        <p:tgtEl>
                                          <p:spTgt spid="90"/>
                                        </p:tgtEl>
                                        <p:attrNameLst>
                                          <p:attrName>ppt_w</p:attrName>
                                        </p:attrNameLst>
                                      </p:cBhvr>
                                      <p:tavLst>
                                        <p:tav tm="0">
                                          <p:val>
                                            <p:fltVal val="0"/>
                                          </p:val>
                                        </p:tav>
                                        <p:tav tm="100000">
                                          <p:val>
                                            <p:strVal val="#ppt_w"/>
                                          </p:val>
                                        </p:tav>
                                      </p:tavLst>
                                    </p:anim>
                                    <p:anim calcmode="lin" valueType="num">
                                      <p:cBhvr>
                                        <p:cTn id="74" dur="500" fill="hold"/>
                                        <p:tgtEl>
                                          <p:spTgt spid="90"/>
                                        </p:tgtEl>
                                        <p:attrNameLst>
                                          <p:attrName>ppt_h</p:attrName>
                                        </p:attrNameLst>
                                      </p:cBhvr>
                                      <p:tavLst>
                                        <p:tav tm="0">
                                          <p:val>
                                            <p:fltVal val="0"/>
                                          </p:val>
                                        </p:tav>
                                        <p:tav tm="100000">
                                          <p:val>
                                            <p:strVal val="#ppt_h"/>
                                          </p:val>
                                        </p:tav>
                                      </p:tavLst>
                                    </p:anim>
                                    <p:animEffect transition="in" filter="fade">
                                      <p:cBhvr>
                                        <p:cTn id="75" dur="500"/>
                                        <p:tgtEl>
                                          <p:spTgt spid="90"/>
                                        </p:tgtEl>
                                      </p:cBhvr>
                                    </p:animEffect>
                                  </p:childTnLst>
                                </p:cTn>
                              </p:par>
                            </p:childTnLst>
                          </p:cTn>
                        </p:par>
                        <p:par>
                          <p:cTn id="76" fill="hold">
                            <p:stCondLst>
                              <p:cond delay="7000"/>
                            </p:stCondLst>
                            <p:childTnLst>
                              <p:par>
                                <p:cTn id="77" presetID="10" presetClass="entr" presetSubtype="0" fill="hold" grpId="0" nodeType="afterEffect">
                                  <p:stCondLst>
                                    <p:cond delay="0"/>
                                  </p:stCondLst>
                                  <p:childTnLst>
                                    <p:set>
                                      <p:cBhvr>
                                        <p:cTn id="78" dur="1" fill="hold">
                                          <p:stCondLst>
                                            <p:cond delay="0"/>
                                          </p:stCondLst>
                                        </p:cTn>
                                        <p:tgtEl>
                                          <p:spTgt spid="94"/>
                                        </p:tgtEl>
                                        <p:attrNameLst>
                                          <p:attrName>style.visibility</p:attrName>
                                        </p:attrNameLst>
                                      </p:cBhvr>
                                      <p:to>
                                        <p:strVal val="visible"/>
                                      </p:to>
                                    </p:set>
                                    <p:animEffect transition="in" filter="fade">
                                      <p:cBhvr>
                                        <p:cTn id="79" dur="500"/>
                                        <p:tgtEl>
                                          <p:spTgt spid="94"/>
                                        </p:tgtEl>
                                      </p:cBhvr>
                                    </p:animEffect>
                                  </p:childTnLst>
                                </p:cTn>
                              </p:par>
                            </p:childTnLst>
                          </p:cTn>
                        </p:par>
                        <p:par>
                          <p:cTn id="80" fill="hold">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Effect transition="in" filter="wipe(up)">
                                      <p:cBhvr>
                                        <p:cTn id="83" dur="500"/>
                                        <p:tgtEl>
                                          <p:spTgt spid="95"/>
                                        </p:tgtEl>
                                      </p:cBhvr>
                                    </p:animEffect>
                                  </p:childTnLst>
                                </p:cTn>
                              </p:par>
                            </p:childTnLst>
                          </p:cTn>
                        </p:par>
                        <p:par>
                          <p:cTn id="84" fill="hold">
                            <p:stCondLst>
                              <p:cond delay="8000"/>
                            </p:stCondLst>
                            <p:childTnLst>
                              <p:par>
                                <p:cTn id="85" presetID="53" presetClass="entr" presetSubtype="16"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p:cTn id="87" dur="600" fill="hold"/>
                                        <p:tgtEl>
                                          <p:spTgt spid="35"/>
                                        </p:tgtEl>
                                        <p:attrNameLst>
                                          <p:attrName>ppt_w</p:attrName>
                                        </p:attrNameLst>
                                      </p:cBhvr>
                                      <p:tavLst>
                                        <p:tav tm="0">
                                          <p:val>
                                            <p:fltVal val="0"/>
                                          </p:val>
                                        </p:tav>
                                        <p:tav tm="100000">
                                          <p:val>
                                            <p:strVal val="#ppt_w"/>
                                          </p:val>
                                        </p:tav>
                                      </p:tavLst>
                                    </p:anim>
                                    <p:anim calcmode="lin" valueType="num">
                                      <p:cBhvr>
                                        <p:cTn id="88" dur="600" fill="hold"/>
                                        <p:tgtEl>
                                          <p:spTgt spid="35"/>
                                        </p:tgtEl>
                                        <p:attrNameLst>
                                          <p:attrName>ppt_h</p:attrName>
                                        </p:attrNameLst>
                                      </p:cBhvr>
                                      <p:tavLst>
                                        <p:tav tm="0">
                                          <p:val>
                                            <p:fltVal val="0"/>
                                          </p:val>
                                        </p:tav>
                                        <p:tav tm="100000">
                                          <p:val>
                                            <p:strVal val="#ppt_h"/>
                                          </p:val>
                                        </p:tav>
                                      </p:tavLst>
                                    </p:anim>
                                    <p:animEffect transition="in" filter="fade">
                                      <p:cBhvr>
                                        <p:cTn id="89" dur="600"/>
                                        <p:tgtEl>
                                          <p:spTgt spid="35"/>
                                        </p:tgtEl>
                                      </p:cBhvr>
                                    </p:animEffect>
                                  </p:childTnLst>
                                </p:cTn>
                              </p:par>
                              <p:par>
                                <p:cTn id="90" presetID="22" presetClass="entr" presetSubtype="4" fill="hold" nodeType="withEffect">
                                  <p:stCondLst>
                                    <p:cond delay="250"/>
                                  </p:stCondLst>
                                  <p:childTnLst>
                                    <p:set>
                                      <p:cBhvr>
                                        <p:cTn id="91" dur="1" fill="hold">
                                          <p:stCondLst>
                                            <p:cond delay="0"/>
                                          </p:stCondLst>
                                        </p:cTn>
                                        <p:tgtEl>
                                          <p:spTgt spid="38"/>
                                        </p:tgtEl>
                                        <p:attrNameLst>
                                          <p:attrName>style.visibility</p:attrName>
                                        </p:attrNameLst>
                                      </p:cBhvr>
                                      <p:to>
                                        <p:strVal val="visible"/>
                                      </p:to>
                                    </p:set>
                                    <p:animEffect transition="in" filter="wipe(down)">
                                      <p:cBhvr>
                                        <p:cTn id="9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animBg="1"/>
      <p:bldP spid="70" grpId="0" animBg="1"/>
      <p:bldP spid="71" grpId="0" animBg="1"/>
      <p:bldP spid="72" grpId="0" animBg="1"/>
      <p:bldP spid="89" grpId="0" animBg="1"/>
      <p:bldP spid="90" grpId="0" animBg="1"/>
      <p:bldP spid="91" grpId="0"/>
      <p:bldP spid="92" grpId="0"/>
      <p:bldP spid="93" grpId="0"/>
      <p:bldP spid="94" grpId="0"/>
      <p:bldP spid="95" grpId="0"/>
      <p:bldP spid="96" grpId="0"/>
      <p:bldP spid="97" grpId="0"/>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五边形 32"/>
          <p:cNvSpPr/>
          <p:nvPr/>
        </p:nvSpPr>
        <p:spPr>
          <a:xfrm>
            <a:off x="3030855" y="2125980"/>
            <a:ext cx="1359694" cy="315278"/>
          </a:xfrm>
          <a:prstGeom prst="homePlat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050" dirty="0">
                <a:solidFill>
                  <a:srgbClr val="FFFFFF"/>
                </a:solidFill>
                <a:latin typeface="+mn-ea"/>
                <a:sym typeface="+mn-ea"/>
              </a:rPr>
              <a:t>单击此处输入标题</a:t>
            </a:r>
            <a:endParaRPr lang="zh-CN" altLang="en-US" sz="900" dirty="0">
              <a:solidFill>
                <a:srgbClr val="FFFFFF"/>
              </a:solidFill>
              <a:latin typeface="+mn-ea"/>
            </a:endParaRPr>
          </a:p>
        </p:txBody>
      </p:sp>
      <p:cxnSp>
        <p:nvCxnSpPr>
          <p:cNvPr id="34" name="直接连接符 33"/>
          <p:cNvCxnSpPr/>
          <p:nvPr/>
        </p:nvCxnSpPr>
        <p:spPr>
          <a:xfrm>
            <a:off x="3030855" y="1989296"/>
            <a:ext cx="0" cy="2131695"/>
          </a:xfrm>
          <a:prstGeom prst="line">
            <a:avLst/>
          </a:prstGeom>
          <a:solidFill>
            <a:srgbClr val="0070C0"/>
          </a:solidFill>
          <a:ln w="19050">
            <a:solidFill>
              <a:schemeClr val="accent1"/>
            </a:solidFill>
            <a:headEnd type="diamond"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5" name="TextBox 3"/>
          <p:cNvSpPr txBox="1"/>
          <p:nvPr/>
        </p:nvSpPr>
        <p:spPr>
          <a:xfrm>
            <a:off x="3030855" y="2589847"/>
            <a:ext cx="1484948" cy="923330"/>
          </a:xfrm>
          <a:prstGeom prst="rect">
            <a:avLst/>
          </a:prstGeom>
          <a:noFill/>
        </p:spPr>
        <p:txBody>
          <a:bodyPr wrap="square">
            <a:spAutoFit/>
          </a:bodyPr>
          <a:lstStyle/>
          <a:p>
            <a:pPr>
              <a:lnSpc>
                <a:spcPct val="150000"/>
              </a:lnSpc>
            </a:pPr>
            <a:r>
              <a:rPr lang="zh-CN" altLang="en-US" sz="900" dirty="0">
                <a:solidFill>
                  <a:schemeClr val="tx1">
                    <a:lumMod val="65000"/>
                    <a:lumOff val="35000"/>
                  </a:schemeClr>
                </a:solidFill>
                <a:latin typeface="+mn-ea"/>
                <a:sym typeface="+mn-ea"/>
              </a:rPr>
              <a:t>您的内容打在这里，或者通过复制您的文本后，在此框中选择粘贴，并选择只保留文字。</a:t>
            </a:r>
            <a:endParaRPr lang="en-US" altLang="zh-CN" sz="675" dirty="0">
              <a:solidFill>
                <a:schemeClr val="tx1">
                  <a:lumMod val="65000"/>
                  <a:lumOff val="35000"/>
                </a:schemeClr>
              </a:solidFill>
              <a:latin typeface="+mn-ea"/>
            </a:endParaRPr>
          </a:p>
        </p:txBody>
      </p:sp>
      <p:sp>
        <p:nvSpPr>
          <p:cNvPr id="36" name="五边形 35"/>
          <p:cNvSpPr/>
          <p:nvPr/>
        </p:nvSpPr>
        <p:spPr>
          <a:xfrm>
            <a:off x="4708208" y="1664970"/>
            <a:ext cx="1359694" cy="315278"/>
          </a:xfrm>
          <a:prstGeom prst="homePlat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050" dirty="0">
                <a:solidFill>
                  <a:srgbClr val="FFFFFF"/>
                </a:solidFill>
                <a:latin typeface="+mn-ea"/>
                <a:sym typeface="+mn-ea"/>
              </a:rPr>
              <a:t>单击此处输入标题</a:t>
            </a:r>
            <a:endParaRPr lang="zh-CN" altLang="en-US" sz="900" dirty="0">
              <a:solidFill>
                <a:srgbClr val="FFFFFF"/>
              </a:solidFill>
              <a:latin typeface="+mn-ea"/>
            </a:endParaRPr>
          </a:p>
        </p:txBody>
      </p:sp>
      <p:cxnSp>
        <p:nvCxnSpPr>
          <p:cNvPr id="37" name="直接连接符 36"/>
          <p:cNvCxnSpPr/>
          <p:nvPr/>
        </p:nvCxnSpPr>
        <p:spPr>
          <a:xfrm>
            <a:off x="4708208" y="1528286"/>
            <a:ext cx="0" cy="2131695"/>
          </a:xfrm>
          <a:prstGeom prst="line">
            <a:avLst/>
          </a:prstGeom>
          <a:solidFill>
            <a:srgbClr val="0070C0"/>
          </a:solidFill>
          <a:ln w="19050">
            <a:solidFill>
              <a:schemeClr val="accent1"/>
            </a:solidFill>
            <a:headEnd type="diamond"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8" name="五边形 37"/>
          <p:cNvSpPr/>
          <p:nvPr/>
        </p:nvSpPr>
        <p:spPr>
          <a:xfrm>
            <a:off x="6420327" y="1270159"/>
            <a:ext cx="1359694" cy="315278"/>
          </a:xfrm>
          <a:prstGeom prst="homePlat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050" dirty="0">
                <a:solidFill>
                  <a:srgbClr val="FFFFFF"/>
                </a:solidFill>
                <a:latin typeface="+mn-ea"/>
                <a:sym typeface="+mn-ea"/>
              </a:rPr>
              <a:t>单击此处输入标题</a:t>
            </a:r>
            <a:endParaRPr lang="zh-CN" altLang="en-US" sz="900" dirty="0">
              <a:solidFill>
                <a:srgbClr val="FFFFFF"/>
              </a:solidFill>
              <a:latin typeface="+mn-ea"/>
            </a:endParaRPr>
          </a:p>
        </p:txBody>
      </p:sp>
      <p:cxnSp>
        <p:nvCxnSpPr>
          <p:cNvPr id="39" name="直接连接符 38"/>
          <p:cNvCxnSpPr/>
          <p:nvPr/>
        </p:nvCxnSpPr>
        <p:spPr>
          <a:xfrm>
            <a:off x="6420326" y="1133475"/>
            <a:ext cx="0" cy="2131695"/>
          </a:xfrm>
          <a:prstGeom prst="line">
            <a:avLst/>
          </a:prstGeom>
          <a:solidFill>
            <a:srgbClr val="0070C0"/>
          </a:solidFill>
          <a:ln w="19050">
            <a:solidFill>
              <a:schemeClr val="accent1"/>
            </a:solidFill>
            <a:headEnd type="diamond"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0" name="TextBox 9"/>
          <p:cNvSpPr txBox="1"/>
          <p:nvPr/>
        </p:nvSpPr>
        <p:spPr>
          <a:xfrm>
            <a:off x="4708208" y="2157412"/>
            <a:ext cx="1519714" cy="923330"/>
          </a:xfrm>
          <a:prstGeom prst="rect">
            <a:avLst/>
          </a:prstGeom>
          <a:noFill/>
        </p:spPr>
        <p:txBody>
          <a:bodyPr wrap="square">
            <a:spAutoFit/>
          </a:bodyPr>
          <a:lstStyle/>
          <a:p>
            <a:pPr>
              <a:lnSpc>
                <a:spcPct val="150000"/>
              </a:lnSpc>
            </a:pPr>
            <a:r>
              <a:rPr lang="zh-CN" altLang="en-US" sz="900" dirty="0">
                <a:solidFill>
                  <a:schemeClr val="tx1">
                    <a:lumMod val="65000"/>
                    <a:lumOff val="35000"/>
                  </a:schemeClr>
                </a:solidFill>
                <a:latin typeface="+mn-ea"/>
                <a:sym typeface="+mn-ea"/>
              </a:rPr>
              <a:t>您的内容打在这里，或者通过复制您的文本后，在此框中选择粘贴，并选择只保留文字。</a:t>
            </a:r>
            <a:endParaRPr lang="en-US" altLang="zh-CN" sz="675" dirty="0">
              <a:solidFill>
                <a:schemeClr val="tx1">
                  <a:lumMod val="65000"/>
                  <a:lumOff val="35000"/>
                </a:schemeClr>
              </a:solidFill>
              <a:latin typeface="+mn-ea"/>
            </a:endParaRPr>
          </a:p>
        </p:txBody>
      </p:sp>
      <p:sp>
        <p:nvSpPr>
          <p:cNvPr id="41" name="TextBox 9"/>
          <p:cNvSpPr txBox="1"/>
          <p:nvPr/>
        </p:nvSpPr>
        <p:spPr>
          <a:xfrm>
            <a:off x="6420327" y="1774507"/>
            <a:ext cx="1453039" cy="923330"/>
          </a:xfrm>
          <a:prstGeom prst="rect">
            <a:avLst/>
          </a:prstGeom>
          <a:noFill/>
        </p:spPr>
        <p:txBody>
          <a:bodyPr wrap="square">
            <a:spAutoFit/>
          </a:bodyPr>
          <a:lstStyle/>
          <a:p>
            <a:pPr>
              <a:lnSpc>
                <a:spcPct val="150000"/>
              </a:lnSpc>
            </a:pPr>
            <a:r>
              <a:rPr lang="zh-CN" altLang="en-US" sz="900" dirty="0">
                <a:solidFill>
                  <a:schemeClr val="tx1">
                    <a:lumMod val="65000"/>
                    <a:lumOff val="35000"/>
                  </a:schemeClr>
                </a:solidFill>
                <a:latin typeface="+mn-ea"/>
                <a:sym typeface="+mn-ea"/>
              </a:rPr>
              <a:t>您的内容打在这里，或者通过复制您的文本后，在此框中选择粘贴，并选择只保留文字。</a:t>
            </a:r>
            <a:endParaRPr lang="en-US" altLang="zh-CN" sz="675" dirty="0">
              <a:solidFill>
                <a:schemeClr val="tx1">
                  <a:lumMod val="65000"/>
                  <a:lumOff val="35000"/>
                </a:schemeClr>
              </a:solidFill>
              <a:latin typeface="+mn-ea"/>
            </a:endParaRPr>
          </a:p>
        </p:txBody>
      </p:sp>
      <p:sp>
        <p:nvSpPr>
          <p:cNvPr id="42" name="五边形 41"/>
          <p:cNvSpPr/>
          <p:nvPr/>
        </p:nvSpPr>
        <p:spPr>
          <a:xfrm>
            <a:off x="1353026" y="2603182"/>
            <a:ext cx="1361123" cy="315278"/>
          </a:xfrm>
          <a:prstGeom prst="homePlat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050" dirty="0">
                <a:solidFill>
                  <a:srgbClr val="FFFFFF"/>
                </a:solidFill>
                <a:latin typeface="+mn-ea"/>
              </a:rPr>
              <a:t>单击此处输入标题</a:t>
            </a:r>
          </a:p>
        </p:txBody>
      </p:sp>
      <p:cxnSp>
        <p:nvCxnSpPr>
          <p:cNvPr id="43" name="直接连接符 42"/>
          <p:cNvCxnSpPr/>
          <p:nvPr/>
        </p:nvCxnSpPr>
        <p:spPr>
          <a:xfrm>
            <a:off x="1353026" y="2466499"/>
            <a:ext cx="0" cy="2131695"/>
          </a:xfrm>
          <a:prstGeom prst="line">
            <a:avLst/>
          </a:prstGeom>
          <a:solidFill>
            <a:srgbClr val="0070C0"/>
          </a:solidFill>
          <a:ln w="19050">
            <a:solidFill>
              <a:schemeClr val="accent1"/>
            </a:solidFill>
            <a:headEnd type="diamond"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4" name="TextBox 9"/>
          <p:cNvSpPr txBox="1"/>
          <p:nvPr/>
        </p:nvSpPr>
        <p:spPr>
          <a:xfrm>
            <a:off x="1353026" y="3067050"/>
            <a:ext cx="1484948" cy="923330"/>
          </a:xfrm>
          <a:prstGeom prst="rect">
            <a:avLst/>
          </a:prstGeom>
          <a:noFill/>
        </p:spPr>
        <p:txBody>
          <a:bodyPr wrap="square">
            <a:spAutoFit/>
          </a:bodyPr>
          <a:lstStyle/>
          <a:p>
            <a:pPr>
              <a:lnSpc>
                <a:spcPct val="150000"/>
              </a:lnSpc>
            </a:pPr>
            <a:r>
              <a:rPr lang="zh-CN" altLang="en-US" sz="900" dirty="0">
                <a:solidFill>
                  <a:schemeClr val="tx1">
                    <a:lumMod val="65000"/>
                    <a:lumOff val="35000"/>
                  </a:schemeClr>
                </a:solidFill>
                <a:latin typeface="+mn-ea"/>
                <a:sym typeface="+mn-ea"/>
              </a:rPr>
              <a:t>您的内容打在这里，或者通过复制您的文本后，在此框中选择粘贴，并选择只保留文字。</a:t>
            </a:r>
          </a:p>
        </p:txBody>
      </p:sp>
      <p:sp>
        <p:nvSpPr>
          <p:cNvPr id="14" name="矩形 13"/>
          <p:cNvSpPr/>
          <p:nvPr/>
        </p:nvSpPr>
        <p:spPr>
          <a:xfrm>
            <a:off x="0" y="5059680"/>
            <a:ext cx="7231380" cy="838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8854440" y="5052060"/>
            <a:ext cx="28956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 Box 7"/>
          <p:cNvSpPr txBox="1">
            <a:spLocks noChangeArrowheads="1"/>
          </p:cNvSpPr>
          <p:nvPr/>
        </p:nvSpPr>
        <p:spPr bwMode="gray">
          <a:xfrm>
            <a:off x="7265400" y="4932500"/>
            <a:ext cx="1620180" cy="230832"/>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900" dirty="0">
                <a:solidFill>
                  <a:schemeClr val="tx1">
                    <a:lumMod val="65000"/>
                    <a:lumOff val="35000"/>
                  </a:schemeClr>
                </a:solidFill>
                <a:latin typeface="+mn-ea"/>
                <a:ea typeface="+mn-ea"/>
                <a:cs typeface="+mn-ea"/>
                <a:sym typeface="方正兰亭黑_GBK" pitchFamily="2" charset="-122"/>
              </a:rPr>
              <a:t>广西医科大学第一附属医院</a:t>
            </a:r>
            <a:endParaRPr lang="en-US" altLang="zh-CN" sz="900" dirty="0">
              <a:solidFill>
                <a:schemeClr val="tx1">
                  <a:lumMod val="65000"/>
                  <a:lumOff val="35000"/>
                </a:schemeClr>
              </a:solidFill>
              <a:latin typeface="+mn-ea"/>
              <a:ea typeface="+mn-ea"/>
              <a:cs typeface="+mn-ea"/>
              <a:sym typeface="方正兰亭黑_GBK" pitchFamily="2" charset="-122"/>
            </a:endParaRPr>
          </a:p>
        </p:txBody>
      </p:sp>
      <p:sp>
        <p:nvSpPr>
          <p:cNvPr id="17" name="十字形 16"/>
          <p:cNvSpPr/>
          <p:nvPr/>
        </p:nvSpPr>
        <p:spPr>
          <a:xfrm>
            <a:off x="185315" y="162455"/>
            <a:ext cx="330411" cy="330411"/>
          </a:xfrm>
          <a:prstGeom prst="plus">
            <a:avLst>
              <a:gd name="adj" fmla="val 33095"/>
            </a:avLst>
          </a:prstGeom>
          <a:solidFill>
            <a:srgbClr val="F98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9BA"/>
              </a:solidFill>
              <a:cs typeface="+mn-ea"/>
              <a:sym typeface="+mn-lt"/>
            </a:endParaRPr>
          </a:p>
        </p:txBody>
      </p:sp>
      <p:sp>
        <p:nvSpPr>
          <p:cNvPr id="18" name="矩形 17"/>
          <p:cNvSpPr/>
          <p:nvPr/>
        </p:nvSpPr>
        <p:spPr>
          <a:xfrm>
            <a:off x="121920" y="121920"/>
            <a:ext cx="457200" cy="411480"/>
          </a:xfrm>
          <a:prstGeom prst="rect">
            <a:avLst/>
          </a:prstGeom>
          <a:noFill/>
          <a:ln>
            <a:solidFill>
              <a:srgbClr val="F98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 Box 7"/>
          <p:cNvSpPr txBox="1">
            <a:spLocks noChangeArrowheads="1"/>
          </p:cNvSpPr>
          <p:nvPr/>
        </p:nvSpPr>
        <p:spPr bwMode="gray">
          <a:xfrm>
            <a:off x="730436" y="128409"/>
            <a:ext cx="1620180" cy="369332"/>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800" b="1" dirty="0">
                <a:solidFill>
                  <a:schemeClr val="tx1">
                    <a:lumMod val="65000"/>
                    <a:lumOff val="35000"/>
                  </a:schemeClr>
                </a:solidFill>
                <a:latin typeface="+mn-ea"/>
                <a:ea typeface="+mn-ea"/>
                <a:cs typeface="+mn-ea"/>
                <a:sym typeface="方正兰亭黑_GBK" pitchFamily="2" charset="-122"/>
              </a:rPr>
              <a:t>此处添加标题</a:t>
            </a:r>
            <a:endParaRPr lang="en-US" altLang="zh-CN" sz="1800" b="1" dirty="0">
              <a:solidFill>
                <a:schemeClr val="tx1">
                  <a:lumMod val="65000"/>
                  <a:lumOff val="35000"/>
                </a:schemeClr>
              </a:solidFill>
              <a:latin typeface="+mn-ea"/>
              <a:ea typeface="+mn-ea"/>
              <a:cs typeface="+mn-ea"/>
              <a:sym typeface="方正兰亭黑_GBK" pitchFamily="2" charset="-122"/>
            </a:endParaRPr>
          </a:p>
        </p:txBody>
      </p:sp>
      <p:cxnSp>
        <p:nvCxnSpPr>
          <p:cNvPr id="20" name="直接连接符 19"/>
          <p:cNvCxnSpPr/>
          <p:nvPr/>
        </p:nvCxnSpPr>
        <p:spPr>
          <a:xfrm>
            <a:off x="164359" y="640680"/>
            <a:ext cx="8617691" cy="0"/>
          </a:xfrm>
          <a:prstGeom prst="line">
            <a:avLst/>
          </a:prstGeom>
          <a:ln w="9525">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Tm="5000">
        <p14:flythrough/>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500"/>
                                        <p:tgtEl>
                                          <p:spTgt spid="42"/>
                                        </p:tgtEl>
                                      </p:cBhvr>
                                    </p:animEffect>
                                  </p:childTnLst>
                                </p:cTn>
                              </p:par>
                            </p:childTnLst>
                          </p:cTn>
                        </p:par>
                        <p:par>
                          <p:cTn id="12" fill="hold">
                            <p:stCondLst>
                              <p:cond delay="1000"/>
                            </p:stCondLst>
                            <p:childTnLst>
                              <p:par>
                                <p:cTn id="13" presetID="10" presetClass="entr" presetSubtype="0" fill="hold" grpId="1"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down)">
                                      <p:cBhvr>
                                        <p:cTn id="19" dur="500"/>
                                        <p:tgtEl>
                                          <p:spTgt spid="3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childTnLst>
                          </p:cTn>
                        </p:par>
                        <p:par>
                          <p:cTn id="24" fill="hold">
                            <p:stCondLst>
                              <p:cond delay="2500"/>
                            </p:stCondLst>
                            <p:childTnLst>
                              <p:par>
                                <p:cTn id="25" presetID="10" presetClass="entr" presetSubtype="0" fill="hold" grpId="1"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down)">
                                      <p:cBhvr>
                                        <p:cTn id="31" dur="500"/>
                                        <p:tgtEl>
                                          <p:spTgt spid="3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childTnLst>
                          </p:cTn>
                        </p:par>
                        <p:par>
                          <p:cTn id="36" fill="hold">
                            <p:stCondLst>
                              <p:cond delay="4000"/>
                            </p:stCondLst>
                            <p:childTnLst>
                              <p:par>
                                <p:cTn id="37" presetID="10" presetClass="entr" presetSubtype="0" fill="hold" grpId="1"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down)">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left)">
                                      <p:cBhvr>
                                        <p:cTn id="47" dur="500"/>
                                        <p:tgtEl>
                                          <p:spTgt spid="38"/>
                                        </p:tgtEl>
                                      </p:cBhvr>
                                    </p:animEffect>
                                  </p:childTnLst>
                                </p:cTn>
                              </p:par>
                            </p:childTnLst>
                          </p:cTn>
                        </p:par>
                        <p:par>
                          <p:cTn id="48" fill="hold">
                            <p:stCondLst>
                              <p:cond delay="5500"/>
                            </p:stCondLst>
                            <p:childTnLst>
                              <p:par>
                                <p:cTn id="49" presetID="10" presetClass="entr" presetSubtype="0" fill="hold" grpId="1"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600" fill="hold"/>
                                        <p:tgtEl>
                                          <p:spTgt spid="17"/>
                                        </p:tgtEl>
                                        <p:attrNameLst>
                                          <p:attrName>ppt_w</p:attrName>
                                        </p:attrNameLst>
                                      </p:cBhvr>
                                      <p:tavLst>
                                        <p:tav tm="0">
                                          <p:val>
                                            <p:fltVal val="0"/>
                                          </p:val>
                                        </p:tav>
                                        <p:tav tm="100000">
                                          <p:val>
                                            <p:strVal val="#ppt_w"/>
                                          </p:val>
                                        </p:tav>
                                      </p:tavLst>
                                    </p:anim>
                                    <p:anim calcmode="lin" valueType="num">
                                      <p:cBhvr>
                                        <p:cTn id="56" dur="600" fill="hold"/>
                                        <p:tgtEl>
                                          <p:spTgt spid="17"/>
                                        </p:tgtEl>
                                        <p:attrNameLst>
                                          <p:attrName>ppt_h</p:attrName>
                                        </p:attrNameLst>
                                      </p:cBhvr>
                                      <p:tavLst>
                                        <p:tav tm="0">
                                          <p:val>
                                            <p:fltVal val="0"/>
                                          </p:val>
                                        </p:tav>
                                        <p:tav tm="100000">
                                          <p:val>
                                            <p:strVal val="#ppt_h"/>
                                          </p:val>
                                        </p:tav>
                                      </p:tavLst>
                                    </p:anim>
                                    <p:animEffect transition="in" filter="fade">
                                      <p:cBhvr>
                                        <p:cTn id="57" dur="600"/>
                                        <p:tgtEl>
                                          <p:spTgt spid="17"/>
                                        </p:tgtEl>
                                      </p:cBhvr>
                                    </p:animEffect>
                                  </p:childTnLst>
                                </p:cTn>
                              </p:par>
                              <p:par>
                                <p:cTn id="58" presetID="22" presetClass="entr" presetSubtype="4" fill="hold" nodeType="withEffect">
                                  <p:stCondLst>
                                    <p:cond delay="250"/>
                                  </p:stCondLst>
                                  <p:childTnLst>
                                    <p:set>
                                      <p:cBhvr>
                                        <p:cTn id="59" dur="1" fill="hold">
                                          <p:stCondLst>
                                            <p:cond delay="0"/>
                                          </p:stCondLst>
                                        </p:cTn>
                                        <p:tgtEl>
                                          <p:spTgt spid="20"/>
                                        </p:tgtEl>
                                        <p:attrNameLst>
                                          <p:attrName>style.visibility</p:attrName>
                                        </p:attrNameLst>
                                      </p:cBhvr>
                                      <p:to>
                                        <p:strVal val="visible"/>
                                      </p:to>
                                    </p:set>
                                    <p:animEffect transition="in" filter="wipe(down)">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p:bldP spid="35" grpId="1"/>
      <p:bldP spid="36" grpId="0" animBg="1"/>
      <p:bldP spid="38" grpId="0" animBg="1"/>
      <p:bldP spid="40" grpId="0"/>
      <p:bldP spid="40" grpId="1"/>
      <p:bldP spid="41" grpId="0"/>
      <p:bldP spid="41" grpId="1"/>
      <p:bldP spid="42" grpId="0" animBg="1"/>
      <p:bldP spid="44" grpId="0"/>
      <p:bldP spid="44" grpId="1"/>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2|2.2|1.7|1.1"/>
</p:tagLst>
</file>

<file path=ppt/tags/tag10.xml><?xml version="1.0" encoding="utf-8"?>
<p:tagLst xmlns:a="http://schemas.openxmlformats.org/drawingml/2006/main" xmlns:r="http://schemas.openxmlformats.org/officeDocument/2006/relationships" xmlns:p="http://schemas.openxmlformats.org/presentationml/2006/main">
  <p:tag name="TIMING" val="|0.2|2.2|1.7|1.1"/>
</p:tagLst>
</file>

<file path=ppt/tags/tag11.xml><?xml version="1.0" encoding="utf-8"?>
<p:tagLst xmlns:a="http://schemas.openxmlformats.org/drawingml/2006/main" xmlns:r="http://schemas.openxmlformats.org/officeDocument/2006/relationships" xmlns:p="http://schemas.openxmlformats.org/presentationml/2006/main">
  <p:tag name="TIMING" val="|0.2|2.2|1.7|1.1"/>
</p:tagLst>
</file>

<file path=ppt/tags/tag12.xml><?xml version="1.0" encoding="utf-8"?>
<p:tagLst xmlns:a="http://schemas.openxmlformats.org/drawingml/2006/main" xmlns:r="http://schemas.openxmlformats.org/officeDocument/2006/relationships" xmlns:p="http://schemas.openxmlformats.org/presentationml/2006/main">
  <p:tag name="TIMING" val="|0.2|2.2|1.7|1.1"/>
</p:tagLst>
</file>

<file path=ppt/tags/tag13.xml><?xml version="1.0" encoding="utf-8"?>
<p:tagLst xmlns:a="http://schemas.openxmlformats.org/drawingml/2006/main" xmlns:r="http://schemas.openxmlformats.org/officeDocument/2006/relationships" xmlns:p="http://schemas.openxmlformats.org/presentationml/2006/main">
  <p:tag name="TIMING" val="|0.2|2.2|1.7|1.1"/>
</p:tagLst>
</file>

<file path=ppt/tags/tag14.xml><?xml version="1.0" encoding="utf-8"?>
<p:tagLst xmlns:a="http://schemas.openxmlformats.org/drawingml/2006/main" xmlns:r="http://schemas.openxmlformats.org/officeDocument/2006/relationships" xmlns:p="http://schemas.openxmlformats.org/presentationml/2006/main">
  <p:tag name="TIMING" val="|0.2|2.2|1.7|1.1"/>
</p:tagLst>
</file>

<file path=ppt/tags/tag15.xml><?xml version="1.0" encoding="utf-8"?>
<p:tagLst xmlns:a="http://schemas.openxmlformats.org/drawingml/2006/main" xmlns:r="http://schemas.openxmlformats.org/officeDocument/2006/relationships" xmlns:p="http://schemas.openxmlformats.org/presentationml/2006/main">
  <p:tag name="TIMING" val="|0.2|2.2|1.7|1.1"/>
</p:tagLst>
</file>

<file path=ppt/tags/tag16.xml><?xml version="1.0" encoding="utf-8"?>
<p:tagLst xmlns:a="http://schemas.openxmlformats.org/drawingml/2006/main" xmlns:r="http://schemas.openxmlformats.org/officeDocument/2006/relationships" xmlns:p="http://schemas.openxmlformats.org/presentationml/2006/main">
  <p:tag name="TIMING" val="|0.2|2.2|1.7|1.1"/>
</p:tagLst>
</file>

<file path=ppt/tags/tag2.xml><?xml version="1.0" encoding="utf-8"?>
<p:tagLst xmlns:a="http://schemas.openxmlformats.org/drawingml/2006/main" xmlns:r="http://schemas.openxmlformats.org/officeDocument/2006/relationships" xmlns:p="http://schemas.openxmlformats.org/presentationml/2006/main">
  <p:tag name="ISLIDE.DIAGRAM" val="90752399-222e-44fb-b973-dd0969f2a812"/>
</p:tagLst>
</file>

<file path=ppt/tags/tag3.xml><?xml version="1.0" encoding="utf-8"?>
<p:tagLst xmlns:a="http://schemas.openxmlformats.org/drawingml/2006/main" xmlns:r="http://schemas.openxmlformats.org/officeDocument/2006/relationships" xmlns:p="http://schemas.openxmlformats.org/presentationml/2006/main">
  <p:tag name="TIMING" val="|0.2|2.2|1.7|1.1"/>
</p:tagLst>
</file>

<file path=ppt/tags/tag4.xml><?xml version="1.0" encoding="utf-8"?>
<p:tagLst xmlns:a="http://schemas.openxmlformats.org/drawingml/2006/main" xmlns:r="http://schemas.openxmlformats.org/officeDocument/2006/relationships" xmlns:p="http://schemas.openxmlformats.org/presentationml/2006/main">
  <p:tag name="TIMING" val="|0.2|2.2|1.7|1.1"/>
</p:tagLst>
</file>

<file path=ppt/tags/tag5.xml><?xml version="1.0" encoding="utf-8"?>
<p:tagLst xmlns:a="http://schemas.openxmlformats.org/drawingml/2006/main" xmlns:r="http://schemas.openxmlformats.org/officeDocument/2006/relationships" xmlns:p="http://schemas.openxmlformats.org/presentationml/2006/main">
  <p:tag name="TIMING" val="|0.2|2.2|1.7|1.1"/>
</p:tagLst>
</file>

<file path=ppt/tags/tag6.xml><?xml version="1.0" encoding="utf-8"?>
<p:tagLst xmlns:a="http://schemas.openxmlformats.org/drawingml/2006/main" xmlns:r="http://schemas.openxmlformats.org/officeDocument/2006/relationships" xmlns:p="http://schemas.openxmlformats.org/presentationml/2006/main">
  <p:tag name="TIMING" val="|0.2|2.2|1.7|1.1"/>
</p:tagLst>
</file>

<file path=ppt/tags/tag7.xml><?xml version="1.0" encoding="utf-8"?>
<p:tagLst xmlns:a="http://schemas.openxmlformats.org/drawingml/2006/main" xmlns:r="http://schemas.openxmlformats.org/officeDocument/2006/relationships" xmlns:p="http://schemas.openxmlformats.org/presentationml/2006/main">
  <p:tag name="TIMING" val="|0.2|2.2|1.7|1.1"/>
</p:tagLst>
</file>

<file path=ppt/tags/tag8.xml><?xml version="1.0" encoding="utf-8"?>
<p:tagLst xmlns:a="http://schemas.openxmlformats.org/drawingml/2006/main" xmlns:r="http://schemas.openxmlformats.org/officeDocument/2006/relationships" xmlns:p="http://schemas.openxmlformats.org/presentationml/2006/main">
  <p:tag name="TIMING" val="|0.2|2.2|1.7|1.1"/>
</p:tagLst>
</file>

<file path=ppt/tags/tag9.xml><?xml version="1.0" encoding="utf-8"?>
<p:tagLst xmlns:a="http://schemas.openxmlformats.org/drawingml/2006/main" xmlns:r="http://schemas.openxmlformats.org/officeDocument/2006/relationships" xmlns:p="http://schemas.openxmlformats.org/presentationml/2006/main">
  <p:tag name="TIMING" val="|0.2|2.2|1.7|1.1"/>
</p:tagLst>
</file>

<file path=ppt/theme/theme1.xml><?xml version="1.0" encoding="utf-8"?>
<a:theme xmlns:a="http://schemas.openxmlformats.org/drawingml/2006/main" name="Office 主题">
  <a:themeElements>
    <a:clrScheme name="自定义 2091">
      <a:dk1>
        <a:sysClr val="windowText" lastClr="000000"/>
      </a:dk1>
      <a:lt1>
        <a:sysClr val="window" lastClr="FFFFFF"/>
      </a:lt1>
      <a:dk2>
        <a:srgbClr val="44546A"/>
      </a:dk2>
      <a:lt2>
        <a:srgbClr val="E7E6E6"/>
      </a:lt2>
      <a:accent1>
        <a:srgbClr val="F7539D"/>
      </a:accent1>
      <a:accent2>
        <a:srgbClr val="F988BA"/>
      </a:accent2>
      <a:accent3>
        <a:srgbClr val="F7539D"/>
      </a:accent3>
      <a:accent4>
        <a:srgbClr val="F988BA"/>
      </a:accent4>
      <a:accent5>
        <a:srgbClr val="F7539D"/>
      </a:accent5>
      <a:accent6>
        <a:srgbClr val="F988BA"/>
      </a:accent6>
      <a:hlink>
        <a:srgbClr val="F7539D"/>
      </a:hlink>
      <a:folHlink>
        <a:srgbClr val="F988BA"/>
      </a:folHlink>
    </a:clrScheme>
    <a:fontScheme name="Temp">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2021</Words>
  <Application>Microsoft Office PowerPoint</Application>
  <PresentationFormat>全屏显示(16:9)</PresentationFormat>
  <Paragraphs>242</Paragraphs>
  <Slides>22</Slides>
  <Notes>19</Notes>
  <HiddenSlides>0</HiddenSlides>
  <MMClips>1</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22</vt:i4>
      </vt:variant>
    </vt:vector>
  </HeadingPairs>
  <TitlesOfParts>
    <vt:vector size="26" baseType="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666888</dc:creator>
  <cp:lastModifiedBy>天 下</cp:lastModifiedBy>
  <cp:revision>9</cp:revision>
  <dcterms:created xsi:type="dcterms:W3CDTF">2016-08-09T06:48:00Z</dcterms:created>
  <dcterms:modified xsi:type="dcterms:W3CDTF">2021-01-05T06:28:21Z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