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717" r:id="rId2"/>
    <p:sldId id="10331" r:id="rId3"/>
    <p:sldId id="10332" r:id="rId4"/>
    <p:sldId id="10306" r:id="rId5"/>
    <p:sldId id="10315" r:id="rId6"/>
    <p:sldId id="10322" r:id="rId7"/>
    <p:sldId id="10326" r:id="rId8"/>
    <p:sldId id="10329" r:id="rId9"/>
    <p:sldId id="10333" r:id="rId10"/>
    <p:sldId id="10308" r:id="rId11"/>
    <p:sldId id="10316" r:id="rId12"/>
    <p:sldId id="10317" r:id="rId13"/>
    <p:sldId id="10320" r:id="rId14"/>
    <p:sldId id="10325" r:id="rId15"/>
    <p:sldId id="10334" r:id="rId16"/>
    <p:sldId id="10307" r:id="rId17"/>
    <p:sldId id="10309" r:id="rId18"/>
    <p:sldId id="10312" r:id="rId19"/>
    <p:sldId id="10323" r:id="rId20"/>
    <p:sldId id="10327" r:id="rId21"/>
    <p:sldId id="10335" r:id="rId22"/>
    <p:sldId id="10310" r:id="rId23"/>
    <p:sldId id="10313" r:id="rId24"/>
    <p:sldId id="10324" r:id="rId25"/>
    <p:sldId id="10328" r:id="rId26"/>
    <p:sldId id="10305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9CD3"/>
    <a:srgbClr val="7AB2E1"/>
    <a:srgbClr val="477FBB"/>
    <a:srgbClr val="7E3E88"/>
    <a:srgbClr val="F39800"/>
    <a:srgbClr val="595959"/>
    <a:srgbClr val="E2D7C3"/>
    <a:srgbClr val="FFB700"/>
    <a:srgbClr val="E5DAC9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5317" autoAdjust="0"/>
  </p:normalViewPr>
  <p:slideViewPr>
    <p:cSldViewPr>
      <p:cViewPr varScale="1">
        <p:scale>
          <a:sx n="104" d="100"/>
          <a:sy n="104" d="100"/>
        </p:scale>
        <p:origin x="804" y="12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4A-42FF-95E7-B0BDE719FD90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4A-42FF-95E7-B0BDE719FD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4A-42FF-95E7-B0BDE719FD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4A-42FF-95E7-B0BDE719F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PROJECT 1</c:v>
                      </c:pt>
                      <c:pt idx="1">
                        <c:v>PROJECT 2</c:v>
                      </c:pt>
                      <c:pt idx="2">
                        <c:v>PROJECT 3</c:v>
                      </c:pt>
                      <c:pt idx="3">
                        <c:v>PROJECT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E4A-42FF-95E7-B0BDE719FD90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PROJECT 1</c:v>
                      </c:pt>
                      <c:pt idx="1">
                        <c:v>PROJECT 2</c:v>
                      </c:pt>
                      <c:pt idx="2">
                        <c:v>PROJECT 3</c:v>
                      </c:pt>
                      <c:pt idx="3">
                        <c:v>PROJECT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FE4A-42FF-95E7-B0BDE719FD90}"/>
            </c:ext>
          </c:extLst>
        </c:ser>
        <c:ser>
          <c:idx val="2"/>
          <c:order val="2"/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70</c:v>
                </c:pt>
                <c:pt idx="1">
                  <c:v>55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PROJECT 1</c:v>
                      </c:pt>
                      <c:pt idx="1">
                        <c:v>PROJECT 2</c:v>
                      </c:pt>
                      <c:pt idx="2">
                        <c:v>PROJECT 3</c:v>
                      </c:pt>
                      <c:pt idx="3">
                        <c:v>PROJECT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FE4A-42FF-95E7-B0BDE719FD90}"/>
            </c:ext>
          </c:extLst>
        </c:ser>
        <c:ser>
          <c:idx val="3"/>
          <c:order val="3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Sheet1!$E$2:$E$5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70</c:v>
                </c:pt>
                <c:pt idx="3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PROJECT 1</c:v>
                      </c:pt>
                      <c:pt idx="1">
                        <c:v>PROJECT 2</c:v>
                      </c:pt>
                      <c:pt idx="2">
                        <c:v>PROJECT 3</c:v>
                      </c:pt>
                      <c:pt idx="3">
                        <c:v>PROJECT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7-FE4A-42FF-95E7-B0BDE719FD90}"/>
            </c:ext>
          </c:extLst>
        </c:ser>
        <c:ser>
          <c:idx val="4"/>
          <c:order val="4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Sheet1!$F$2:$F$5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35</c:v>
                </c:pt>
                <c:pt idx="3">
                  <c:v>65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322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PROJECT 1</c:v>
                      </c:pt>
                      <c:pt idx="1">
                        <c:v>PROJECT 2</c:v>
                      </c:pt>
                      <c:pt idx="2">
                        <c:v>PROJECT 3</c:v>
                      </c:pt>
                      <c:pt idx="3">
                        <c:v>PROJECT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FE4A-42FF-95E7-B0BDE719F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-2073028928"/>
        <c:axId val="-2073041808"/>
      </c:barChart>
      <c:catAx>
        <c:axId val="-207302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73041808"/>
        <c:crosses val="autoZero"/>
        <c:auto val="1"/>
        <c:lblAlgn val="ctr"/>
        <c:lblOffset val="100"/>
        <c:noMultiLvlLbl val="0"/>
      </c:catAx>
      <c:valAx>
        <c:axId val="-2073041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7302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DC3-49E3-8F8C-8D87DCCF8742}"/>
            </c:ext>
          </c:extLst>
        </c:ser>
        <c:ser>
          <c:idx val="1"/>
          <c:order val="1"/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DDC3-49E3-8F8C-8D87DCCF8742}"/>
            </c:ext>
          </c:extLst>
        </c:ser>
        <c:ser>
          <c:idx val="2"/>
          <c:order val="2"/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DDC3-49E3-8F8C-8D87DCCF8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73025568"/>
        <c:axId val="-2073041248"/>
      </c:barChart>
      <c:catAx>
        <c:axId val="-207302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73041248"/>
        <c:crosses val="autoZero"/>
        <c:auto val="1"/>
        <c:lblAlgn val="ctr"/>
        <c:lblOffset val="100"/>
        <c:noMultiLvlLbl val="0"/>
      </c:catAx>
      <c:valAx>
        <c:axId val="-20730412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7302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CF38-71B0-474A-B071-9183F50B30C2}" type="slidenum">
              <a:rPr lang="id-ID" smtClean="0"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CF38-71B0-474A-B071-9183F50B30C2}" type="slidenum">
              <a:rPr lang="id-ID" smtClean="0"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CF38-71B0-474A-B071-9183F50B30C2}" type="slidenum">
              <a:rPr lang="id-ID" smtClean="0"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CF38-71B0-474A-B071-9183F50B30C2}" type="slidenum">
              <a:rPr lang="id-ID" smtClean="0"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CF38-71B0-474A-B071-9183F50B30C2}" type="slidenum">
              <a:rPr lang="id-ID" smtClean="0"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26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CF38-71B0-474A-B071-9183F50B30C2}" type="slidenum">
              <a:rPr lang="id-ID" smtClean="0"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CF38-71B0-474A-B071-9183F50B30C2}" type="slidenum">
              <a:rPr lang="id-ID" smtClean="0"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CF38-71B0-474A-B071-9183F50B30C2}" type="slidenum">
              <a:rPr lang="id-ID" smtClean="0"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58750" cy="7232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  <a:prstGeom prst="rect">
            <a:avLst/>
          </a:prstGeom>
        </p:spPr>
        <p:txBody>
          <a:bodyPr anchor="b"/>
          <a:lstStyle>
            <a:lvl1pPr algn="ctr">
              <a:defRPr sz="633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30"/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6990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/>
              <a:t>05/01/2021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59" r="-9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0553" y="2419251"/>
            <a:ext cx="6981460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>
                <a:solidFill>
                  <a:schemeClr val="accent1"/>
                </a:solidFill>
                <a:cs typeface="Arial" panose="020B0604020202020204" pitchFamily="34" charset="0"/>
              </a:rPr>
              <a:t>护士护理报告</a:t>
            </a:r>
            <a:r>
              <a:rPr lang="en-US" altLang="zh-CN" sz="660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endParaRPr lang="zh-CN" altLang="en-US" sz="6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90552" y="3444252"/>
            <a:ext cx="8143079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>
                <a:solidFill>
                  <a:schemeClr val="accent1"/>
                </a:solidFill>
                <a:cs typeface="Arial" panose="020B0604020202020204" pitchFamily="34" charset="0"/>
              </a:rPr>
              <a:t>THE NURSE CARE REPORT PPT</a:t>
            </a:r>
            <a:endParaRPr lang="zh-CN" altLang="en-US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044999" y="6625379"/>
            <a:ext cx="7086201" cy="2457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chemeClr val="accent1"/>
                </a:solidFill>
                <a:cs typeface="Arial" panose="020B0604020202020204" pitchFamily="34" charset="0"/>
              </a:rPr>
              <a:t>xiazaii                   </a:t>
            </a:r>
            <a:r>
              <a:rPr lang="zh-CN" altLang="en-US" sz="1600">
                <a:solidFill>
                  <a:schemeClr val="accent1"/>
                </a:solidFill>
                <a:cs typeface="Arial" panose="020B0604020202020204" pitchFamily="34" charset="0"/>
              </a:rPr>
              <a:t>汇报时间：</a:t>
            </a:r>
            <a:r>
              <a:rPr lang="en-US" altLang="zh-CN" sz="1600">
                <a:solidFill>
                  <a:schemeClr val="accent1"/>
                </a:solidFill>
                <a:cs typeface="Arial" panose="020B0604020202020204" pitchFamily="34" charset="0"/>
              </a:rPr>
              <a:t>202X</a:t>
            </a:r>
            <a:r>
              <a:rPr lang="zh-CN" altLang="en-US" sz="1600">
                <a:solidFill>
                  <a:schemeClr val="accent1"/>
                </a:solidFill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accent1"/>
                </a:solidFill>
                <a:cs typeface="Arial" panose="020B0604020202020204" pitchFamily="34" charset="0"/>
              </a:rPr>
              <a:t>XX</a:t>
            </a:r>
            <a:r>
              <a:rPr lang="zh-CN" altLang="en-US" sz="1600">
                <a:solidFill>
                  <a:schemeClr val="accent1"/>
                </a:solidFill>
                <a:cs typeface="Arial" panose="020B0604020202020204" pitchFamily="34" charset="0"/>
              </a:rPr>
              <a:t>月</a:t>
            </a:r>
            <a:endParaRPr lang="zh-CN" altLang="en-US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3" name="PPT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219301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9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9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49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>
            <a:spLocks noChangeAspect="1"/>
          </p:cNvSpPr>
          <p:nvPr/>
        </p:nvSpPr>
        <p:spPr>
          <a:xfrm>
            <a:off x="1588490" y="2920174"/>
            <a:ext cx="2296798" cy="1980000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35"/>
          <p:cNvSpPr>
            <a:spLocks noChangeAspect="1"/>
          </p:cNvSpPr>
          <p:nvPr/>
        </p:nvSpPr>
        <p:spPr>
          <a:xfrm>
            <a:off x="4079575" y="2920174"/>
            <a:ext cx="2296798" cy="19800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427" b="-11427"/>
            </a:stretch>
          </a:blipFill>
          <a:ln w="57150">
            <a:solidFill>
              <a:schemeClr val="bg1"/>
            </a:solidFill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>
            <a:spLocks noChangeAspect="1"/>
          </p:cNvSpPr>
          <p:nvPr/>
        </p:nvSpPr>
        <p:spPr>
          <a:xfrm>
            <a:off x="6520905" y="2920174"/>
            <a:ext cx="2296798" cy="19800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Hexagon 40"/>
          <p:cNvSpPr>
            <a:spLocks noChangeAspect="1"/>
          </p:cNvSpPr>
          <p:nvPr/>
        </p:nvSpPr>
        <p:spPr>
          <a:xfrm>
            <a:off x="8962235" y="2920174"/>
            <a:ext cx="2296798" cy="1980000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85" r="-14685"/>
            </a:stretch>
          </a:blipFill>
          <a:ln w="57150">
            <a:solidFill>
              <a:schemeClr val="bg1"/>
            </a:solidFill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143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347105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1813560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3838190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304645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6279520" y="5875873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745975" y="5593914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720850" y="1712928"/>
            <a:ext cx="27795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9187305" y="1430969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/>
          <p:nvPr/>
        </p:nvSpPr>
        <p:spPr bwMode="auto">
          <a:xfrm>
            <a:off x="5473535" y="2619942"/>
            <a:ext cx="971881" cy="971836"/>
          </a:xfrm>
          <a:custGeom>
            <a:avLst/>
            <a:gdLst>
              <a:gd name="T0" fmla="*/ 311063 w 19679"/>
              <a:gd name="T1" fmla="*/ 341445 h 19679"/>
              <a:gd name="T2" fmla="*/ 311063 w 19679"/>
              <a:gd name="T3" fmla="*/ 341445 h 19679"/>
              <a:gd name="T4" fmla="*/ 311063 w 19679"/>
              <a:gd name="T5" fmla="*/ 341445 h 19679"/>
              <a:gd name="T6" fmla="*/ 311063 w 19679"/>
              <a:gd name="T7" fmla="*/ 3414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>
              <a:alpha val="72940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" name="AutoShape 9"/>
          <p:cNvSpPr/>
          <p:nvPr/>
        </p:nvSpPr>
        <p:spPr bwMode="auto">
          <a:xfrm>
            <a:off x="5949668" y="2411690"/>
            <a:ext cx="1388400" cy="1388337"/>
          </a:xfrm>
          <a:custGeom>
            <a:avLst/>
            <a:gdLst>
              <a:gd name="T0" fmla="*/ 444376 w 19679"/>
              <a:gd name="T1" fmla="*/ 487779 h 19679"/>
              <a:gd name="T2" fmla="*/ 444376 w 19679"/>
              <a:gd name="T3" fmla="*/ 487779 h 19679"/>
              <a:gd name="T4" fmla="*/ 444376 w 19679"/>
              <a:gd name="T5" fmla="*/ 487779 h 19679"/>
              <a:gd name="T6" fmla="*/ 444376 w 19679"/>
              <a:gd name="T7" fmla="*/ 48777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>
              <a:alpha val="72940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" name="AutoShape 10"/>
          <p:cNvSpPr/>
          <p:nvPr/>
        </p:nvSpPr>
        <p:spPr bwMode="auto">
          <a:xfrm>
            <a:off x="6901934" y="2203440"/>
            <a:ext cx="1804918" cy="1804837"/>
          </a:xfrm>
          <a:custGeom>
            <a:avLst/>
            <a:gdLst>
              <a:gd name="T0" fmla="*/ 577688 w 19679"/>
              <a:gd name="T1" fmla="*/ 634112 h 19679"/>
              <a:gd name="T2" fmla="*/ 577688 w 19679"/>
              <a:gd name="T3" fmla="*/ 634112 h 19679"/>
              <a:gd name="T4" fmla="*/ 577688 w 19679"/>
              <a:gd name="T5" fmla="*/ 634112 h 19679"/>
              <a:gd name="T6" fmla="*/ 577688 w 19679"/>
              <a:gd name="T7" fmla="*/ 63411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>
              <a:alpha val="72940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" name="AutoShape 11"/>
          <p:cNvSpPr/>
          <p:nvPr/>
        </p:nvSpPr>
        <p:spPr bwMode="auto">
          <a:xfrm>
            <a:off x="8092262" y="2619942"/>
            <a:ext cx="971879" cy="971836"/>
          </a:xfrm>
          <a:custGeom>
            <a:avLst/>
            <a:gdLst>
              <a:gd name="T0" fmla="*/ 311063 w 19679"/>
              <a:gd name="T1" fmla="*/ 341445 h 19679"/>
              <a:gd name="T2" fmla="*/ 311063 w 19679"/>
              <a:gd name="T3" fmla="*/ 341445 h 19679"/>
              <a:gd name="T4" fmla="*/ 311063 w 19679"/>
              <a:gd name="T5" fmla="*/ 341445 h 19679"/>
              <a:gd name="T6" fmla="*/ 311063 w 19679"/>
              <a:gd name="T7" fmla="*/ 3414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2940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9" name="AutoShape 12"/>
          <p:cNvSpPr/>
          <p:nvPr/>
        </p:nvSpPr>
        <p:spPr bwMode="auto">
          <a:xfrm>
            <a:off x="8806457" y="2238149"/>
            <a:ext cx="1735499" cy="1735420"/>
          </a:xfrm>
          <a:custGeom>
            <a:avLst/>
            <a:gdLst>
              <a:gd name="T0" fmla="*/ 555469 w 19679"/>
              <a:gd name="T1" fmla="*/ 609723 h 19679"/>
              <a:gd name="T2" fmla="*/ 555469 w 19679"/>
              <a:gd name="T3" fmla="*/ 609723 h 19679"/>
              <a:gd name="T4" fmla="*/ 555469 w 19679"/>
              <a:gd name="T5" fmla="*/ 609723 h 19679"/>
              <a:gd name="T6" fmla="*/ 555469 w 19679"/>
              <a:gd name="T7" fmla="*/ 60972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2940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" name="AutoShape 13"/>
          <p:cNvSpPr/>
          <p:nvPr/>
        </p:nvSpPr>
        <p:spPr bwMode="auto">
          <a:xfrm rot="1351254">
            <a:off x="2273452" y="2619942"/>
            <a:ext cx="971879" cy="971836"/>
          </a:xfrm>
          <a:custGeom>
            <a:avLst/>
            <a:gdLst>
              <a:gd name="T0" fmla="*/ 311063 w 19679"/>
              <a:gd name="T1" fmla="*/ 341445 h 19679"/>
              <a:gd name="T2" fmla="*/ 311063 w 19679"/>
              <a:gd name="T3" fmla="*/ 341445 h 19679"/>
              <a:gd name="T4" fmla="*/ 311063 w 19679"/>
              <a:gd name="T5" fmla="*/ 341445 h 19679"/>
              <a:gd name="T6" fmla="*/ 311063 w 19679"/>
              <a:gd name="T7" fmla="*/ 3414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" name="AutoShape 14"/>
          <p:cNvSpPr/>
          <p:nvPr/>
        </p:nvSpPr>
        <p:spPr bwMode="auto">
          <a:xfrm rot="1351254">
            <a:off x="3001969" y="2238149"/>
            <a:ext cx="1735499" cy="1735420"/>
          </a:xfrm>
          <a:custGeom>
            <a:avLst/>
            <a:gdLst>
              <a:gd name="T0" fmla="*/ 555469 w 19679"/>
              <a:gd name="T1" fmla="*/ 609723 h 19679"/>
              <a:gd name="T2" fmla="*/ 555469 w 19679"/>
              <a:gd name="T3" fmla="*/ 609723 h 19679"/>
              <a:gd name="T4" fmla="*/ 555469 w 19679"/>
              <a:gd name="T5" fmla="*/ 609723 h 19679"/>
              <a:gd name="T6" fmla="*/ 555469 w 19679"/>
              <a:gd name="T7" fmla="*/ 60972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" name="AutoShape 15"/>
          <p:cNvSpPr/>
          <p:nvPr/>
        </p:nvSpPr>
        <p:spPr bwMode="auto">
          <a:xfrm rot="1351254">
            <a:off x="4536805" y="2667222"/>
            <a:ext cx="877313" cy="877276"/>
          </a:xfrm>
          <a:custGeom>
            <a:avLst/>
            <a:gdLst>
              <a:gd name="T0" fmla="*/ 280796 w 19679"/>
              <a:gd name="T1" fmla="*/ 308222 h 19679"/>
              <a:gd name="T2" fmla="*/ 280796 w 19679"/>
              <a:gd name="T3" fmla="*/ 308222 h 19679"/>
              <a:gd name="T4" fmla="*/ 280796 w 19679"/>
              <a:gd name="T5" fmla="*/ 308222 h 19679"/>
              <a:gd name="T6" fmla="*/ 280796 w 19679"/>
              <a:gd name="T7" fmla="*/ 30822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3" name="AutoShape 16"/>
          <p:cNvSpPr/>
          <p:nvPr/>
        </p:nvSpPr>
        <p:spPr bwMode="auto">
          <a:xfrm rot="1351254">
            <a:off x="5183719" y="2886539"/>
            <a:ext cx="438657" cy="438639"/>
          </a:xfrm>
          <a:custGeom>
            <a:avLst/>
            <a:gdLst>
              <a:gd name="T0" fmla="*/ 140398 w 19679"/>
              <a:gd name="T1" fmla="*/ 154111 h 19679"/>
              <a:gd name="T2" fmla="*/ 140398 w 19679"/>
              <a:gd name="T3" fmla="*/ 154111 h 19679"/>
              <a:gd name="T4" fmla="*/ 140398 w 19679"/>
              <a:gd name="T5" fmla="*/ 154111 h 19679"/>
              <a:gd name="T6" fmla="*/ 140398 w 19679"/>
              <a:gd name="T7" fmla="*/ 15411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2940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4" name="AutoShape 17"/>
          <p:cNvSpPr/>
          <p:nvPr/>
        </p:nvSpPr>
        <p:spPr bwMode="auto">
          <a:xfrm>
            <a:off x="1069321" y="2967025"/>
            <a:ext cx="277683" cy="277670"/>
          </a:xfrm>
          <a:custGeom>
            <a:avLst/>
            <a:gdLst>
              <a:gd name="T0" fmla="*/ 88876 w 19679"/>
              <a:gd name="T1" fmla="*/ 97557 h 19679"/>
              <a:gd name="T2" fmla="*/ 88876 w 19679"/>
              <a:gd name="T3" fmla="*/ 97557 h 19679"/>
              <a:gd name="T4" fmla="*/ 88876 w 19679"/>
              <a:gd name="T5" fmla="*/ 97557 h 19679"/>
              <a:gd name="T6" fmla="*/ 88876 w 19679"/>
              <a:gd name="T7" fmla="*/ 975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5" name="AutoShape 18"/>
          <p:cNvSpPr/>
          <p:nvPr/>
        </p:nvSpPr>
        <p:spPr bwMode="auto">
          <a:xfrm rot="1351254">
            <a:off x="1651089" y="2708595"/>
            <a:ext cx="794568" cy="794531"/>
          </a:xfrm>
          <a:custGeom>
            <a:avLst/>
            <a:gdLst>
              <a:gd name="T0" fmla="*/ 254312 w 19679"/>
              <a:gd name="T1" fmla="*/ 279151 h 19679"/>
              <a:gd name="T2" fmla="*/ 254312 w 19679"/>
              <a:gd name="T3" fmla="*/ 279151 h 19679"/>
              <a:gd name="T4" fmla="*/ 254312 w 19679"/>
              <a:gd name="T5" fmla="*/ 279151 h 19679"/>
              <a:gd name="T6" fmla="*/ 254312 w 19679"/>
              <a:gd name="T7" fmla="*/ 27915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" name="AutoShape 19"/>
          <p:cNvSpPr/>
          <p:nvPr/>
        </p:nvSpPr>
        <p:spPr bwMode="auto">
          <a:xfrm rot="1351254">
            <a:off x="1309739" y="2886539"/>
            <a:ext cx="438657" cy="438639"/>
          </a:xfrm>
          <a:custGeom>
            <a:avLst/>
            <a:gdLst>
              <a:gd name="T0" fmla="*/ 140398 w 19679"/>
              <a:gd name="T1" fmla="*/ 154111 h 19679"/>
              <a:gd name="T2" fmla="*/ 140398 w 19679"/>
              <a:gd name="T3" fmla="*/ 154111 h 19679"/>
              <a:gd name="T4" fmla="*/ 140398 w 19679"/>
              <a:gd name="T5" fmla="*/ 154111 h 19679"/>
              <a:gd name="T6" fmla="*/ 140398 w 19679"/>
              <a:gd name="T7" fmla="*/ 15411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" name="AutoShape 20"/>
          <p:cNvSpPr/>
          <p:nvPr/>
        </p:nvSpPr>
        <p:spPr bwMode="auto">
          <a:xfrm>
            <a:off x="11511749" y="2967025"/>
            <a:ext cx="277683" cy="277670"/>
          </a:xfrm>
          <a:custGeom>
            <a:avLst/>
            <a:gdLst>
              <a:gd name="T0" fmla="*/ 88876 w 19679"/>
              <a:gd name="T1" fmla="*/ 97557 h 19679"/>
              <a:gd name="T2" fmla="*/ 88876 w 19679"/>
              <a:gd name="T3" fmla="*/ 97557 h 19679"/>
              <a:gd name="T4" fmla="*/ 88876 w 19679"/>
              <a:gd name="T5" fmla="*/ 97557 h 19679"/>
              <a:gd name="T6" fmla="*/ 88876 w 19679"/>
              <a:gd name="T7" fmla="*/ 975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" name="AutoShape 21"/>
          <p:cNvSpPr/>
          <p:nvPr/>
        </p:nvSpPr>
        <p:spPr bwMode="auto">
          <a:xfrm rot="1351254">
            <a:off x="10443291" y="2708595"/>
            <a:ext cx="794566" cy="794531"/>
          </a:xfrm>
          <a:custGeom>
            <a:avLst/>
            <a:gdLst>
              <a:gd name="T0" fmla="*/ 254312 w 19679"/>
              <a:gd name="T1" fmla="*/ 279151 h 19679"/>
              <a:gd name="T2" fmla="*/ 254312 w 19679"/>
              <a:gd name="T3" fmla="*/ 279151 h 19679"/>
              <a:gd name="T4" fmla="*/ 254312 w 19679"/>
              <a:gd name="T5" fmla="*/ 279151 h 19679"/>
              <a:gd name="T6" fmla="*/ 254312 w 19679"/>
              <a:gd name="T7" fmla="*/ 27915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" name="AutoShape 22"/>
          <p:cNvSpPr/>
          <p:nvPr/>
        </p:nvSpPr>
        <p:spPr bwMode="auto">
          <a:xfrm rot="1351254">
            <a:off x="11135364" y="2886539"/>
            <a:ext cx="438657" cy="438639"/>
          </a:xfrm>
          <a:custGeom>
            <a:avLst/>
            <a:gdLst>
              <a:gd name="T0" fmla="*/ 140398 w 19679"/>
              <a:gd name="T1" fmla="*/ 154111 h 19679"/>
              <a:gd name="T2" fmla="*/ 140398 w 19679"/>
              <a:gd name="T3" fmla="*/ 154111 h 19679"/>
              <a:gd name="T4" fmla="*/ 140398 w 19679"/>
              <a:gd name="T5" fmla="*/ 154111 h 19679"/>
              <a:gd name="T6" fmla="*/ 140398 w 19679"/>
              <a:gd name="T7" fmla="*/ 15411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6862"/>
            </a:schemeClr>
          </a:solidFill>
          <a:ln w="127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20" name="Group 67"/>
          <p:cNvGrpSpPr/>
          <p:nvPr/>
        </p:nvGrpSpPr>
        <p:grpSpPr>
          <a:xfrm>
            <a:off x="1581192" y="6030485"/>
            <a:ext cx="9752394" cy="282876"/>
            <a:chOff x="1281573" y="4171950"/>
            <a:chExt cx="6935416" cy="201168"/>
          </a:xfrm>
        </p:grpSpPr>
        <p:grpSp>
          <p:nvGrpSpPr>
            <p:cNvPr id="21" name="Group 50"/>
            <p:cNvGrpSpPr/>
            <p:nvPr/>
          </p:nvGrpSpPr>
          <p:grpSpPr>
            <a:xfrm>
              <a:off x="1281573" y="4171950"/>
              <a:ext cx="1103426" cy="201168"/>
              <a:chOff x="2221306" y="3914656"/>
              <a:chExt cx="1103426" cy="20116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70160" y="3934938"/>
                <a:ext cx="854572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40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CONSTRUCTION</a:t>
                </a: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2" name="Group 45"/>
            <p:cNvGrpSpPr/>
            <p:nvPr/>
          </p:nvGrpSpPr>
          <p:grpSpPr>
            <a:xfrm>
              <a:off x="2545111" y="4171950"/>
              <a:ext cx="746672" cy="201168"/>
              <a:chOff x="3776442" y="3947915"/>
              <a:chExt cx="746672" cy="20116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020977" y="3968197"/>
                <a:ext cx="502137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40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ANALYSIS</a:t>
                </a: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3776442" y="3947915"/>
                <a:ext cx="207097" cy="2011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3" name="Group 37"/>
            <p:cNvGrpSpPr/>
            <p:nvPr/>
          </p:nvGrpSpPr>
          <p:grpSpPr>
            <a:xfrm>
              <a:off x="3467100" y="4171950"/>
              <a:ext cx="1069940" cy="201168"/>
              <a:chOff x="4725932" y="3949014"/>
              <a:chExt cx="1069940" cy="20116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964829" y="3966831"/>
                <a:ext cx="831043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40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IMPROVEMENT</a:t>
                </a: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4725932" y="3949014"/>
                <a:ext cx="207097" cy="201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4" name="Group 41"/>
            <p:cNvGrpSpPr/>
            <p:nvPr/>
          </p:nvGrpSpPr>
          <p:grpSpPr>
            <a:xfrm>
              <a:off x="4618933" y="4171950"/>
              <a:ext cx="3598056" cy="201168"/>
              <a:chOff x="6077268" y="3949014"/>
              <a:chExt cx="3598056" cy="20116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332724" y="3976991"/>
                <a:ext cx="987219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40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RECONSTRUCTION</a:t>
                </a: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6077268" y="3949014"/>
                <a:ext cx="207097" cy="201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688105" y="3976991"/>
                <a:ext cx="987219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40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RECONSTRUCTION</a:t>
                </a: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8432649" y="3949014"/>
                <a:ext cx="207097" cy="20116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5" name="Group 37"/>
            <p:cNvGrpSpPr/>
            <p:nvPr/>
          </p:nvGrpSpPr>
          <p:grpSpPr>
            <a:xfrm>
              <a:off x="5914333" y="4171950"/>
              <a:ext cx="1079465" cy="201168"/>
              <a:chOff x="4725932" y="3949014"/>
              <a:chExt cx="1079465" cy="20116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974354" y="3966831"/>
                <a:ext cx="831043" cy="1538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40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IMPROVEMENT</a:t>
                </a: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725932" y="3949014"/>
                <a:ext cx="207097" cy="2011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57905" y="4384670"/>
            <a:ext cx="2516778" cy="121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accent1"/>
                </a:solidFill>
              </a:rPr>
              <a:t>添加主题文字描述</a:t>
            </a:r>
          </a:p>
          <a:p>
            <a:pPr algn="ctr"/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18109" y="4384670"/>
            <a:ext cx="2516778" cy="121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accent2"/>
                </a:solidFill>
              </a:rPr>
              <a:t>添加主题文字描述</a:t>
            </a:r>
          </a:p>
          <a:p>
            <a:pPr algn="ctr"/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78312" y="4384670"/>
            <a:ext cx="2516778" cy="121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accent3"/>
                </a:solidFill>
              </a:rPr>
              <a:t>添加主题文字描述</a:t>
            </a:r>
          </a:p>
          <a:p>
            <a:pPr algn="ctr"/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38516" y="4384670"/>
            <a:ext cx="2516778" cy="121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accent4"/>
                </a:solidFill>
              </a:rPr>
              <a:t>添加主题文字描述</a:t>
            </a:r>
          </a:p>
          <a:p>
            <a:pPr algn="ctr"/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98718" y="4384670"/>
            <a:ext cx="2516778" cy="121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accent5"/>
                </a:solidFill>
              </a:rPr>
              <a:t>添加主题文字描述</a:t>
            </a:r>
          </a:p>
          <a:p>
            <a:pPr algn="ctr"/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/>
        </p:nvGraphicFramePr>
        <p:xfrm>
          <a:off x="1117591" y="1954765"/>
          <a:ext cx="10623568" cy="342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78"/>
          <p:cNvGrpSpPr/>
          <p:nvPr/>
        </p:nvGrpSpPr>
        <p:grpSpPr>
          <a:xfrm>
            <a:off x="790228" y="5587581"/>
            <a:ext cx="1953415" cy="741472"/>
            <a:chOff x="561720" y="3657448"/>
            <a:chExt cx="1389172" cy="527298"/>
          </a:xfrm>
        </p:grpSpPr>
        <p:grpSp>
          <p:nvGrpSpPr>
            <p:cNvPr id="25" name="Group 57"/>
            <p:cNvGrpSpPr/>
            <p:nvPr/>
          </p:nvGrpSpPr>
          <p:grpSpPr>
            <a:xfrm flipV="1">
              <a:off x="561720" y="3657448"/>
              <a:ext cx="1389172" cy="527298"/>
              <a:chOff x="561721" y="3090213"/>
              <a:chExt cx="1389172" cy="527298"/>
            </a:xfrm>
          </p:grpSpPr>
          <p:sp>
            <p:nvSpPr>
              <p:cNvPr id="27" name="Isosceles Triangle 26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ound Same Side Corner Rectangle 27"/>
              <p:cNvSpPr/>
              <p:nvPr/>
            </p:nvSpPr>
            <p:spPr>
              <a:xfrm>
                <a:off x="561721" y="3187760"/>
                <a:ext cx="1389172" cy="429751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41835" y="3765547"/>
              <a:ext cx="1080698" cy="21550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970" b="1" dirty="0">
                  <a:solidFill>
                    <a:schemeClr val="bg1"/>
                  </a:solidFill>
                </a:rPr>
                <a:t>添加文字描述</a:t>
              </a:r>
            </a:p>
          </p:txBody>
        </p:sp>
      </p:grpSp>
      <p:grpSp>
        <p:nvGrpSpPr>
          <p:cNvPr id="29" name="Group 79"/>
          <p:cNvGrpSpPr/>
          <p:nvPr/>
        </p:nvGrpSpPr>
        <p:grpSpPr>
          <a:xfrm>
            <a:off x="3283864" y="5600008"/>
            <a:ext cx="1822636" cy="745646"/>
            <a:chOff x="2335069" y="3666283"/>
            <a:chExt cx="1296168" cy="530266"/>
          </a:xfrm>
        </p:grpSpPr>
        <p:grpSp>
          <p:nvGrpSpPr>
            <p:cNvPr id="30" name="Group 60"/>
            <p:cNvGrpSpPr/>
            <p:nvPr/>
          </p:nvGrpSpPr>
          <p:grpSpPr>
            <a:xfrm flipV="1">
              <a:off x="2335069" y="3666283"/>
              <a:ext cx="1296168" cy="518463"/>
              <a:chOff x="654725" y="3090213"/>
              <a:chExt cx="1296168" cy="518463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 Same Side Corner Rectangle 32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419049" y="3765547"/>
              <a:ext cx="1080697" cy="43100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970" b="1" dirty="0">
                  <a:solidFill>
                    <a:schemeClr val="bg1"/>
                  </a:solidFill>
                </a:rPr>
                <a:t>添加文字描述</a:t>
              </a:r>
            </a:p>
            <a:p>
              <a:pPr algn="ctr"/>
              <a:r>
                <a:rPr lang="en-US" sz="1970" b="1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4" name="Group 80"/>
          <p:cNvGrpSpPr/>
          <p:nvPr/>
        </p:nvGrpSpPr>
        <p:grpSpPr>
          <a:xfrm>
            <a:off x="5565748" y="5600016"/>
            <a:ext cx="1822637" cy="729050"/>
            <a:chOff x="3957830" y="3666283"/>
            <a:chExt cx="1296168" cy="518463"/>
          </a:xfrm>
        </p:grpSpPr>
        <p:grpSp>
          <p:nvGrpSpPr>
            <p:cNvPr id="35" name="Group 64"/>
            <p:cNvGrpSpPr/>
            <p:nvPr/>
          </p:nvGrpSpPr>
          <p:grpSpPr>
            <a:xfrm flipV="1">
              <a:off x="3957830" y="3666283"/>
              <a:ext cx="1296168" cy="518463"/>
              <a:chOff x="654725" y="3090213"/>
              <a:chExt cx="1296168" cy="518463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 Same Side Corner Rectangle 37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034565" y="3756475"/>
              <a:ext cx="1080697" cy="21550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970" b="1" dirty="0">
                  <a:solidFill>
                    <a:schemeClr val="bg1"/>
                  </a:solidFill>
                </a:rPr>
                <a:t>添加文字描述</a:t>
              </a:r>
            </a:p>
          </p:txBody>
        </p:sp>
      </p:grpSp>
      <p:grpSp>
        <p:nvGrpSpPr>
          <p:cNvPr id="39" name="Group 81"/>
          <p:cNvGrpSpPr/>
          <p:nvPr/>
        </p:nvGrpSpPr>
        <p:grpSpPr>
          <a:xfrm>
            <a:off x="7846955" y="5600014"/>
            <a:ext cx="1822637" cy="756466"/>
            <a:chOff x="5580111" y="3666283"/>
            <a:chExt cx="1296168" cy="537960"/>
          </a:xfrm>
        </p:grpSpPr>
        <p:grpSp>
          <p:nvGrpSpPr>
            <p:cNvPr id="40" name="Group 67"/>
            <p:cNvGrpSpPr/>
            <p:nvPr/>
          </p:nvGrpSpPr>
          <p:grpSpPr>
            <a:xfrm flipV="1">
              <a:off x="5580111" y="3666283"/>
              <a:ext cx="1296168" cy="518463"/>
              <a:chOff x="654725" y="3090213"/>
              <a:chExt cx="1296168" cy="518463"/>
            </a:xfrm>
          </p:grpSpPr>
          <p:sp>
            <p:nvSpPr>
              <p:cNvPr id="42" name="Isosceles Triangle 41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ound Same Side Corner Rectangle 42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704679" y="3773242"/>
              <a:ext cx="1080697" cy="43100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970" b="1" dirty="0">
                  <a:solidFill>
                    <a:schemeClr val="bg1"/>
                  </a:solidFill>
                </a:rPr>
                <a:t>添加文字描述</a:t>
              </a:r>
            </a:p>
            <a:p>
              <a:pPr algn="ctr"/>
              <a:r>
                <a:rPr lang="en-US" sz="1970" b="1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grpSp>
        <p:nvGrpSpPr>
          <p:cNvPr id="44" name="Group 82"/>
          <p:cNvGrpSpPr/>
          <p:nvPr/>
        </p:nvGrpSpPr>
        <p:grpSpPr>
          <a:xfrm>
            <a:off x="10115099" y="5600008"/>
            <a:ext cx="1822635" cy="745646"/>
            <a:chOff x="7193107" y="3666283"/>
            <a:chExt cx="1296168" cy="530266"/>
          </a:xfrm>
        </p:grpSpPr>
        <p:grpSp>
          <p:nvGrpSpPr>
            <p:cNvPr id="45" name="Group 70"/>
            <p:cNvGrpSpPr/>
            <p:nvPr/>
          </p:nvGrpSpPr>
          <p:grpSpPr>
            <a:xfrm flipV="1">
              <a:off x="7193107" y="3666283"/>
              <a:ext cx="1296168" cy="518463"/>
              <a:chOff x="654725" y="3090213"/>
              <a:chExt cx="1296168" cy="518463"/>
            </a:xfrm>
          </p:grpSpPr>
          <p:sp>
            <p:nvSpPr>
              <p:cNvPr id="47" name="Isosceles Triangle 46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ound Same Side Corner Rectangle 47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7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281604" y="3765547"/>
              <a:ext cx="1080698" cy="43100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970" b="1" dirty="0">
                  <a:solidFill>
                    <a:schemeClr val="bg1"/>
                  </a:solidFill>
                </a:rPr>
                <a:t>添加文字描述</a:t>
              </a:r>
            </a:p>
            <a:p>
              <a:pPr algn="ctr"/>
              <a:r>
                <a:rPr lang="en-US" sz="1970" b="1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286157" y="1473317"/>
          <a:ext cx="10500736" cy="532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1856" y="6579169"/>
            <a:ext cx="54835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C5028F-8D3B-45CC-A1ED-22F09E87F5E5}" type="slidenum">
              <a:rPr lang="id-ID" sz="1265">
                <a:solidFill>
                  <a:schemeClr val="bg1"/>
                </a:solidFill>
              </a:rPr>
              <a:t>14</a:t>
            </a:fld>
            <a:endParaRPr lang="id-ID" sz="1265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4566" y="1885530"/>
            <a:ext cx="1139000" cy="1139000"/>
            <a:chOff x="5541484" y="1610436"/>
            <a:chExt cx="1080000" cy="1080000"/>
          </a:xfrm>
        </p:grpSpPr>
        <p:sp>
          <p:nvSpPr>
            <p:cNvPr id="2" name="Oval 1"/>
            <p:cNvSpPr/>
            <p:nvPr/>
          </p:nvSpPr>
          <p:spPr>
            <a:xfrm>
              <a:off x="5541484" y="1610436"/>
              <a:ext cx="1080000" cy="1080000"/>
            </a:xfrm>
            <a:prstGeom prst="ellipse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5613484" y="1682436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9" name="Straight Connector 8"/>
          <p:cNvCxnSpPr>
            <a:stCxn id="2" idx="2"/>
          </p:cNvCxnSpPr>
          <p:nvPr/>
        </p:nvCxnSpPr>
        <p:spPr>
          <a:xfrm flipH="1">
            <a:off x="1799519" y="2455030"/>
            <a:ext cx="4045047" cy="194933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3"/>
          </p:cNvCxnSpPr>
          <p:nvPr/>
        </p:nvCxnSpPr>
        <p:spPr>
          <a:xfrm flipH="1">
            <a:off x="4136125" y="2857728"/>
            <a:ext cx="1875243" cy="1546635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4"/>
          </p:cNvCxnSpPr>
          <p:nvPr/>
        </p:nvCxnSpPr>
        <p:spPr>
          <a:xfrm>
            <a:off x="6414066" y="3024530"/>
            <a:ext cx="0" cy="1394225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5"/>
          </p:cNvCxnSpPr>
          <p:nvPr/>
        </p:nvCxnSpPr>
        <p:spPr>
          <a:xfrm>
            <a:off x="6816763" y="2857729"/>
            <a:ext cx="1747623" cy="1575419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6"/>
          </p:cNvCxnSpPr>
          <p:nvPr/>
        </p:nvCxnSpPr>
        <p:spPr>
          <a:xfrm>
            <a:off x="6983567" y="2455030"/>
            <a:ext cx="3797393" cy="196372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>
            <a:grpSpLocks noChangeAspect="1"/>
          </p:cNvGrpSpPr>
          <p:nvPr/>
        </p:nvGrpSpPr>
        <p:grpSpPr>
          <a:xfrm rot="18900000">
            <a:off x="1361268" y="4705000"/>
            <a:ext cx="914093" cy="914093"/>
            <a:chOff x="403412" y="107576"/>
            <a:chExt cx="4320000" cy="4320000"/>
          </a:xfrm>
        </p:grpSpPr>
        <p:sp>
          <p:nvSpPr>
            <p:cNvPr id="46" name="Teardrop 45"/>
            <p:cNvSpPr/>
            <p:nvPr/>
          </p:nvSpPr>
          <p:spPr>
            <a:xfrm>
              <a:off x="403412" y="107576"/>
              <a:ext cx="4320000" cy="4320000"/>
            </a:xfrm>
            <a:prstGeom prst="teardrop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Teardrop 46"/>
            <p:cNvSpPr>
              <a:spLocks noChangeAspect="1"/>
            </p:cNvSpPr>
            <p:nvPr/>
          </p:nvSpPr>
          <p:spPr>
            <a:xfrm>
              <a:off x="650436" y="364511"/>
              <a:ext cx="3816000" cy="3816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 rot="18900000">
            <a:off x="3694919" y="4705000"/>
            <a:ext cx="914093" cy="914093"/>
            <a:chOff x="403412" y="107576"/>
            <a:chExt cx="4320000" cy="4320000"/>
          </a:xfrm>
        </p:grpSpPr>
        <p:sp>
          <p:nvSpPr>
            <p:cNvPr id="49" name="Teardrop 48"/>
            <p:cNvSpPr/>
            <p:nvPr/>
          </p:nvSpPr>
          <p:spPr>
            <a:xfrm>
              <a:off x="403412" y="107576"/>
              <a:ext cx="4320000" cy="4320000"/>
            </a:xfrm>
            <a:prstGeom prst="teardrop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Teardrop 49"/>
            <p:cNvSpPr>
              <a:spLocks noChangeAspect="1"/>
            </p:cNvSpPr>
            <p:nvPr/>
          </p:nvSpPr>
          <p:spPr>
            <a:xfrm>
              <a:off x="650436" y="364511"/>
              <a:ext cx="3816000" cy="38160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 rot="18900000">
            <a:off x="5971413" y="4699427"/>
            <a:ext cx="914093" cy="914093"/>
            <a:chOff x="403412" y="107576"/>
            <a:chExt cx="4320000" cy="4320000"/>
          </a:xfrm>
        </p:grpSpPr>
        <p:sp>
          <p:nvSpPr>
            <p:cNvPr id="52" name="Teardrop 51"/>
            <p:cNvSpPr/>
            <p:nvPr/>
          </p:nvSpPr>
          <p:spPr>
            <a:xfrm>
              <a:off x="403412" y="107576"/>
              <a:ext cx="4320000" cy="4320000"/>
            </a:xfrm>
            <a:prstGeom prst="teardrop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Teardrop 52"/>
            <p:cNvSpPr>
              <a:spLocks noChangeAspect="1"/>
            </p:cNvSpPr>
            <p:nvPr/>
          </p:nvSpPr>
          <p:spPr>
            <a:xfrm>
              <a:off x="650436" y="364511"/>
              <a:ext cx="3816000" cy="381600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 rot="18900000">
            <a:off x="8121735" y="4706415"/>
            <a:ext cx="914093" cy="914093"/>
            <a:chOff x="403412" y="107576"/>
            <a:chExt cx="4320000" cy="4320000"/>
          </a:xfrm>
        </p:grpSpPr>
        <p:sp>
          <p:nvSpPr>
            <p:cNvPr id="55" name="Teardrop 54"/>
            <p:cNvSpPr/>
            <p:nvPr/>
          </p:nvSpPr>
          <p:spPr>
            <a:xfrm>
              <a:off x="403412" y="107576"/>
              <a:ext cx="4320000" cy="4320000"/>
            </a:xfrm>
            <a:prstGeom prst="teardrop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Teardrop 55"/>
            <p:cNvSpPr>
              <a:spLocks noChangeAspect="1"/>
            </p:cNvSpPr>
            <p:nvPr/>
          </p:nvSpPr>
          <p:spPr>
            <a:xfrm>
              <a:off x="650436" y="364511"/>
              <a:ext cx="3816000" cy="381600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3947755" y="4822557"/>
            <a:ext cx="395370" cy="563805"/>
            <a:chOff x="2338389" y="866775"/>
            <a:chExt cx="622300" cy="887413"/>
          </a:xfrm>
          <a:solidFill>
            <a:schemeClr val="bg1"/>
          </a:solidFill>
        </p:grpSpPr>
        <p:sp>
          <p:nvSpPr>
            <p:cNvPr id="58" name="Freeform 1939"/>
            <p:cNvSpPr>
              <a:spLocks noEditPoints="1"/>
            </p:cNvSpPr>
            <p:nvPr/>
          </p:nvSpPr>
          <p:spPr bwMode="auto">
            <a:xfrm>
              <a:off x="2432051" y="866775"/>
              <a:ext cx="438150" cy="549275"/>
            </a:xfrm>
            <a:custGeom>
              <a:avLst/>
              <a:gdLst>
                <a:gd name="T0" fmla="*/ 227 w 244"/>
                <a:gd name="T1" fmla="*/ 155 h 306"/>
                <a:gd name="T2" fmla="*/ 206 w 244"/>
                <a:gd name="T3" fmla="*/ 79 h 306"/>
                <a:gd name="T4" fmla="*/ 206 w 244"/>
                <a:gd name="T5" fmla="*/ 79 h 306"/>
                <a:gd name="T6" fmla="*/ 168 w 244"/>
                <a:gd name="T7" fmla="*/ 45 h 306"/>
                <a:gd name="T8" fmla="*/ 52 w 244"/>
                <a:gd name="T9" fmla="*/ 64 h 306"/>
                <a:gd name="T10" fmla="*/ 15 w 244"/>
                <a:gd name="T11" fmla="*/ 150 h 306"/>
                <a:gd name="T12" fmla="*/ 15 w 244"/>
                <a:gd name="T13" fmla="*/ 156 h 306"/>
                <a:gd name="T14" fmla="*/ 1 w 244"/>
                <a:gd name="T15" fmla="*/ 191 h 306"/>
                <a:gd name="T16" fmla="*/ 27 w 244"/>
                <a:gd name="T17" fmla="*/ 227 h 306"/>
                <a:gd name="T18" fmla="*/ 121 w 244"/>
                <a:gd name="T19" fmla="*/ 306 h 306"/>
                <a:gd name="T20" fmla="*/ 215 w 244"/>
                <a:gd name="T21" fmla="*/ 227 h 306"/>
                <a:gd name="T22" fmla="*/ 242 w 244"/>
                <a:gd name="T23" fmla="*/ 191 h 306"/>
                <a:gd name="T24" fmla="*/ 227 w 244"/>
                <a:gd name="T25" fmla="*/ 155 h 306"/>
                <a:gd name="T26" fmla="*/ 121 w 244"/>
                <a:gd name="T27" fmla="*/ 286 h 306"/>
                <a:gd name="T28" fmla="*/ 36 w 244"/>
                <a:gd name="T29" fmla="*/ 184 h 306"/>
                <a:gd name="T30" fmla="*/ 77 w 244"/>
                <a:gd name="T31" fmla="*/ 99 h 306"/>
                <a:gd name="T32" fmla="*/ 206 w 244"/>
                <a:gd name="T33" fmla="*/ 148 h 306"/>
                <a:gd name="T34" fmla="*/ 207 w 244"/>
                <a:gd name="T35" fmla="*/ 167 h 306"/>
                <a:gd name="T36" fmla="*/ 121 w 244"/>
                <a:gd name="T37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4" h="306">
                  <a:moveTo>
                    <a:pt x="227" y="155"/>
                  </a:moveTo>
                  <a:cubicBezTo>
                    <a:pt x="225" y="119"/>
                    <a:pt x="217" y="95"/>
                    <a:pt x="206" y="79"/>
                  </a:cubicBezTo>
                  <a:cubicBezTo>
                    <a:pt x="206" y="79"/>
                    <a:pt x="206" y="79"/>
                    <a:pt x="206" y="79"/>
                  </a:cubicBezTo>
                  <a:cubicBezTo>
                    <a:pt x="197" y="65"/>
                    <a:pt x="179" y="52"/>
                    <a:pt x="168" y="45"/>
                  </a:cubicBezTo>
                  <a:cubicBezTo>
                    <a:pt x="96" y="0"/>
                    <a:pt x="56" y="57"/>
                    <a:pt x="52" y="64"/>
                  </a:cubicBezTo>
                  <a:cubicBezTo>
                    <a:pt x="45" y="67"/>
                    <a:pt x="3" y="85"/>
                    <a:pt x="15" y="150"/>
                  </a:cubicBezTo>
                  <a:cubicBezTo>
                    <a:pt x="15" y="152"/>
                    <a:pt x="15" y="154"/>
                    <a:pt x="15" y="156"/>
                  </a:cubicBezTo>
                  <a:cubicBezTo>
                    <a:pt x="6" y="160"/>
                    <a:pt x="0" y="170"/>
                    <a:pt x="1" y="191"/>
                  </a:cubicBezTo>
                  <a:cubicBezTo>
                    <a:pt x="3" y="214"/>
                    <a:pt x="15" y="224"/>
                    <a:pt x="27" y="227"/>
                  </a:cubicBezTo>
                  <a:cubicBezTo>
                    <a:pt x="45" y="270"/>
                    <a:pt x="80" y="306"/>
                    <a:pt x="121" y="306"/>
                  </a:cubicBezTo>
                  <a:cubicBezTo>
                    <a:pt x="162" y="306"/>
                    <a:pt x="197" y="270"/>
                    <a:pt x="215" y="227"/>
                  </a:cubicBezTo>
                  <a:cubicBezTo>
                    <a:pt x="228" y="225"/>
                    <a:pt x="240" y="215"/>
                    <a:pt x="242" y="191"/>
                  </a:cubicBezTo>
                  <a:cubicBezTo>
                    <a:pt x="244" y="169"/>
                    <a:pt x="236" y="159"/>
                    <a:pt x="227" y="155"/>
                  </a:cubicBezTo>
                  <a:moveTo>
                    <a:pt x="121" y="286"/>
                  </a:moveTo>
                  <a:cubicBezTo>
                    <a:pt x="78" y="286"/>
                    <a:pt x="43" y="233"/>
                    <a:pt x="36" y="184"/>
                  </a:cubicBezTo>
                  <a:cubicBezTo>
                    <a:pt x="39" y="166"/>
                    <a:pt x="49" y="128"/>
                    <a:pt x="77" y="99"/>
                  </a:cubicBezTo>
                  <a:cubicBezTo>
                    <a:pt x="99" y="123"/>
                    <a:pt x="139" y="150"/>
                    <a:pt x="206" y="148"/>
                  </a:cubicBezTo>
                  <a:cubicBezTo>
                    <a:pt x="207" y="154"/>
                    <a:pt x="207" y="160"/>
                    <a:pt x="207" y="167"/>
                  </a:cubicBezTo>
                  <a:cubicBezTo>
                    <a:pt x="207" y="221"/>
                    <a:pt x="169" y="286"/>
                    <a:pt x="12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59" name="Freeform 1940"/>
            <p:cNvSpPr>
              <a:spLocks noEditPoints="1"/>
            </p:cNvSpPr>
            <p:nvPr/>
          </p:nvSpPr>
          <p:spPr bwMode="auto">
            <a:xfrm>
              <a:off x="2530476" y="1165225"/>
              <a:ext cx="238125" cy="77788"/>
            </a:xfrm>
            <a:custGeom>
              <a:avLst/>
              <a:gdLst>
                <a:gd name="T0" fmla="*/ 63 w 133"/>
                <a:gd name="T1" fmla="*/ 21 h 43"/>
                <a:gd name="T2" fmla="*/ 63 w 133"/>
                <a:gd name="T3" fmla="*/ 17 h 43"/>
                <a:gd name="T4" fmla="*/ 71 w 133"/>
                <a:gd name="T5" fmla="*/ 17 h 43"/>
                <a:gd name="T6" fmla="*/ 70 w 133"/>
                <a:gd name="T7" fmla="*/ 21 h 43"/>
                <a:gd name="T8" fmla="*/ 102 w 133"/>
                <a:gd name="T9" fmla="*/ 43 h 43"/>
                <a:gd name="T10" fmla="*/ 133 w 133"/>
                <a:gd name="T11" fmla="*/ 21 h 43"/>
                <a:gd name="T12" fmla="*/ 102 w 133"/>
                <a:gd name="T13" fmla="*/ 0 h 43"/>
                <a:gd name="T14" fmla="*/ 75 w 133"/>
                <a:gd name="T15" fmla="*/ 7 h 43"/>
                <a:gd name="T16" fmla="*/ 58 w 133"/>
                <a:gd name="T17" fmla="*/ 7 h 43"/>
                <a:gd name="T18" fmla="*/ 32 w 133"/>
                <a:gd name="T19" fmla="*/ 0 h 43"/>
                <a:gd name="T20" fmla="*/ 0 w 133"/>
                <a:gd name="T21" fmla="*/ 21 h 43"/>
                <a:gd name="T22" fmla="*/ 32 w 133"/>
                <a:gd name="T23" fmla="*/ 42 h 43"/>
                <a:gd name="T24" fmla="*/ 63 w 133"/>
                <a:gd name="T25" fmla="*/ 21 h 43"/>
                <a:gd name="T26" fmla="*/ 102 w 133"/>
                <a:gd name="T27" fmla="*/ 10 h 43"/>
                <a:gd name="T28" fmla="*/ 123 w 133"/>
                <a:gd name="T29" fmla="*/ 21 h 43"/>
                <a:gd name="T30" fmla="*/ 102 w 133"/>
                <a:gd name="T31" fmla="*/ 32 h 43"/>
                <a:gd name="T32" fmla="*/ 80 w 133"/>
                <a:gd name="T33" fmla="*/ 21 h 43"/>
                <a:gd name="T34" fmla="*/ 102 w 133"/>
                <a:gd name="T35" fmla="*/ 10 h 43"/>
                <a:gd name="T36" fmla="*/ 10 w 133"/>
                <a:gd name="T37" fmla="*/ 21 h 43"/>
                <a:gd name="T38" fmla="*/ 32 w 133"/>
                <a:gd name="T39" fmla="*/ 10 h 43"/>
                <a:gd name="T40" fmla="*/ 53 w 133"/>
                <a:gd name="T41" fmla="*/ 21 h 43"/>
                <a:gd name="T42" fmla="*/ 32 w 133"/>
                <a:gd name="T43" fmla="*/ 32 h 43"/>
                <a:gd name="T44" fmla="*/ 10 w 133"/>
                <a:gd name="T4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43">
                  <a:moveTo>
                    <a:pt x="63" y="21"/>
                  </a:moveTo>
                  <a:cubicBezTo>
                    <a:pt x="63" y="20"/>
                    <a:pt x="63" y="19"/>
                    <a:pt x="63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9"/>
                    <a:pt x="70" y="20"/>
                    <a:pt x="70" y="21"/>
                  </a:cubicBezTo>
                  <a:cubicBezTo>
                    <a:pt x="70" y="43"/>
                    <a:pt x="92" y="43"/>
                    <a:pt x="102" y="43"/>
                  </a:cubicBezTo>
                  <a:cubicBezTo>
                    <a:pt x="112" y="43"/>
                    <a:pt x="133" y="42"/>
                    <a:pt x="133" y="21"/>
                  </a:cubicBezTo>
                  <a:cubicBezTo>
                    <a:pt x="133" y="0"/>
                    <a:pt x="112" y="0"/>
                    <a:pt x="102" y="0"/>
                  </a:cubicBezTo>
                  <a:cubicBezTo>
                    <a:pt x="95" y="0"/>
                    <a:pt x="82" y="0"/>
                    <a:pt x="75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39" y="0"/>
                    <a:pt x="32" y="0"/>
                  </a:cubicBezTo>
                  <a:cubicBezTo>
                    <a:pt x="21" y="0"/>
                    <a:pt x="0" y="0"/>
                    <a:pt x="0" y="21"/>
                  </a:cubicBezTo>
                  <a:cubicBezTo>
                    <a:pt x="0" y="42"/>
                    <a:pt x="21" y="42"/>
                    <a:pt x="32" y="42"/>
                  </a:cubicBezTo>
                  <a:cubicBezTo>
                    <a:pt x="42" y="42"/>
                    <a:pt x="63" y="43"/>
                    <a:pt x="63" y="21"/>
                  </a:cubicBezTo>
                  <a:moveTo>
                    <a:pt x="102" y="10"/>
                  </a:moveTo>
                  <a:cubicBezTo>
                    <a:pt x="120" y="10"/>
                    <a:pt x="123" y="13"/>
                    <a:pt x="123" y="21"/>
                  </a:cubicBezTo>
                  <a:cubicBezTo>
                    <a:pt x="123" y="29"/>
                    <a:pt x="120" y="32"/>
                    <a:pt x="102" y="32"/>
                  </a:cubicBezTo>
                  <a:cubicBezTo>
                    <a:pt x="84" y="32"/>
                    <a:pt x="80" y="29"/>
                    <a:pt x="80" y="21"/>
                  </a:cubicBezTo>
                  <a:cubicBezTo>
                    <a:pt x="80" y="13"/>
                    <a:pt x="84" y="10"/>
                    <a:pt x="102" y="10"/>
                  </a:cubicBezTo>
                  <a:moveTo>
                    <a:pt x="10" y="21"/>
                  </a:moveTo>
                  <a:cubicBezTo>
                    <a:pt x="10" y="13"/>
                    <a:pt x="13" y="10"/>
                    <a:pt x="32" y="10"/>
                  </a:cubicBezTo>
                  <a:cubicBezTo>
                    <a:pt x="50" y="10"/>
                    <a:pt x="53" y="13"/>
                    <a:pt x="53" y="21"/>
                  </a:cubicBezTo>
                  <a:cubicBezTo>
                    <a:pt x="53" y="29"/>
                    <a:pt x="50" y="32"/>
                    <a:pt x="32" y="32"/>
                  </a:cubicBezTo>
                  <a:cubicBezTo>
                    <a:pt x="13" y="32"/>
                    <a:pt x="10" y="29"/>
                    <a:pt x="1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60" name="Freeform 1941"/>
            <p:cNvSpPr>
              <a:spLocks noEditPoints="1"/>
            </p:cNvSpPr>
            <p:nvPr/>
          </p:nvSpPr>
          <p:spPr bwMode="auto">
            <a:xfrm>
              <a:off x="2338389" y="1403350"/>
              <a:ext cx="622300" cy="350838"/>
            </a:xfrm>
            <a:custGeom>
              <a:avLst/>
              <a:gdLst>
                <a:gd name="T0" fmla="*/ 266 w 347"/>
                <a:gd name="T1" fmla="*/ 3 h 195"/>
                <a:gd name="T2" fmla="*/ 254 w 347"/>
                <a:gd name="T3" fmla="*/ 0 h 195"/>
                <a:gd name="T4" fmla="*/ 173 w 347"/>
                <a:gd name="T5" fmla="*/ 183 h 195"/>
                <a:gd name="T6" fmla="*/ 93 w 347"/>
                <a:gd name="T7" fmla="*/ 0 h 195"/>
                <a:gd name="T8" fmla="*/ 81 w 347"/>
                <a:gd name="T9" fmla="*/ 3 h 195"/>
                <a:gd name="T10" fmla="*/ 0 w 347"/>
                <a:gd name="T11" fmla="*/ 107 h 195"/>
                <a:gd name="T12" fmla="*/ 0 w 347"/>
                <a:gd name="T13" fmla="*/ 172 h 195"/>
                <a:gd name="T14" fmla="*/ 23 w 347"/>
                <a:gd name="T15" fmla="*/ 195 h 195"/>
                <a:gd name="T16" fmla="*/ 324 w 347"/>
                <a:gd name="T17" fmla="*/ 195 h 195"/>
                <a:gd name="T18" fmla="*/ 347 w 347"/>
                <a:gd name="T19" fmla="*/ 172 h 195"/>
                <a:gd name="T20" fmla="*/ 347 w 347"/>
                <a:gd name="T21" fmla="*/ 107 h 195"/>
                <a:gd name="T22" fmla="*/ 266 w 347"/>
                <a:gd name="T23" fmla="*/ 3 h 195"/>
                <a:gd name="T24" fmla="*/ 231 w 347"/>
                <a:gd name="T25" fmla="*/ 130 h 195"/>
                <a:gd name="T26" fmla="*/ 253 w 347"/>
                <a:gd name="T27" fmla="*/ 105 h 195"/>
                <a:gd name="T28" fmla="*/ 273 w 347"/>
                <a:gd name="T29" fmla="*/ 105 h 195"/>
                <a:gd name="T30" fmla="*/ 296 w 347"/>
                <a:gd name="T31" fmla="*/ 130 h 195"/>
                <a:gd name="T32" fmla="*/ 231 w 347"/>
                <a:gd name="T33" fmla="*/ 1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7" h="195">
                  <a:moveTo>
                    <a:pt x="266" y="3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173" y="183"/>
                    <a:pt x="173" y="183"/>
                    <a:pt x="173" y="18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33" y="15"/>
                    <a:pt x="0" y="58"/>
                    <a:pt x="0" y="10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85"/>
                    <a:pt x="10" y="195"/>
                    <a:pt x="23" y="195"/>
                  </a:cubicBezTo>
                  <a:cubicBezTo>
                    <a:pt x="324" y="195"/>
                    <a:pt x="324" y="195"/>
                    <a:pt x="324" y="195"/>
                  </a:cubicBezTo>
                  <a:cubicBezTo>
                    <a:pt x="336" y="195"/>
                    <a:pt x="347" y="185"/>
                    <a:pt x="347" y="172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7" y="58"/>
                    <a:pt x="313" y="15"/>
                    <a:pt x="266" y="3"/>
                  </a:cubicBezTo>
                  <a:moveTo>
                    <a:pt x="231" y="130"/>
                  </a:moveTo>
                  <a:cubicBezTo>
                    <a:pt x="253" y="105"/>
                    <a:pt x="253" y="105"/>
                    <a:pt x="253" y="105"/>
                  </a:cubicBezTo>
                  <a:cubicBezTo>
                    <a:pt x="259" y="99"/>
                    <a:pt x="268" y="99"/>
                    <a:pt x="273" y="105"/>
                  </a:cubicBezTo>
                  <a:cubicBezTo>
                    <a:pt x="296" y="130"/>
                    <a:pt x="296" y="130"/>
                    <a:pt x="296" y="130"/>
                  </a:cubicBezTo>
                  <a:lnTo>
                    <a:pt x="231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61" name="Freeform 1942"/>
            <p:cNvSpPr/>
            <p:nvPr/>
          </p:nvSpPr>
          <p:spPr bwMode="auto">
            <a:xfrm>
              <a:off x="2600326" y="1438275"/>
              <a:ext cx="101600" cy="234950"/>
            </a:xfrm>
            <a:custGeom>
              <a:avLst/>
              <a:gdLst>
                <a:gd name="T0" fmla="*/ 28 w 56"/>
                <a:gd name="T1" fmla="*/ 131 h 131"/>
                <a:gd name="T2" fmla="*/ 55 w 56"/>
                <a:gd name="T3" fmla="*/ 62 h 131"/>
                <a:gd name="T4" fmla="*/ 42 w 56"/>
                <a:gd name="T5" fmla="*/ 50 h 131"/>
                <a:gd name="T6" fmla="*/ 54 w 56"/>
                <a:gd name="T7" fmla="*/ 33 h 131"/>
                <a:gd name="T8" fmla="*/ 48 w 56"/>
                <a:gd name="T9" fmla="*/ 10 h 131"/>
                <a:gd name="T10" fmla="*/ 35 w 56"/>
                <a:gd name="T11" fmla="*/ 0 h 131"/>
                <a:gd name="T12" fmla="*/ 20 w 56"/>
                <a:gd name="T13" fmla="*/ 0 h 131"/>
                <a:gd name="T14" fmla="*/ 7 w 56"/>
                <a:gd name="T15" fmla="*/ 10 h 131"/>
                <a:gd name="T16" fmla="*/ 2 w 56"/>
                <a:gd name="T17" fmla="*/ 33 h 131"/>
                <a:gd name="T18" fmla="*/ 13 w 56"/>
                <a:gd name="T19" fmla="*/ 50 h 131"/>
                <a:gd name="T20" fmla="*/ 1 w 56"/>
                <a:gd name="T21" fmla="*/ 62 h 131"/>
                <a:gd name="T22" fmla="*/ 28 w 56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31">
                  <a:moveTo>
                    <a:pt x="28" y="131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0" y="49"/>
                    <a:pt x="56" y="41"/>
                    <a:pt x="54" y="3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4"/>
                    <a:pt x="41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9" y="4"/>
                    <a:pt x="7" y="1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41"/>
                    <a:pt x="5" y="49"/>
                    <a:pt x="13" y="50"/>
                  </a:cubicBezTo>
                  <a:cubicBezTo>
                    <a:pt x="1" y="62"/>
                    <a:pt x="1" y="62"/>
                    <a:pt x="1" y="62"/>
                  </a:cubicBezTo>
                  <a:lnTo>
                    <a:pt x="28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1612973" y="4835739"/>
            <a:ext cx="406464" cy="532538"/>
            <a:chOff x="3594101" y="917575"/>
            <a:chExt cx="639763" cy="838200"/>
          </a:xfrm>
          <a:solidFill>
            <a:schemeClr val="bg1"/>
          </a:solidFill>
        </p:grpSpPr>
        <p:sp>
          <p:nvSpPr>
            <p:cNvPr id="63" name="Freeform 1976"/>
            <p:cNvSpPr>
              <a:spLocks noEditPoints="1"/>
            </p:cNvSpPr>
            <p:nvPr/>
          </p:nvSpPr>
          <p:spPr bwMode="auto">
            <a:xfrm>
              <a:off x="3594101" y="1393825"/>
              <a:ext cx="639763" cy="361950"/>
            </a:xfrm>
            <a:custGeom>
              <a:avLst/>
              <a:gdLst>
                <a:gd name="T0" fmla="*/ 272 w 357"/>
                <a:gd name="T1" fmla="*/ 2 h 202"/>
                <a:gd name="T2" fmla="*/ 264 w 357"/>
                <a:gd name="T3" fmla="*/ 0 h 202"/>
                <a:gd name="T4" fmla="*/ 194 w 357"/>
                <a:gd name="T5" fmla="*/ 113 h 202"/>
                <a:gd name="T6" fmla="*/ 178 w 357"/>
                <a:gd name="T7" fmla="*/ 122 h 202"/>
                <a:gd name="T8" fmla="*/ 163 w 357"/>
                <a:gd name="T9" fmla="*/ 113 h 202"/>
                <a:gd name="T10" fmla="*/ 93 w 357"/>
                <a:gd name="T11" fmla="*/ 0 h 202"/>
                <a:gd name="T12" fmla="*/ 85 w 357"/>
                <a:gd name="T13" fmla="*/ 2 h 202"/>
                <a:gd name="T14" fmla="*/ 0 w 357"/>
                <a:gd name="T15" fmla="*/ 110 h 202"/>
                <a:gd name="T16" fmla="*/ 0 w 357"/>
                <a:gd name="T17" fmla="*/ 178 h 202"/>
                <a:gd name="T18" fmla="*/ 24 w 357"/>
                <a:gd name="T19" fmla="*/ 202 h 202"/>
                <a:gd name="T20" fmla="*/ 333 w 357"/>
                <a:gd name="T21" fmla="*/ 202 h 202"/>
                <a:gd name="T22" fmla="*/ 357 w 357"/>
                <a:gd name="T23" fmla="*/ 178 h 202"/>
                <a:gd name="T24" fmla="*/ 357 w 357"/>
                <a:gd name="T25" fmla="*/ 110 h 202"/>
                <a:gd name="T26" fmla="*/ 272 w 357"/>
                <a:gd name="T27" fmla="*/ 2 h 202"/>
                <a:gd name="T28" fmla="*/ 299 w 357"/>
                <a:gd name="T29" fmla="*/ 150 h 202"/>
                <a:gd name="T30" fmla="*/ 289 w 357"/>
                <a:gd name="T31" fmla="*/ 160 h 202"/>
                <a:gd name="T32" fmla="*/ 247 w 357"/>
                <a:gd name="T33" fmla="*/ 160 h 202"/>
                <a:gd name="T34" fmla="*/ 236 w 357"/>
                <a:gd name="T35" fmla="*/ 150 h 202"/>
                <a:gd name="T36" fmla="*/ 236 w 357"/>
                <a:gd name="T37" fmla="*/ 149 h 202"/>
                <a:gd name="T38" fmla="*/ 247 w 357"/>
                <a:gd name="T39" fmla="*/ 139 h 202"/>
                <a:gd name="T40" fmla="*/ 289 w 357"/>
                <a:gd name="T41" fmla="*/ 139 h 202"/>
                <a:gd name="T42" fmla="*/ 299 w 357"/>
                <a:gd name="T43" fmla="*/ 149 h 202"/>
                <a:gd name="T44" fmla="*/ 299 w 357"/>
                <a:gd name="T45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202">
                  <a:moveTo>
                    <a:pt x="272" y="2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194" y="113"/>
                    <a:pt x="194" y="113"/>
                    <a:pt x="194" y="113"/>
                  </a:cubicBezTo>
                  <a:cubicBezTo>
                    <a:pt x="190" y="119"/>
                    <a:pt x="185" y="122"/>
                    <a:pt x="178" y="122"/>
                  </a:cubicBezTo>
                  <a:cubicBezTo>
                    <a:pt x="172" y="122"/>
                    <a:pt x="166" y="119"/>
                    <a:pt x="163" y="11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35" y="14"/>
                    <a:pt x="0" y="59"/>
                    <a:pt x="0" y="11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91"/>
                    <a:pt x="11" y="202"/>
                    <a:pt x="24" y="202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46" y="202"/>
                    <a:pt x="357" y="191"/>
                    <a:pt x="357" y="178"/>
                  </a:cubicBezTo>
                  <a:cubicBezTo>
                    <a:pt x="357" y="110"/>
                    <a:pt x="357" y="110"/>
                    <a:pt x="357" y="110"/>
                  </a:cubicBezTo>
                  <a:cubicBezTo>
                    <a:pt x="357" y="59"/>
                    <a:pt x="322" y="14"/>
                    <a:pt x="272" y="2"/>
                  </a:cubicBezTo>
                  <a:moveTo>
                    <a:pt x="299" y="150"/>
                  </a:moveTo>
                  <a:cubicBezTo>
                    <a:pt x="299" y="155"/>
                    <a:pt x="295" y="160"/>
                    <a:pt x="289" y="160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41" y="160"/>
                    <a:pt x="236" y="155"/>
                    <a:pt x="236" y="150"/>
                  </a:cubicBezTo>
                  <a:cubicBezTo>
                    <a:pt x="236" y="149"/>
                    <a:pt x="236" y="149"/>
                    <a:pt x="236" y="149"/>
                  </a:cubicBezTo>
                  <a:cubicBezTo>
                    <a:pt x="236" y="144"/>
                    <a:pt x="241" y="139"/>
                    <a:pt x="247" y="139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95" y="139"/>
                    <a:pt x="299" y="144"/>
                    <a:pt x="299" y="149"/>
                  </a:cubicBezTo>
                  <a:lnTo>
                    <a:pt x="299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64" name="Freeform 1977"/>
            <p:cNvSpPr>
              <a:spLocks noEditPoints="1"/>
            </p:cNvSpPr>
            <p:nvPr/>
          </p:nvSpPr>
          <p:spPr bwMode="auto">
            <a:xfrm>
              <a:off x="3684589" y="917575"/>
              <a:ext cx="457200" cy="484188"/>
            </a:xfrm>
            <a:custGeom>
              <a:avLst/>
              <a:gdLst>
                <a:gd name="T0" fmla="*/ 28 w 254"/>
                <a:gd name="T1" fmla="*/ 188 h 270"/>
                <a:gd name="T2" fmla="*/ 126 w 254"/>
                <a:gd name="T3" fmla="*/ 270 h 270"/>
                <a:gd name="T4" fmla="*/ 128 w 254"/>
                <a:gd name="T5" fmla="*/ 270 h 270"/>
                <a:gd name="T6" fmla="*/ 226 w 254"/>
                <a:gd name="T7" fmla="*/ 188 h 270"/>
                <a:gd name="T8" fmla="*/ 253 w 254"/>
                <a:gd name="T9" fmla="*/ 151 h 270"/>
                <a:gd name="T10" fmla="*/ 239 w 254"/>
                <a:gd name="T11" fmla="*/ 114 h 270"/>
                <a:gd name="T12" fmla="*/ 128 w 254"/>
                <a:gd name="T13" fmla="*/ 0 h 270"/>
                <a:gd name="T14" fmla="*/ 127 w 254"/>
                <a:gd name="T15" fmla="*/ 0 h 270"/>
                <a:gd name="T16" fmla="*/ 126 w 254"/>
                <a:gd name="T17" fmla="*/ 0 h 270"/>
                <a:gd name="T18" fmla="*/ 16 w 254"/>
                <a:gd name="T19" fmla="*/ 114 h 270"/>
                <a:gd name="T20" fmla="*/ 2 w 254"/>
                <a:gd name="T21" fmla="*/ 151 h 270"/>
                <a:gd name="T22" fmla="*/ 28 w 254"/>
                <a:gd name="T23" fmla="*/ 188 h 270"/>
                <a:gd name="T24" fmla="*/ 127 w 254"/>
                <a:gd name="T25" fmla="*/ 249 h 270"/>
                <a:gd name="T26" fmla="*/ 127 w 254"/>
                <a:gd name="T27" fmla="*/ 249 h 270"/>
                <a:gd name="T28" fmla="*/ 127 w 254"/>
                <a:gd name="T29" fmla="*/ 249 h 270"/>
                <a:gd name="T30" fmla="*/ 100 w 254"/>
                <a:gd name="T31" fmla="*/ 224 h 270"/>
                <a:gd name="T32" fmla="*/ 127 w 254"/>
                <a:gd name="T33" fmla="*/ 199 h 270"/>
                <a:gd name="T34" fmla="*/ 154 w 254"/>
                <a:gd name="T35" fmla="*/ 224 h 270"/>
                <a:gd name="T36" fmla="*/ 127 w 254"/>
                <a:gd name="T37" fmla="*/ 249 h 270"/>
                <a:gd name="T38" fmla="*/ 127 w 254"/>
                <a:gd name="T39" fmla="*/ 43 h 270"/>
                <a:gd name="T40" fmla="*/ 127 w 254"/>
                <a:gd name="T41" fmla="*/ 43 h 270"/>
                <a:gd name="T42" fmla="*/ 127 w 254"/>
                <a:gd name="T43" fmla="*/ 43 h 270"/>
                <a:gd name="T44" fmla="*/ 217 w 254"/>
                <a:gd name="T45" fmla="*/ 135 h 270"/>
                <a:gd name="T46" fmla="*/ 175 w 254"/>
                <a:gd name="T47" fmla="*/ 228 h 270"/>
                <a:gd name="T48" fmla="*/ 175 w 254"/>
                <a:gd name="T49" fmla="*/ 224 h 270"/>
                <a:gd name="T50" fmla="*/ 127 w 254"/>
                <a:gd name="T51" fmla="*/ 178 h 270"/>
                <a:gd name="T52" fmla="*/ 79 w 254"/>
                <a:gd name="T53" fmla="*/ 224 h 270"/>
                <a:gd name="T54" fmla="*/ 80 w 254"/>
                <a:gd name="T55" fmla="*/ 228 h 270"/>
                <a:gd name="T56" fmla="*/ 37 w 254"/>
                <a:gd name="T57" fmla="*/ 135 h 270"/>
                <a:gd name="T58" fmla="*/ 127 w 254"/>
                <a:gd name="T59" fmla="*/ 4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4" h="270">
                  <a:moveTo>
                    <a:pt x="28" y="188"/>
                  </a:moveTo>
                  <a:cubicBezTo>
                    <a:pt x="47" y="233"/>
                    <a:pt x="83" y="270"/>
                    <a:pt x="126" y="270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71" y="270"/>
                    <a:pt x="208" y="233"/>
                    <a:pt x="226" y="188"/>
                  </a:cubicBezTo>
                  <a:cubicBezTo>
                    <a:pt x="239" y="185"/>
                    <a:pt x="251" y="174"/>
                    <a:pt x="253" y="151"/>
                  </a:cubicBezTo>
                  <a:cubicBezTo>
                    <a:pt x="254" y="128"/>
                    <a:pt x="248" y="118"/>
                    <a:pt x="239" y="114"/>
                  </a:cubicBezTo>
                  <a:cubicBezTo>
                    <a:pt x="235" y="14"/>
                    <a:pt x="183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71" y="0"/>
                    <a:pt x="19" y="14"/>
                    <a:pt x="16" y="114"/>
                  </a:cubicBezTo>
                  <a:cubicBezTo>
                    <a:pt x="7" y="118"/>
                    <a:pt x="0" y="128"/>
                    <a:pt x="2" y="151"/>
                  </a:cubicBezTo>
                  <a:cubicBezTo>
                    <a:pt x="4" y="174"/>
                    <a:pt x="15" y="185"/>
                    <a:pt x="28" y="188"/>
                  </a:cubicBezTo>
                  <a:moveTo>
                    <a:pt x="127" y="249"/>
                  </a:moveTo>
                  <a:cubicBezTo>
                    <a:pt x="127" y="249"/>
                    <a:pt x="127" y="249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ubicBezTo>
                    <a:pt x="112" y="249"/>
                    <a:pt x="100" y="238"/>
                    <a:pt x="100" y="224"/>
                  </a:cubicBezTo>
                  <a:cubicBezTo>
                    <a:pt x="100" y="211"/>
                    <a:pt x="112" y="199"/>
                    <a:pt x="127" y="199"/>
                  </a:cubicBezTo>
                  <a:cubicBezTo>
                    <a:pt x="142" y="199"/>
                    <a:pt x="154" y="211"/>
                    <a:pt x="154" y="224"/>
                  </a:cubicBezTo>
                  <a:cubicBezTo>
                    <a:pt x="154" y="238"/>
                    <a:pt x="142" y="249"/>
                    <a:pt x="127" y="249"/>
                  </a:cubicBezTo>
                  <a:moveTo>
                    <a:pt x="127" y="43"/>
                  </a:move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212" y="22"/>
                    <a:pt x="218" y="103"/>
                    <a:pt x="217" y="135"/>
                  </a:cubicBezTo>
                  <a:cubicBezTo>
                    <a:pt x="217" y="170"/>
                    <a:pt x="199" y="206"/>
                    <a:pt x="175" y="228"/>
                  </a:cubicBezTo>
                  <a:cubicBezTo>
                    <a:pt x="175" y="227"/>
                    <a:pt x="175" y="226"/>
                    <a:pt x="175" y="224"/>
                  </a:cubicBezTo>
                  <a:cubicBezTo>
                    <a:pt x="175" y="199"/>
                    <a:pt x="154" y="178"/>
                    <a:pt x="127" y="178"/>
                  </a:cubicBezTo>
                  <a:cubicBezTo>
                    <a:pt x="101" y="178"/>
                    <a:pt x="79" y="199"/>
                    <a:pt x="79" y="224"/>
                  </a:cubicBezTo>
                  <a:cubicBezTo>
                    <a:pt x="79" y="226"/>
                    <a:pt x="79" y="227"/>
                    <a:pt x="80" y="228"/>
                  </a:cubicBezTo>
                  <a:cubicBezTo>
                    <a:pt x="56" y="206"/>
                    <a:pt x="38" y="170"/>
                    <a:pt x="37" y="135"/>
                  </a:cubicBezTo>
                  <a:cubicBezTo>
                    <a:pt x="37" y="103"/>
                    <a:pt x="42" y="22"/>
                    <a:pt x="127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65" name="Freeform 1978"/>
            <p:cNvSpPr/>
            <p:nvPr/>
          </p:nvSpPr>
          <p:spPr bwMode="auto">
            <a:xfrm>
              <a:off x="3830639" y="1422400"/>
              <a:ext cx="166688" cy="82550"/>
            </a:xfrm>
            <a:custGeom>
              <a:avLst/>
              <a:gdLst>
                <a:gd name="T0" fmla="*/ 81 w 93"/>
                <a:gd name="T1" fmla="*/ 2 h 46"/>
                <a:gd name="T2" fmla="*/ 60 w 93"/>
                <a:gd name="T3" fmla="*/ 8 h 46"/>
                <a:gd name="T4" fmla="*/ 59 w 93"/>
                <a:gd name="T5" fmla="*/ 8 h 46"/>
                <a:gd name="T6" fmla="*/ 46 w 93"/>
                <a:gd name="T7" fmla="*/ 3 h 46"/>
                <a:gd name="T8" fmla="*/ 34 w 93"/>
                <a:gd name="T9" fmla="*/ 8 h 46"/>
                <a:gd name="T10" fmla="*/ 33 w 93"/>
                <a:gd name="T11" fmla="*/ 8 h 46"/>
                <a:gd name="T12" fmla="*/ 12 w 93"/>
                <a:gd name="T13" fmla="*/ 2 h 46"/>
                <a:gd name="T14" fmla="*/ 0 w 93"/>
                <a:gd name="T15" fmla="*/ 11 h 46"/>
                <a:gd name="T16" fmla="*/ 0 w 93"/>
                <a:gd name="T17" fmla="*/ 35 h 46"/>
                <a:gd name="T18" fmla="*/ 12 w 93"/>
                <a:gd name="T19" fmla="*/ 44 h 46"/>
                <a:gd name="T20" fmla="*/ 34 w 93"/>
                <a:gd name="T21" fmla="*/ 38 h 46"/>
                <a:gd name="T22" fmla="*/ 46 w 93"/>
                <a:gd name="T23" fmla="*/ 43 h 46"/>
                <a:gd name="T24" fmla="*/ 59 w 93"/>
                <a:gd name="T25" fmla="*/ 38 h 46"/>
                <a:gd name="T26" fmla="*/ 81 w 93"/>
                <a:gd name="T27" fmla="*/ 44 h 46"/>
                <a:gd name="T28" fmla="*/ 93 w 93"/>
                <a:gd name="T29" fmla="*/ 35 h 46"/>
                <a:gd name="T30" fmla="*/ 93 w 93"/>
                <a:gd name="T31" fmla="*/ 11 h 46"/>
                <a:gd name="T32" fmla="*/ 81 w 93"/>
                <a:gd name="T3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46">
                  <a:moveTo>
                    <a:pt x="81" y="2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5"/>
                    <a:pt x="51" y="3"/>
                    <a:pt x="46" y="3"/>
                  </a:cubicBezTo>
                  <a:cubicBezTo>
                    <a:pt x="41" y="3"/>
                    <a:pt x="37" y="5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6" y="46"/>
                    <a:pt x="12" y="4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7" y="41"/>
                    <a:pt x="41" y="43"/>
                    <a:pt x="46" y="43"/>
                  </a:cubicBezTo>
                  <a:cubicBezTo>
                    <a:pt x="51" y="43"/>
                    <a:pt x="55" y="41"/>
                    <a:pt x="59" y="38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7" y="46"/>
                    <a:pt x="93" y="42"/>
                    <a:pt x="93" y="3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6237412" y="4818986"/>
            <a:ext cx="401559" cy="563805"/>
            <a:chOff x="4938714" y="4252912"/>
            <a:chExt cx="628650" cy="882651"/>
          </a:xfrm>
          <a:solidFill>
            <a:schemeClr val="bg1"/>
          </a:solidFill>
        </p:grpSpPr>
        <p:sp>
          <p:nvSpPr>
            <p:cNvPr id="67" name="Freeform 1934"/>
            <p:cNvSpPr>
              <a:spLocks noEditPoints="1"/>
            </p:cNvSpPr>
            <p:nvPr/>
          </p:nvSpPr>
          <p:spPr bwMode="auto">
            <a:xfrm>
              <a:off x="4938714" y="4784725"/>
              <a:ext cx="628650" cy="350838"/>
            </a:xfrm>
            <a:custGeom>
              <a:avLst/>
              <a:gdLst>
                <a:gd name="T0" fmla="*/ 268 w 350"/>
                <a:gd name="T1" fmla="*/ 3 h 196"/>
                <a:gd name="T2" fmla="*/ 257 w 350"/>
                <a:gd name="T3" fmla="*/ 0 h 196"/>
                <a:gd name="T4" fmla="*/ 257 w 350"/>
                <a:gd name="T5" fmla="*/ 0 h 196"/>
                <a:gd name="T6" fmla="*/ 231 w 350"/>
                <a:gd name="T7" fmla="*/ 54 h 196"/>
                <a:gd name="T8" fmla="*/ 224 w 350"/>
                <a:gd name="T9" fmla="*/ 59 h 196"/>
                <a:gd name="T10" fmla="*/ 215 w 350"/>
                <a:gd name="T11" fmla="*/ 55 h 196"/>
                <a:gd name="T12" fmla="*/ 195 w 350"/>
                <a:gd name="T13" fmla="*/ 25 h 196"/>
                <a:gd name="T14" fmla="*/ 190 w 350"/>
                <a:gd name="T15" fmla="*/ 22 h 196"/>
                <a:gd name="T16" fmla="*/ 185 w 350"/>
                <a:gd name="T17" fmla="*/ 24 h 196"/>
                <a:gd name="T18" fmla="*/ 180 w 350"/>
                <a:gd name="T19" fmla="*/ 29 h 196"/>
                <a:gd name="T20" fmla="*/ 175 w 350"/>
                <a:gd name="T21" fmla="*/ 31 h 196"/>
                <a:gd name="T22" fmla="*/ 171 w 350"/>
                <a:gd name="T23" fmla="*/ 29 h 196"/>
                <a:gd name="T24" fmla="*/ 165 w 350"/>
                <a:gd name="T25" fmla="*/ 24 h 196"/>
                <a:gd name="T26" fmla="*/ 160 w 350"/>
                <a:gd name="T27" fmla="*/ 22 h 196"/>
                <a:gd name="T28" fmla="*/ 155 w 350"/>
                <a:gd name="T29" fmla="*/ 25 h 196"/>
                <a:gd name="T30" fmla="*/ 135 w 350"/>
                <a:gd name="T31" fmla="*/ 55 h 196"/>
                <a:gd name="T32" fmla="*/ 127 w 350"/>
                <a:gd name="T33" fmla="*/ 59 h 196"/>
                <a:gd name="T34" fmla="*/ 119 w 350"/>
                <a:gd name="T35" fmla="*/ 54 h 196"/>
                <a:gd name="T36" fmla="*/ 94 w 350"/>
                <a:gd name="T37" fmla="*/ 0 h 196"/>
                <a:gd name="T38" fmla="*/ 94 w 350"/>
                <a:gd name="T39" fmla="*/ 0 h 196"/>
                <a:gd name="T40" fmla="*/ 82 w 350"/>
                <a:gd name="T41" fmla="*/ 3 h 196"/>
                <a:gd name="T42" fmla="*/ 0 w 350"/>
                <a:gd name="T43" fmla="*/ 108 h 196"/>
                <a:gd name="T44" fmla="*/ 0 w 350"/>
                <a:gd name="T45" fmla="*/ 173 h 196"/>
                <a:gd name="T46" fmla="*/ 24 w 350"/>
                <a:gd name="T47" fmla="*/ 196 h 196"/>
                <a:gd name="T48" fmla="*/ 327 w 350"/>
                <a:gd name="T49" fmla="*/ 196 h 196"/>
                <a:gd name="T50" fmla="*/ 350 w 350"/>
                <a:gd name="T51" fmla="*/ 173 h 196"/>
                <a:gd name="T52" fmla="*/ 350 w 350"/>
                <a:gd name="T53" fmla="*/ 108 h 196"/>
                <a:gd name="T54" fmla="*/ 268 w 350"/>
                <a:gd name="T55" fmla="*/ 3 h 196"/>
                <a:gd name="T56" fmla="*/ 175 w 350"/>
                <a:gd name="T57" fmla="*/ 178 h 196"/>
                <a:gd name="T58" fmla="*/ 165 w 350"/>
                <a:gd name="T59" fmla="*/ 168 h 196"/>
                <a:gd name="T60" fmla="*/ 175 w 350"/>
                <a:gd name="T61" fmla="*/ 158 h 196"/>
                <a:gd name="T62" fmla="*/ 185 w 350"/>
                <a:gd name="T63" fmla="*/ 168 h 196"/>
                <a:gd name="T64" fmla="*/ 175 w 350"/>
                <a:gd name="T65" fmla="*/ 178 h 196"/>
                <a:gd name="T66" fmla="*/ 175 w 350"/>
                <a:gd name="T67" fmla="*/ 130 h 196"/>
                <a:gd name="T68" fmla="*/ 165 w 350"/>
                <a:gd name="T69" fmla="*/ 120 h 196"/>
                <a:gd name="T70" fmla="*/ 175 w 350"/>
                <a:gd name="T71" fmla="*/ 110 h 196"/>
                <a:gd name="T72" fmla="*/ 185 w 350"/>
                <a:gd name="T73" fmla="*/ 120 h 196"/>
                <a:gd name="T74" fmla="*/ 175 w 350"/>
                <a:gd name="T75" fmla="*/ 130 h 196"/>
                <a:gd name="T76" fmla="*/ 175 w 350"/>
                <a:gd name="T77" fmla="*/ 82 h 196"/>
                <a:gd name="T78" fmla="*/ 165 w 350"/>
                <a:gd name="T79" fmla="*/ 73 h 196"/>
                <a:gd name="T80" fmla="*/ 175 w 350"/>
                <a:gd name="T81" fmla="*/ 63 h 196"/>
                <a:gd name="T82" fmla="*/ 185 w 350"/>
                <a:gd name="T83" fmla="*/ 73 h 196"/>
                <a:gd name="T84" fmla="*/ 175 w 350"/>
                <a:gd name="T85" fmla="*/ 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196">
                  <a:moveTo>
                    <a:pt x="268" y="3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31" y="54"/>
                    <a:pt x="231" y="54"/>
                    <a:pt x="231" y="54"/>
                  </a:cubicBezTo>
                  <a:cubicBezTo>
                    <a:pt x="230" y="57"/>
                    <a:pt x="227" y="59"/>
                    <a:pt x="224" y="59"/>
                  </a:cubicBezTo>
                  <a:cubicBezTo>
                    <a:pt x="220" y="59"/>
                    <a:pt x="217" y="58"/>
                    <a:pt x="215" y="55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4" y="23"/>
                    <a:pt x="192" y="22"/>
                    <a:pt x="190" y="22"/>
                  </a:cubicBezTo>
                  <a:cubicBezTo>
                    <a:pt x="188" y="22"/>
                    <a:pt x="186" y="23"/>
                    <a:pt x="185" y="24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79" y="30"/>
                    <a:pt x="177" y="31"/>
                    <a:pt x="175" y="31"/>
                  </a:cubicBezTo>
                  <a:cubicBezTo>
                    <a:pt x="173" y="31"/>
                    <a:pt x="172" y="30"/>
                    <a:pt x="171" y="29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4" y="23"/>
                    <a:pt x="162" y="22"/>
                    <a:pt x="160" y="22"/>
                  </a:cubicBezTo>
                  <a:cubicBezTo>
                    <a:pt x="158" y="22"/>
                    <a:pt x="157" y="23"/>
                    <a:pt x="155" y="25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3" y="58"/>
                    <a:pt x="130" y="59"/>
                    <a:pt x="127" y="59"/>
                  </a:cubicBezTo>
                  <a:cubicBezTo>
                    <a:pt x="124" y="59"/>
                    <a:pt x="121" y="57"/>
                    <a:pt x="119" y="5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34" y="15"/>
                    <a:pt x="0" y="59"/>
                    <a:pt x="0" y="108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86"/>
                    <a:pt x="11" y="196"/>
                    <a:pt x="24" y="196"/>
                  </a:cubicBezTo>
                  <a:cubicBezTo>
                    <a:pt x="327" y="196"/>
                    <a:pt x="327" y="196"/>
                    <a:pt x="327" y="196"/>
                  </a:cubicBezTo>
                  <a:cubicBezTo>
                    <a:pt x="340" y="196"/>
                    <a:pt x="350" y="186"/>
                    <a:pt x="350" y="173"/>
                  </a:cubicBezTo>
                  <a:cubicBezTo>
                    <a:pt x="350" y="108"/>
                    <a:pt x="350" y="108"/>
                    <a:pt x="350" y="108"/>
                  </a:cubicBezTo>
                  <a:cubicBezTo>
                    <a:pt x="350" y="59"/>
                    <a:pt x="316" y="15"/>
                    <a:pt x="268" y="3"/>
                  </a:cubicBezTo>
                  <a:moveTo>
                    <a:pt x="175" y="178"/>
                  </a:moveTo>
                  <a:cubicBezTo>
                    <a:pt x="170" y="178"/>
                    <a:pt x="165" y="174"/>
                    <a:pt x="165" y="168"/>
                  </a:cubicBezTo>
                  <a:cubicBezTo>
                    <a:pt x="165" y="163"/>
                    <a:pt x="170" y="158"/>
                    <a:pt x="175" y="158"/>
                  </a:cubicBezTo>
                  <a:cubicBezTo>
                    <a:pt x="181" y="158"/>
                    <a:pt x="185" y="163"/>
                    <a:pt x="185" y="168"/>
                  </a:cubicBezTo>
                  <a:cubicBezTo>
                    <a:pt x="185" y="174"/>
                    <a:pt x="181" y="178"/>
                    <a:pt x="175" y="178"/>
                  </a:cubicBezTo>
                  <a:moveTo>
                    <a:pt x="175" y="130"/>
                  </a:moveTo>
                  <a:cubicBezTo>
                    <a:pt x="170" y="130"/>
                    <a:pt x="165" y="126"/>
                    <a:pt x="165" y="120"/>
                  </a:cubicBezTo>
                  <a:cubicBezTo>
                    <a:pt x="165" y="115"/>
                    <a:pt x="170" y="110"/>
                    <a:pt x="175" y="110"/>
                  </a:cubicBezTo>
                  <a:cubicBezTo>
                    <a:pt x="181" y="110"/>
                    <a:pt x="185" y="115"/>
                    <a:pt x="185" y="120"/>
                  </a:cubicBezTo>
                  <a:cubicBezTo>
                    <a:pt x="185" y="126"/>
                    <a:pt x="181" y="130"/>
                    <a:pt x="175" y="130"/>
                  </a:cubicBezTo>
                  <a:moveTo>
                    <a:pt x="175" y="82"/>
                  </a:moveTo>
                  <a:cubicBezTo>
                    <a:pt x="170" y="82"/>
                    <a:pt x="165" y="78"/>
                    <a:pt x="165" y="73"/>
                  </a:cubicBezTo>
                  <a:cubicBezTo>
                    <a:pt x="165" y="67"/>
                    <a:pt x="170" y="63"/>
                    <a:pt x="175" y="63"/>
                  </a:cubicBezTo>
                  <a:cubicBezTo>
                    <a:pt x="181" y="63"/>
                    <a:pt x="185" y="67"/>
                    <a:pt x="185" y="73"/>
                  </a:cubicBezTo>
                  <a:cubicBezTo>
                    <a:pt x="185" y="78"/>
                    <a:pt x="181" y="82"/>
                    <a:pt x="175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68" name="Freeform 1935"/>
            <p:cNvSpPr>
              <a:spLocks noEditPoints="1"/>
            </p:cNvSpPr>
            <p:nvPr/>
          </p:nvSpPr>
          <p:spPr bwMode="auto">
            <a:xfrm>
              <a:off x="5030789" y="4252912"/>
              <a:ext cx="449263" cy="544513"/>
            </a:xfrm>
            <a:custGeom>
              <a:avLst/>
              <a:gdLst>
                <a:gd name="T0" fmla="*/ 16 w 250"/>
                <a:gd name="T1" fmla="*/ 152 h 303"/>
                <a:gd name="T2" fmla="*/ 2 w 250"/>
                <a:gd name="T3" fmla="*/ 188 h 303"/>
                <a:gd name="T4" fmla="*/ 28 w 250"/>
                <a:gd name="T5" fmla="*/ 224 h 303"/>
                <a:gd name="T6" fmla="*/ 122 w 250"/>
                <a:gd name="T7" fmla="*/ 303 h 303"/>
                <a:gd name="T8" fmla="*/ 217 w 250"/>
                <a:gd name="T9" fmla="*/ 224 h 303"/>
                <a:gd name="T10" fmla="*/ 244 w 250"/>
                <a:gd name="T11" fmla="*/ 188 h 303"/>
                <a:gd name="T12" fmla="*/ 235 w 250"/>
                <a:gd name="T13" fmla="*/ 155 h 303"/>
                <a:gd name="T14" fmla="*/ 196 w 250"/>
                <a:gd name="T15" fmla="*/ 61 h 303"/>
                <a:gd name="T16" fmla="*/ 56 w 250"/>
                <a:gd name="T17" fmla="*/ 48 h 303"/>
                <a:gd name="T18" fmla="*/ 9 w 250"/>
                <a:gd name="T19" fmla="*/ 100 h 303"/>
                <a:gd name="T20" fmla="*/ 10 w 250"/>
                <a:gd name="T21" fmla="*/ 110 h 303"/>
                <a:gd name="T22" fmla="*/ 20 w 250"/>
                <a:gd name="T23" fmla="*/ 114 h 303"/>
                <a:gd name="T24" fmla="*/ 16 w 250"/>
                <a:gd name="T25" fmla="*/ 152 h 303"/>
                <a:gd name="T26" fmla="*/ 36 w 250"/>
                <a:gd name="T27" fmla="*/ 151 h 303"/>
                <a:gd name="T28" fmla="*/ 167 w 250"/>
                <a:gd name="T29" fmla="*/ 98 h 303"/>
                <a:gd name="T30" fmla="*/ 209 w 250"/>
                <a:gd name="T31" fmla="*/ 174 h 303"/>
                <a:gd name="T32" fmla="*/ 122 w 250"/>
                <a:gd name="T33" fmla="*/ 283 h 303"/>
                <a:gd name="T34" fmla="*/ 36 w 250"/>
                <a:gd name="T35" fmla="*/ 163 h 303"/>
                <a:gd name="T36" fmla="*/ 36 w 250"/>
                <a:gd name="T37" fmla="*/ 1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303">
                  <a:moveTo>
                    <a:pt x="16" y="152"/>
                  </a:moveTo>
                  <a:cubicBezTo>
                    <a:pt x="7" y="156"/>
                    <a:pt x="0" y="166"/>
                    <a:pt x="2" y="188"/>
                  </a:cubicBezTo>
                  <a:cubicBezTo>
                    <a:pt x="4" y="211"/>
                    <a:pt x="15" y="221"/>
                    <a:pt x="28" y="224"/>
                  </a:cubicBezTo>
                  <a:cubicBezTo>
                    <a:pt x="46" y="267"/>
                    <a:pt x="81" y="303"/>
                    <a:pt x="122" y="303"/>
                  </a:cubicBezTo>
                  <a:cubicBezTo>
                    <a:pt x="164" y="303"/>
                    <a:pt x="199" y="267"/>
                    <a:pt x="217" y="224"/>
                  </a:cubicBezTo>
                  <a:cubicBezTo>
                    <a:pt x="230" y="222"/>
                    <a:pt x="242" y="212"/>
                    <a:pt x="244" y="188"/>
                  </a:cubicBezTo>
                  <a:cubicBezTo>
                    <a:pt x="246" y="169"/>
                    <a:pt x="241" y="160"/>
                    <a:pt x="235" y="155"/>
                  </a:cubicBezTo>
                  <a:cubicBezTo>
                    <a:pt x="250" y="76"/>
                    <a:pt x="196" y="61"/>
                    <a:pt x="196" y="61"/>
                  </a:cubicBezTo>
                  <a:cubicBezTo>
                    <a:pt x="196" y="61"/>
                    <a:pt x="145" y="0"/>
                    <a:pt x="56" y="48"/>
                  </a:cubicBezTo>
                  <a:cubicBezTo>
                    <a:pt x="39" y="57"/>
                    <a:pt x="21" y="76"/>
                    <a:pt x="9" y="100"/>
                  </a:cubicBezTo>
                  <a:cubicBezTo>
                    <a:pt x="7" y="103"/>
                    <a:pt x="8" y="107"/>
                    <a:pt x="10" y="110"/>
                  </a:cubicBezTo>
                  <a:cubicBezTo>
                    <a:pt x="12" y="113"/>
                    <a:pt x="16" y="115"/>
                    <a:pt x="20" y="114"/>
                  </a:cubicBezTo>
                  <a:cubicBezTo>
                    <a:pt x="10" y="136"/>
                    <a:pt x="16" y="151"/>
                    <a:pt x="16" y="152"/>
                  </a:cubicBezTo>
                  <a:moveTo>
                    <a:pt x="36" y="151"/>
                  </a:moveTo>
                  <a:cubicBezTo>
                    <a:pt x="103" y="151"/>
                    <a:pt x="144" y="123"/>
                    <a:pt x="167" y="98"/>
                  </a:cubicBezTo>
                  <a:cubicBezTo>
                    <a:pt x="191" y="122"/>
                    <a:pt x="203" y="152"/>
                    <a:pt x="209" y="174"/>
                  </a:cubicBezTo>
                  <a:cubicBezTo>
                    <a:pt x="204" y="226"/>
                    <a:pt x="167" y="283"/>
                    <a:pt x="122" y="283"/>
                  </a:cubicBezTo>
                  <a:cubicBezTo>
                    <a:pt x="74" y="283"/>
                    <a:pt x="36" y="217"/>
                    <a:pt x="36" y="163"/>
                  </a:cubicBezTo>
                  <a:cubicBezTo>
                    <a:pt x="36" y="159"/>
                    <a:pt x="36" y="155"/>
                    <a:pt x="36" y="1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8366799" y="4872313"/>
            <a:ext cx="421839" cy="541496"/>
            <a:chOff x="6173789" y="4292600"/>
            <a:chExt cx="660400" cy="847725"/>
          </a:xfrm>
          <a:solidFill>
            <a:schemeClr val="bg1"/>
          </a:solidFill>
        </p:grpSpPr>
        <p:sp>
          <p:nvSpPr>
            <p:cNvPr id="70" name="Freeform 1951"/>
            <p:cNvSpPr>
              <a:spLocks noEditPoints="1"/>
            </p:cNvSpPr>
            <p:nvPr/>
          </p:nvSpPr>
          <p:spPr bwMode="auto">
            <a:xfrm>
              <a:off x="6173789" y="4292600"/>
              <a:ext cx="660400" cy="847725"/>
            </a:xfrm>
            <a:custGeom>
              <a:avLst/>
              <a:gdLst>
                <a:gd name="T0" fmla="*/ 279 w 368"/>
                <a:gd name="T1" fmla="*/ 260 h 472"/>
                <a:gd name="T2" fmla="*/ 240 w 368"/>
                <a:gd name="T3" fmla="*/ 250 h 472"/>
                <a:gd name="T4" fmla="*/ 278 w 368"/>
                <a:gd name="T5" fmla="*/ 195 h 472"/>
                <a:gd name="T6" fmla="*/ 305 w 368"/>
                <a:gd name="T7" fmla="*/ 159 h 472"/>
                <a:gd name="T8" fmla="*/ 290 w 368"/>
                <a:gd name="T9" fmla="*/ 123 h 472"/>
                <a:gd name="T10" fmla="*/ 288 w 368"/>
                <a:gd name="T11" fmla="*/ 103 h 472"/>
                <a:gd name="T12" fmla="*/ 190 w 368"/>
                <a:gd name="T13" fmla="*/ 6 h 472"/>
                <a:gd name="T14" fmla="*/ 167 w 368"/>
                <a:gd name="T15" fmla="*/ 6 h 472"/>
                <a:gd name="T16" fmla="*/ 90 w 368"/>
                <a:gd name="T17" fmla="*/ 49 h 472"/>
                <a:gd name="T18" fmla="*/ 77 w 368"/>
                <a:gd name="T19" fmla="*/ 124 h 472"/>
                <a:gd name="T20" fmla="*/ 64 w 368"/>
                <a:gd name="T21" fmla="*/ 159 h 472"/>
                <a:gd name="T22" fmla="*/ 89 w 368"/>
                <a:gd name="T23" fmla="*/ 194 h 472"/>
                <a:gd name="T24" fmla="*/ 128 w 368"/>
                <a:gd name="T25" fmla="*/ 250 h 472"/>
                <a:gd name="T26" fmla="*/ 89 w 368"/>
                <a:gd name="T27" fmla="*/ 260 h 472"/>
                <a:gd name="T28" fmla="*/ 0 w 368"/>
                <a:gd name="T29" fmla="*/ 374 h 472"/>
                <a:gd name="T30" fmla="*/ 0 w 368"/>
                <a:gd name="T31" fmla="*/ 438 h 472"/>
                <a:gd name="T32" fmla="*/ 34 w 368"/>
                <a:gd name="T33" fmla="*/ 472 h 472"/>
                <a:gd name="T34" fmla="*/ 335 w 368"/>
                <a:gd name="T35" fmla="*/ 472 h 472"/>
                <a:gd name="T36" fmla="*/ 368 w 368"/>
                <a:gd name="T37" fmla="*/ 438 h 472"/>
                <a:gd name="T38" fmla="*/ 368 w 368"/>
                <a:gd name="T39" fmla="*/ 374 h 472"/>
                <a:gd name="T40" fmla="*/ 279 w 368"/>
                <a:gd name="T41" fmla="*/ 260 h 472"/>
                <a:gd name="T42" fmla="*/ 64 w 368"/>
                <a:gd name="T43" fmla="*/ 451 h 472"/>
                <a:gd name="T44" fmla="*/ 34 w 368"/>
                <a:gd name="T45" fmla="*/ 451 h 472"/>
                <a:gd name="T46" fmla="*/ 20 w 368"/>
                <a:gd name="T47" fmla="*/ 438 h 472"/>
                <a:gd name="T48" fmla="*/ 20 w 368"/>
                <a:gd name="T49" fmla="*/ 374 h 472"/>
                <a:gd name="T50" fmla="*/ 64 w 368"/>
                <a:gd name="T51" fmla="*/ 293 h 472"/>
                <a:gd name="T52" fmla="*/ 64 w 368"/>
                <a:gd name="T53" fmla="*/ 451 h 472"/>
                <a:gd name="T54" fmla="*/ 98 w 368"/>
                <a:gd name="T55" fmla="*/ 135 h 472"/>
                <a:gd name="T56" fmla="*/ 99 w 368"/>
                <a:gd name="T57" fmla="*/ 126 h 472"/>
                <a:gd name="T58" fmla="*/ 107 w 368"/>
                <a:gd name="T59" fmla="*/ 106 h 472"/>
                <a:gd name="T60" fmla="*/ 131 w 368"/>
                <a:gd name="T61" fmla="*/ 87 h 472"/>
                <a:gd name="T62" fmla="*/ 132 w 368"/>
                <a:gd name="T63" fmla="*/ 86 h 472"/>
                <a:gd name="T64" fmla="*/ 141 w 368"/>
                <a:gd name="T65" fmla="*/ 90 h 472"/>
                <a:gd name="T66" fmla="*/ 141 w 368"/>
                <a:gd name="T67" fmla="*/ 100 h 472"/>
                <a:gd name="T68" fmla="*/ 139 w 368"/>
                <a:gd name="T69" fmla="*/ 101 h 472"/>
                <a:gd name="T70" fmla="*/ 138 w 368"/>
                <a:gd name="T71" fmla="*/ 107 h 472"/>
                <a:gd name="T72" fmla="*/ 144 w 368"/>
                <a:gd name="T73" fmla="*/ 110 h 472"/>
                <a:gd name="T74" fmla="*/ 230 w 368"/>
                <a:gd name="T75" fmla="*/ 73 h 472"/>
                <a:gd name="T76" fmla="*/ 255 w 368"/>
                <a:gd name="T77" fmla="*/ 74 h 472"/>
                <a:gd name="T78" fmla="*/ 267 w 368"/>
                <a:gd name="T79" fmla="*/ 99 h 472"/>
                <a:gd name="T80" fmla="*/ 269 w 368"/>
                <a:gd name="T81" fmla="*/ 135 h 472"/>
                <a:gd name="T82" fmla="*/ 183 w 368"/>
                <a:gd name="T83" fmla="*/ 253 h 472"/>
                <a:gd name="T84" fmla="*/ 98 w 368"/>
                <a:gd name="T85" fmla="*/ 135 h 472"/>
                <a:gd name="T86" fmla="*/ 192 w 368"/>
                <a:gd name="T87" fmla="*/ 451 h 472"/>
                <a:gd name="T88" fmla="*/ 177 w 368"/>
                <a:gd name="T89" fmla="*/ 451 h 472"/>
                <a:gd name="T90" fmla="*/ 106 w 368"/>
                <a:gd name="T91" fmla="*/ 277 h 472"/>
                <a:gd name="T92" fmla="*/ 150 w 368"/>
                <a:gd name="T93" fmla="*/ 266 h 472"/>
                <a:gd name="T94" fmla="*/ 183 w 368"/>
                <a:gd name="T95" fmla="*/ 273 h 472"/>
                <a:gd name="T96" fmla="*/ 217 w 368"/>
                <a:gd name="T97" fmla="*/ 265 h 472"/>
                <a:gd name="T98" fmla="*/ 262 w 368"/>
                <a:gd name="T99" fmla="*/ 277 h 472"/>
                <a:gd name="T100" fmla="*/ 192 w 368"/>
                <a:gd name="T101" fmla="*/ 451 h 472"/>
                <a:gd name="T102" fmla="*/ 348 w 368"/>
                <a:gd name="T103" fmla="*/ 438 h 472"/>
                <a:gd name="T104" fmla="*/ 335 w 368"/>
                <a:gd name="T105" fmla="*/ 451 h 472"/>
                <a:gd name="T106" fmla="*/ 305 w 368"/>
                <a:gd name="T107" fmla="*/ 451 h 472"/>
                <a:gd name="T108" fmla="*/ 305 w 368"/>
                <a:gd name="T109" fmla="*/ 293 h 472"/>
                <a:gd name="T110" fmla="*/ 348 w 368"/>
                <a:gd name="T111" fmla="*/ 374 h 472"/>
                <a:gd name="T112" fmla="*/ 348 w 368"/>
                <a:gd name="T113" fmla="*/ 43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472">
                  <a:moveTo>
                    <a:pt x="279" y="260"/>
                  </a:moveTo>
                  <a:cubicBezTo>
                    <a:pt x="240" y="250"/>
                    <a:pt x="240" y="250"/>
                    <a:pt x="240" y="250"/>
                  </a:cubicBezTo>
                  <a:cubicBezTo>
                    <a:pt x="256" y="236"/>
                    <a:pt x="269" y="216"/>
                    <a:pt x="278" y="195"/>
                  </a:cubicBezTo>
                  <a:cubicBezTo>
                    <a:pt x="291" y="192"/>
                    <a:pt x="303" y="182"/>
                    <a:pt x="305" y="159"/>
                  </a:cubicBezTo>
                  <a:cubicBezTo>
                    <a:pt x="306" y="136"/>
                    <a:pt x="299" y="127"/>
                    <a:pt x="290" y="123"/>
                  </a:cubicBezTo>
                  <a:cubicBezTo>
                    <a:pt x="289" y="116"/>
                    <a:pt x="288" y="109"/>
                    <a:pt x="288" y="103"/>
                  </a:cubicBezTo>
                  <a:cubicBezTo>
                    <a:pt x="284" y="31"/>
                    <a:pt x="248" y="0"/>
                    <a:pt x="190" y="6"/>
                  </a:cubicBezTo>
                  <a:cubicBezTo>
                    <a:pt x="182" y="7"/>
                    <a:pt x="175" y="7"/>
                    <a:pt x="167" y="6"/>
                  </a:cubicBezTo>
                  <a:cubicBezTo>
                    <a:pt x="137" y="1"/>
                    <a:pt x="105" y="24"/>
                    <a:pt x="90" y="49"/>
                  </a:cubicBezTo>
                  <a:cubicBezTo>
                    <a:pt x="70" y="80"/>
                    <a:pt x="77" y="122"/>
                    <a:pt x="77" y="124"/>
                  </a:cubicBezTo>
                  <a:cubicBezTo>
                    <a:pt x="69" y="128"/>
                    <a:pt x="62" y="137"/>
                    <a:pt x="64" y="159"/>
                  </a:cubicBezTo>
                  <a:cubicBezTo>
                    <a:pt x="66" y="181"/>
                    <a:pt x="77" y="192"/>
                    <a:pt x="89" y="194"/>
                  </a:cubicBezTo>
                  <a:cubicBezTo>
                    <a:pt x="98" y="216"/>
                    <a:pt x="111" y="236"/>
                    <a:pt x="128" y="250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37" y="273"/>
                    <a:pt x="0" y="320"/>
                    <a:pt x="0" y="374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57"/>
                    <a:pt x="15" y="472"/>
                    <a:pt x="34" y="472"/>
                  </a:cubicBezTo>
                  <a:cubicBezTo>
                    <a:pt x="335" y="472"/>
                    <a:pt x="335" y="472"/>
                    <a:pt x="335" y="472"/>
                  </a:cubicBezTo>
                  <a:cubicBezTo>
                    <a:pt x="353" y="472"/>
                    <a:pt x="368" y="457"/>
                    <a:pt x="368" y="438"/>
                  </a:cubicBezTo>
                  <a:cubicBezTo>
                    <a:pt x="368" y="374"/>
                    <a:pt x="368" y="374"/>
                    <a:pt x="368" y="374"/>
                  </a:cubicBezTo>
                  <a:cubicBezTo>
                    <a:pt x="368" y="320"/>
                    <a:pt x="331" y="273"/>
                    <a:pt x="279" y="260"/>
                  </a:cubicBezTo>
                  <a:moveTo>
                    <a:pt x="64" y="451"/>
                  </a:moveTo>
                  <a:cubicBezTo>
                    <a:pt x="34" y="451"/>
                    <a:pt x="34" y="451"/>
                    <a:pt x="34" y="451"/>
                  </a:cubicBezTo>
                  <a:cubicBezTo>
                    <a:pt x="26" y="451"/>
                    <a:pt x="20" y="445"/>
                    <a:pt x="20" y="438"/>
                  </a:cubicBezTo>
                  <a:cubicBezTo>
                    <a:pt x="20" y="374"/>
                    <a:pt x="20" y="374"/>
                    <a:pt x="20" y="374"/>
                  </a:cubicBezTo>
                  <a:cubicBezTo>
                    <a:pt x="20" y="341"/>
                    <a:pt x="37" y="311"/>
                    <a:pt x="64" y="293"/>
                  </a:cubicBezTo>
                  <a:lnTo>
                    <a:pt x="64" y="451"/>
                  </a:lnTo>
                  <a:close/>
                  <a:moveTo>
                    <a:pt x="98" y="135"/>
                  </a:moveTo>
                  <a:cubicBezTo>
                    <a:pt x="98" y="132"/>
                    <a:pt x="98" y="129"/>
                    <a:pt x="99" y="126"/>
                  </a:cubicBezTo>
                  <a:cubicBezTo>
                    <a:pt x="101" y="118"/>
                    <a:pt x="104" y="112"/>
                    <a:pt x="107" y="106"/>
                  </a:cubicBezTo>
                  <a:cubicBezTo>
                    <a:pt x="113" y="97"/>
                    <a:pt x="121" y="90"/>
                    <a:pt x="131" y="87"/>
                  </a:cubicBezTo>
                  <a:cubicBezTo>
                    <a:pt x="131" y="87"/>
                    <a:pt x="132" y="86"/>
                    <a:pt x="132" y="86"/>
                  </a:cubicBezTo>
                  <a:cubicBezTo>
                    <a:pt x="136" y="85"/>
                    <a:pt x="139" y="86"/>
                    <a:pt x="141" y="90"/>
                  </a:cubicBezTo>
                  <a:cubicBezTo>
                    <a:pt x="143" y="93"/>
                    <a:pt x="143" y="97"/>
                    <a:pt x="141" y="100"/>
                  </a:cubicBezTo>
                  <a:cubicBezTo>
                    <a:pt x="140" y="100"/>
                    <a:pt x="140" y="101"/>
                    <a:pt x="139" y="101"/>
                  </a:cubicBezTo>
                  <a:cubicBezTo>
                    <a:pt x="138" y="103"/>
                    <a:pt x="137" y="105"/>
                    <a:pt x="138" y="107"/>
                  </a:cubicBezTo>
                  <a:cubicBezTo>
                    <a:pt x="139" y="109"/>
                    <a:pt x="141" y="110"/>
                    <a:pt x="144" y="110"/>
                  </a:cubicBezTo>
                  <a:cubicBezTo>
                    <a:pt x="165" y="106"/>
                    <a:pt x="202" y="97"/>
                    <a:pt x="230" y="73"/>
                  </a:cubicBezTo>
                  <a:cubicBezTo>
                    <a:pt x="237" y="66"/>
                    <a:pt x="249" y="67"/>
                    <a:pt x="255" y="74"/>
                  </a:cubicBezTo>
                  <a:cubicBezTo>
                    <a:pt x="261" y="81"/>
                    <a:pt x="265" y="90"/>
                    <a:pt x="267" y="99"/>
                  </a:cubicBezTo>
                  <a:cubicBezTo>
                    <a:pt x="268" y="109"/>
                    <a:pt x="269" y="121"/>
                    <a:pt x="269" y="135"/>
                  </a:cubicBezTo>
                  <a:cubicBezTo>
                    <a:pt x="269" y="188"/>
                    <a:pt x="231" y="253"/>
                    <a:pt x="183" y="253"/>
                  </a:cubicBezTo>
                  <a:cubicBezTo>
                    <a:pt x="136" y="253"/>
                    <a:pt x="98" y="188"/>
                    <a:pt x="98" y="135"/>
                  </a:cubicBezTo>
                  <a:moveTo>
                    <a:pt x="192" y="451"/>
                  </a:moveTo>
                  <a:cubicBezTo>
                    <a:pt x="177" y="451"/>
                    <a:pt x="177" y="451"/>
                    <a:pt x="177" y="451"/>
                  </a:cubicBezTo>
                  <a:cubicBezTo>
                    <a:pt x="106" y="277"/>
                    <a:pt x="106" y="277"/>
                    <a:pt x="106" y="277"/>
                  </a:cubicBezTo>
                  <a:cubicBezTo>
                    <a:pt x="150" y="266"/>
                    <a:pt x="150" y="266"/>
                    <a:pt x="150" y="266"/>
                  </a:cubicBezTo>
                  <a:cubicBezTo>
                    <a:pt x="161" y="270"/>
                    <a:pt x="172" y="273"/>
                    <a:pt x="183" y="273"/>
                  </a:cubicBezTo>
                  <a:cubicBezTo>
                    <a:pt x="195" y="273"/>
                    <a:pt x="207" y="270"/>
                    <a:pt x="217" y="265"/>
                  </a:cubicBezTo>
                  <a:cubicBezTo>
                    <a:pt x="262" y="277"/>
                    <a:pt x="262" y="277"/>
                    <a:pt x="262" y="277"/>
                  </a:cubicBezTo>
                  <a:lnTo>
                    <a:pt x="192" y="451"/>
                  </a:lnTo>
                  <a:close/>
                  <a:moveTo>
                    <a:pt x="348" y="438"/>
                  </a:moveTo>
                  <a:cubicBezTo>
                    <a:pt x="348" y="445"/>
                    <a:pt x="342" y="451"/>
                    <a:pt x="335" y="451"/>
                  </a:cubicBezTo>
                  <a:cubicBezTo>
                    <a:pt x="305" y="451"/>
                    <a:pt x="305" y="451"/>
                    <a:pt x="305" y="451"/>
                  </a:cubicBezTo>
                  <a:cubicBezTo>
                    <a:pt x="305" y="293"/>
                    <a:pt x="305" y="293"/>
                    <a:pt x="305" y="293"/>
                  </a:cubicBezTo>
                  <a:cubicBezTo>
                    <a:pt x="331" y="311"/>
                    <a:pt x="348" y="341"/>
                    <a:pt x="348" y="374"/>
                  </a:cubicBezTo>
                  <a:lnTo>
                    <a:pt x="348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71" name="Oval 1952"/>
            <p:cNvSpPr>
              <a:spLocks noChangeArrowheads="1"/>
            </p:cNvSpPr>
            <p:nvPr/>
          </p:nvSpPr>
          <p:spPr bwMode="auto">
            <a:xfrm>
              <a:off x="6481764" y="4906962"/>
              <a:ext cx="42863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72" name="Oval 1953"/>
            <p:cNvSpPr>
              <a:spLocks noChangeArrowheads="1"/>
            </p:cNvSpPr>
            <p:nvPr/>
          </p:nvSpPr>
          <p:spPr bwMode="auto">
            <a:xfrm>
              <a:off x="6481764" y="4981575"/>
              <a:ext cx="42863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73" name="Freeform 1954"/>
            <p:cNvSpPr/>
            <p:nvPr/>
          </p:nvSpPr>
          <p:spPr bwMode="auto">
            <a:xfrm>
              <a:off x="6419851" y="4797425"/>
              <a:ext cx="168275" cy="82550"/>
            </a:xfrm>
            <a:custGeom>
              <a:avLst/>
              <a:gdLst>
                <a:gd name="T0" fmla="*/ 82 w 94"/>
                <a:gd name="T1" fmla="*/ 2 h 46"/>
                <a:gd name="T2" fmla="*/ 61 w 94"/>
                <a:gd name="T3" fmla="*/ 8 h 46"/>
                <a:gd name="T4" fmla="*/ 60 w 94"/>
                <a:gd name="T5" fmla="*/ 8 h 46"/>
                <a:gd name="T6" fmla="*/ 47 w 94"/>
                <a:gd name="T7" fmla="*/ 3 h 46"/>
                <a:gd name="T8" fmla="*/ 34 w 94"/>
                <a:gd name="T9" fmla="*/ 8 h 46"/>
                <a:gd name="T10" fmla="*/ 33 w 94"/>
                <a:gd name="T11" fmla="*/ 8 h 46"/>
                <a:gd name="T12" fmla="*/ 12 w 94"/>
                <a:gd name="T13" fmla="*/ 2 h 46"/>
                <a:gd name="T14" fmla="*/ 0 w 94"/>
                <a:gd name="T15" fmla="*/ 11 h 46"/>
                <a:gd name="T16" fmla="*/ 0 w 94"/>
                <a:gd name="T17" fmla="*/ 35 h 46"/>
                <a:gd name="T18" fmla="*/ 12 w 94"/>
                <a:gd name="T19" fmla="*/ 45 h 46"/>
                <a:gd name="T20" fmla="*/ 34 w 94"/>
                <a:gd name="T21" fmla="*/ 38 h 46"/>
                <a:gd name="T22" fmla="*/ 47 w 94"/>
                <a:gd name="T23" fmla="*/ 43 h 46"/>
                <a:gd name="T24" fmla="*/ 60 w 94"/>
                <a:gd name="T25" fmla="*/ 38 h 46"/>
                <a:gd name="T26" fmla="*/ 82 w 94"/>
                <a:gd name="T27" fmla="*/ 45 h 46"/>
                <a:gd name="T28" fmla="*/ 94 w 94"/>
                <a:gd name="T29" fmla="*/ 35 h 46"/>
                <a:gd name="T30" fmla="*/ 94 w 94"/>
                <a:gd name="T31" fmla="*/ 11 h 46"/>
                <a:gd name="T32" fmla="*/ 82 w 94"/>
                <a:gd name="T3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46">
                  <a:moveTo>
                    <a:pt x="82" y="2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6" y="5"/>
                    <a:pt x="52" y="3"/>
                    <a:pt x="47" y="3"/>
                  </a:cubicBezTo>
                  <a:cubicBezTo>
                    <a:pt x="42" y="3"/>
                    <a:pt x="38" y="5"/>
                    <a:pt x="34" y="8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6" y="46"/>
                    <a:pt x="12" y="4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8" y="41"/>
                    <a:pt x="42" y="43"/>
                    <a:pt x="47" y="43"/>
                  </a:cubicBezTo>
                  <a:cubicBezTo>
                    <a:pt x="52" y="43"/>
                    <a:pt x="56" y="41"/>
                    <a:pt x="60" y="38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8" y="46"/>
                    <a:pt x="94" y="42"/>
                    <a:pt x="94" y="35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8" y="0"/>
                    <a:pt x="8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</p:grpSp>
      <p:sp>
        <p:nvSpPr>
          <p:cNvPr id="74" name="Content Placeholder 7"/>
          <p:cNvSpPr txBox="1">
            <a:spLocks noChangeAspect="1"/>
          </p:cNvSpPr>
          <p:nvPr/>
        </p:nvSpPr>
        <p:spPr>
          <a:xfrm>
            <a:off x="1028776" y="5622971"/>
            <a:ext cx="1512168" cy="389574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65" b="1" dirty="0">
                <a:solidFill>
                  <a:schemeClr val="accent2"/>
                </a:solidFill>
                <a:latin typeface="Lato" panose="020F0502020204030203" pitchFamily="34" charset="0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75" name="Content Placeholder 7"/>
          <p:cNvSpPr txBox="1">
            <a:spLocks noChangeAspect="1"/>
          </p:cNvSpPr>
          <p:nvPr/>
        </p:nvSpPr>
        <p:spPr>
          <a:xfrm>
            <a:off x="3219023" y="5644276"/>
            <a:ext cx="1892197" cy="389574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65" b="1" dirty="0">
                <a:solidFill>
                  <a:schemeClr val="accent3"/>
                </a:solidFill>
                <a:latin typeface="Lato" panose="020F0502020204030203" pitchFamily="34" charset="0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76" name="Content Placeholder 7"/>
          <p:cNvSpPr txBox="1">
            <a:spLocks noChangeAspect="1"/>
          </p:cNvSpPr>
          <p:nvPr/>
        </p:nvSpPr>
        <p:spPr>
          <a:xfrm>
            <a:off x="5729509" y="5663341"/>
            <a:ext cx="1491954" cy="389574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65" b="1" dirty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77" name="Content Placeholder 7"/>
          <p:cNvSpPr txBox="1">
            <a:spLocks noChangeAspect="1"/>
          </p:cNvSpPr>
          <p:nvPr/>
        </p:nvSpPr>
        <p:spPr>
          <a:xfrm>
            <a:off x="7951828" y="5646630"/>
            <a:ext cx="1501883" cy="720754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65" b="1" dirty="0">
                <a:solidFill>
                  <a:schemeClr val="accent5"/>
                </a:solidFill>
                <a:latin typeface="Lato" panose="020F0502020204030203" pitchFamily="34" charset="0"/>
                <a:ea typeface="Roboto" panose="02000000000000000000" pitchFamily="2" charset="0"/>
              </a:rPr>
              <a:t>添加主题文字描述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265" b="1" dirty="0">
              <a:solidFill>
                <a:schemeClr val="accent5"/>
              </a:solidFill>
              <a:latin typeface="Lato" panose="020F0502020204030203" pitchFamily="34" charset="0"/>
              <a:ea typeface="Roboto" panose="02000000000000000000" pitchFamily="2" charset="0"/>
            </a:endParaRPr>
          </a:p>
        </p:txBody>
      </p:sp>
      <p:grpSp>
        <p:nvGrpSpPr>
          <p:cNvPr id="78" name="Group 77"/>
          <p:cNvGrpSpPr>
            <a:grpSpLocks noChangeAspect="1"/>
          </p:cNvGrpSpPr>
          <p:nvPr/>
        </p:nvGrpSpPr>
        <p:grpSpPr>
          <a:xfrm rot="18900000">
            <a:off x="10344054" y="4708955"/>
            <a:ext cx="914093" cy="914093"/>
            <a:chOff x="403412" y="107576"/>
            <a:chExt cx="4320000" cy="4320000"/>
          </a:xfrm>
        </p:grpSpPr>
        <p:sp>
          <p:nvSpPr>
            <p:cNvPr id="79" name="Teardrop 78"/>
            <p:cNvSpPr/>
            <p:nvPr/>
          </p:nvSpPr>
          <p:spPr>
            <a:xfrm>
              <a:off x="403412" y="107576"/>
              <a:ext cx="4320000" cy="4320000"/>
            </a:xfrm>
            <a:prstGeom prst="teardrop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0" name="Teardrop 79"/>
            <p:cNvSpPr>
              <a:spLocks noChangeAspect="1"/>
            </p:cNvSpPr>
            <p:nvPr/>
          </p:nvSpPr>
          <p:spPr>
            <a:xfrm>
              <a:off x="650436" y="364511"/>
              <a:ext cx="3816000" cy="381600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1" name="Content Placeholder 7"/>
          <p:cNvSpPr txBox="1">
            <a:spLocks noChangeAspect="1"/>
          </p:cNvSpPr>
          <p:nvPr/>
        </p:nvSpPr>
        <p:spPr>
          <a:xfrm>
            <a:off x="10061057" y="5643822"/>
            <a:ext cx="1624902" cy="720754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265" b="1" dirty="0">
                <a:solidFill>
                  <a:schemeClr val="accent6"/>
                </a:solidFill>
                <a:latin typeface="Lato" panose="020F0502020204030203" pitchFamily="34" charset="0"/>
                <a:ea typeface="Roboto" panose="02000000000000000000" pitchFamily="2" charset="0"/>
              </a:rPr>
              <a:t>添加主题文字描述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265" b="1" dirty="0">
              <a:solidFill>
                <a:schemeClr val="accent6"/>
              </a:solidFill>
              <a:latin typeface="Lato" panose="020F0502020204030203" pitchFamily="34" charset="0"/>
              <a:ea typeface="Roboto" panose="02000000000000000000" pitchFamily="2" charset="0"/>
            </a:endParaRPr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0569888" y="4816145"/>
            <a:ext cx="437187" cy="592280"/>
            <a:chOff x="3606801" y="3171825"/>
            <a:chExt cx="617538" cy="836612"/>
          </a:xfrm>
          <a:solidFill>
            <a:schemeClr val="bg1"/>
          </a:solidFill>
        </p:grpSpPr>
        <p:sp>
          <p:nvSpPr>
            <p:cNvPr id="83" name="Freeform 1961"/>
            <p:cNvSpPr>
              <a:spLocks noEditPoints="1"/>
            </p:cNvSpPr>
            <p:nvPr/>
          </p:nvSpPr>
          <p:spPr bwMode="auto">
            <a:xfrm>
              <a:off x="3711576" y="3171825"/>
              <a:ext cx="407988" cy="506413"/>
            </a:xfrm>
            <a:custGeom>
              <a:avLst/>
              <a:gdLst>
                <a:gd name="T0" fmla="*/ 24 w 227"/>
                <a:gd name="T1" fmla="*/ 208 h 282"/>
                <a:gd name="T2" fmla="*/ 113 w 227"/>
                <a:gd name="T3" fmla="*/ 282 h 282"/>
                <a:gd name="T4" fmla="*/ 201 w 227"/>
                <a:gd name="T5" fmla="*/ 208 h 282"/>
                <a:gd name="T6" fmla="*/ 226 w 227"/>
                <a:gd name="T7" fmla="*/ 175 h 282"/>
                <a:gd name="T8" fmla="*/ 212 w 227"/>
                <a:gd name="T9" fmla="*/ 142 h 282"/>
                <a:gd name="T10" fmla="*/ 143 w 227"/>
                <a:gd name="T11" fmla="*/ 42 h 282"/>
                <a:gd name="T12" fmla="*/ 143 w 227"/>
                <a:gd name="T13" fmla="*/ 18 h 282"/>
                <a:gd name="T14" fmla="*/ 124 w 227"/>
                <a:gd name="T15" fmla="*/ 0 h 282"/>
                <a:gd name="T16" fmla="*/ 102 w 227"/>
                <a:gd name="T17" fmla="*/ 0 h 282"/>
                <a:gd name="T18" fmla="*/ 83 w 227"/>
                <a:gd name="T19" fmla="*/ 18 h 282"/>
                <a:gd name="T20" fmla="*/ 83 w 227"/>
                <a:gd name="T21" fmla="*/ 42 h 282"/>
                <a:gd name="T22" fmla="*/ 13 w 227"/>
                <a:gd name="T23" fmla="*/ 142 h 282"/>
                <a:gd name="T24" fmla="*/ 1 w 227"/>
                <a:gd name="T25" fmla="*/ 175 h 282"/>
                <a:gd name="T26" fmla="*/ 24 w 227"/>
                <a:gd name="T27" fmla="*/ 208 h 282"/>
                <a:gd name="T28" fmla="*/ 83 w 227"/>
                <a:gd name="T29" fmla="*/ 62 h 282"/>
                <a:gd name="T30" fmla="*/ 99 w 227"/>
                <a:gd name="T31" fmla="*/ 79 h 282"/>
                <a:gd name="T32" fmla="*/ 126 w 227"/>
                <a:gd name="T33" fmla="*/ 79 h 282"/>
                <a:gd name="T34" fmla="*/ 143 w 227"/>
                <a:gd name="T35" fmla="*/ 62 h 282"/>
                <a:gd name="T36" fmla="*/ 192 w 227"/>
                <a:gd name="T37" fmla="*/ 152 h 282"/>
                <a:gd name="T38" fmla="*/ 113 w 227"/>
                <a:gd name="T39" fmla="*/ 262 h 282"/>
                <a:gd name="T40" fmla="*/ 33 w 227"/>
                <a:gd name="T41" fmla="*/ 152 h 282"/>
                <a:gd name="T42" fmla="*/ 83 w 227"/>
                <a:gd name="T43" fmla="*/ 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282">
                  <a:moveTo>
                    <a:pt x="24" y="208"/>
                  </a:moveTo>
                  <a:cubicBezTo>
                    <a:pt x="40" y="249"/>
                    <a:pt x="73" y="282"/>
                    <a:pt x="113" y="282"/>
                  </a:cubicBezTo>
                  <a:cubicBezTo>
                    <a:pt x="152" y="282"/>
                    <a:pt x="185" y="249"/>
                    <a:pt x="201" y="208"/>
                  </a:cubicBezTo>
                  <a:cubicBezTo>
                    <a:pt x="213" y="206"/>
                    <a:pt x="224" y="196"/>
                    <a:pt x="226" y="175"/>
                  </a:cubicBezTo>
                  <a:cubicBezTo>
                    <a:pt x="227" y="154"/>
                    <a:pt x="221" y="145"/>
                    <a:pt x="212" y="142"/>
                  </a:cubicBezTo>
                  <a:cubicBezTo>
                    <a:pt x="209" y="68"/>
                    <a:pt x="179" y="47"/>
                    <a:pt x="143" y="42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3" y="8"/>
                    <a:pt x="134" y="0"/>
                    <a:pt x="12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1" y="0"/>
                    <a:pt x="83" y="8"/>
                    <a:pt x="83" y="18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45" y="48"/>
                    <a:pt x="16" y="71"/>
                    <a:pt x="13" y="142"/>
                  </a:cubicBezTo>
                  <a:cubicBezTo>
                    <a:pt x="5" y="146"/>
                    <a:pt x="0" y="155"/>
                    <a:pt x="1" y="175"/>
                  </a:cubicBezTo>
                  <a:cubicBezTo>
                    <a:pt x="3" y="195"/>
                    <a:pt x="13" y="205"/>
                    <a:pt x="24" y="208"/>
                  </a:cubicBezTo>
                  <a:moveTo>
                    <a:pt x="83" y="62"/>
                  </a:moveTo>
                  <a:cubicBezTo>
                    <a:pt x="83" y="71"/>
                    <a:pt x="90" y="79"/>
                    <a:pt x="99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35" y="79"/>
                    <a:pt x="143" y="71"/>
                    <a:pt x="143" y="62"/>
                  </a:cubicBezTo>
                  <a:cubicBezTo>
                    <a:pt x="172" y="68"/>
                    <a:pt x="192" y="87"/>
                    <a:pt x="192" y="152"/>
                  </a:cubicBezTo>
                  <a:cubicBezTo>
                    <a:pt x="192" y="202"/>
                    <a:pt x="157" y="262"/>
                    <a:pt x="113" y="262"/>
                  </a:cubicBezTo>
                  <a:cubicBezTo>
                    <a:pt x="69" y="262"/>
                    <a:pt x="33" y="202"/>
                    <a:pt x="33" y="152"/>
                  </a:cubicBezTo>
                  <a:cubicBezTo>
                    <a:pt x="33" y="87"/>
                    <a:pt x="54" y="68"/>
                    <a:pt x="83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84" name="Freeform 1962"/>
            <p:cNvSpPr>
              <a:spLocks noEditPoints="1"/>
            </p:cNvSpPr>
            <p:nvPr/>
          </p:nvSpPr>
          <p:spPr bwMode="auto">
            <a:xfrm>
              <a:off x="3606801" y="3640137"/>
              <a:ext cx="617538" cy="368300"/>
            </a:xfrm>
            <a:custGeom>
              <a:avLst/>
              <a:gdLst>
                <a:gd name="T0" fmla="*/ 260 w 344"/>
                <a:gd name="T1" fmla="*/ 6 h 205"/>
                <a:gd name="T2" fmla="*/ 240 w 344"/>
                <a:gd name="T3" fmla="*/ 1 h 205"/>
                <a:gd name="T4" fmla="*/ 212 w 344"/>
                <a:gd name="T5" fmla="*/ 41 h 205"/>
                <a:gd name="T6" fmla="*/ 172 w 344"/>
                <a:gd name="T7" fmla="*/ 62 h 205"/>
                <a:gd name="T8" fmla="*/ 133 w 344"/>
                <a:gd name="T9" fmla="*/ 41 h 205"/>
                <a:gd name="T10" fmla="*/ 104 w 344"/>
                <a:gd name="T11" fmla="*/ 0 h 205"/>
                <a:gd name="T12" fmla="*/ 83 w 344"/>
                <a:gd name="T13" fmla="*/ 6 h 205"/>
                <a:gd name="T14" fmla="*/ 0 w 344"/>
                <a:gd name="T15" fmla="*/ 112 h 205"/>
                <a:gd name="T16" fmla="*/ 0 w 344"/>
                <a:gd name="T17" fmla="*/ 172 h 205"/>
                <a:gd name="T18" fmla="*/ 32 w 344"/>
                <a:gd name="T19" fmla="*/ 205 h 205"/>
                <a:gd name="T20" fmla="*/ 312 w 344"/>
                <a:gd name="T21" fmla="*/ 205 h 205"/>
                <a:gd name="T22" fmla="*/ 344 w 344"/>
                <a:gd name="T23" fmla="*/ 172 h 205"/>
                <a:gd name="T24" fmla="*/ 344 w 344"/>
                <a:gd name="T25" fmla="*/ 112 h 205"/>
                <a:gd name="T26" fmla="*/ 260 w 344"/>
                <a:gd name="T27" fmla="*/ 6 h 205"/>
                <a:gd name="T28" fmla="*/ 65 w 344"/>
                <a:gd name="T29" fmla="*/ 184 h 205"/>
                <a:gd name="T30" fmla="*/ 32 w 344"/>
                <a:gd name="T31" fmla="*/ 184 h 205"/>
                <a:gd name="T32" fmla="*/ 19 w 344"/>
                <a:gd name="T33" fmla="*/ 172 h 205"/>
                <a:gd name="T34" fmla="*/ 19 w 344"/>
                <a:gd name="T35" fmla="*/ 112 h 205"/>
                <a:gd name="T36" fmla="*/ 65 w 344"/>
                <a:gd name="T37" fmla="*/ 34 h 205"/>
                <a:gd name="T38" fmla="*/ 65 w 344"/>
                <a:gd name="T39" fmla="*/ 184 h 205"/>
                <a:gd name="T40" fmla="*/ 324 w 344"/>
                <a:gd name="T41" fmla="*/ 172 h 205"/>
                <a:gd name="T42" fmla="*/ 312 w 344"/>
                <a:gd name="T43" fmla="*/ 184 h 205"/>
                <a:gd name="T44" fmla="*/ 278 w 344"/>
                <a:gd name="T45" fmla="*/ 184 h 205"/>
                <a:gd name="T46" fmla="*/ 278 w 344"/>
                <a:gd name="T47" fmla="*/ 34 h 205"/>
                <a:gd name="T48" fmla="*/ 324 w 344"/>
                <a:gd name="T49" fmla="*/ 112 h 205"/>
                <a:gd name="T50" fmla="*/ 324 w 344"/>
                <a:gd name="T51" fmla="*/ 17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205">
                  <a:moveTo>
                    <a:pt x="260" y="6"/>
                  </a:moveTo>
                  <a:cubicBezTo>
                    <a:pt x="240" y="1"/>
                    <a:pt x="240" y="1"/>
                    <a:pt x="240" y="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03" y="54"/>
                    <a:pt x="188" y="62"/>
                    <a:pt x="172" y="62"/>
                  </a:cubicBezTo>
                  <a:cubicBezTo>
                    <a:pt x="157" y="62"/>
                    <a:pt x="142" y="54"/>
                    <a:pt x="133" y="4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34" y="18"/>
                    <a:pt x="0" y="62"/>
                    <a:pt x="0" y="1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4" y="205"/>
                    <a:pt x="32" y="205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29" y="205"/>
                    <a:pt x="344" y="190"/>
                    <a:pt x="344" y="17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62"/>
                    <a:pt x="309" y="18"/>
                    <a:pt x="260" y="6"/>
                  </a:cubicBezTo>
                  <a:moveTo>
                    <a:pt x="65" y="184"/>
                  </a:moveTo>
                  <a:cubicBezTo>
                    <a:pt x="32" y="184"/>
                    <a:pt x="32" y="184"/>
                    <a:pt x="32" y="184"/>
                  </a:cubicBezTo>
                  <a:cubicBezTo>
                    <a:pt x="25" y="184"/>
                    <a:pt x="19" y="179"/>
                    <a:pt x="19" y="17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79"/>
                    <a:pt x="38" y="50"/>
                    <a:pt x="65" y="34"/>
                  </a:cubicBezTo>
                  <a:lnTo>
                    <a:pt x="65" y="184"/>
                  </a:lnTo>
                  <a:close/>
                  <a:moveTo>
                    <a:pt x="324" y="172"/>
                  </a:moveTo>
                  <a:cubicBezTo>
                    <a:pt x="324" y="179"/>
                    <a:pt x="318" y="184"/>
                    <a:pt x="312" y="184"/>
                  </a:cubicBezTo>
                  <a:cubicBezTo>
                    <a:pt x="278" y="184"/>
                    <a:pt x="278" y="184"/>
                    <a:pt x="278" y="184"/>
                  </a:cubicBezTo>
                  <a:cubicBezTo>
                    <a:pt x="278" y="34"/>
                    <a:pt x="278" y="34"/>
                    <a:pt x="278" y="34"/>
                  </a:cubicBezTo>
                  <a:cubicBezTo>
                    <a:pt x="306" y="50"/>
                    <a:pt x="324" y="79"/>
                    <a:pt x="324" y="112"/>
                  </a:cubicBezTo>
                  <a:lnTo>
                    <a:pt x="32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6173071" y="2115277"/>
            <a:ext cx="496230" cy="641468"/>
            <a:chOff x="2322514" y="2049462"/>
            <a:chExt cx="650875" cy="841376"/>
          </a:xfrm>
          <a:solidFill>
            <a:schemeClr val="bg1"/>
          </a:solidFill>
        </p:grpSpPr>
        <p:sp>
          <p:nvSpPr>
            <p:cNvPr id="86" name="Freeform 1955"/>
            <p:cNvSpPr>
              <a:spLocks noEditPoints="1"/>
            </p:cNvSpPr>
            <p:nvPr/>
          </p:nvSpPr>
          <p:spPr bwMode="auto">
            <a:xfrm>
              <a:off x="2528889" y="2232025"/>
              <a:ext cx="238125" cy="109538"/>
            </a:xfrm>
            <a:custGeom>
              <a:avLst/>
              <a:gdLst>
                <a:gd name="T0" fmla="*/ 30 w 133"/>
                <a:gd name="T1" fmla="*/ 61 h 61"/>
                <a:gd name="T2" fmla="*/ 60 w 133"/>
                <a:gd name="T3" fmla="*/ 35 h 61"/>
                <a:gd name="T4" fmla="*/ 72 w 133"/>
                <a:gd name="T5" fmla="*/ 35 h 61"/>
                <a:gd name="T6" fmla="*/ 102 w 133"/>
                <a:gd name="T7" fmla="*/ 61 h 61"/>
                <a:gd name="T8" fmla="*/ 133 w 133"/>
                <a:gd name="T9" fmla="*/ 30 h 61"/>
                <a:gd name="T10" fmla="*/ 102 w 133"/>
                <a:gd name="T11" fmla="*/ 0 h 61"/>
                <a:gd name="T12" fmla="*/ 72 w 133"/>
                <a:gd name="T13" fmla="*/ 25 h 61"/>
                <a:gd name="T14" fmla="*/ 60 w 133"/>
                <a:gd name="T15" fmla="*/ 25 h 61"/>
                <a:gd name="T16" fmla="*/ 30 w 133"/>
                <a:gd name="T17" fmla="*/ 0 h 61"/>
                <a:gd name="T18" fmla="*/ 0 w 133"/>
                <a:gd name="T19" fmla="*/ 30 h 61"/>
                <a:gd name="T20" fmla="*/ 30 w 133"/>
                <a:gd name="T21" fmla="*/ 61 h 61"/>
                <a:gd name="T22" fmla="*/ 102 w 133"/>
                <a:gd name="T23" fmla="*/ 10 h 61"/>
                <a:gd name="T24" fmla="*/ 122 w 133"/>
                <a:gd name="T25" fmla="*/ 30 h 61"/>
                <a:gd name="T26" fmla="*/ 102 w 133"/>
                <a:gd name="T27" fmla="*/ 50 h 61"/>
                <a:gd name="T28" fmla="*/ 82 w 133"/>
                <a:gd name="T29" fmla="*/ 30 h 61"/>
                <a:gd name="T30" fmla="*/ 102 w 133"/>
                <a:gd name="T31" fmla="*/ 10 h 61"/>
                <a:gd name="T32" fmla="*/ 30 w 133"/>
                <a:gd name="T33" fmla="*/ 10 h 61"/>
                <a:gd name="T34" fmla="*/ 51 w 133"/>
                <a:gd name="T35" fmla="*/ 30 h 61"/>
                <a:gd name="T36" fmla="*/ 30 w 133"/>
                <a:gd name="T37" fmla="*/ 50 h 61"/>
                <a:gd name="T38" fmla="*/ 10 w 133"/>
                <a:gd name="T39" fmla="*/ 30 h 61"/>
                <a:gd name="T40" fmla="*/ 30 w 133"/>
                <a:gd name="T41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61">
                  <a:moveTo>
                    <a:pt x="30" y="61"/>
                  </a:moveTo>
                  <a:cubicBezTo>
                    <a:pt x="45" y="61"/>
                    <a:pt x="58" y="50"/>
                    <a:pt x="60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5" y="50"/>
                    <a:pt x="87" y="61"/>
                    <a:pt x="102" y="61"/>
                  </a:cubicBezTo>
                  <a:cubicBezTo>
                    <a:pt x="119" y="61"/>
                    <a:pt x="133" y="47"/>
                    <a:pt x="133" y="30"/>
                  </a:cubicBezTo>
                  <a:cubicBezTo>
                    <a:pt x="133" y="13"/>
                    <a:pt x="119" y="0"/>
                    <a:pt x="102" y="0"/>
                  </a:cubicBezTo>
                  <a:cubicBezTo>
                    <a:pt x="87" y="0"/>
                    <a:pt x="75" y="11"/>
                    <a:pt x="7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11"/>
                    <a:pt x="45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moveTo>
                    <a:pt x="102" y="10"/>
                  </a:moveTo>
                  <a:cubicBezTo>
                    <a:pt x="113" y="10"/>
                    <a:pt x="122" y="19"/>
                    <a:pt x="122" y="30"/>
                  </a:cubicBezTo>
                  <a:cubicBezTo>
                    <a:pt x="122" y="41"/>
                    <a:pt x="113" y="50"/>
                    <a:pt x="102" y="50"/>
                  </a:cubicBezTo>
                  <a:cubicBezTo>
                    <a:pt x="91" y="50"/>
                    <a:pt x="82" y="41"/>
                    <a:pt x="82" y="30"/>
                  </a:cubicBezTo>
                  <a:cubicBezTo>
                    <a:pt x="82" y="19"/>
                    <a:pt x="91" y="10"/>
                    <a:pt x="102" y="10"/>
                  </a:cubicBezTo>
                  <a:moveTo>
                    <a:pt x="30" y="10"/>
                  </a:moveTo>
                  <a:cubicBezTo>
                    <a:pt x="41" y="10"/>
                    <a:pt x="51" y="19"/>
                    <a:pt x="51" y="30"/>
                  </a:cubicBezTo>
                  <a:cubicBezTo>
                    <a:pt x="51" y="41"/>
                    <a:pt x="41" y="50"/>
                    <a:pt x="30" y="50"/>
                  </a:cubicBezTo>
                  <a:cubicBezTo>
                    <a:pt x="19" y="50"/>
                    <a:pt x="10" y="41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87" name="Freeform 1956"/>
            <p:cNvSpPr>
              <a:spLocks noEditPoints="1"/>
            </p:cNvSpPr>
            <p:nvPr/>
          </p:nvSpPr>
          <p:spPr bwMode="auto">
            <a:xfrm>
              <a:off x="2387601" y="2049462"/>
              <a:ext cx="520700" cy="487363"/>
            </a:xfrm>
            <a:custGeom>
              <a:avLst/>
              <a:gdLst>
                <a:gd name="T0" fmla="*/ 20 w 290"/>
                <a:gd name="T1" fmla="*/ 151 h 271"/>
                <a:gd name="T2" fmla="*/ 47 w 290"/>
                <a:gd name="T3" fmla="*/ 188 h 271"/>
                <a:gd name="T4" fmla="*/ 145 w 290"/>
                <a:gd name="T5" fmla="*/ 271 h 271"/>
                <a:gd name="T6" fmla="*/ 243 w 290"/>
                <a:gd name="T7" fmla="*/ 189 h 271"/>
                <a:gd name="T8" fmla="*/ 271 w 290"/>
                <a:gd name="T9" fmla="*/ 151 h 271"/>
                <a:gd name="T10" fmla="*/ 259 w 290"/>
                <a:gd name="T11" fmla="*/ 116 h 271"/>
                <a:gd name="T12" fmla="*/ 243 w 290"/>
                <a:gd name="T13" fmla="*/ 49 h 271"/>
                <a:gd name="T14" fmla="*/ 145 w 290"/>
                <a:gd name="T15" fmla="*/ 0 h 271"/>
                <a:gd name="T16" fmla="*/ 48 w 290"/>
                <a:gd name="T17" fmla="*/ 49 h 271"/>
                <a:gd name="T18" fmla="*/ 48 w 290"/>
                <a:gd name="T19" fmla="*/ 49 h 271"/>
                <a:gd name="T20" fmla="*/ 31 w 290"/>
                <a:gd name="T21" fmla="*/ 116 h 271"/>
                <a:gd name="T22" fmla="*/ 20 w 290"/>
                <a:gd name="T23" fmla="*/ 151 h 271"/>
                <a:gd name="T24" fmla="*/ 63 w 290"/>
                <a:gd name="T25" fmla="*/ 64 h 271"/>
                <a:gd name="T26" fmla="*/ 145 w 290"/>
                <a:gd name="T27" fmla="*/ 21 h 271"/>
                <a:gd name="T28" fmla="*/ 227 w 290"/>
                <a:gd name="T29" fmla="*/ 64 h 271"/>
                <a:gd name="T30" fmla="*/ 231 w 290"/>
                <a:gd name="T31" fmla="*/ 158 h 271"/>
                <a:gd name="T32" fmla="*/ 145 w 290"/>
                <a:gd name="T33" fmla="*/ 250 h 271"/>
                <a:gd name="T34" fmla="*/ 59 w 290"/>
                <a:gd name="T35" fmla="*/ 159 h 271"/>
                <a:gd name="T36" fmla="*/ 63 w 290"/>
                <a:gd name="T3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71">
                  <a:moveTo>
                    <a:pt x="20" y="151"/>
                  </a:moveTo>
                  <a:cubicBezTo>
                    <a:pt x="22" y="175"/>
                    <a:pt x="34" y="186"/>
                    <a:pt x="47" y="188"/>
                  </a:cubicBezTo>
                  <a:cubicBezTo>
                    <a:pt x="65" y="234"/>
                    <a:pt x="102" y="271"/>
                    <a:pt x="145" y="271"/>
                  </a:cubicBezTo>
                  <a:cubicBezTo>
                    <a:pt x="188" y="271"/>
                    <a:pt x="225" y="234"/>
                    <a:pt x="243" y="189"/>
                  </a:cubicBezTo>
                  <a:cubicBezTo>
                    <a:pt x="256" y="186"/>
                    <a:pt x="269" y="175"/>
                    <a:pt x="271" y="151"/>
                  </a:cubicBezTo>
                  <a:cubicBezTo>
                    <a:pt x="272" y="131"/>
                    <a:pt x="267" y="121"/>
                    <a:pt x="259" y="116"/>
                  </a:cubicBezTo>
                  <a:cubicBezTo>
                    <a:pt x="290" y="74"/>
                    <a:pt x="245" y="50"/>
                    <a:pt x="243" y="49"/>
                  </a:cubicBezTo>
                  <a:cubicBezTo>
                    <a:pt x="223" y="5"/>
                    <a:pt x="183" y="0"/>
                    <a:pt x="145" y="0"/>
                  </a:cubicBezTo>
                  <a:cubicBezTo>
                    <a:pt x="105" y="0"/>
                    <a:pt x="67" y="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0" y="73"/>
                    <a:pt x="31" y="116"/>
                  </a:cubicBezTo>
                  <a:cubicBezTo>
                    <a:pt x="24" y="121"/>
                    <a:pt x="18" y="131"/>
                    <a:pt x="20" y="151"/>
                  </a:cubicBezTo>
                  <a:moveTo>
                    <a:pt x="63" y="64"/>
                  </a:moveTo>
                  <a:cubicBezTo>
                    <a:pt x="78" y="25"/>
                    <a:pt x="109" y="21"/>
                    <a:pt x="145" y="21"/>
                  </a:cubicBezTo>
                  <a:cubicBezTo>
                    <a:pt x="182" y="21"/>
                    <a:pt x="213" y="25"/>
                    <a:pt x="227" y="64"/>
                  </a:cubicBezTo>
                  <a:cubicBezTo>
                    <a:pt x="209" y="94"/>
                    <a:pt x="225" y="143"/>
                    <a:pt x="231" y="158"/>
                  </a:cubicBezTo>
                  <a:cubicBezTo>
                    <a:pt x="220" y="205"/>
                    <a:pt x="186" y="250"/>
                    <a:pt x="145" y="250"/>
                  </a:cubicBezTo>
                  <a:cubicBezTo>
                    <a:pt x="105" y="250"/>
                    <a:pt x="70" y="206"/>
                    <a:pt x="59" y="159"/>
                  </a:cubicBezTo>
                  <a:cubicBezTo>
                    <a:pt x="65" y="144"/>
                    <a:pt x="82" y="95"/>
                    <a:pt x="6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88" name="Freeform 1957"/>
            <p:cNvSpPr/>
            <p:nvPr/>
          </p:nvSpPr>
          <p:spPr bwMode="auto">
            <a:xfrm>
              <a:off x="2573339" y="2349500"/>
              <a:ext cx="147638" cy="55563"/>
            </a:xfrm>
            <a:custGeom>
              <a:avLst/>
              <a:gdLst>
                <a:gd name="T0" fmla="*/ 62 w 82"/>
                <a:gd name="T1" fmla="*/ 0 h 31"/>
                <a:gd name="T2" fmla="*/ 20 w 82"/>
                <a:gd name="T3" fmla="*/ 0 h 31"/>
                <a:gd name="T4" fmla="*/ 0 w 82"/>
                <a:gd name="T5" fmla="*/ 21 h 31"/>
                <a:gd name="T6" fmla="*/ 11 w 82"/>
                <a:gd name="T7" fmla="*/ 31 h 31"/>
                <a:gd name="T8" fmla="*/ 72 w 82"/>
                <a:gd name="T9" fmla="*/ 31 h 31"/>
                <a:gd name="T10" fmla="*/ 82 w 82"/>
                <a:gd name="T11" fmla="*/ 21 h 31"/>
                <a:gd name="T12" fmla="*/ 62 w 8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1">
                  <a:moveTo>
                    <a:pt x="6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6"/>
                    <a:pt x="5" y="31"/>
                    <a:pt x="1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8" y="31"/>
                    <a:pt x="82" y="26"/>
                    <a:pt x="82" y="21"/>
                  </a:cubicBezTo>
                  <a:cubicBezTo>
                    <a:pt x="82" y="9"/>
                    <a:pt x="7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89" name="Freeform 1958"/>
            <p:cNvSpPr>
              <a:spLocks noEditPoints="1"/>
            </p:cNvSpPr>
            <p:nvPr/>
          </p:nvSpPr>
          <p:spPr bwMode="auto">
            <a:xfrm>
              <a:off x="2322514" y="2524125"/>
              <a:ext cx="650875" cy="366713"/>
            </a:xfrm>
            <a:custGeom>
              <a:avLst/>
              <a:gdLst>
                <a:gd name="T0" fmla="*/ 278 w 363"/>
                <a:gd name="T1" fmla="*/ 3 h 204"/>
                <a:gd name="T2" fmla="*/ 266 w 363"/>
                <a:gd name="T3" fmla="*/ 0 h 204"/>
                <a:gd name="T4" fmla="*/ 181 w 363"/>
                <a:gd name="T5" fmla="*/ 187 h 204"/>
                <a:gd name="T6" fmla="*/ 96 w 363"/>
                <a:gd name="T7" fmla="*/ 0 h 204"/>
                <a:gd name="T8" fmla="*/ 85 w 363"/>
                <a:gd name="T9" fmla="*/ 3 h 204"/>
                <a:gd name="T10" fmla="*/ 0 w 363"/>
                <a:gd name="T11" fmla="*/ 112 h 204"/>
                <a:gd name="T12" fmla="*/ 0 w 363"/>
                <a:gd name="T13" fmla="*/ 180 h 204"/>
                <a:gd name="T14" fmla="*/ 24 w 363"/>
                <a:gd name="T15" fmla="*/ 204 h 204"/>
                <a:gd name="T16" fmla="*/ 339 w 363"/>
                <a:gd name="T17" fmla="*/ 204 h 204"/>
                <a:gd name="T18" fmla="*/ 363 w 363"/>
                <a:gd name="T19" fmla="*/ 180 h 204"/>
                <a:gd name="T20" fmla="*/ 363 w 363"/>
                <a:gd name="T21" fmla="*/ 112 h 204"/>
                <a:gd name="T22" fmla="*/ 278 w 363"/>
                <a:gd name="T23" fmla="*/ 3 h 204"/>
                <a:gd name="T24" fmla="*/ 248 w 363"/>
                <a:gd name="T25" fmla="*/ 133 h 204"/>
                <a:gd name="T26" fmla="*/ 275 w 363"/>
                <a:gd name="T27" fmla="*/ 108 h 204"/>
                <a:gd name="T28" fmla="*/ 302 w 363"/>
                <a:gd name="T29" fmla="*/ 133 h 204"/>
                <a:gd name="T30" fmla="*/ 248 w 363"/>
                <a:gd name="T31" fmla="*/ 13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04">
                  <a:moveTo>
                    <a:pt x="278" y="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35" y="16"/>
                    <a:pt x="0" y="61"/>
                    <a:pt x="0" y="11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3"/>
                    <a:pt x="10" y="204"/>
                    <a:pt x="24" y="204"/>
                  </a:cubicBezTo>
                  <a:cubicBezTo>
                    <a:pt x="339" y="204"/>
                    <a:pt x="339" y="204"/>
                    <a:pt x="339" y="204"/>
                  </a:cubicBezTo>
                  <a:cubicBezTo>
                    <a:pt x="352" y="204"/>
                    <a:pt x="363" y="193"/>
                    <a:pt x="363" y="180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61"/>
                    <a:pt x="328" y="16"/>
                    <a:pt x="278" y="3"/>
                  </a:cubicBezTo>
                  <a:moveTo>
                    <a:pt x="248" y="133"/>
                  </a:moveTo>
                  <a:cubicBezTo>
                    <a:pt x="249" y="120"/>
                    <a:pt x="261" y="108"/>
                    <a:pt x="275" y="108"/>
                  </a:cubicBezTo>
                  <a:cubicBezTo>
                    <a:pt x="289" y="108"/>
                    <a:pt x="301" y="120"/>
                    <a:pt x="302" y="133"/>
                  </a:cubicBezTo>
                  <a:lnTo>
                    <a:pt x="248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90" name="Freeform 1959"/>
            <p:cNvSpPr/>
            <p:nvPr/>
          </p:nvSpPr>
          <p:spPr bwMode="auto">
            <a:xfrm>
              <a:off x="2565401" y="2562225"/>
              <a:ext cx="166688" cy="84138"/>
            </a:xfrm>
            <a:custGeom>
              <a:avLst/>
              <a:gdLst>
                <a:gd name="T0" fmla="*/ 81 w 93"/>
                <a:gd name="T1" fmla="*/ 2 h 47"/>
                <a:gd name="T2" fmla="*/ 60 w 93"/>
                <a:gd name="T3" fmla="*/ 8 h 47"/>
                <a:gd name="T4" fmla="*/ 59 w 93"/>
                <a:gd name="T5" fmla="*/ 8 h 47"/>
                <a:gd name="T6" fmla="*/ 46 w 93"/>
                <a:gd name="T7" fmla="*/ 4 h 47"/>
                <a:gd name="T8" fmla="*/ 34 w 93"/>
                <a:gd name="T9" fmla="*/ 8 h 47"/>
                <a:gd name="T10" fmla="*/ 33 w 93"/>
                <a:gd name="T11" fmla="*/ 8 h 47"/>
                <a:gd name="T12" fmla="*/ 12 w 93"/>
                <a:gd name="T13" fmla="*/ 2 h 47"/>
                <a:gd name="T14" fmla="*/ 0 w 93"/>
                <a:gd name="T15" fmla="*/ 12 h 47"/>
                <a:gd name="T16" fmla="*/ 0 w 93"/>
                <a:gd name="T17" fmla="*/ 35 h 47"/>
                <a:gd name="T18" fmla="*/ 12 w 93"/>
                <a:gd name="T19" fmla="*/ 45 h 47"/>
                <a:gd name="T20" fmla="*/ 34 w 93"/>
                <a:gd name="T21" fmla="*/ 38 h 47"/>
                <a:gd name="T22" fmla="*/ 46 w 93"/>
                <a:gd name="T23" fmla="*/ 43 h 47"/>
                <a:gd name="T24" fmla="*/ 59 w 93"/>
                <a:gd name="T25" fmla="*/ 38 h 47"/>
                <a:gd name="T26" fmla="*/ 81 w 93"/>
                <a:gd name="T27" fmla="*/ 45 h 47"/>
                <a:gd name="T28" fmla="*/ 93 w 93"/>
                <a:gd name="T29" fmla="*/ 35 h 47"/>
                <a:gd name="T30" fmla="*/ 93 w 93"/>
                <a:gd name="T31" fmla="*/ 12 h 47"/>
                <a:gd name="T32" fmla="*/ 81 w 93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47">
                  <a:moveTo>
                    <a:pt x="81" y="2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5"/>
                    <a:pt x="51" y="4"/>
                    <a:pt x="46" y="4"/>
                  </a:cubicBezTo>
                  <a:cubicBezTo>
                    <a:pt x="41" y="4"/>
                    <a:pt x="37" y="5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5" y="47"/>
                    <a:pt x="12" y="4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7" y="41"/>
                    <a:pt x="41" y="43"/>
                    <a:pt x="46" y="43"/>
                  </a:cubicBezTo>
                  <a:cubicBezTo>
                    <a:pt x="51" y="43"/>
                    <a:pt x="55" y="41"/>
                    <a:pt x="59" y="38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7" y="47"/>
                    <a:pt x="93" y="42"/>
                    <a:pt x="93" y="3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6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28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905" y="2957655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2103"/>
            <a:ext cx="3021981" cy="3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8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98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6334518" y="3525762"/>
            <a:ext cx="3185342" cy="20102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644" b="-128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54" y="1456204"/>
            <a:ext cx="6273985" cy="40797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38" b="-12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34514" y="1456203"/>
            <a:ext cx="6524235" cy="201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9673410" y="3525762"/>
            <a:ext cx="3185340" cy="20102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91" r="-22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itle 13"/>
          <p:cNvSpPr txBox="1"/>
          <p:nvPr/>
        </p:nvSpPr>
        <p:spPr>
          <a:xfrm>
            <a:off x="2613161" y="5795267"/>
            <a:ext cx="7755739" cy="707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6658696" y="1907311"/>
            <a:ext cx="58758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305387" y="1948017"/>
            <a:ext cx="1975418" cy="1975418"/>
            <a:chOff x="1969562" y="1927536"/>
            <a:chExt cx="1687296" cy="168729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969562" y="1927536"/>
              <a:ext cx="1687296" cy="16872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Placeholder 32"/>
            <p:cNvSpPr txBox="1"/>
            <p:nvPr/>
          </p:nvSpPr>
          <p:spPr>
            <a:xfrm>
              <a:off x="2195767" y="2596276"/>
              <a:ext cx="1233979" cy="6309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 Placeholder 33"/>
            <p:cNvSpPr txBox="1"/>
            <p:nvPr/>
          </p:nvSpPr>
          <p:spPr>
            <a:xfrm>
              <a:off x="2196579" y="2408465"/>
              <a:ext cx="1232356" cy="20307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zh-CN" altLang="en-US" sz="126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>
          <a:xfrm rot="10800000" flipV="1">
            <a:off x="5411548" y="4049449"/>
            <a:ext cx="570048" cy="570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8218" rIns="0" bIns="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AU" sz="211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11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4819706" y="2046629"/>
            <a:ext cx="729648" cy="729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53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989151" y="1616151"/>
            <a:ext cx="593761" cy="5937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147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7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328765" y="2792324"/>
            <a:ext cx="1392435" cy="13924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917283" y="4248897"/>
            <a:ext cx="1523343" cy="15233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25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rot="10800000" flipV="1">
            <a:off x="6986285" y="5323723"/>
            <a:ext cx="684958" cy="6849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45160" y="1789168"/>
            <a:ext cx="1662068" cy="166206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sz="25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946361" y="4142488"/>
            <a:ext cx="1975418" cy="1975418"/>
            <a:chOff x="4225339" y="3801934"/>
            <a:chExt cx="1687296" cy="1687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225339" y="3801934"/>
              <a:ext cx="1687296" cy="16872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 Placeholder 32"/>
            <p:cNvSpPr txBox="1"/>
            <p:nvPr/>
          </p:nvSpPr>
          <p:spPr>
            <a:xfrm>
              <a:off x="4440757" y="4449449"/>
              <a:ext cx="1246871" cy="6309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3"/>
            <p:cNvSpPr txBox="1"/>
            <p:nvPr/>
          </p:nvSpPr>
          <p:spPr>
            <a:xfrm>
              <a:off x="4446925" y="4261632"/>
              <a:ext cx="1232356" cy="1663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zh-CN" altLang="en-US" sz="12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Text Placeholder 32"/>
          <p:cNvSpPr txBox="1"/>
          <p:nvPr/>
        </p:nvSpPr>
        <p:spPr>
          <a:xfrm>
            <a:off x="6078257" y="4714152"/>
            <a:ext cx="119884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32"/>
          <p:cNvSpPr txBox="1"/>
          <p:nvPr/>
        </p:nvSpPr>
        <p:spPr>
          <a:xfrm>
            <a:off x="8888680" y="2192286"/>
            <a:ext cx="125106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356890" y="3907067"/>
            <a:ext cx="564889" cy="5648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773698" y="3687709"/>
            <a:ext cx="1538122" cy="15381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3671450" y="3461622"/>
            <a:ext cx="593761" cy="593761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11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0394386" y="3079522"/>
            <a:ext cx="1392435" cy="13924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10800000" flipV="1">
            <a:off x="11567243" y="4026941"/>
            <a:ext cx="481576" cy="481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10184101" y="4685135"/>
            <a:ext cx="890125" cy="8901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95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n-US" sz="295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32"/>
          <p:cNvSpPr txBox="1"/>
          <p:nvPr/>
        </p:nvSpPr>
        <p:spPr>
          <a:xfrm>
            <a:off x="855769" y="1880601"/>
            <a:ext cx="241219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33"/>
          <p:cNvSpPr txBox="1"/>
          <p:nvPr/>
        </p:nvSpPr>
        <p:spPr>
          <a:xfrm>
            <a:off x="841354" y="1579853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32"/>
          <p:cNvSpPr txBox="1"/>
          <p:nvPr/>
        </p:nvSpPr>
        <p:spPr>
          <a:xfrm>
            <a:off x="855769" y="3772353"/>
            <a:ext cx="241219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Placeholder 33"/>
          <p:cNvSpPr txBox="1"/>
          <p:nvPr/>
        </p:nvSpPr>
        <p:spPr>
          <a:xfrm>
            <a:off x="841354" y="347160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855769" y="5418857"/>
            <a:ext cx="241219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841354" y="5118108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1" grpId="0" animBg="1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1856" y="6579169"/>
            <a:ext cx="54835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C5028F-8D3B-45CC-A1ED-22F09E87F5E5}" type="slidenum">
              <a:rPr lang="id-ID" sz="1265">
                <a:solidFill>
                  <a:schemeClr val="bg1"/>
                </a:solidFill>
              </a:rPr>
              <a:t>19</a:t>
            </a:fld>
            <a:endParaRPr lang="id-ID" sz="1265" dirty="0">
              <a:solidFill>
                <a:schemeClr val="bg1"/>
              </a:solidFill>
            </a:endParaRPr>
          </a:p>
        </p:txBody>
      </p:sp>
      <p:sp>
        <p:nvSpPr>
          <p:cNvPr id="6" name="Freeform 586"/>
          <p:cNvSpPr/>
          <p:nvPr/>
        </p:nvSpPr>
        <p:spPr bwMode="auto">
          <a:xfrm rot="10800000">
            <a:off x="1148392" y="2312348"/>
            <a:ext cx="7666964" cy="4125729"/>
          </a:xfrm>
          <a:custGeom>
            <a:avLst/>
            <a:gdLst>
              <a:gd name="T0" fmla="*/ 758 w 758"/>
              <a:gd name="T1" fmla="*/ 0 h 1120"/>
              <a:gd name="T2" fmla="*/ 189 w 758"/>
              <a:gd name="T3" fmla="*/ 0 h 1120"/>
              <a:gd name="T4" fmla="*/ 189 w 758"/>
              <a:gd name="T5" fmla="*/ 1120 h 1120"/>
              <a:gd name="T6" fmla="*/ 758 w 758"/>
              <a:gd name="T7" fmla="*/ 1120 h 1120"/>
              <a:gd name="T8" fmla="*/ 758 w 758"/>
              <a:gd name="T9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8" h="1120">
                <a:moveTo>
                  <a:pt x="758" y="0"/>
                </a:moveTo>
                <a:cubicBezTo>
                  <a:pt x="758" y="0"/>
                  <a:pt x="339" y="0"/>
                  <a:pt x="189" y="0"/>
                </a:cubicBezTo>
                <a:cubicBezTo>
                  <a:pt x="314" y="416"/>
                  <a:pt x="0" y="656"/>
                  <a:pt x="189" y="1120"/>
                </a:cubicBezTo>
                <a:cubicBezTo>
                  <a:pt x="332" y="1120"/>
                  <a:pt x="758" y="1120"/>
                  <a:pt x="758" y="1120"/>
                </a:cubicBezTo>
                <a:lnTo>
                  <a:pt x="7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24992" y="1701800"/>
            <a:ext cx="3630508" cy="554206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342900" dist="38100" dir="13500000" algn="b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1409966" y="2548349"/>
            <a:ext cx="5028864" cy="3752816"/>
          </a:xfrm>
          <a:prstGeom prst="rect">
            <a:avLst/>
          </a:prstGeom>
          <a:noFill/>
        </p:spPr>
        <p:txBody>
          <a:bodyPr wrap="square" rIns="151867" bIns="37967" numCol="1" spcCol="360000" rtlCol="0">
            <a:spAutoFit/>
          </a:bodyPr>
          <a:lstStyle/>
          <a:p>
            <a:r>
              <a:rPr lang="en-US" sz="1685" dirty="0" err="1">
                <a:solidFill>
                  <a:schemeClr val="bg1"/>
                </a:solidFill>
                <a:ea typeface="Roboto" panose="02000000000000000000" pitchFamily="2" charset="0"/>
              </a:rPr>
              <a:t>Lorem</a:t>
            </a:r>
            <a:r>
              <a:rPr lang="en-US" sz="1685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US" sz="1685" dirty="0" err="1">
                <a:solidFill>
                  <a:schemeClr val="bg1"/>
                </a:solidFill>
                <a:ea typeface="Roboto" panose="02000000000000000000" pitchFamily="2" charset="0"/>
              </a:rPr>
              <a:t>Ipsum</a:t>
            </a:r>
            <a:r>
              <a:rPr lang="en-US" sz="1685" dirty="0">
                <a:solidFill>
                  <a:schemeClr val="bg1"/>
                </a:solidFill>
                <a:ea typeface="Roboto" panose="02000000000000000000" pitchFamily="2" charset="0"/>
              </a:rPr>
              <a:t> is not simply random text. It has roots in a piece of classical Latin literature from 45 BC.</a:t>
            </a:r>
          </a:p>
          <a:p>
            <a:endParaRPr lang="en-US" sz="1265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There are many variations of passages of </a:t>
            </a:r>
            <a:r>
              <a:rPr lang="en-US" sz="1265" dirty="0" err="1">
                <a:solidFill>
                  <a:schemeClr val="bg1"/>
                </a:solidFill>
                <a:ea typeface="Roboto" panose="02000000000000000000" pitchFamily="2" charset="0"/>
              </a:rPr>
              <a:t>Lorem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US" sz="1265" dirty="0" err="1">
                <a:solidFill>
                  <a:schemeClr val="bg1"/>
                </a:solidFill>
                <a:ea typeface="Roboto" panose="02000000000000000000" pitchFamily="2" charset="0"/>
              </a:rPr>
              <a:t>Ipsum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 available, but the majority have suffered alteration in some form, by injected humor, or randomized words which don't look even slightly believable. If you are going to use a passage of </a:t>
            </a:r>
            <a:r>
              <a:rPr lang="en-US" sz="1265" dirty="0" err="1">
                <a:solidFill>
                  <a:schemeClr val="bg1"/>
                </a:solidFill>
                <a:ea typeface="Roboto" panose="02000000000000000000" pitchFamily="2" charset="0"/>
              </a:rPr>
              <a:t>Lorem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US" sz="1265" dirty="0" err="1">
                <a:solidFill>
                  <a:schemeClr val="bg1"/>
                </a:solidFill>
                <a:ea typeface="Roboto" panose="02000000000000000000" pitchFamily="2" charset="0"/>
              </a:rPr>
              <a:t>Ipsum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, you need to be sure there isn't anything embarrassing hidden in the middle of text.</a:t>
            </a:r>
            <a:r>
              <a:rPr lang="id-ID" sz="1265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The generated </a:t>
            </a:r>
            <a:r>
              <a:rPr lang="en-US" sz="1265" dirty="0" err="1">
                <a:solidFill>
                  <a:schemeClr val="bg1"/>
                </a:solidFill>
                <a:ea typeface="Roboto" panose="02000000000000000000" pitchFamily="2" charset="0"/>
              </a:rPr>
              <a:t>Lorem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US" sz="1265" dirty="0" err="1">
                <a:solidFill>
                  <a:schemeClr val="bg1"/>
                </a:solidFill>
                <a:ea typeface="Roboto" panose="02000000000000000000" pitchFamily="2" charset="0"/>
              </a:rPr>
              <a:t>Ipsum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 is therefore always free from repetition, injected humor, or non-characteristic words. Contrary to popular belief It has roots in a piece of classical Latin literature from 45 BC. There are many variations of passages of </a:t>
            </a:r>
            <a:r>
              <a:rPr lang="en-US" sz="1265" dirty="0" err="1">
                <a:solidFill>
                  <a:schemeClr val="bg1"/>
                </a:solidFill>
                <a:ea typeface="Roboto" panose="02000000000000000000" pitchFamily="2" charset="0"/>
              </a:rPr>
              <a:t>Lorem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en-US" sz="1265" dirty="0" err="1">
                <a:solidFill>
                  <a:schemeClr val="bg1"/>
                </a:solidFill>
                <a:ea typeface="Roboto" panose="02000000000000000000" pitchFamily="2" charset="0"/>
              </a:rPr>
              <a:t>Ipsum</a:t>
            </a:r>
            <a:r>
              <a:rPr lang="en-US" sz="1265" dirty="0">
                <a:solidFill>
                  <a:schemeClr val="bg1"/>
                </a:solidFill>
                <a:ea typeface="Roboto" panose="02000000000000000000" pitchFamily="2" charset="0"/>
              </a:rPr>
              <a:t> available, but the majority have suffered alteration in some form, by injected humor, or randomized words which don't look even slightly believable.</a:t>
            </a:r>
            <a:endParaRPr lang="id-ID" sz="1265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endParaRPr lang="id-ID" sz="1265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endParaRPr lang="id-ID" sz="1265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r>
              <a:rPr lang="id-ID" sz="1475" dirty="0">
                <a:solidFill>
                  <a:schemeClr val="bg1"/>
                </a:solidFill>
                <a:ea typeface="Roboto" panose="02000000000000000000" pitchFamily="2" charset="0"/>
              </a:rPr>
              <a:t>Mr. Saroon Watanabe</a:t>
            </a:r>
          </a:p>
          <a:p>
            <a:r>
              <a:rPr lang="id-ID" sz="1265" i="1" dirty="0">
                <a:solidFill>
                  <a:schemeClr val="bg1"/>
                </a:solidFill>
                <a:ea typeface="Roboto" panose="02000000000000000000" pitchFamily="2" charset="0"/>
              </a:rPr>
              <a:t>Owner</a:t>
            </a:r>
            <a:endParaRPr lang="en-US" sz="1265" i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353" y="199"/>
            <a:ext cx="8071119" cy="4596697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 bwMode="auto">
          <a:xfrm>
            <a:off x="353" y="199"/>
            <a:ext cx="6303232" cy="7232253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573384" y="2279563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190866" y="2219065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573384" y="3172903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90866" y="3112405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573384" y="4066243"/>
            <a:ext cx="379647" cy="37964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190866" y="4005744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573384" y="4959582"/>
            <a:ext cx="379647" cy="37964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190866" y="4899083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240782" y="2432050"/>
            <a:ext cx="2626510" cy="110786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389093" y="3609696"/>
            <a:ext cx="2329889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1856" y="6579169"/>
            <a:ext cx="54835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C5028F-8D3B-45CC-A1ED-22F09E87F5E5}" type="slidenum">
              <a:rPr lang="id-ID" sz="1265">
                <a:solidFill>
                  <a:schemeClr val="bg1"/>
                </a:solidFill>
              </a:rPr>
              <a:t>20</a:t>
            </a:fld>
            <a:endParaRPr lang="id-ID" sz="1265" dirty="0">
              <a:solidFill>
                <a:schemeClr val="bg1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577666" y="1617198"/>
            <a:ext cx="5062690" cy="5315333"/>
            <a:chOff x="1335" y="0"/>
            <a:chExt cx="3086" cy="3240"/>
          </a:xfrm>
          <a:solidFill>
            <a:schemeClr val="bg1">
              <a:lumMod val="75000"/>
            </a:schemeClr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742" y="120"/>
              <a:ext cx="550" cy="550"/>
            </a:xfrm>
            <a:custGeom>
              <a:avLst/>
              <a:gdLst>
                <a:gd name="T0" fmla="*/ 138 w 280"/>
                <a:gd name="T1" fmla="*/ 265 h 280"/>
                <a:gd name="T2" fmla="*/ 13 w 280"/>
                <a:gd name="T3" fmla="*/ 140 h 280"/>
                <a:gd name="T4" fmla="*/ 138 w 280"/>
                <a:gd name="T5" fmla="*/ 15 h 280"/>
                <a:gd name="T6" fmla="*/ 263 w 280"/>
                <a:gd name="T7" fmla="*/ 140 h 280"/>
                <a:gd name="T8" fmla="*/ 138 w 280"/>
                <a:gd name="T9" fmla="*/ 265 h 280"/>
                <a:gd name="T10" fmla="*/ 140 w 280"/>
                <a:gd name="T11" fmla="*/ 0 h 280"/>
                <a:gd name="T12" fmla="*/ 0 w 280"/>
                <a:gd name="T13" fmla="*/ 140 h 280"/>
                <a:gd name="T14" fmla="*/ 140 w 280"/>
                <a:gd name="T15" fmla="*/ 280 h 280"/>
                <a:gd name="T16" fmla="*/ 280 w 280"/>
                <a:gd name="T17" fmla="*/ 140 h 280"/>
                <a:gd name="T18" fmla="*/ 140 w 280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0">
                  <a:moveTo>
                    <a:pt x="138" y="265"/>
                  </a:moveTo>
                  <a:cubicBezTo>
                    <a:pt x="69" y="265"/>
                    <a:pt x="13" y="209"/>
                    <a:pt x="13" y="140"/>
                  </a:cubicBezTo>
                  <a:cubicBezTo>
                    <a:pt x="13" y="71"/>
                    <a:pt x="69" y="15"/>
                    <a:pt x="138" y="15"/>
                  </a:cubicBezTo>
                  <a:cubicBezTo>
                    <a:pt x="207" y="15"/>
                    <a:pt x="263" y="71"/>
                    <a:pt x="263" y="140"/>
                  </a:cubicBezTo>
                  <a:cubicBezTo>
                    <a:pt x="263" y="209"/>
                    <a:pt x="207" y="265"/>
                    <a:pt x="138" y="265"/>
                  </a:cubicBezTo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3"/>
                    <a:pt x="217" y="0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360" y="104"/>
              <a:ext cx="892" cy="892"/>
            </a:xfrm>
            <a:custGeom>
              <a:avLst/>
              <a:gdLst>
                <a:gd name="T0" fmla="*/ 438 w 454"/>
                <a:gd name="T1" fmla="*/ 165 h 454"/>
                <a:gd name="T2" fmla="*/ 396 w 454"/>
                <a:gd name="T3" fmla="*/ 167 h 454"/>
                <a:gd name="T4" fmla="*/ 378 w 454"/>
                <a:gd name="T5" fmla="*/ 131 h 454"/>
                <a:gd name="T6" fmla="*/ 348 w 454"/>
                <a:gd name="T7" fmla="*/ 96 h 454"/>
                <a:gd name="T8" fmla="*/ 366 w 454"/>
                <a:gd name="T9" fmla="*/ 58 h 454"/>
                <a:gd name="T10" fmla="*/ 363 w 454"/>
                <a:gd name="T11" fmla="*/ 47 h 454"/>
                <a:gd name="T12" fmla="*/ 339 w 454"/>
                <a:gd name="T13" fmla="*/ 31 h 454"/>
                <a:gd name="T14" fmla="*/ 328 w 454"/>
                <a:gd name="T15" fmla="*/ 33 h 454"/>
                <a:gd name="T16" fmla="*/ 299 w 454"/>
                <a:gd name="T17" fmla="*/ 66 h 454"/>
                <a:gd name="T18" fmla="*/ 224 w 454"/>
                <a:gd name="T19" fmla="*/ 51 h 454"/>
                <a:gd name="T20" fmla="*/ 212 w 454"/>
                <a:gd name="T21" fmla="*/ 7 h 454"/>
                <a:gd name="T22" fmla="*/ 202 w 454"/>
                <a:gd name="T23" fmla="*/ 1 h 454"/>
                <a:gd name="T24" fmla="*/ 174 w 454"/>
                <a:gd name="T25" fmla="*/ 5 h 454"/>
                <a:gd name="T26" fmla="*/ 166 w 454"/>
                <a:gd name="T27" fmla="*/ 14 h 454"/>
                <a:gd name="T28" fmla="*/ 167 w 454"/>
                <a:gd name="T29" fmla="*/ 62 h 454"/>
                <a:gd name="T30" fmla="*/ 167 w 454"/>
                <a:gd name="T31" fmla="*/ 62 h 454"/>
                <a:gd name="T32" fmla="*/ 132 w 454"/>
                <a:gd name="T33" fmla="*/ 80 h 454"/>
                <a:gd name="T34" fmla="*/ 103 w 454"/>
                <a:gd name="T35" fmla="*/ 104 h 454"/>
                <a:gd name="T36" fmla="*/ 102 w 454"/>
                <a:gd name="T37" fmla="*/ 103 h 454"/>
                <a:gd name="T38" fmla="*/ 59 w 454"/>
                <a:gd name="T39" fmla="*/ 83 h 454"/>
                <a:gd name="T40" fmla="*/ 47 w 454"/>
                <a:gd name="T41" fmla="*/ 86 h 454"/>
                <a:gd name="T42" fmla="*/ 32 w 454"/>
                <a:gd name="T43" fmla="*/ 111 h 454"/>
                <a:gd name="T44" fmla="*/ 34 w 454"/>
                <a:gd name="T45" fmla="*/ 122 h 454"/>
                <a:gd name="T46" fmla="*/ 70 w 454"/>
                <a:gd name="T47" fmla="*/ 151 h 454"/>
                <a:gd name="T48" fmla="*/ 51 w 454"/>
                <a:gd name="T49" fmla="*/ 230 h 454"/>
                <a:gd name="T50" fmla="*/ 7 w 454"/>
                <a:gd name="T51" fmla="*/ 243 h 454"/>
                <a:gd name="T52" fmla="*/ 1 w 454"/>
                <a:gd name="T53" fmla="*/ 253 h 454"/>
                <a:gd name="T54" fmla="*/ 6 w 454"/>
                <a:gd name="T55" fmla="*/ 282 h 454"/>
                <a:gd name="T56" fmla="*/ 15 w 454"/>
                <a:gd name="T57" fmla="*/ 289 h 454"/>
                <a:gd name="T58" fmla="*/ 61 w 454"/>
                <a:gd name="T59" fmla="*/ 287 h 454"/>
                <a:gd name="T60" fmla="*/ 81 w 454"/>
                <a:gd name="T61" fmla="*/ 327 h 454"/>
                <a:gd name="T62" fmla="*/ 105 w 454"/>
                <a:gd name="T63" fmla="*/ 357 h 454"/>
                <a:gd name="T64" fmla="*/ 85 w 454"/>
                <a:gd name="T65" fmla="*/ 397 h 454"/>
                <a:gd name="T66" fmla="*/ 88 w 454"/>
                <a:gd name="T67" fmla="*/ 409 h 454"/>
                <a:gd name="T68" fmla="*/ 112 w 454"/>
                <a:gd name="T69" fmla="*/ 425 h 454"/>
                <a:gd name="T70" fmla="*/ 124 w 454"/>
                <a:gd name="T71" fmla="*/ 423 h 454"/>
                <a:gd name="T72" fmla="*/ 152 w 454"/>
                <a:gd name="T73" fmla="*/ 390 h 454"/>
                <a:gd name="T74" fmla="*/ 234 w 454"/>
                <a:gd name="T75" fmla="*/ 407 h 454"/>
                <a:gd name="T76" fmla="*/ 246 w 454"/>
                <a:gd name="T77" fmla="*/ 447 h 454"/>
                <a:gd name="T78" fmla="*/ 257 w 454"/>
                <a:gd name="T79" fmla="*/ 453 h 454"/>
                <a:gd name="T80" fmla="*/ 285 w 454"/>
                <a:gd name="T81" fmla="*/ 448 h 454"/>
                <a:gd name="T82" fmla="*/ 292 w 454"/>
                <a:gd name="T83" fmla="*/ 438 h 454"/>
                <a:gd name="T84" fmla="*/ 290 w 454"/>
                <a:gd name="T85" fmla="*/ 397 h 454"/>
                <a:gd name="T86" fmla="*/ 327 w 454"/>
                <a:gd name="T87" fmla="*/ 378 h 454"/>
                <a:gd name="T88" fmla="*/ 357 w 454"/>
                <a:gd name="T89" fmla="*/ 353 h 454"/>
                <a:gd name="T90" fmla="*/ 394 w 454"/>
                <a:gd name="T91" fmla="*/ 372 h 454"/>
                <a:gd name="T92" fmla="*/ 405 w 454"/>
                <a:gd name="T93" fmla="*/ 369 h 454"/>
                <a:gd name="T94" fmla="*/ 421 w 454"/>
                <a:gd name="T95" fmla="*/ 345 h 454"/>
                <a:gd name="T96" fmla="*/ 419 w 454"/>
                <a:gd name="T97" fmla="*/ 333 h 454"/>
                <a:gd name="T98" fmla="*/ 389 w 454"/>
                <a:gd name="T99" fmla="*/ 307 h 454"/>
                <a:gd name="T100" fmla="*/ 407 w 454"/>
                <a:gd name="T101" fmla="*/ 223 h 454"/>
                <a:gd name="T102" fmla="*/ 446 w 454"/>
                <a:gd name="T103" fmla="*/ 211 h 454"/>
                <a:gd name="T104" fmla="*/ 453 w 454"/>
                <a:gd name="T105" fmla="*/ 201 h 454"/>
                <a:gd name="T106" fmla="*/ 447 w 454"/>
                <a:gd name="T107" fmla="*/ 173 h 454"/>
                <a:gd name="T108" fmla="*/ 438 w 454"/>
                <a:gd name="T109" fmla="*/ 165 h 454"/>
                <a:gd name="T110" fmla="*/ 299 w 454"/>
                <a:gd name="T111" fmla="*/ 334 h 454"/>
                <a:gd name="T112" fmla="*/ 124 w 454"/>
                <a:gd name="T113" fmla="*/ 298 h 454"/>
                <a:gd name="T114" fmla="*/ 160 w 454"/>
                <a:gd name="T115" fmla="*/ 124 h 454"/>
                <a:gd name="T116" fmla="*/ 335 w 454"/>
                <a:gd name="T117" fmla="*/ 160 h 454"/>
                <a:gd name="T118" fmla="*/ 299 w 454"/>
                <a:gd name="T119" fmla="*/ 3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4" h="454">
                  <a:moveTo>
                    <a:pt x="438" y="165"/>
                  </a:moveTo>
                  <a:cubicBezTo>
                    <a:pt x="396" y="167"/>
                    <a:pt x="396" y="167"/>
                    <a:pt x="396" y="167"/>
                  </a:cubicBezTo>
                  <a:cubicBezTo>
                    <a:pt x="392" y="155"/>
                    <a:pt x="386" y="143"/>
                    <a:pt x="378" y="131"/>
                  </a:cubicBezTo>
                  <a:cubicBezTo>
                    <a:pt x="369" y="118"/>
                    <a:pt x="359" y="106"/>
                    <a:pt x="348" y="96"/>
                  </a:cubicBezTo>
                  <a:cubicBezTo>
                    <a:pt x="366" y="58"/>
                    <a:pt x="366" y="58"/>
                    <a:pt x="366" y="58"/>
                  </a:cubicBezTo>
                  <a:cubicBezTo>
                    <a:pt x="368" y="54"/>
                    <a:pt x="367" y="49"/>
                    <a:pt x="363" y="47"/>
                  </a:cubicBezTo>
                  <a:cubicBezTo>
                    <a:pt x="339" y="31"/>
                    <a:pt x="339" y="31"/>
                    <a:pt x="339" y="31"/>
                  </a:cubicBezTo>
                  <a:cubicBezTo>
                    <a:pt x="336" y="28"/>
                    <a:pt x="331" y="29"/>
                    <a:pt x="328" y="33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76" y="55"/>
                    <a:pt x="250" y="51"/>
                    <a:pt x="224" y="51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11" y="3"/>
                    <a:pt x="206" y="0"/>
                    <a:pt x="202" y="1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69" y="5"/>
                    <a:pt x="166" y="9"/>
                    <a:pt x="166" y="14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55" y="67"/>
                    <a:pt x="143" y="73"/>
                    <a:pt x="132" y="80"/>
                  </a:cubicBezTo>
                  <a:cubicBezTo>
                    <a:pt x="121" y="87"/>
                    <a:pt x="112" y="95"/>
                    <a:pt x="103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5" y="81"/>
                    <a:pt x="49" y="82"/>
                    <a:pt x="47" y="8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0" y="114"/>
                    <a:pt x="31" y="119"/>
                    <a:pt x="34" y="122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58" y="175"/>
                    <a:pt x="51" y="202"/>
                    <a:pt x="51" y="230"/>
                  </a:cubicBezTo>
                  <a:cubicBezTo>
                    <a:pt x="7" y="243"/>
                    <a:pt x="7" y="243"/>
                    <a:pt x="7" y="243"/>
                  </a:cubicBezTo>
                  <a:cubicBezTo>
                    <a:pt x="3" y="245"/>
                    <a:pt x="0" y="249"/>
                    <a:pt x="1" y="253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6" y="286"/>
                    <a:pt x="11" y="289"/>
                    <a:pt x="15" y="289"/>
                  </a:cubicBezTo>
                  <a:cubicBezTo>
                    <a:pt x="61" y="287"/>
                    <a:pt x="61" y="287"/>
                    <a:pt x="61" y="287"/>
                  </a:cubicBezTo>
                  <a:cubicBezTo>
                    <a:pt x="66" y="301"/>
                    <a:pt x="72" y="314"/>
                    <a:pt x="81" y="327"/>
                  </a:cubicBezTo>
                  <a:cubicBezTo>
                    <a:pt x="88" y="338"/>
                    <a:pt x="96" y="348"/>
                    <a:pt x="105" y="357"/>
                  </a:cubicBezTo>
                  <a:cubicBezTo>
                    <a:pt x="85" y="397"/>
                    <a:pt x="85" y="397"/>
                    <a:pt x="85" y="397"/>
                  </a:cubicBezTo>
                  <a:cubicBezTo>
                    <a:pt x="83" y="402"/>
                    <a:pt x="84" y="407"/>
                    <a:pt x="88" y="409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6" y="427"/>
                    <a:pt x="121" y="426"/>
                    <a:pt x="124" y="423"/>
                  </a:cubicBezTo>
                  <a:cubicBezTo>
                    <a:pt x="152" y="390"/>
                    <a:pt x="152" y="390"/>
                    <a:pt x="152" y="390"/>
                  </a:cubicBezTo>
                  <a:cubicBezTo>
                    <a:pt x="178" y="402"/>
                    <a:pt x="206" y="408"/>
                    <a:pt x="234" y="40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8" y="451"/>
                    <a:pt x="252" y="454"/>
                    <a:pt x="257" y="453"/>
                  </a:cubicBezTo>
                  <a:cubicBezTo>
                    <a:pt x="285" y="448"/>
                    <a:pt x="285" y="448"/>
                    <a:pt x="285" y="448"/>
                  </a:cubicBezTo>
                  <a:cubicBezTo>
                    <a:pt x="289" y="447"/>
                    <a:pt x="292" y="443"/>
                    <a:pt x="292" y="438"/>
                  </a:cubicBezTo>
                  <a:cubicBezTo>
                    <a:pt x="290" y="397"/>
                    <a:pt x="290" y="397"/>
                    <a:pt x="290" y="397"/>
                  </a:cubicBezTo>
                  <a:cubicBezTo>
                    <a:pt x="303" y="392"/>
                    <a:pt x="315" y="386"/>
                    <a:pt x="327" y="378"/>
                  </a:cubicBezTo>
                  <a:cubicBezTo>
                    <a:pt x="338" y="371"/>
                    <a:pt x="348" y="362"/>
                    <a:pt x="357" y="353"/>
                  </a:cubicBezTo>
                  <a:cubicBezTo>
                    <a:pt x="394" y="372"/>
                    <a:pt x="394" y="372"/>
                    <a:pt x="394" y="372"/>
                  </a:cubicBezTo>
                  <a:cubicBezTo>
                    <a:pt x="398" y="374"/>
                    <a:pt x="403" y="372"/>
                    <a:pt x="405" y="369"/>
                  </a:cubicBezTo>
                  <a:cubicBezTo>
                    <a:pt x="421" y="345"/>
                    <a:pt x="421" y="345"/>
                    <a:pt x="421" y="345"/>
                  </a:cubicBezTo>
                  <a:cubicBezTo>
                    <a:pt x="424" y="341"/>
                    <a:pt x="423" y="336"/>
                    <a:pt x="419" y="333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402" y="281"/>
                    <a:pt x="408" y="252"/>
                    <a:pt x="407" y="223"/>
                  </a:cubicBezTo>
                  <a:cubicBezTo>
                    <a:pt x="446" y="211"/>
                    <a:pt x="446" y="211"/>
                    <a:pt x="446" y="211"/>
                  </a:cubicBezTo>
                  <a:cubicBezTo>
                    <a:pt x="451" y="210"/>
                    <a:pt x="454" y="205"/>
                    <a:pt x="453" y="201"/>
                  </a:cubicBezTo>
                  <a:cubicBezTo>
                    <a:pt x="447" y="173"/>
                    <a:pt x="447" y="173"/>
                    <a:pt x="447" y="173"/>
                  </a:cubicBezTo>
                  <a:cubicBezTo>
                    <a:pt x="447" y="168"/>
                    <a:pt x="443" y="165"/>
                    <a:pt x="438" y="165"/>
                  </a:cubicBezTo>
                  <a:close/>
                  <a:moveTo>
                    <a:pt x="299" y="334"/>
                  </a:moveTo>
                  <a:cubicBezTo>
                    <a:pt x="240" y="373"/>
                    <a:pt x="162" y="357"/>
                    <a:pt x="124" y="298"/>
                  </a:cubicBezTo>
                  <a:cubicBezTo>
                    <a:pt x="86" y="240"/>
                    <a:pt x="102" y="162"/>
                    <a:pt x="160" y="124"/>
                  </a:cubicBezTo>
                  <a:cubicBezTo>
                    <a:pt x="218" y="86"/>
                    <a:pt x="297" y="102"/>
                    <a:pt x="335" y="160"/>
                  </a:cubicBezTo>
                  <a:cubicBezTo>
                    <a:pt x="373" y="218"/>
                    <a:pt x="357" y="296"/>
                    <a:pt x="299" y="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353" y="112"/>
              <a:ext cx="891" cy="891"/>
            </a:xfrm>
            <a:custGeom>
              <a:avLst/>
              <a:gdLst>
                <a:gd name="T0" fmla="*/ 438 w 454"/>
                <a:gd name="T1" fmla="*/ 165 h 454"/>
                <a:gd name="T2" fmla="*/ 396 w 454"/>
                <a:gd name="T3" fmla="*/ 167 h 454"/>
                <a:gd name="T4" fmla="*/ 378 w 454"/>
                <a:gd name="T5" fmla="*/ 131 h 454"/>
                <a:gd name="T6" fmla="*/ 348 w 454"/>
                <a:gd name="T7" fmla="*/ 96 h 454"/>
                <a:gd name="T8" fmla="*/ 366 w 454"/>
                <a:gd name="T9" fmla="*/ 58 h 454"/>
                <a:gd name="T10" fmla="*/ 363 w 454"/>
                <a:gd name="T11" fmla="*/ 47 h 454"/>
                <a:gd name="T12" fmla="*/ 339 w 454"/>
                <a:gd name="T13" fmla="*/ 31 h 454"/>
                <a:gd name="T14" fmla="*/ 328 w 454"/>
                <a:gd name="T15" fmla="*/ 33 h 454"/>
                <a:gd name="T16" fmla="*/ 299 w 454"/>
                <a:gd name="T17" fmla="*/ 66 h 454"/>
                <a:gd name="T18" fmla="*/ 224 w 454"/>
                <a:gd name="T19" fmla="*/ 51 h 454"/>
                <a:gd name="T20" fmla="*/ 212 w 454"/>
                <a:gd name="T21" fmla="*/ 7 h 454"/>
                <a:gd name="T22" fmla="*/ 202 w 454"/>
                <a:gd name="T23" fmla="*/ 1 h 454"/>
                <a:gd name="T24" fmla="*/ 174 w 454"/>
                <a:gd name="T25" fmla="*/ 5 h 454"/>
                <a:gd name="T26" fmla="*/ 166 w 454"/>
                <a:gd name="T27" fmla="*/ 14 h 454"/>
                <a:gd name="T28" fmla="*/ 167 w 454"/>
                <a:gd name="T29" fmla="*/ 62 h 454"/>
                <a:gd name="T30" fmla="*/ 167 w 454"/>
                <a:gd name="T31" fmla="*/ 62 h 454"/>
                <a:gd name="T32" fmla="*/ 132 w 454"/>
                <a:gd name="T33" fmla="*/ 80 h 454"/>
                <a:gd name="T34" fmla="*/ 103 w 454"/>
                <a:gd name="T35" fmla="*/ 104 h 454"/>
                <a:gd name="T36" fmla="*/ 102 w 454"/>
                <a:gd name="T37" fmla="*/ 103 h 454"/>
                <a:gd name="T38" fmla="*/ 59 w 454"/>
                <a:gd name="T39" fmla="*/ 83 h 454"/>
                <a:gd name="T40" fmla="*/ 47 w 454"/>
                <a:gd name="T41" fmla="*/ 86 h 454"/>
                <a:gd name="T42" fmla="*/ 32 w 454"/>
                <a:gd name="T43" fmla="*/ 111 h 454"/>
                <a:gd name="T44" fmla="*/ 34 w 454"/>
                <a:gd name="T45" fmla="*/ 122 h 454"/>
                <a:gd name="T46" fmla="*/ 70 w 454"/>
                <a:gd name="T47" fmla="*/ 151 h 454"/>
                <a:gd name="T48" fmla="*/ 51 w 454"/>
                <a:gd name="T49" fmla="*/ 230 h 454"/>
                <a:gd name="T50" fmla="*/ 7 w 454"/>
                <a:gd name="T51" fmla="*/ 243 h 454"/>
                <a:gd name="T52" fmla="*/ 1 w 454"/>
                <a:gd name="T53" fmla="*/ 253 h 454"/>
                <a:gd name="T54" fmla="*/ 6 w 454"/>
                <a:gd name="T55" fmla="*/ 282 h 454"/>
                <a:gd name="T56" fmla="*/ 15 w 454"/>
                <a:gd name="T57" fmla="*/ 289 h 454"/>
                <a:gd name="T58" fmla="*/ 61 w 454"/>
                <a:gd name="T59" fmla="*/ 287 h 454"/>
                <a:gd name="T60" fmla="*/ 81 w 454"/>
                <a:gd name="T61" fmla="*/ 327 h 454"/>
                <a:gd name="T62" fmla="*/ 105 w 454"/>
                <a:gd name="T63" fmla="*/ 357 h 454"/>
                <a:gd name="T64" fmla="*/ 85 w 454"/>
                <a:gd name="T65" fmla="*/ 397 h 454"/>
                <a:gd name="T66" fmla="*/ 88 w 454"/>
                <a:gd name="T67" fmla="*/ 409 h 454"/>
                <a:gd name="T68" fmla="*/ 112 w 454"/>
                <a:gd name="T69" fmla="*/ 425 h 454"/>
                <a:gd name="T70" fmla="*/ 124 w 454"/>
                <a:gd name="T71" fmla="*/ 423 h 454"/>
                <a:gd name="T72" fmla="*/ 152 w 454"/>
                <a:gd name="T73" fmla="*/ 390 h 454"/>
                <a:gd name="T74" fmla="*/ 234 w 454"/>
                <a:gd name="T75" fmla="*/ 407 h 454"/>
                <a:gd name="T76" fmla="*/ 246 w 454"/>
                <a:gd name="T77" fmla="*/ 447 h 454"/>
                <a:gd name="T78" fmla="*/ 257 w 454"/>
                <a:gd name="T79" fmla="*/ 453 h 454"/>
                <a:gd name="T80" fmla="*/ 285 w 454"/>
                <a:gd name="T81" fmla="*/ 448 h 454"/>
                <a:gd name="T82" fmla="*/ 292 w 454"/>
                <a:gd name="T83" fmla="*/ 438 h 454"/>
                <a:gd name="T84" fmla="*/ 290 w 454"/>
                <a:gd name="T85" fmla="*/ 397 h 454"/>
                <a:gd name="T86" fmla="*/ 327 w 454"/>
                <a:gd name="T87" fmla="*/ 378 h 454"/>
                <a:gd name="T88" fmla="*/ 357 w 454"/>
                <a:gd name="T89" fmla="*/ 353 h 454"/>
                <a:gd name="T90" fmla="*/ 394 w 454"/>
                <a:gd name="T91" fmla="*/ 372 h 454"/>
                <a:gd name="T92" fmla="*/ 405 w 454"/>
                <a:gd name="T93" fmla="*/ 369 h 454"/>
                <a:gd name="T94" fmla="*/ 421 w 454"/>
                <a:gd name="T95" fmla="*/ 345 h 454"/>
                <a:gd name="T96" fmla="*/ 419 w 454"/>
                <a:gd name="T97" fmla="*/ 333 h 454"/>
                <a:gd name="T98" fmla="*/ 389 w 454"/>
                <a:gd name="T99" fmla="*/ 307 h 454"/>
                <a:gd name="T100" fmla="*/ 407 w 454"/>
                <a:gd name="T101" fmla="*/ 223 h 454"/>
                <a:gd name="T102" fmla="*/ 446 w 454"/>
                <a:gd name="T103" fmla="*/ 211 h 454"/>
                <a:gd name="T104" fmla="*/ 453 w 454"/>
                <a:gd name="T105" fmla="*/ 201 h 454"/>
                <a:gd name="T106" fmla="*/ 447 w 454"/>
                <a:gd name="T107" fmla="*/ 173 h 454"/>
                <a:gd name="T108" fmla="*/ 438 w 454"/>
                <a:gd name="T109" fmla="*/ 165 h 454"/>
                <a:gd name="T110" fmla="*/ 299 w 454"/>
                <a:gd name="T111" fmla="*/ 334 h 454"/>
                <a:gd name="T112" fmla="*/ 124 w 454"/>
                <a:gd name="T113" fmla="*/ 298 h 454"/>
                <a:gd name="T114" fmla="*/ 160 w 454"/>
                <a:gd name="T115" fmla="*/ 124 h 454"/>
                <a:gd name="T116" fmla="*/ 335 w 454"/>
                <a:gd name="T117" fmla="*/ 160 h 454"/>
                <a:gd name="T118" fmla="*/ 299 w 454"/>
                <a:gd name="T119" fmla="*/ 3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4" h="454">
                  <a:moveTo>
                    <a:pt x="438" y="165"/>
                  </a:moveTo>
                  <a:cubicBezTo>
                    <a:pt x="396" y="167"/>
                    <a:pt x="396" y="167"/>
                    <a:pt x="396" y="167"/>
                  </a:cubicBezTo>
                  <a:cubicBezTo>
                    <a:pt x="392" y="155"/>
                    <a:pt x="386" y="143"/>
                    <a:pt x="378" y="131"/>
                  </a:cubicBezTo>
                  <a:cubicBezTo>
                    <a:pt x="369" y="118"/>
                    <a:pt x="359" y="106"/>
                    <a:pt x="348" y="96"/>
                  </a:cubicBezTo>
                  <a:cubicBezTo>
                    <a:pt x="366" y="58"/>
                    <a:pt x="366" y="58"/>
                    <a:pt x="366" y="58"/>
                  </a:cubicBezTo>
                  <a:cubicBezTo>
                    <a:pt x="368" y="54"/>
                    <a:pt x="367" y="49"/>
                    <a:pt x="363" y="47"/>
                  </a:cubicBezTo>
                  <a:cubicBezTo>
                    <a:pt x="339" y="31"/>
                    <a:pt x="339" y="31"/>
                    <a:pt x="339" y="31"/>
                  </a:cubicBezTo>
                  <a:cubicBezTo>
                    <a:pt x="336" y="28"/>
                    <a:pt x="331" y="29"/>
                    <a:pt x="328" y="33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76" y="55"/>
                    <a:pt x="250" y="51"/>
                    <a:pt x="224" y="51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11" y="3"/>
                    <a:pt x="206" y="0"/>
                    <a:pt x="202" y="1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69" y="5"/>
                    <a:pt x="166" y="9"/>
                    <a:pt x="166" y="14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55" y="67"/>
                    <a:pt x="143" y="73"/>
                    <a:pt x="132" y="80"/>
                  </a:cubicBezTo>
                  <a:cubicBezTo>
                    <a:pt x="121" y="87"/>
                    <a:pt x="112" y="95"/>
                    <a:pt x="103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5" y="81"/>
                    <a:pt x="49" y="83"/>
                    <a:pt x="47" y="8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0" y="114"/>
                    <a:pt x="31" y="119"/>
                    <a:pt x="34" y="122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58" y="175"/>
                    <a:pt x="51" y="202"/>
                    <a:pt x="51" y="230"/>
                  </a:cubicBezTo>
                  <a:cubicBezTo>
                    <a:pt x="7" y="243"/>
                    <a:pt x="7" y="243"/>
                    <a:pt x="7" y="243"/>
                  </a:cubicBezTo>
                  <a:cubicBezTo>
                    <a:pt x="3" y="245"/>
                    <a:pt x="0" y="249"/>
                    <a:pt x="1" y="253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6" y="286"/>
                    <a:pt x="11" y="289"/>
                    <a:pt x="15" y="289"/>
                  </a:cubicBezTo>
                  <a:cubicBezTo>
                    <a:pt x="61" y="287"/>
                    <a:pt x="61" y="287"/>
                    <a:pt x="61" y="287"/>
                  </a:cubicBezTo>
                  <a:cubicBezTo>
                    <a:pt x="66" y="301"/>
                    <a:pt x="72" y="314"/>
                    <a:pt x="81" y="327"/>
                  </a:cubicBezTo>
                  <a:cubicBezTo>
                    <a:pt x="88" y="338"/>
                    <a:pt x="96" y="348"/>
                    <a:pt x="105" y="357"/>
                  </a:cubicBezTo>
                  <a:cubicBezTo>
                    <a:pt x="85" y="397"/>
                    <a:pt x="85" y="397"/>
                    <a:pt x="85" y="397"/>
                  </a:cubicBezTo>
                  <a:cubicBezTo>
                    <a:pt x="83" y="402"/>
                    <a:pt x="84" y="407"/>
                    <a:pt x="88" y="409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6" y="427"/>
                    <a:pt x="121" y="426"/>
                    <a:pt x="124" y="423"/>
                  </a:cubicBezTo>
                  <a:cubicBezTo>
                    <a:pt x="152" y="390"/>
                    <a:pt x="152" y="390"/>
                    <a:pt x="152" y="390"/>
                  </a:cubicBezTo>
                  <a:cubicBezTo>
                    <a:pt x="178" y="402"/>
                    <a:pt x="206" y="408"/>
                    <a:pt x="234" y="407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8" y="451"/>
                    <a:pt x="252" y="454"/>
                    <a:pt x="257" y="453"/>
                  </a:cubicBezTo>
                  <a:cubicBezTo>
                    <a:pt x="285" y="448"/>
                    <a:pt x="285" y="448"/>
                    <a:pt x="285" y="448"/>
                  </a:cubicBezTo>
                  <a:cubicBezTo>
                    <a:pt x="289" y="447"/>
                    <a:pt x="292" y="443"/>
                    <a:pt x="292" y="438"/>
                  </a:cubicBezTo>
                  <a:cubicBezTo>
                    <a:pt x="290" y="397"/>
                    <a:pt x="290" y="397"/>
                    <a:pt x="290" y="397"/>
                  </a:cubicBezTo>
                  <a:cubicBezTo>
                    <a:pt x="303" y="392"/>
                    <a:pt x="315" y="386"/>
                    <a:pt x="327" y="378"/>
                  </a:cubicBezTo>
                  <a:cubicBezTo>
                    <a:pt x="338" y="371"/>
                    <a:pt x="348" y="362"/>
                    <a:pt x="357" y="353"/>
                  </a:cubicBezTo>
                  <a:cubicBezTo>
                    <a:pt x="394" y="372"/>
                    <a:pt x="394" y="372"/>
                    <a:pt x="394" y="372"/>
                  </a:cubicBezTo>
                  <a:cubicBezTo>
                    <a:pt x="398" y="374"/>
                    <a:pt x="403" y="372"/>
                    <a:pt x="405" y="369"/>
                  </a:cubicBezTo>
                  <a:cubicBezTo>
                    <a:pt x="421" y="345"/>
                    <a:pt x="421" y="345"/>
                    <a:pt x="421" y="345"/>
                  </a:cubicBezTo>
                  <a:cubicBezTo>
                    <a:pt x="424" y="341"/>
                    <a:pt x="423" y="336"/>
                    <a:pt x="419" y="333"/>
                  </a:cubicBezTo>
                  <a:cubicBezTo>
                    <a:pt x="389" y="307"/>
                    <a:pt x="389" y="307"/>
                    <a:pt x="389" y="307"/>
                  </a:cubicBezTo>
                  <a:cubicBezTo>
                    <a:pt x="402" y="281"/>
                    <a:pt x="408" y="252"/>
                    <a:pt x="407" y="223"/>
                  </a:cubicBezTo>
                  <a:cubicBezTo>
                    <a:pt x="446" y="211"/>
                    <a:pt x="446" y="211"/>
                    <a:pt x="446" y="211"/>
                  </a:cubicBezTo>
                  <a:cubicBezTo>
                    <a:pt x="451" y="210"/>
                    <a:pt x="454" y="205"/>
                    <a:pt x="453" y="201"/>
                  </a:cubicBezTo>
                  <a:cubicBezTo>
                    <a:pt x="447" y="173"/>
                    <a:pt x="447" y="173"/>
                    <a:pt x="447" y="173"/>
                  </a:cubicBezTo>
                  <a:cubicBezTo>
                    <a:pt x="447" y="168"/>
                    <a:pt x="443" y="165"/>
                    <a:pt x="438" y="165"/>
                  </a:cubicBezTo>
                  <a:close/>
                  <a:moveTo>
                    <a:pt x="299" y="334"/>
                  </a:moveTo>
                  <a:cubicBezTo>
                    <a:pt x="240" y="373"/>
                    <a:pt x="162" y="357"/>
                    <a:pt x="124" y="298"/>
                  </a:cubicBezTo>
                  <a:cubicBezTo>
                    <a:pt x="86" y="240"/>
                    <a:pt x="102" y="162"/>
                    <a:pt x="160" y="124"/>
                  </a:cubicBezTo>
                  <a:cubicBezTo>
                    <a:pt x="218" y="86"/>
                    <a:pt x="296" y="102"/>
                    <a:pt x="335" y="160"/>
                  </a:cubicBezTo>
                  <a:cubicBezTo>
                    <a:pt x="373" y="218"/>
                    <a:pt x="357" y="296"/>
                    <a:pt x="299" y="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803" y="672"/>
              <a:ext cx="840" cy="840"/>
            </a:xfrm>
            <a:custGeom>
              <a:avLst/>
              <a:gdLst>
                <a:gd name="T0" fmla="*/ 413 w 428"/>
                <a:gd name="T1" fmla="*/ 156 h 428"/>
                <a:gd name="T2" fmla="*/ 374 w 428"/>
                <a:gd name="T3" fmla="*/ 158 h 428"/>
                <a:gd name="T4" fmla="*/ 357 w 428"/>
                <a:gd name="T5" fmla="*/ 124 h 428"/>
                <a:gd name="T6" fmla="*/ 328 w 428"/>
                <a:gd name="T7" fmla="*/ 91 h 428"/>
                <a:gd name="T8" fmla="*/ 345 w 428"/>
                <a:gd name="T9" fmla="*/ 55 h 428"/>
                <a:gd name="T10" fmla="*/ 343 w 428"/>
                <a:gd name="T11" fmla="*/ 44 h 428"/>
                <a:gd name="T12" fmla="*/ 320 w 428"/>
                <a:gd name="T13" fmla="*/ 29 h 428"/>
                <a:gd name="T14" fmla="*/ 309 w 428"/>
                <a:gd name="T15" fmla="*/ 31 h 428"/>
                <a:gd name="T16" fmla="*/ 282 w 428"/>
                <a:gd name="T17" fmla="*/ 62 h 428"/>
                <a:gd name="T18" fmla="*/ 211 w 428"/>
                <a:gd name="T19" fmla="*/ 48 h 428"/>
                <a:gd name="T20" fmla="*/ 200 w 428"/>
                <a:gd name="T21" fmla="*/ 7 h 428"/>
                <a:gd name="T22" fmla="*/ 190 w 428"/>
                <a:gd name="T23" fmla="*/ 0 h 428"/>
                <a:gd name="T24" fmla="*/ 163 w 428"/>
                <a:gd name="T25" fmla="*/ 4 h 428"/>
                <a:gd name="T26" fmla="*/ 156 w 428"/>
                <a:gd name="T27" fmla="*/ 13 h 428"/>
                <a:gd name="T28" fmla="*/ 158 w 428"/>
                <a:gd name="T29" fmla="*/ 58 h 428"/>
                <a:gd name="T30" fmla="*/ 158 w 428"/>
                <a:gd name="T31" fmla="*/ 59 h 428"/>
                <a:gd name="T32" fmla="*/ 124 w 428"/>
                <a:gd name="T33" fmla="*/ 76 h 428"/>
                <a:gd name="T34" fmla="*/ 97 w 428"/>
                <a:gd name="T35" fmla="*/ 98 h 428"/>
                <a:gd name="T36" fmla="*/ 96 w 428"/>
                <a:gd name="T37" fmla="*/ 97 h 428"/>
                <a:gd name="T38" fmla="*/ 55 w 428"/>
                <a:gd name="T39" fmla="*/ 78 h 428"/>
                <a:gd name="T40" fmla="*/ 44 w 428"/>
                <a:gd name="T41" fmla="*/ 81 h 428"/>
                <a:gd name="T42" fmla="*/ 30 w 428"/>
                <a:gd name="T43" fmla="*/ 104 h 428"/>
                <a:gd name="T44" fmla="*/ 32 w 428"/>
                <a:gd name="T45" fmla="*/ 115 h 428"/>
                <a:gd name="T46" fmla="*/ 65 w 428"/>
                <a:gd name="T47" fmla="*/ 142 h 428"/>
                <a:gd name="T48" fmla="*/ 48 w 428"/>
                <a:gd name="T49" fmla="*/ 216 h 428"/>
                <a:gd name="T50" fmla="*/ 7 w 428"/>
                <a:gd name="T51" fmla="*/ 229 h 428"/>
                <a:gd name="T52" fmla="*/ 1 w 428"/>
                <a:gd name="T53" fmla="*/ 239 h 428"/>
                <a:gd name="T54" fmla="*/ 5 w 428"/>
                <a:gd name="T55" fmla="*/ 266 h 428"/>
                <a:gd name="T56" fmla="*/ 14 w 428"/>
                <a:gd name="T57" fmla="*/ 273 h 428"/>
                <a:gd name="T58" fmla="*/ 57 w 428"/>
                <a:gd name="T59" fmla="*/ 270 h 428"/>
                <a:gd name="T60" fmla="*/ 76 w 428"/>
                <a:gd name="T61" fmla="*/ 308 h 428"/>
                <a:gd name="T62" fmla="*/ 99 w 428"/>
                <a:gd name="T63" fmla="*/ 336 h 428"/>
                <a:gd name="T64" fmla="*/ 80 w 428"/>
                <a:gd name="T65" fmla="*/ 375 h 428"/>
                <a:gd name="T66" fmla="*/ 83 w 428"/>
                <a:gd name="T67" fmla="*/ 386 h 428"/>
                <a:gd name="T68" fmla="*/ 106 w 428"/>
                <a:gd name="T69" fmla="*/ 401 h 428"/>
                <a:gd name="T70" fmla="*/ 117 w 428"/>
                <a:gd name="T71" fmla="*/ 399 h 428"/>
                <a:gd name="T72" fmla="*/ 143 w 428"/>
                <a:gd name="T73" fmla="*/ 368 h 428"/>
                <a:gd name="T74" fmla="*/ 221 w 428"/>
                <a:gd name="T75" fmla="*/ 384 h 428"/>
                <a:gd name="T76" fmla="*/ 232 w 428"/>
                <a:gd name="T77" fmla="*/ 421 h 428"/>
                <a:gd name="T78" fmla="*/ 242 w 428"/>
                <a:gd name="T79" fmla="*/ 427 h 428"/>
                <a:gd name="T80" fmla="*/ 269 w 428"/>
                <a:gd name="T81" fmla="*/ 422 h 428"/>
                <a:gd name="T82" fmla="*/ 275 w 428"/>
                <a:gd name="T83" fmla="*/ 413 h 428"/>
                <a:gd name="T84" fmla="*/ 273 w 428"/>
                <a:gd name="T85" fmla="*/ 374 h 428"/>
                <a:gd name="T86" fmla="*/ 308 w 428"/>
                <a:gd name="T87" fmla="*/ 357 h 428"/>
                <a:gd name="T88" fmla="*/ 337 w 428"/>
                <a:gd name="T89" fmla="*/ 333 h 428"/>
                <a:gd name="T90" fmla="*/ 371 w 428"/>
                <a:gd name="T91" fmla="*/ 350 h 428"/>
                <a:gd name="T92" fmla="*/ 382 w 428"/>
                <a:gd name="T93" fmla="*/ 348 h 428"/>
                <a:gd name="T94" fmla="*/ 397 w 428"/>
                <a:gd name="T95" fmla="*/ 325 h 428"/>
                <a:gd name="T96" fmla="*/ 395 w 428"/>
                <a:gd name="T97" fmla="*/ 314 h 428"/>
                <a:gd name="T98" fmla="*/ 367 w 428"/>
                <a:gd name="T99" fmla="*/ 290 h 428"/>
                <a:gd name="T100" fmla="*/ 384 w 428"/>
                <a:gd name="T101" fmla="*/ 210 h 428"/>
                <a:gd name="T102" fmla="*/ 421 w 428"/>
                <a:gd name="T103" fmla="*/ 199 h 428"/>
                <a:gd name="T104" fmla="*/ 427 w 428"/>
                <a:gd name="T105" fmla="*/ 190 h 428"/>
                <a:gd name="T106" fmla="*/ 422 w 428"/>
                <a:gd name="T107" fmla="*/ 163 h 428"/>
                <a:gd name="T108" fmla="*/ 413 w 428"/>
                <a:gd name="T109" fmla="*/ 156 h 428"/>
                <a:gd name="T110" fmla="*/ 281 w 428"/>
                <a:gd name="T111" fmla="*/ 315 h 428"/>
                <a:gd name="T112" fmla="*/ 117 w 428"/>
                <a:gd name="T113" fmla="*/ 281 h 428"/>
                <a:gd name="T114" fmla="*/ 151 w 428"/>
                <a:gd name="T115" fmla="*/ 117 h 428"/>
                <a:gd name="T116" fmla="*/ 316 w 428"/>
                <a:gd name="T117" fmla="*/ 151 h 428"/>
                <a:gd name="T118" fmla="*/ 281 w 428"/>
                <a:gd name="T119" fmla="*/ 31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8" h="428">
                  <a:moveTo>
                    <a:pt x="413" y="156"/>
                  </a:moveTo>
                  <a:cubicBezTo>
                    <a:pt x="374" y="158"/>
                    <a:pt x="374" y="158"/>
                    <a:pt x="374" y="158"/>
                  </a:cubicBezTo>
                  <a:cubicBezTo>
                    <a:pt x="369" y="146"/>
                    <a:pt x="364" y="135"/>
                    <a:pt x="357" y="124"/>
                  </a:cubicBezTo>
                  <a:cubicBezTo>
                    <a:pt x="348" y="111"/>
                    <a:pt x="339" y="100"/>
                    <a:pt x="328" y="91"/>
                  </a:cubicBezTo>
                  <a:cubicBezTo>
                    <a:pt x="345" y="55"/>
                    <a:pt x="345" y="55"/>
                    <a:pt x="345" y="55"/>
                  </a:cubicBezTo>
                  <a:cubicBezTo>
                    <a:pt x="347" y="51"/>
                    <a:pt x="346" y="46"/>
                    <a:pt x="343" y="44"/>
                  </a:cubicBezTo>
                  <a:cubicBezTo>
                    <a:pt x="320" y="29"/>
                    <a:pt x="320" y="29"/>
                    <a:pt x="320" y="29"/>
                  </a:cubicBezTo>
                  <a:cubicBezTo>
                    <a:pt x="317" y="27"/>
                    <a:pt x="312" y="27"/>
                    <a:pt x="309" y="31"/>
                  </a:cubicBezTo>
                  <a:cubicBezTo>
                    <a:pt x="282" y="62"/>
                    <a:pt x="282" y="62"/>
                    <a:pt x="282" y="62"/>
                  </a:cubicBezTo>
                  <a:cubicBezTo>
                    <a:pt x="260" y="52"/>
                    <a:pt x="236" y="48"/>
                    <a:pt x="211" y="48"/>
                  </a:cubicBezTo>
                  <a:cubicBezTo>
                    <a:pt x="200" y="7"/>
                    <a:pt x="200" y="7"/>
                    <a:pt x="200" y="7"/>
                  </a:cubicBezTo>
                  <a:cubicBezTo>
                    <a:pt x="199" y="2"/>
                    <a:pt x="194" y="0"/>
                    <a:pt x="190" y="0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59" y="5"/>
                    <a:pt x="156" y="9"/>
                    <a:pt x="156" y="13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46" y="63"/>
                    <a:pt x="135" y="69"/>
                    <a:pt x="124" y="76"/>
                  </a:cubicBezTo>
                  <a:cubicBezTo>
                    <a:pt x="114" y="82"/>
                    <a:pt x="105" y="90"/>
                    <a:pt x="97" y="98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1" y="76"/>
                    <a:pt x="46" y="78"/>
                    <a:pt x="44" y="81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28" y="108"/>
                    <a:pt x="29" y="113"/>
                    <a:pt x="32" y="115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54" y="165"/>
                    <a:pt x="48" y="191"/>
                    <a:pt x="48" y="216"/>
                  </a:cubicBezTo>
                  <a:cubicBezTo>
                    <a:pt x="7" y="229"/>
                    <a:pt x="7" y="229"/>
                    <a:pt x="7" y="229"/>
                  </a:cubicBezTo>
                  <a:cubicBezTo>
                    <a:pt x="2" y="231"/>
                    <a:pt x="0" y="235"/>
                    <a:pt x="1" y="239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6" y="270"/>
                    <a:pt x="10" y="273"/>
                    <a:pt x="14" y="273"/>
                  </a:cubicBezTo>
                  <a:cubicBezTo>
                    <a:pt x="57" y="270"/>
                    <a:pt x="57" y="270"/>
                    <a:pt x="57" y="270"/>
                  </a:cubicBezTo>
                  <a:cubicBezTo>
                    <a:pt x="62" y="283"/>
                    <a:pt x="68" y="296"/>
                    <a:pt x="76" y="308"/>
                  </a:cubicBezTo>
                  <a:cubicBezTo>
                    <a:pt x="83" y="319"/>
                    <a:pt x="90" y="328"/>
                    <a:pt x="99" y="336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78" y="379"/>
                    <a:pt x="79" y="384"/>
                    <a:pt x="83" y="386"/>
                  </a:cubicBezTo>
                  <a:cubicBezTo>
                    <a:pt x="106" y="401"/>
                    <a:pt x="106" y="401"/>
                    <a:pt x="106" y="401"/>
                  </a:cubicBezTo>
                  <a:cubicBezTo>
                    <a:pt x="109" y="403"/>
                    <a:pt x="114" y="402"/>
                    <a:pt x="117" y="399"/>
                  </a:cubicBezTo>
                  <a:cubicBezTo>
                    <a:pt x="143" y="368"/>
                    <a:pt x="143" y="368"/>
                    <a:pt x="143" y="368"/>
                  </a:cubicBezTo>
                  <a:cubicBezTo>
                    <a:pt x="168" y="379"/>
                    <a:pt x="194" y="385"/>
                    <a:pt x="221" y="384"/>
                  </a:cubicBezTo>
                  <a:cubicBezTo>
                    <a:pt x="232" y="421"/>
                    <a:pt x="232" y="421"/>
                    <a:pt x="232" y="421"/>
                  </a:cubicBezTo>
                  <a:cubicBezTo>
                    <a:pt x="234" y="426"/>
                    <a:pt x="238" y="428"/>
                    <a:pt x="242" y="427"/>
                  </a:cubicBezTo>
                  <a:cubicBezTo>
                    <a:pt x="269" y="422"/>
                    <a:pt x="269" y="422"/>
                    <a:pt x="269" y="422"/>
                  </a:cubicBezTo>
                  <a:cubicBezTo>
                    <a:pt x="273" y="422"/>
                    <a:pt x="276" y="418"/>
                    <a:pt x="275" y="413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85" y="370"/>
                    <a:pt x="297" y="364"/>
                    <a:pt x="308" y="357"/>
                  </a:cubicBezTo>
                  <a:cubicBezTo>
                    <a:pt x="319" y="350"/>
                    <a:pt x="328" y="342"/>
                    <a:pt x="337" y="333"/>
                  </a:cubicBezTo>
                  <a:cubicBezTo>
                    <a:pt x="371" y="350"/>
                    <a:pt x="371" y="350"/>
                    <a:pt x="371" y="350"/>
                  </a:cubicBezTo>
                  <a:cubicBezTo>
                    <a:pt x="375" y="352"/>
                    <a:pt x="380" y="351"/>
                    <a:pt x="382" y="348"/>
                  </a:cubicBezTo>
                  <a:cubicBezTo>
                    <a:pt x="397" y="325"/>
                    <a:pt x="397" y="325"/>
                    <a:pt x="397" y="325"/>
                  </a:cubicBezTo>
                  <a:cubicBezTo>
                    <a:pt x="400" y="322"/>
                    <a:pt x="399" y="317"/>
                    <a:pt x="395" y="314"/>
                  </a:cubicBezTo>
                  <a:cubicBezTo>
                    <a:pt x="367" y="290"/>
                    <a:pt x="367" y="290"/>
                    <a:pt x="367" y="290"/>
                  </a:cubicBezTo>
                  <a:cubicBezTo>
                    <a:pt x="379" y="265"/>
                    <a:pt x="385" y="238"/>
                    <a:pt x="384" y="210"/>
                  </a:cubicBezTo>
                  <a:cubicBezTo>
                    <a:pt x="421" y="199"/>
                    <a:pt x="421" y="199"/>
                    <a:pt x="421" y="199"/>
                  </a:cubicBezTo>
                  <a:cubicBezTo>
                    <a:pt x="425" y="198"/>
                    <a:pt x="428" y="193"/>
                    <a:pt x="427" y="190"/>
                  </a:cubicBezTo>
                  <a:cubicBezTo>
                    <a:pt x="422" y="163"/>
                    <a:pt x="422" y="163"/>
                    <a:pt x="422" y="163"/>
                  </a:cubicBezTo>
                  <a:cubicBezTo>
                    <a:pt x="422" y="159"/>
                    <a:pt x="418" y="156"/>
                    <a:pt x="413" y="156"/>
                  </a:cubicBezTo>
                  <a:close/>
                  <a:moveTo>
                    <a:pt x="281" y="315"/>
                  </a:moveTo>
                  <a:cubicBezTo>
                    <a:pt x="227" y="352"/>
                    <a:pt x="153" y="336"/>
                    <a:pt x="117" y="281"/>
                  </a:cubicBezTo>
                  <a:cubicBezTo>
                    <a:pt x="81" y="227"/>
                    <a:pt x="96" y="153"/>
                    <a:pt x="151" y="117"/>
                  </a:cubicBezTo>
                  <a:cubicBezTo>
                    <a:pt x="206" y="81"/>
                    <a:pt x="279" y="96"/>
                    <a:pt x="316" y="151"/>
                  </a:cubicBezTo>
                  <a:cubicBezTo>
                    <a:pt x="352" y="206"/>
                    <a:pt x="336" y="279"/>
                    <a:pt x="281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795" y="677"/>
              <a:ext cx="840" cy="843"/>
            </a:xfrm>
            <a:custGeom>
              <a:avLst/>
              <a:gdLst>
                <a:gd name="T0" fmla="*/ 413 w 428"/>
                <a:gd name="T1" fmla="*/ 157 h 429"/>
                <a:gd name="T2" fmla="*/ 374 w 428"/>
                <a:gd name="T3" fmla="*/ 159 h 429"/>
                <a:gd name="T4" fmla="*/ 357 w 428"/>
                <a:gd name="T5" fmla="*/ 125 h 429"/>
                <a:gd name="T6" fmla="*/ 328 w 428"/>
                <a:gd name="T7" fmla="*/ 91 h 429"/>
                <a:gd name="T8" fmla="*/ 346 w 428"/>
                <a:gd name="T9" fmla="*/ 56 h 429"/>
                <a:gd name="T10" fmla="*/ 343 w 428"/>
                <a:gd name="T11" fmla="*/ 45 h 429"/>
                <a:gd name="T12" fmla="*/ 320 w 428"/>
                <a:gd name="T13" fmla="*/ 30 h 429"/>
                <a:gd name="T14" fmla="*/ 309 w 428"/>
                <a:gd name="T15" fmla="*/ 32 h 429"/>
                <a:gd name="T16" fmla="*/ 282 w 428"/>
                <a:gd name="T17" fmla="*/ 63 h 429"/>
                <a:gd name="T18" fmla="*/ 212 w 428"/>
                <a:gd name="T19" fmla="*/ 49 h 429"/>
                <a:gd name="T20" fmla="*/ 200 w 428"/>
                <a:gd name="T21" fmla="*/ 7 h 429"/>
                <a:gd name="T22" fmla="*/ 191 w 428"/>
                <a:gd name="T23" fmla="*/ 1 h 429"/>
                <a:gd name="T24" fmla="*/ 164 w 428"/>
                <a:gd name="T25" fmla="*/ 5 h 429"/>
                <a:gd name="T26" fmla="*/ 157 w 428"/>
                <a:gd name="T27" fmla="*/ 14 h 429"/>
                <a:gd name="T28" fmla="*/ 158 w 428"/>
                <a:gd name="T29" fmla="*/ 59 h 429"/>
                <a:gd name="T30" fmla="*/ 158 w 428"/>
                <a:gd name="T31" fmla="*/ 60 h 429"/>
                <a:gd name="T32" fmla="*/ 124 w 428"/>
                <a:gd name="T33" fmla="*/ 77 h 429"/>
                <a:gd name="T34" fmla="*/ 97 w 428"/>
                <a:gd name="T35" fmla="*/ 99 h 429"/>
                <a:gd name="T36" fmla="*/ 97 w 428"/>
                <a:gd name="T37" fmla="*/ 98 h 429"/>
                <a:gd name="T38" fmla="*/ 56 w 428"/>
                <a:gd name="T39" fmla="*/ 79 h 429"/>
                <a:gd name="T40" fmla="*/ 45 w 428"/>
                <a:gd name="T41" fmla="*/ 82 h 429"/>
                <a:gd name="T42" fmla="*/ 30 w 428"/>
                <a:gd name="T43" fmla="*/ 105 h 429"/>
                <a:gd name="T44" fmla="*/ 32 w 428"/>
                <a:gd name="T45" fmla="*/ 116 h 429"/>
                <a:gd name="T46" fmla="*/ 66 w 428"/>
                <a:gd name="T47" fmla="*/ 143 h 429"/>
                <a:gd name="T48" fmla="*/ 48 w 428"/>
                <a:gd name="T49" fmla="*/ 217 h 429"/>
                <a:gd name="T50" fmla="*/ 7 w 428"/>
                <a:gd name="T51" fmla="*/ 230 h 429"/>
                <a:gd name="T52" fmla="*/ 1 w 428"/>
                <a:gd name="T53" fmla="*/ 240 h 429"/>
                <a:gd name="T54" fmla="*/ 6 w 428"/>
                <a:gd name="T55" fmla="*/ 266 h 429"/>
                <a:gd name="T56" fmla="*/ 14 w 428"/>
                <a:gd name="T57" fmla="*/ 273 h 429"/>
                <a:gd name="T58" fmla="*/ 57 w 428"/>
                <a:gd name="T59" fmla="*/ 271 h 429"/>
                <a:gd name="T60" fmla="*/ 76 w 428"/>
                <a:gd name="T61" fmla="*/ 309 h 429"/>
                <a:gd name="T62" fmla="*/ 99 w 428"/>
                <a:gd name="T63" fmla="*/ 337 h 429"/>
                <a:gd name="T64" fmla="*/ 80 w 428"/>
                <a:gd name="T65" fmla="*/ 375 h 429"/>
                <a:gd name="T66" fmla="*/ 83 w 428"/>
                <a:gd name="T67" fmla="*/ 386 h 429"/>
                <a:gd name="T68" fmla="*/ 106 w 428"/>
                <a:gd name="T69" fmla="*/ 401 h 429"/>
                <a:gd name="T70" fmla="*/ 117 w 428"/>
                <a:gd name="T71" fmla="*/ 400 h 429"/>
                <a:gd name="T72" fmla="*/ 144 w 428"/>
                <a:gd name="T73" fmla="*/ 368 h 429"/>
                <a:gd name="T74" fmla="*/ 221 w 428"/>
                <a:gd name="T75" fmla="*/ 385 h 429"/>
                <a:gd name="T76" fmla="*/ 232 w 428"/>
                <a:gd name="T77" fmla="*/ 422 h 429"/>
                <a:gd name="T78" fmla="*/ 242 w 428"/>
                <a:gd name="T79" fmla="*/ 428 h 429"/>
                <a:gd name="T80" fmla="*/ 269 w 428"/>
                <a:gd name="T81" fmla="*/ 423 h 429"/>
                <a:gd name="T82" fmla="*/ 276 w 428"/>
                <a:gd name="T83" fmla="*/ 414 h 429"/>
                <a:gd name="T84" fmla="*/ 273 w 428"/>
                <a:gd name="T85" fmla="*/ 375 h 429"/>
                <a:gd name="T86" fmla="*/ 309 w 428"/>
                <a:gd name="T87" fmla="*/ 357 h 429"/>
                <a:gd name="T88" fmla="*/ 337 w 428"/>
                <a:gd name="T89" fmla="*/ 334 h 429"/>
                <a:gd name="T90" fmla="*/ 371 w 428"/>
                <a:gd name="T91" fmla="*/ 351 h 429"/>
                <a:gd name="T92" fmla="*/ 382 w 428"/>
                <a:gd name="T93" fmla="*/ 349 h 429"/>
                <a:gd name="T94" fmla="*/ 397 w 428"/>
                <a:gd name="T95" fmla="*/ 326 h 429"/>
                <a:gd name="T96" fmla="*/ 396 w 428"/>
                <a:gd name="T97" fmla="*/ 315 h 429"/>
                <a:gd name="T98" fmla="*/ 367 w 428"/>
                <a:gd name="T99" fmla="*/ 290 h 429"/>
                <a:gd name="T100" fmla="*/ 384 w 428"/>
                <a:gd name="T101" fmla="*/ 211 h 429"/>
                <a:gd name="T102" fmla="*/ 421 w 428"/>
                <a:gd name="T103" fmla="*/ 200 h 429"/>
                <a:gd name="T104" fmla="*/ 427 w 428"/>
                <a:gd name="T105" fmla="*/ 190 h 429"/>
                <a:gd name="T106" fmla="*/ 422 w 428"/>
                <a:gd name="T107" fmla="*/ 163 h 429"/>
                <a:gd name="T108" fmla="*/ 413 w 428"/>
                <a:gd name="T109" fmla="*/ 157 h 429"/>
                <a:gd name="T110" fmla="*/ 282 w 428"/>
                <a:gd name="T111" fmla="*/ 316 h 429"/>
                <a:gd name="T112" fmla="*/ 117 w 428"/>
                <a:gd name="T113" fmla="*/ 282 h 429"/>
                <a:gd name="T114" fmla="*/ 151 w 428"/>
                <a:gd name="T115" fmla="*/ 118 h 429"/>
                <a:gd name="T116" fmla="*/ 316 w 428"/>
                <a:gd name="T117" fmla="*/ 152 h 429"/>
                <a:gd name="T118" fmla="*/ 282 w 428"/>
                <a:gd name="T119" fmla="*/ 31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8" h="429">
                  <a:moveTo>
                    <a:pt x="413" y="157"/>
                  </a:moveTo>
                  <a:cubicBezTo>
                    <a:pt x="374" y="159"/>
                    <a:pt x="374" y="159"/>
                    <a:pt x="374" y="159"/>
                  </a:cubicBezTo>
                  <a:cubicBezTo>
                    <a:pt x="370" y="147"/>
                    <a:pt x="364" y="136"/>
                    <a:pt x="357" y="125"/>
                  </a:cubicBezTo>
                  <a:cubicBezTo>
                    <a:pt x="348" y="112"/>
                    <a:pt x="339" y="101"/>
                    <a:pt x="328" y="91"/>
                  </a:cubicBezTo>
                  <a:cubicBezTo>
                    <a:pt x="346" y="56"/>
                    <a:pt x="346" y="56"/>
                    <a:pt x="346" y="56"/>
                  </a:cubicBezTo>
                  <a:cubicBezTo>
                    <a:pt x="348" y="52"/>
                    <a:pt x="346" y="47"/>
                    <a:pt x="343" y="45"/>
                  </a:cubicBezTo>
                  <a:cubicBezTo>
                    <a:pt x="320" y="30"/>
                    <a:pt x="320" y="30"/>
                    <a:pt x="320" y="30"/>
                  </a:cubicBezTo>
                  <a:cubicBezTo>
                    <a:pt x="317" y="27"/>
                    <a:pt x="312" y="28"/>
                    <a:pt x="309" y="32"/>
                  </a:cubicBezTo>
                  <a:cubicBezTo>
                    <a:pt x="282" y="63"/>
                    <a:pt x="282" y="63"/>
                    <a:pt x="282" y="63"/>
                  </a:cubicBezTo>
                  <a:cubicBezTo>
                    <a:pt x="260" y="53"/>
                    <a:pt x="236" y="48"/>
                    <a:pt x="212" y="49"/>
                  </a:cubicBezTo>
                  <a:cubicBezTo>
                    <a:pt x="200" y="7"/>
                    <a:pt x="200" y="7"/>
                    <a:pt x="200" y="7"/>
                  </a:cubicBezTo>
                  <a:cubicBezTo>
                    <a:pt x="199" y="3"/>
                    <a:pt x="195" y="0"/>
                    <a:pt x="191" y="1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0" y="6"/>
                    <a:pt x="156" y="10"/>
                    <a:pt x="157" y="14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46" y="64"/>
                    <a:pt x="135" y="70"/>
                    <a:pt x="124" y="77"/>
                  </a:cubicBezTo>
                  <a:cubicBezTo>
                    <a:pt x="114" y="83"/>
                    <a:pt x="105" y="90"/>
                    <a:pt x="97" y="9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1" y="77"/>
                    <a:pt x="47" y="79"/>
                    <a:pt x="45" y="82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8" y="108"/>
                    <a:pt x="29" y="113"/>
                    <a:pt x="32" y="116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54" y="166"/>
                    <a:pt x="48" y="192"/>
                    <a:pt x="48" y="217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3" y="232"/>
                    <a:pt x="0" y="236"/>
                    <a:pt x="1" y="240"/>
                  </a:cubicBezTo>
                  <a:cubicBezTo>
                    <a:pt x="6" y="266"/>
                    <a:pt x="6" y="266"/>
                    <a:pt x="6" y="266"/>
                  </a:cubicBezTo>
                  <a:cubicBezTo>
                    <a:pt x="6" y="270"/>
                    <a:pt x="10" y="274"/>
                    <a:pt x="14" y="273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62" y="284"/>
                    <a:pt x="68" y="297"/>
                    <a:pt x="76" y="309"/>
                  </a:cubicBezTo>
                  <a:cubicBezTo>
                    <a:pt x="83" y="320"/>
                    <a:pt x="91" y="329"/>
                    <a:pt x="99" y="337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78" y="380"/>
                    <a:pt x="80" y="384"/>
                    <a:pt x="83" y="386"/>
                  </a:cubicBezTo>
                  <a:cubicBezTo>
                    <a:pt x="106" y="401"/>
                    <a:pt x="106" y="401"/>
                    <a:pt x="106" y="401"/>
                  </a:cubicBezTo>
                  <a:cubicBezTo>
                    <a:pt x="109" y="404"/>
                    <a:pt x="114" y="403"/>
                    <a:pt x="117" y="400"/>
                  </a:cubicBezTo>
                  <a:cubicBezTo>
                    <a:pt x="144" y="368"/>
                    <a:pt x="144" y="368"/>
                    <a:pt x="144" y="368"/>
                  </a:cubicBezTo>
                  <a:cubicBezTo>
                    <a:pt x="168" y="380"/>
                    <a:pt x="194" y="386"/>
                    <a:pt x="221" y="385"/>
                  </a:cubicBezTo>
                  <a:cubicBezTo>
                    <a:pt x="232" y="422"/>
                    <a:pt x="232" y="422"/>
                    <a:pt x="232" y="422"/>
                  </a:cubicBezTo>
                  <a:cubicBezTo>
                    <a:pt x="234" y="426"/>
                    <a:pt x="238" y="429"/>
                    <a:pt x="242" y="428"/>
                  </a:cubicBezTo>
                  <a:cubicBezTo>
                    <a:pt x="269" y="423"/>
                    <a:pt x="269" y="423"/>
                    <a:pt x="269" y="423"/>
                  </a:cubicBezTo>
                  <a:cubicBezTo>
                    <a:pt x="273" y="423"/>
                    <a:pt x="276" y="419"/>
                    <a:pt x="276" y="414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86" y="371"/>
                    <a:pt x="297" y="365"/>
                    <a:pt x="309" y="357"/>
                  </a:cubicBezTo>
                  <a:cubicBezTo>
                    <a:pt x="319" y="350"/>
                    <a:pt x="328" y="343"/>
                    <a:pt x="337" y="334"/>
                  </a:cubicBezTo>
                  <a:cubicBezTo>
                    <a:pt x="371" y="351"/>
                    <a:pt x="371" y="351"/>
                    <a:pt x="371" y="351"/>
                  </a:cubicBezTo>
                  <a:cubicBezTo>
                    <a:pt x="375" y="353"/>
                    <a:pt x="380" y="352"/>
                    <a:pt x="382" y="349"/>
                  </a:cubicBezTo>
                  <a:cubicBezTo>
                    <a:pt x="397" y="326"/>
                    <a:pt x="397" y="326"/>
                    <a:pt x="397" y="326"/>
                  </a:cubicBezTo>
                  <a:cubicBezTo>
                    <a:pt x="400" y="323"/>
                    <a:pt x="399" y="318"/>
                    <a:pt x="396" y="315"/>
                  </a:cubicBezTo>
                  <a:cubicBezTo>
                    <a:pt x="367" y="290"/>
                    <a:pt x="367" y="290"/>
                    <a:pt x="367" y="290"/>
                  </a:cubicBezTo>
                  <a:cubicBezTo>
                    <a:pt x="379" y="266"/>
                    <a:pt x="385" y="239"/>
                    <a:pt x="384" y="211"/>
                  </a:cubicBezTo>
                  <a:cubicBezTo>
                    <a:pt x="421" y="200"/>
                    <a:pt x="421" y="200"/>
                    <a:pt x="421" y="200"/>
                  </a:cubicBezTo>
                  <a:cubicBezTo>
                    <a:pt x="425" y="199"/>
                    <a:pt x="428" y="194"/>
                    <a:pt x="427" y="190"/>
                  </a:cubicBezTo>
                  <a:cubicBezTo>
                    <a:pt x="422" y="163"/>
                    <a:pt x="422" y="163"/>
                    <a:pt x="422" y="163"/>
                  </a:cubicBezTo>
                  <a:cubicBezTo>
                    <a:pt x="422" y="160"/>
                    <a:pt x="418" y="156"/>
                    <a:pt x="413" y="157"/>
                  </a:cubicBezTo>
                  <a:close/>
                  <a:moveTo>
                    <a:pt x="282" y="316"/>
                  </a:moveTo>
                  <a:cubicBezTo>
                    <a:pt x="227" y="352"/>
                    <a:pt x="153" y="337"/>
                    <a:pt x="117" y="282"/>
                  </a:cubicBezTo>
                  <a:cubicBezTo>
                    <a:pt x="81" y="227"/>
                    <a:pt x="96" y="154"/>
                    <a:pt x="151" y="118"/>
                  </a:cubicBezTo>
                  <a:cubicBezTo>
                    <a:pt x="206" y="82"/>
                    <a:pt x="280" y="97"/>
                    <a:pt x="316" y="152"/>
                  </a:cubicBezTo>
                  <a:cubicBezTo>
                    <a:pt x="352" y="207"/>
                    <a:pt x="337" y="280"/>
                    <a:pt x="282" y="3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771" y="1545"/>
              <a:ext cx="859" cy="860"/>
            </a:xfrm>
            <a:custGeom>
              <a:avLst/>
              <a:gdLst>
                <a:gd name="T0" fmla="*/ 428 w 437"/>
                <a:gd name="T1" fmla="*/ 197 h 438"/>
                <a:gd name="T2" fmla="*/ 385 w 437"/>
                <a:gd name="T3" fmla="*/ 178 h 438"/>
                <a:gd name="T4" fmla="*/ 424 w 437"/>
                <a:gd name="T5" fmla="*/ 146 h 438"/>
                <a:gd name="T6" fmla="*/ 402 w 437"/>
                <a:gd name="T7" fmla="*/ 116 h 438"/>
                <a:gd name="T8" fmla="*/ 355 w 437"/>
                <a:gd name="T9" fmla="*/ 116 h 438"/>
                <a:gd name="T10" fmla="*/ 380 w 437"/>
                <a:gd name="T11" fmla="*/ 73 h 438"/>
                <a:gd name="T12" fmla="*/ 349 w 437"/>
                <a:gd name="T13" fmla="*/ 53 h 438"/>
                <a:gd name="T14" fmla="*/ 305 w 437"/>
                <a:gd name="T15" fmla="*/ 73 h 438"/>
                <a:gd name="T16" fmla="*/ 313 w 437"/>
                <a:gd name="T17" fmla="*/ 23 h 438"/>
                <a:gd name="T18" fmla="*/ 277 w 437"/>
                <a:gd name="T19" fmla="*/ 15 h 438"/>
                <a:gd name="T20" fmla="*/ 252 w 437"/>
                <a:gd name="T21" fmla="*/ 54 h 438"/>
                <a:gd name="T22" fmla="*/ 244 w 437"/>
                <a:gd name="T23" fmla="*/ 8 h 438"/>
                <a:gd name="T24" fmla="*/ 208 w 437"/>
                <a:gd name="T25" fmla="*/ 0 h 438"/>
                <a:gd name="T26" fmla="*/ 194 w 437"/>
                <a:gd name="T27" fmla="*/ 54 h 438"/>
                <a:gd name="T28" fmla="*/ 185 w 437"/>
                <a:gd name="T29" fmla="*/ 54 h 438"/>
                <a:gd name="T30" fmla="*/ 150 w 437"/>
                <a:gd name="T31" fmla="*/ 11 h 438"/>
                <a:gd name="T32" fmla="*/ 120 w 437"/>
                <a:gd name="T33" fmla="*/ 33 h 438"/>
                <a:gd name="T34" fmla="*/ 126 w 437"/>
                <a:gd name="T35" fmla="*/ 81 h 438"/>
                <a:gd name="T36" fmla="*/ 88 w 437"/>
                <a:gd name="T37" fmla="*/ 53 h 438"/>
                <a:gd name="T38" fmla="*/ 57 w 437"/>
                <a:gd name="T39" fmla="*/ 73 h 438"/>
                <a:gd name="T40" fmla="*/ 85 w 437"/>
                <a:gd name="T41" fmla="*/ 120 h 438"/>
                <a:gd name="T42" fmla="*/ 79 w 437"/>
                <a:gd name="T43" fmla="*/ 128 h 438"/>
                <a:gd name="T44" fmla="*/ 24 w 437"/>
                <a:gd name="T45" fmla="*/ 120 h 438"/>
                <a:gd name="T46" fmla="*/ 17 w 437"/>
                <a:gd name="T47" fmla="*/ 157 h 438"/>
                <a:gd name="T48" fmla="*/ 57 w 437"/>
                <a:gd name="T49" fmla="*/ 180 h 438"/>
                <a:gd name="T50" fmla="*/ 54 w 437"/>
                <a:gd name="T51" fmla="*/ 191 h 438"/>
                <a:gd name="T52" fmla="*/ 1 w 437"/>
                <a:gd name="T53" fmla="*/ 205 h 438"/>
                <a:gd name="T54" fmla="*/ 8 w 437"/>
                <a:gd name="T55" fmla="*/ 241 h 438"/>
                <a:gd name="T56" fmla="*/ 54 w 437"/>
                <a:gd name="T57" fmla="*/ 247 h 438"/>
                <a:gd name="T58" fmla="*/ 55 w 437"/>
                <a:gd name="T59" fmla="*/ 257 h 438"/>
                <a:gd name="T60" fmla="*/ 12 w 437"/>
                <a:gd name="T61" fmla="*/ 291 h 438"/>
                <a:gd name="T62" fmla="*/ 33 w 437"/>
                <a:gd name="T63" fmla="*/ 321 h 438"/>
                <a:gd name="T64" fmla="*/ 83 w 437"/>
                <a:gd name="T65" fmla="*/ 318 h 438"/>
                <a:gd name="T66" fmla="*/ 56 w 437"/>
                <a:gd name="T67" fmla="*/ 364 h 438"/>
                <a:gd name="T68" fmla="*/ 87 w 437"/>
                <a:gd name="T69" fmla="*/ 384 h 438"/>
                <a:gd name="T70" fmla="*/ 131 w 437"/>
                <a:gd name="T71" fmla="*/ 363 h 438"/>
                <a:gd name="T72" fmla="*/ 124 w 437"/>
                <a:gd name="T73" fmla="*/ 415 h 438"/>
                <a:gd name="T74" fmla="*/ 160 w 437"/>
                <a:gd name="T75" fmla="*/ 422 h 438"/>
                <a:gd name="T76" fmla="*/ 194 w 437"/>
                <a:gd name="T77" fmla="*/ 387 h 438"/>
                <a:gd name="T78" fmla="*/ 207 w 437"/>
                <a:gd name="T79" fmla="*/ 438 h 438"/>
                <a:gd name="T80" fmla="*/ 244 w 437"/>
                <a:gd name="T81" fmla="*/ 430 h 438"/>
                <a:gd name="T82" fmla="*/ 255 w 437"/>
                <a:gd name="T83" fmla="*/ 386 h 438"/>
                <a:gd name="T84" fmla="*/ 287 w 437"/>
                <a:gd name="T85" fmla="*/ 426 h 438"/>
                <a:gd name="T86" fmla="*/ 318 w 437"/>
                <a:gd name="T87" fmla="*/ 405 h 438"/>
                <a:gd name="T88" fmla="*/ 317 w 437"/>
                <a:gd name="T89" fmla="*/ 359 h 438"/>
                <a:gd name="T90" fmla="*/ 361 w 437"/>
                <a:gd name="T91" fmla="*/ 384 h 438"/>
                <a:gd name="T92" fmla="*/ 381 w 437"/>
                <a:gd name="T93" fmla="*/ 353 h 438"/>
                <a:gd name="T94" fmla="*/ 364 w 437"/>
                <a:gd name="T95" fmla="*/ 310 h 438"/>
                <a:gd name="T96" fmla="*/ 414 w 437"/>
                <a:gd name="T97" fmla="*/ 317 h 438"/>
                <a:gd name="T98" fmla="*/ 421 w 437"/>
                <a:gd name="T99" fmla="*/ 281 h 438"/>
                <a:gd name="T100" fmla="*/ 388 w 437"/>
                <a:gd name="T101" fmla="*/ 247 h 438"/>
                <a:gd name="T102" fmla="*/ 436 w 437"/>
                <a:gd name="T103" fmla="*/ 233 h 438"/>
                <a:gd name="T104" fmla="*/ 218 w 437"/>
                <a:gd name="T105" fmla="*/ 340 h 438"/>
                <a:gd name="T106" fmla="*/ 219 w 437"/>
                <a:gd name="T107" fmla="*/ 99 h 438"/>
                <a:gd name="T108" fmla="*/ 218 w 437"/>
                <a:gd name="T109" fmla="*/ 34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7" h="438">
                  <a:moveTo>
                    <a:pt x="436" y="205"/>
                  </a:moveTo>
                  <a:cubicBezTo>
                    <a:pt x="436" y="201"/>
                    <a:pt x="433" y="197"/>
                    <a:pt x="428" y="197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7" y="187"/>
                    <a:pt x="386" y="182"/>
                    <a:pt x="385" y="178"/>
                  </a:cubicBezTo>
                  <a:cubicBezTo>
                    <a:pt x="420" y="157"/>
                    <a:pt x="420" y="157"/>
                    <a:pt x="420" y="157"/>
                  </a:cubicBezTo>
                  <a:cubicBezTo>
                    <a:pt x="424" y="155"/>
                    <a:pt x="426" y="150"/>
                    <a:pt x="424" y="146"/>
                  </a:cubicBezTo>
                  <a:cubicBezTo>
                    <a:pt x="413" y="121"/>
                    <a:pt x="413" y="121"/>
                    <a:pt x="413" y="121"/>
                  </a:cubicBezTo>
                  <a:cubicBezTo>
                    <a:pt x="412" y="117"/>
                    <a:pt x="407" y="115"/>
                    <a:pt x="402" y="116"/>
                  </a:cubicBezTo>
                  <a:cubicBezTo>
                    <a:pt x="362" y="128"/>
                    <a:pt x="362" y="128"/>
                    <a:pt x="362" y="128"/>
                  </a:cubicBezTo>
                  <a:cubicBezTo>
                    <a:pt x="360" y="124"/>
                    <a:pt x="357" y="120"/>
                    <a:pt x="355" y="116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383" y="81"/>
                    <a:pt x="383" y="76"/>
                    <a:pt x="380" y="73"/>
                  </a:cubicBezTo>
                  <a:cubicBezTo>
                    <a:pt x="360" y="53"/>
                    <a:pt x="360" y="53"/>
                    <a:pt x="360" y="53"/>
                  </a:cubicBezTo>
                  <a:cubicBezTo>
                    <a:pt x="358" y="50"/>
                    <a:pt x="353" y="50"/>
                    <a:pt x="349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1" y="77"/>
                    <a:pt x="308" y="75"/>
                    <a:pt x="305" y="7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9" y="29"/>
                    <a:pt x="317" y="24"/>
                    <a:pt x="313" y="23"/>
                  </a:cubicBezTo>
                  <a:cubicBezTo>
                    <a:pt x="288" y="11"/>
                    <a:pt x="288" y="11"/>
                    <a:pt x="288" y="11"/>
                  </a:cubicBezTo>
                  <a:cubicBezTo>
                    <a:pt x="284" y="9"/>
                    <a:pt x="279" y="11"/>
                    <a:pt x="277" y="15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51" y="54"/>
                    <a:pt x="250" y="54"/>
                    <a:pt x="250" y="54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43" y="4"/>
                    <a:pt x="240" y="0"/>
                    <a:pt x="236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4" y="0"/>
                    <a:pt x="200" y="4"/>
                    <a:pt x="199" y="8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1" y="54"/>
                    <a:pt x="188" y="54"/>
                    <a:pt x="185" y="55"/>
                  </a:cubicBezTo>
                  <a:cubicBezTo>
                    <a:pt x="185" y="55"/>
                    <a:pt x="185" y="54"/>
                    <a:pt x="185" y="54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58" y="11"/>
                    <a:pt x="153" y="9"/>
                    <a:pt x="150" y="11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1" y="24"/>
                    <a:pt x="119" y="29"/>
                    <a:pt x="120" y="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7"/>
                    <a:pt x="128" y="79"/>
                    <a:pt x="126" y="81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4" y="50"/>
                    <a:pt x="79" y="50"/>
                    <a:pt x="77" y="5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4" y="76"/>
                    <a:pt x="54" y="81"/>
                    <a:pt x="57" y="84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3" y="123"/>
                    <a:pt x="81" y="126"/>
                    <a:pt x="79" y="129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0" y="114"/>
                    <a:pt x="26" y="116"/>
                    <a:pt x="24" y="120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1" y="149"/>
                    <a:pt x="13" y="154"/>
                    <a:pt x="17" y="157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56" y="184"/>
                    <a:pt x="55" y="187"/>
                    <a:pt x="55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4" y="197"/>
                    <a:pt x="1" y="201"/>
                    <a:pt x="1" y="205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0" y="237"/>
                    <a:pt x="4" y="240"/>
                    <a:pt x="8" y="241"/>
                  </a:cubicBezTo>
                  <a:cubicBezTo>
                    <a:pt x="54" y="247"/>
                    <a:pt x="54" y="247"/>
                    <a:pt x="54" y="247"/>
                  </a:cubicBezTo>
                  <a:cubicBezTo>
                    <a:pt x="54" y="247"/>
                    <a:pt x="54" y="247"/>
                    <a:pt x="54" y="247"/>
                  </a:cubicBezTo>
                  <a:cubicBezTo>
                    <a:pt x="55" y="250"/>
                    <a:pt x="55" y="254"/>
                    <a:pt x="56" y="257"/>
                  </a:cubicBezTo>
                  <a:cubicBezTo>
                    <a:pt x="55" y="257"/>
                    <a:pt x="55" y="257"/>
                    <a:pt x="55" y="257"/>
                  </a:cubicBezTo>
                  <a:cubicBezTo>
                    <a:pt x="16" y="280"/>
                    <a:pt x="16" y="280"/>
                    <a:pt x="16" y="280"/>
                  </a:cubicBezTo>
                  <a:cubicBezTo>
                    <a:pt x="12" y="283"/>
                    <a:pt x="10" y="287"/>
                    <a:pt x="12" y="291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4" y="320"/>
                    <a:pt x="29" y="322"/>
                    <a:pt x="33" y="321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9" y="312"/>
                    <a:pt x="81" y="315"/>
                    <a:pt x="83" y="318"/>
                  </a:cubicBezTo>
                  <a:cubicBezTo>
                    <a:pt x="55" y="352"/>
                    <a:pt x="55" y="352"/>
                    <a:pt x="55" y="352"/>
                  </a:cubicBezTo>
                  <a:cubicBezTo>
                    <a:pt x="53" y="356"/>
                    <a:pt x="53" y="361"/>
                    <a:pt x="56" y="364"/>
                  </a:cubicBezTo>
                  <a:cubicBezTo>
                    <a:pt x="75" y="384"/>
                    <a:pt x="75" y="384"/>
                    <a:pt x="75" y="384"/>
                  </a:cubicBezTo>
                  <a:cubicBezTo>
                    <a:pt x="78" y="387"/>
                    <a:pt x="83" y="387"/>
                    <a:pt x="87" y="384"/>
                  </a:cubicBezTo>
                  <a:cubicBezTo>
                    <a:pt x="122" y="357"/>
                    <a:pt x="122" y="357"/>
                    <a:pt x="122" y="357"/>
                  </a:cubicBezTo>
                  <a:cubicBezTo>
                    <a:pt x="125" y="359"/>
                    <a:pt x="128" y="361"/>
                    <a:pt x="131" y="363"/>
                  </a:cubicBezTo>
                  <a:cubicBezTo>
                    <a:pt x="119" y="405"/>
                    <a:pt x="119" y="405"/>
                    <a:pt x="119" y="405"/>
                  </a:cubicBezTo>
                  <a:cubicBezTo>
                    <a:pt x="118" y="409"/>
                    <a:pt x="120" y="414"/>
                    <a:pt x="124" y="415"/>
                  </a:cubicBezTo>
                  <a:cubicBezTo>
                    <a:pt x="149" y="426"/>
                    <a:pt x="149" y="426"/>
                    <a:pt x="149" y="426"/>
                  </a:cubicBezTo>
                  <a:cubicBezTo>
                    <a:pt x="153" y="428"/>
                    <a:pt x="158" y="426"/>
                    <a:pt x="160" y="422"/>
                  </a:cubicBezTo>
                  <a:cubicBezTo>
                    <a:pt x="182" y="385"/>
                    <a:pt x="182" y="385"/>
                    <a:pt x="182" y="385"/>
                  </a:cubicBezTo>
                  <a:cubicBezTo>
                    <a:pt x="186" y="386"/>
                    <a:pt x="190" y="386"/>
                    <a:pt x="194" y="387"/>
                  </a:cubicBezTo>
                  <a:cubicBezTo>
                    <a:pt x="199" y="430"/>
                    <a:pt x="199" y="430"/>
                    <a:pt x="199" y="430"/>
                  </a:cubicBezTo>
                  <a:cubicBezTo>
                    <a:pt x="200" y="435"/>
                    <a:pt x="203" y="438"/>
                    <a:pt x="207" y="438"/>
                  </a:cubicBezTo>
                  <a:cubicBezTo>
                    <a:pt x="235" y="438"/>
                    <a:pt x="235" y="438"/>
                    <a:pt x="235" y="438"/>
                  </a:cubicBezTo>
                  <a:cubicBezTo>
                    <a:pt x="239" y="438"/>
                    <a:pt x="243" y="435"/>
                    <a:pt x="244" y="430"/>
                  </a:cubicBezTo>
                  <a:cubicBezTo>
                    <a:pt x="249" y="387"/>
                    <a:pt x="249" y="387"/>
                    <a:pt x="249" y="387"/>
                  </a:cubicBezTo>
                  <a:cubicBezTo>
                    <a:pt x="251" y="387"/>
                    <a:pt x="253" y="386"/>
                    <a:pt x="255" y="386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79" y="426"/>
                    <a:pt x="284" y="428"/>
                    <a:pt x="287" y="426"/>
                  </a:cubicBezTo>
                  <a:cubicBezTo>
                    <a:pt x="313" y="415"/>
                    <a:pt x="313" y="415"/>
                    <a:pt x="313" y="415"/>
                  </a:cubicBezTo>
                  <a:cubicBezTo>
                    <a:pt x="317" y="414"/>
                    <a:pt x="319" y="410"/>
                    <a:pt x="318" y="405"/>
                  </a:cubicBezTo>
                  <a:cubicBezTo>
                    <a:pt x="307" y="366"/>
                    <a:pt x="307" y="366"/>
                    <a:pt x="307" y="366"/>
                  </a:cubicBezTo>
                  <a:cubicBezTo>
                    <a:pt x="310" y="364"/>
                    <a:pt x="314" y="362"/>
                    <a:pt x="317" y="359"/>
                  </a:cubicBezTo>
                  <a:cubicBezTo>
                    <a:pt x="350" y="385"/>
                    <a:pt x="350" y="385"/>
                    <a:pt x="350" y="385"/>
                  </a:cubicBezTo>
                  <a:cubicBezTo>
                    <a:pt x="354" y="387"/>
                    <a:pt x="359" y="387"/>
                    <a:pt x="361" y="384"/>
                  </a:cubicBezTo>
                  <a:cubicBezTo>
                    <a:pt x="381" y="364"/>
                    <a:pt x="381" y="364"/>
                    <a:pt x="381" y="364"/>
                  </a:cubicBezTo>
                  <a:cubicBezTo>
                    <a:pt x="384" y="362"/>
                    <a:pt x="384" y="356"/>
                    <a:pt x="381" y="353"/>
                  </a:cubicBezTo>
                  <a:cubicBezTo>
                    <a:pt x="357" y="322"/>
                    <a:pt x="357" y="322"/>
                    <a:pt x="357" y="322"/>
                  </a:cubicBezTo>
                  <a:cubicBezTo>
                    <a:pt x="359" y="318"/>
                    <a:pt x="362" y="314"/>
                    <a:pt x="364" y="310"/>
                  </a:cubicBezTo>
                  <a:cubicBezTo>
                    <a:pt x="403" y="321"/>
                    <a:pt x="403" y="321"/>
                    <a:pt x="403" y="321"/>
                  </a:cubicBezTo>
                  <a:cubicBezTo>
                    <a:pt x="408" y="323"/>
                    <a:pt x="412" y="321"/>
                    <a:pt x="414" y="317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7" y="288"/>
                    <a:pt x="425" y="283"/>
                    <a:pt x="421" y="281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7" y="255"/>
                    <a:pt x="387" y="251"/>
                    <a:pt x="388" y="247"/>
                  </a:cubicBezTo>
                  <a:cubicBezTo>
                    <a:pt x="429" y="241"/>
                    <a:pt x="429" y="241"/>
                    <a:pt x="429" y="241"/>
                  </a:cubicBezTo>
                  <a:cubicBezTo>
                    <a:pt x="433" y="241"/>
                    <a:pt x="437" y="237"/>
                    <a:pt x="436" y="233"/>
                  </a:cubicBezTo>
                  <a:lnTo>
                    <a:pt x="436" y="205"/>
                  </a:lnTo>
                  <a:close/>
                  <a:moveTo>
                    <a:pt x="218" y="340"/>
                  </a:moveTo>
                  <a:cubicBezTo>
                    <a:pt x="152" y="340"/>
                    <a:pt x="98" y="286"/>
                    <a:pt x="98" y="219"/>
                  </a:cubicBezTo>
                  <a:cubicBezTo>
                    <a:pt x="98" y="153"/>
                    <a:pt x="152" y="99"/>
                    <a:pt x="219" y="99"/>
                  </a:cubicBezTo>
                  <a:cubicBezTo>
                    <a:pt x="285" y="99"/>
                    <a:pt x="339" y="153"/>
                    <a:pt x="339" y="219"/>
                  </a:cubicBezTo>
                  <a:cubicBezTo>
                    <a:pt x="339" y="286"/>
                    <a:pt x="285" y="340"/>
                    <a:pt x="218" y="3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765" y="1549"/>
              <a:ext cx="857" cy="862"/>
            </a:xfrm>
            <a:custGeom>
              <a:avLst/>
              <a:gdLst>
                <a:gd name="T0" fmla="*/ 428 w 436"/>
                <a:gd name="T1" fmla="*/ 197 h 439"/>
                <a:gd name="T2" fmla="*/ 385 w 436"/>
                <a:gd name="T3" fmla="*/ 178 h 439"/>
                <a:gd name="T4" fmla="*/ 424 w 436"/>
                <a:gd name="T5" fmla="*/ 147 h 439"/>
                <a:gd name="T6" fmla="*/ 402 w 436"/>
                <a:gd name="T7" fmla="*/ 116 h 439"/>
                <a:gd name="T8" fmla="*/ 354 w 436"/>
                <a:gd name="T9" fmla="*/ 117 h 439"/>
                <a:gd name="T10" fmla="*/ 379 w 436"/>
                <a:gd name="T11" fmla="*/ 74 h 439"/>
                <a:gd name="T12" fmla="*/ 349 w 436"/>
                <a:gd name="T13" fmla="*/ 53 h 439"/>
                <a:gd name="T14" fmla="*/ 304 w 436"/>
                <a:gd name="T15" fmla="*/ 74 h 439"/>
                <a:gd name="T16" fmla="*/ 313 w 436"/>
                <a:gd name="T17" fmla="*/ 23 h 439"/>
                <a:gd name="T18" fmla="*/ 277 w 436"/>
                <a:gd name="T19" fmla="*/ 15 h 439"/>
                <a:gd name="T20" fmla="*/ 252 w 436"/>
                <a:gd name="T21" fmla="*/ 54 h 439"/>
                <a:gd name="T22" fmla="*/ 244 w 436"/>
                <a:gd name="T23" fmla="*/ 8 h 439"/>
                <a:gd name="T24" fmla="*/ 208 w 436"/>
                <a:gd name="T25" fmla="*/ 1 h 439"/>
                <a:gd name="T26" fmla="*/ 193 w 436"/>
                <a:gd name="T27" fmla="*/ 54 h 439"/>
                <a:gd name="T28" fmla="*/ 185 w 436"/>
                <a:gd name="T29" fmla="*/ 54 h 439"/>
                <a:gd name="T30" fmla="*/ 149 w 436"/>
                <a:gd name="T31" fmla="*/ 11 h 439"/>
                <a:gd name="T32" fmla="*/ 120 w 436"/>
                <a:gd name="T33" fmla="*/ 33 h 439"/>
                <a:gd name="T34" fmla="*/ 125 w 436"/>
                <a:gd name="T35" fmla="*/ 81 h 439"/>
                <a:gd name="T36" fmla="*/ 88 w 436"/>
                <a:gd name="T37" fmla="*/ 53 h 439"/>
                <a:gd name="T38" fmla="*/ 57 w 436"/>
                <a:gd name="T39" fmla="*/ 73 h 439"/>
                <a:gd name="T40" fmla="*/ 85 w 436"/>
                <a:gd name="T41" fmla="*/ 120 h 439"/>
                <a:gd name="T42" fmla="*/ 79 w 436"/>
                <a:gd name="T43" fmla="*/ 129 h 439"/>
                <a:gd name="T44" fmla="*/ 24 w 436"/>
                <a:gd name="T45" fmla="*/ 121 h 439"/>
                <a:gd name="T46" fmla="*/ 17 w 436"/>
                <a:gd name="T47" fmla="*/ 157 h 439"/>
                <a:gd name="T48" fmla="*/ 57 w 436"/>
                <a:gd name="T49" fmla="*/ 180 h 439"/>
                <a:gd name="T50" fmla="*/ 54 w 436"/>
                <a:gd name="T51" fmla="*/ 191 h 439"/>
                <a:gd name="T52" fmla="*/ 1 w 436"/>
                <a:gd name="T53" fmla="*/ 205 h 439"/>
                <a:gd name="T54" fmla="*/ 8 w 436"/>
                <a:gd name="T55" fmla="*/ 241 h 439"/>
                <a:gd name="T56" fmla="*/ 54 w 436"/>
                <a:gd name="T57" fmla="*/ 248 h 439"/>
                <a:gd name="T58" fmla="*/ 55 w 436"/>
                <a:gd name="T59" fmla="*/ 257 h 439"/>
                <a:gd name="T60" fmla="*/ 12 w 436"/>
                <a:gd name="T61" fmla="*/ 291 h 439"/>
                <a:gd name="T62" fmla="*/ 33 w 436"/>
                <a:gd name="T63" fmla="*/ 322 h 439"/>
                <a:gd name="T64" fmla="*/ 83 w 436"/>
                <a:gd name="T65" fmla="*/ 318 h 439"/>
                <a:gd name="T66" fmla="*/ 56 w 436"/>
                <a:gd name="T67" fmla="*/ 364 h 439"/>
                <a:gd name="T68" fmla="*/ 86 w 436"/>
                <a:gd name="T69" fmla="*/ 385 h 439"/>
                <a:gd name="T70" fmla="*/ 131 w 436"/>
                <a:gd name="T71" fmla="*/ 363 h 439"/>
                <a:gd name="T72" fmla="*/ 124 w 436"/>
                <a:gd name="T73" fmla="*/ 416 h 439"/>
                <a:gd name="T74" fmla="*/ 160 w 436"/>
                <a:gd name="T75" fmla="*/ 423 h 439"/>
                <a:gd name="T76" fmla="*/ 193 w 436"/>
                <a:gd name="T77" fmla="*/ 387 h 439"/>
                <a:gd name="T78" fmla="*/ 207 w 436"/>
                <a:gd name="T79" fmla="*/ 438 h 439"/>
                <a:gd name="T80" fmla="*/ 243 w 436"/>
                <a:gd name="T81" fmla="*/ 431 h 439"/>
                <a:gd name="T82" fmla="*/ 255 w 436"/>
                <a:gd name="T83" fmla="*/ 386 h 439"/>
                <a:gd name="T84" fmla="*/ 287 w 436"/>
                <a:gd name="T85" fmla="*/ 427 h 439"/>
                <a:gd name="T86" fmla="*/ 317 w 436"/>
                <a:gd name="T87" fmla="*/ 405 h 439"/>
                <a:gd name="T88" fmla="*/ 317 w 436"/>
                <a:gd name="T89" fmla="*/ 360 h 439"/>
                <a:gd name="T90" fmla="*/ 361 w 436"/>
                <a:gd name="T91" fmla="*/ 384 h 439"/>
                <a:gd name="T92" fmla="*/ 381 w 436"/>
                <a:gd name="T93" fmla="*/ 353 h 439"/>
                <a:gd name="T94" fmla="*/ 364 w 436"/>
                <a:gd name="T95" fmla="*/ 311 h 439"/>
                <a:gd name="T96" fmla="*/ 414 w 436"/>
                <a:gd name="T97" fmla="*/ 317 h 439"/>
                <a:gd name="T98" fmla="*/ 421 w 436"/>
                <a:gd name="T99" fmla="*/ 281 h 439"/>
                <a:gd name="T100" fmla="*/ 388 w 436"/>
                <a:gd name="T101" fmla="*/ 247 h 439"/>
                <a:gd name="T102" fmla="*/ 436 w 436"/>
                <a:gd name="T103" fmla="*/ 233 h 439"/>
                <a:gd name="T104" fmla="*/ 218 w 436"/>
                <a:gd name="T105" fmla="*/ 349 h 439"/>
                <a:gd name="T106" fmla="*/ 218 w 436"/>
                <a:gd name="T107" fmla="*/ 91 h 439"/>
                <a:gd name="T108" fmla="*/ 218 w 436"/>
                <a:gd name="T109" fmla="*/ 34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6" h="439">
                  <a:moveTo>
                    <a:pt x="436" y="205"/>
                  </a:moveTo>
                  <a:cubicBezTo>
                    <a:pt x="436" y="201"/>
                    <a:pt x="433" y="198"/>
                    <a:pt x="428" y="197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7" y="187"/>
                    <a:pt x="386" y="183"/>
                    <a:pt x="385" y="178"/>
                  </a:cubicBezTo>
                  <a:cubicBezTo>
                    <a:pt x="420" y="157"/>
                    <a:pt x="420" y="157"/>
                    <a:pt x="420" y="157"/>
                  </a:cubicBezTo>
                  <a:cubicBezTo>
                    <a:pt x="424" y="155"/>
                    <a:pt x="425" y="150"/>
                    <a:pt x="424" y="147"/>
                  </a:cubicBezTo>
                  <a:cubicBezTo>
                    <a:pt x="413" y="121"/>
                    <a:pt x="413" y="121"/>
                    <a:pt x="413" y="121"/>
                  </a:cubicBezTo>
                  <a:cubicBezTo>
                    <a:pt x="411" y="117"/>
                    <a:pt x="407" y="115"/>
                    <a:pt x="402" y="116"/>
                  </a:cubicBezTo>
                  <a:cubicBezTo>
                    <a:pt x="362" y="128"/>
                    <a:pt x="362" y="128"/>
                    <a:pt x="362" y="128"/>
                  </a:cubicBezTo>
                  <a:cubicBezTo>
                    <a:pt x="360" y="124"/>
                    <a:pt x="357" y="120"/>
                    <a:pt x="354" y="117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383" y="82"/>
                    <a:pt x="383" y="76"/>
                    <a:pt x="379" y="74"/>
                  </a:cubicBezTo>
                  <a:cubicBezTo>
                    <a:pt x="360" y="54"/>
                    <a:pt x="360" y="54"/>
                    <a:pt x="360" y="54"/>
                  </a:cubicBezTo>
                  <a:cubicBezTo>
                    <a:pt x="358" y="51"/>
                    <a:pt x="353" y="50"/>
                    <a:pt x="349" y="53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1" y="77"/>
                    <a:pt x="308" y="75"/>
                    <a:pt x="304" y="74"/>
                  </a:cubicBezTo>
                  <a:cubicBezTo>
                    <a:pt x="317" y="34"/>
                    <a:pt x="317" y="34"/>
                    <a:pt x="317" y="34"/>
                  </a:cubicBezTo>
                  <a:cubicBezTo>
                    <a:pt x="318" y="29"/>
                    <a:pt x="316" y="25"/>
                    <a:pt x="313" y="23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84" y="10"/>
                    <a:pt x="279" y="11"/>
                    <a:pt x="277" y="15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51" y="54"/>
                    <a:pt x="250" y="54"/>
                    <a:pt x="249" y="54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43" y="4"/>
                    <a:pt x="239" y="0"/>
                    <a:pt x="235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4" y="0"/>
                    <a:pt x="200" y="4"/>
                    <a:pt x="199" y="8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1" y="54"/>
                    <a:pt x="188" y="55"/>
                    <a:pt x="185" y="55"/>
                  </a:cubicBezTo>
                  <a:cubicBezTo>
                    <a:pt x="185" y="55"/>
                    <a:pt x="185" y="54"/>
                    <a:pt x="185" y="54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58" y="11"/>
                    <a:pt x="153" y="9"/>
                    <a:pt x="149" y="11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0" y="24"/>
                    <a:pt x="118" y="29"/>
                    <a:pt x="120" y="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1" y="78"/>
                    <a:pt x="128" y="79"/>
                    <a:pt x="125" y="81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4" y="50"/>
                    <a:pt x="79" y="50"/>
                    <a:pt x="77" y="5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4" y="76"/>
                    <a:pt x="54" y="81"/>
                    <a:pt x="57" y="85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3" y="123"/>
                    <a:pt x="81" y="126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0" y="115"/>
                    <a:pt x="25" y="117"/>
                    <a:pt x="24" y="121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1" y="150"/>
                    <a:pt x="13" y="155"/>
                    <a:pt x="17" y="157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56" y="184"/>
                    <a:pt x="55" y="188"/>
                    <a:pt x="54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4" y="197"/>
                    <a:pt x="0" y="201"/>
                    <a:pt x="1" y="205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7"/>
                    <a:pt x="3" y="241"/>
                    <a:pt x="8" y="241"/>
                  </a:cubicBezTo>
                  <a:cubicBezTo>
                    <a:pt x="54" y="247"/>
                    <a:pt x="54" y="247"/>
                    <a:pt x="54" y="247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55" y="251"/>
                    <a:pt x="55" y="254"/>
                    <a:pt x="56" y="257"/>
                  </a:cubicBezTo>
                  <a:cubicBezTo>
                    <a:pt x="55" y="257"/>
                    <a:pt x="55" y="257"/>
                    <a:pt x="55" y="257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2" y="283"/>
                    <a:pt x="10" y="288"/>
                    <a:pt x="12" y="291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4" y="321"/>
                    <a:pt x="29" y="323"/>
                    <a:pt x="33" y="322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9" y="312"/>
                    <a:pt x="81" y="315"/>
                    <a:pt x="83" y="318"/>
                  </a:cubicBezTo>
                  <a:cubicBezTo>
                    <a:pt x="55" y="353"/>
                    <a:pt x="55" y="353"/>
                    <a:pt x="55" y="353"/>
                  </a:cubicBezTo>
                  <a:cubicBezTo>
                    <a:pt x="52" y="356"/>
                    <a:pt x="53" y="362"/>
                    <a:pt x="56" y="364"/>
                  </a:cubicBezTo>
                  <a:cubicBezTo>
                    <a:pt x="75" y="384"/>
                    <a:pt x="75" y="384"/>
                    <a:pt x="75" y="384"/>
                  </a:cubicBezTo>
                  <a:cubicBezTo>
                    <a:pt x="78" y="387"/>
                    <a:pt x="83" y="387"/>
                    <a:pt x="86" y="385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5" y="360"/>
                    <a:pt x="128" y="362"/>
                    <a:pt x="131" y="363"/>
                  </a:cubicBezTo>
                  <a:cubicBezTo>
                    <a:pt x="119" y="405"/>
                    <a:pt x="119" y="405"/>
                    <a:pt x="119" y="405"/>
                  </a:cubicBezTo>
                  <a:cubicBezTo>
                    <a:pt x="118" y="410"/>
                    <a:pt x="120" y="414"/>
                    <a:pt x="124" y="416"/>
                  </a:cubicBezTo>
                  <a:cubicBezTo>
                    <a:pt x="149" y="426"/>
                    <a:pt x="149" y="426"/>
                    <a:pt x="149" y="426"/>
                  </a:cubicBezTo>
                  <a:cubicBezTo>
                    <a:pt x="153" y="428"/>
                    <a:pt x="157" y="427"/>
                    <a:pt x="160" y="423"/>
                  </a:cubicBezTo>
                  <a:cubicBezTo>
                    <a:pt x="182" y="385"/>
                    <a:pt x="182" y="385"/>
                    <a:pt x="182" y="385"/>
                  </a:cubicBezTo>
                  <a:cubicBezTo>
                    <a:pt x="186" y="386"/>
                    <a:pt x="189" y="387"/>
                    <a:pt x="193" y="387"/>
                  </a:cubicBezTo>
                  <a:cubicBezTo>
                    <a:pt x="199" y="431"/>
                    <a:pt x="199" y="431"/>
                    <a:pt x="199" y="431"/>
                  </a:cubicBezTo>
                  <a:cubicBezTo>
                    <a:pt x="199" y="435"/>
                    <a:pt x="203" y="439"/>
                    <a:pt x="207" y="438"/>
                  </a:cubicBezTo>
                  <a:cubicBezTo>
                    <a:pt x="235" y="438"/>
                    <a:pt x="235" y="438"/>
                    <a:pt x="235" y="438"/>
                  </a:cubicBezTo>
                  <a:cubicBezTo>
                    <a:pt x="239" y="439"/>
                    <a:pt x="243" y="435"/>
                    <a:pt x="243" y="431"/>
                  </a:cubicBezTo>
                  <a:cubicBezTo>
                    <a:pt x="249" y="387"/>
                    <a:pt x="249" y="387"/>
                    <a:pt x="249" y="387"/>
                  </a:cubicBezTo>
                  <a:cubicBezTo>
                    <a:pt x="251" y="387"/>
                    <a:pt x="253" y="387"/>
                    <a:pt x="255" y="386"/>
                  </a:cubicBezTo>
                  <a:cubicBezTo>
                    <a:pt x="276" y="423"/>
                    <a:pt x="276" y="423"/>
                    <a:pt x="276" y="423"/>
                  </a:cubicBezTo>
                  <a:cubicBezTo>
                    <a:pt x="279" y="427"/>
                    <a:pt x="283" y="428"/>
                    <a:pt x="287" y="427"/>
                  </a:cubicBezTo>
                  <a:cubicBezTo>
                    <a:pt x="313" y="416"/>
                    <a:pt x="313" y="416"/>
                    <a:pt x="313" y="416"/>
                  </a:cubicBezTo>
                  <a:cubicBezTo>
                    <a:pt x="316" y="415"/>
                    <a:pt x="319" y="410"/>
                    <a:pt x="317" y="405"/>
                  </a:cubicBezTo>
                  <a:cubicBezTo>
                    <a:pt x="306" y="366"/>
                    <a:pt x="306" y="366"/>
                    <a:pt x="306" y="366"/>
                  </a:cubicBezTo>
                  <a:cubicBezTo>
                    <a:pt x="310" y="364"/>
                    <a:pt x="313" y="362"/>
                    <a:pt x="317" y="360"/>
                  </a:cubicBezTo>
                  <a:cubicBezTo>
                    <a:pt x="350" y="385"/>
                    <a:pt x="350" y="385"/>
                    <a:pt x="350" y="385"/>
                  </a:cubicBezTo>
                  <a:cubicBezTo>
                    <a:pt x="353" y="388"/>
                    <a:pt x="359" y="387"/>
                    <a:pt x="361" y="384"/>
                  </a:cubicBezTo>
                  <a:cubicBezTo>
                    <a:pt x="381" y="365"/>
                    <a:pt x="381" y="365"/>
                    <a:pt x="381" y="365"/>
                  </a:cubicBezTo>
                  <a:cubicBezTo>
                    <a:pt x="384" y="362"/>
                    <a:pt x="384" y="357"/>
                    <a:pt x="381" y="353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59" y="318"/>
                    <a:pt x="362" y="314"/>
                    <a:pt x="364" y="311"/>
                  </a:cubicBezTo>
                  <a:cubicBezTo>
                    <a:pt x="403" y="322"/>
                    <a:pt x="403" y="322"/>
                    <a:pt x="403" y="322"/>
                  </a:cubicBezTo>
                  <a:cubicBezTo>
                    <a:pt x="408" y="323"/>
                    <a:pt x="412" y="321"/>
                    <a:pt x="414" y="317"/>
                  </a:cubicBezTo>
                  <a:cubicBezTo>
                    <a:pt x="425" y="292"/>
                    <a:pt x="425" y="292"/>
                    <a:pt x="425" y="292"/>
                  </a:cubicBezTo>
                  <a:cubicBezTo>
                    <a:pt x="426" y="288"/>
                    <a:pt x="425" y="283"/>
                    <a:pt x="421" y="281"/>
                  </a:cubicBezTo>
                  <a:cubicBezTo>
                    <a:pt x="385" y="260"/>
                    <a:pt x="385" y="260"/>
                    <a:pt x="385" y="260"/>
                  </a:cubicBezTo>
                  <a:cubicBezTo>
                    <a:pt x="386" y="256"/>
                    <a:pt x="387" y="251"/>
                    <a:pt x="388" y="247"/>
                  </a:cubicBezTo>
                  <a:cubicBezTo>
                    <a:pt x="428" y="242"/>
                    <a:pt x="428" y="242"/>
                    <a:pt x="428" y="242"/>
                  </a:cubicBezTo>
                  <a:cubicBezTo>
                    <a:pt x="433" y="241"/>
                    <a:pt x="436" y="237"/>
                    <a:pt x="436" y="233"/>
                  </a:cubicBezTo>
                  <a:lnTo>
                    <a:pt x="436" y="205"/>
                  </a:lnTo>
                  <a:close/>
                  <a:moveTo>
                    <a:pt x="218" y="349"/>
                  </a:moveTo>
                  <a:cubicBezTo>
                    <a:pt x="147" y="349"/>
                    <a:pt x="89" y="291"/>
                    <a:pt x="89" y="219"/>
                  </a:cubicBezTo>
                  <a:cubicBezTo>
                    <a:pt x="89" y="148"/>
                    <a:pt x="147" y="90"/>
                    <a:pt x="218" y="91"/>
                  </a:cubicBezTo>
                  <a:cubicBezTo>
                    <a:pt x="290" y="91"/>
                    <a:pt x="347" y="148"/>
                    <a:pt x="347" y="220"/>
                  </a:cubicBezTo>
                  <a:cubicBezTo>
                    <a:pt x="347" y="291"/>
                    <a:pt x="289" y="349"/>
                    <a:pt x="218" y="3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311" y="1860"/>
              <a:ext cx="809" cy="809"/>
            </a:xfrm>
            <a:custGeom>
              <a:avLst/>
              <a:gdLst>
                <a:gd name="T0" fmla="*/ 361 w 412"/>
                <a:gd name="T1" fmla="*/ 332 h 412"/>
                <a:gd name="T2" fmla="*/ 338 w 412"/>
                <a:gd name="T3" fmla="*/ 302 h 412"/>
                <a:gd name="T4" fmla="*/ 356 w 412"/>
                <a:gd name="T5" fmla="*/ 270 h 412"/>
                <a:gd name="T6" fmla="*/ 366 w 412"/>
                <a:gd name="T7" fmla="*/ 229 h 412"/>
                <a:gd name="T8" fmla="*/ 404 w 412"/>
                <a:gd name="T9" fmla="*/ 224 h 412"/>
                <a:gd name="T10" fmla="*/ 411 w 412"/>
                <a:gd name="T11" fmla="*/ 216 h 412"/>
                <a:gd name="T12" fmla="*/ 411 w 412"/>
                <a:gd name="T13" fmla="*/ 190 h 412"/>
                <a:gd name="T14" fmla="*/ 403 w 412"/>
                <a:gd name="T15" fmla="*/ 182 h 412"/>
                <a:gd name="T16" fmla="*/ 364 w 412"/>
                <a:gd name="T17" fmla="*/ 178 h 412"/>
                <a:gd name="T18" fmla="*/ 337 w 412"/>
                <a:gd name="T19" fmla="*/ 115 h 412"/>
                <a:gd name="T20" fmla="*/ 363 w 412"/>
                <a:gd name="T21" fmla="*/ 83 h 412"/>
                <a:gd name="T22" fmla="*/ 363 w 412"/>
                <a:gd name="T23" fmla="*/ 72 h 412"/>
                <a:gd name="T24" fmla="*/ 345 w 412"/>
                <a:gd name="T25" fmla="*/ 53 h 412"/>
                <a:gd name="T26" fmla="*/ 334 w 412"/>
                <a:gd name="T27" fmla="*/ 52 h 412"/>
                <a:gd name="T28" fmla="*/ 299 w 412"/>
                <a:gd name="T29" fmla="*/ 78 h 412"/>
                <a:gd name="T30" fmla="*/ 299 w 412"/>
                <a:gd name="T31" fmla="*/ 78 h 412"/>
                <a:gd name="T32" fmla="*/ 267 w 412"/>
                <a:gd name="T33" fmla="*/ 61 h 412"/>
                <a:gd name="T34" fmla="*/ 235 w 412"/>
                <a:gd name="T35" fmla="*/ 51 h 412"/>
                <a:gd name="T36" fmla="*/ 235 w 412"/>
                <a:gd name="T37" fmla="*/ 51 h 412"/>
                <a:gd name="T38" fmla="*/ 228 w 412"/>
                <a:gd name="T39" fmla="*/ 8 h 412"/>
                <a:gd name="T40" fmla="*/ 220 w 412"/>
                <a:gd name="T41" fmla="*/ 1 h 412"/>
                <a:gd name="T42" fmla="*/ 194 w 412"/>
                <a:gd name="T43" fmla="*/ 2 h 412"/>
                <a:gd name="T44" fmla="*/ 186 w 412"/>
                <a:gd name="T45" fmla="*/ 10 h 412"/>
                <a:gd name="T46" fmla="*/ 183 w 412"/>
                <a:gd name="T47" fmla="*/ 51 h 412"/>
                <a:gd name="T48" fmla="*/ 115 w 412"/>
                <a:gd name="T49" fmla="*/ 77 h 412"/>
                <a:gd name="T50" fmla="*/ 82 w 412"/>
                <a:gd name="T51" fmla="*/ 52 h 412"/>
                <a:gd name="T52" fmla="*/ 72 w 412"/>
                <a:gd name="T53" fmla="*/ 52 h 412"/>
                <a:gd name="T54" fmla="*/ 53 w 412"/>
                <a:gd name="T55" fmla="*/ 70 h 412"/>
                <a:gd name="T56" fmla="*/ 53 w 412"/>
                <a:gd name="T57" fmla="*/ 81 h 412"/>
                <a:gd name="T58" fmla="*/ 78 w 412"/>
                <a:gd name="T59" fmla="*/ 114 h 412"/>
                <a:gd name="T60" fmla="*/ 58 w 412"/>
                <a:gd name="T61" fmla="*/ 149 h 412"/>
                <a:gd name="T62" fmla="*/ 48 w 412"/>
                <a:gd name="T63" fmla="*/ 183 h 412"/>
                <a:gd name="T64" fmla="*/ 8 w 412"/>
                <a:gd name="T65" fmla="*/ 189 h 412"/>
                <a:gd name="T66" fmla="*/ 1 w 412"/>
                <a:gd name="T67" fmla="*/ 197 h 412"/>
                <a:gd name="T68" fmla="*/ 1 w 412"/>
                <a:gd name="T69" fmla="*/ 223 h 412"/>
                <a:gd name="T70" fmla="*/ 9 w 412"/>
                <a:gd name="T71" fmla="*/ 230 h 412"/>
                <a:gd name="T72" fmla="*/ 48 w 412"/>
                <a:gd name="T73" fmla="*/ 235 h 412"/>
                <a:gd name="T74" fmla="*/ 77 w 412"/>
                <a:gd name="T75" fmla="*/ 304 h 412"/>
                <a:gd name="T76" fmla="*/ 54 w 412"/>
                <a:gd name="T77" fmla="*/ 334 h 412"/>
                <a:gd name="T78" fmla="*/ 54 w 412"/>
                <a:gd name="T79" fmla="*/ 345 h 412"/>
                <a:gd name="T80" fmla="*/ 73 w 412"/>
                <a:gd name="T81" fmla="*/ 363 h 412"/>
                <a:gd name="T82" fmla="*/ 83 w 412"/>
                <a:gd name="T83" fmla="*/ 364 h 412"/>
                <a:gd name="T84" fmla="*/ 113 w 412"/>
                <a:gd name="T85" fmla="*/ 341 h 412"/>
                <a:gd name="T86" fmla="*/ 146 w 412"/>
                <a:gd name="T87" fmla="*/ 359 h 412"/>
                <a:gd name="T88" fmla="*/ 180 w 412"/>
                <a:gd name="T89" fmla="*/ 368 h 412"/>
                <a:gd name="T90" fmla="*/ 185 w 412"/>
                <a:gd name="T91" fmla="*/ 405 h 412"/>
                <a:gd name="T92" fmla="*/ 193 w 412"/>
                <a:gd name="T93" fmla="*/ 412 h 412"/>
                <a:gd name="T94" fmla="*/ 219 w 412"/>
                <a:gd name="T95" fmla="*/ 412 h 412"/>
                <a:gd name="T96" fmla="*/ 227 w 412"/>
                <a:gd name="T97" fmla="*/ 404 h 412"/>
                <a:gd name="T98" fmla="*/ 231 w 412"/>
                <a:gd name="T99" fmla="*/ 369 h 412"/>
                <a:gd name="T100" fmla="*/ 303 w 412"/>
                <a:gd name="T101" fmla="*/ 339 h 412"/>
                <a:gd name="T102" fmla="*/ 331 w 412"/>
                <a:gd name="T103" fmla="*/ 362 h 412"/>
                <a:gd name="T104" fmla="*/ 342 w 412"/>
                <a:gd name="T105" fmla="*/ 361 h 412"/>
                <a:gd name="T106" fmla="*/ 361 w 412"/>
                <a:gd name="T107" fmla="*/ 343 h 412"/>
                <a:gd name="T108" fmla="*/ 361 w 412"/>
                <a:gd name="T109" fmla="*/ 332 h 412"/>
                <a:gd name="T110" fmla="*/ 164 w 412"/>
                <a:gd name="T111" fmla="*/ 315 h 412"/>
                <a:gd name="T112" fmla="*/ 101 w 412"/>
                <a:gd name="T113" fmla="*/ 167 h 412"/>
                <a:gd name="T114" fmla="*/ 250 w 412"/>
                <a:gd name="T115" fmla="*/ 104 h 412"/>
                <a:gd name="T116" fmla="*/ 312 w 412"/>
                <a:gd name="T117" fmla="*/ 253 h 412"/>
                <a:gd name="T118" fmla="*/ 164 w 412"/>
                <a:gd name="T119" fmla="*/ 31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2" h="412">
                  <a:moveTo>
                    <a:pt x="361" y="332"/>
                  </a:moveTo>
                  <a:cubicBezTo>
                    <a:pt x="338" y="302"/>
                    <a:pt x="338" y="302"/>
                    <a:pt x="338" y="302"/>
                  </a:cubicBezTo>
                  <a:cubicBezTo>
                    <a:pt x="345" y="292"/>
                    <a:pt x="351" y="282"/>
                    <a:pt x="356" y="270"/>
                  </a:cubicBezTo>
                  <a:cubicBezTo>
                    <a:pt x="361" y="257"/>
                    <a:pt x="365" y="243"/>
                    <a:pt x="366" y="229"/>
                  </a:cubicBezTo>
                  <a:cubicBezTo>
                    <a:pt x="404" y="224"/>
                    <a:pt x="404" y="224"/>
                    <a:pt x="404" y="224"/>
                  </a:cubicBezTo>
                  <a:cubicBezTo>
                    <a:pt x="408" y="223"/>
                    <a:pt x="412" y="220"/>
                    <a:pt x="411" y="216"/>
                  </a:cubicBezTo>
                  <a:cubicBezTo>
                    <a:pt x="411" y="190"/>
                    <a:pt x="411" y="190"/>
                    <a:pt x="411" y="190"/>
                  </a:cubicBezTo>
                  <a:cubicBezTo>
                    <a:pt x="411" y="186"/>
                    <a:pt x="408" y="182"/>
                    <a:pt x="403" y="182"/>
                  </a:cubicBezTo>
                  <a:cubicBezTo>
                    <a:pt x="364" y="178"/>
                    <a:pt x="364" y="178"/>
                    <a:pt x="364" y="178"/>
                  </a:cubicBezTo>
                  <a:cubicBezTo>
                    <a:pt x="360" y="155"/>
                    <a:pt x="350" y="133"/>
                    <a:pt x="337" y="115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6" y="80"/>
                    <a:pt x="366" y="75"/>
                    <a:pt x="363" y="72"/>
                  </a:cubicBezTo>
                  <a:cubicBezTo>
                    <a:pt x="345" y="53"/>
                    <a:pt x="345" y="53"/>
                    <a:pt x="345" y="53"/>
                  </a:cubicBezTo>
                  <a:cubicBezTo>
                    <a:pt x="343" y="50"/>
                    <a:pt x="338" y="50"/>
                    <a:pt x="334" y="52"/>
                  </a:cubicBezTo>
                  <a:cubicBezTo>
                    <a:pt x="299" y="78"/>
                    <a:pt x="299" y="78"/>
                    <a:pt x="299" y="78"/>
                  </a:cubicBezTo>
                  <a:cubicBezTo>
                    <a:pt x="299" y="78"/>
                    <a:pt x="299" y="78"/>
                    <a:pt x="299" y="78"/>
                  </a:cubicBezTo>
                  <a:cubicBezTo>
                    <a:pt x="289" y="71"/>
                    <a:pt x="279" y="65"/>
                    <a:pt x="267" y="61"/>
                  </a:cubicBezTo>
                  <a:cubicBezTo>
                    <a:pt x="257" y="56"/>
                    <a:pt x="246" y="53"/>
                    <a:pt x="235" y="51"/>
                  </a:cubicBezTo>
                  <a:cubicBezTo>
                    <a:pt x="235" y="51"/>
                    <a:pt x="235" y="51"/>
                    <a:pt x="235" y="51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7" y="4"/>
                    <a:pt x="224" y="0"/>
                    <a:pt x="220" y="1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0" y="2"/>
                    <a:pt x="186" y="5"/>
                    <a:pt x="186" y="1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59" y="54"/>
                    <a:pt x="135" y="63"/>
                    <a:pt x="115" y="77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79" y="49"/>
                    <a:pt x="74" y="49"/>
                    <a:pt x="72" y="52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0" y="73"/>
                    <a:pt x="50" y="78"/>
                    <a:pt x="53" y="81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0" y="124"/>
                    <a:pt x="63" y="136"/>
                    <a:pt x="58" y="149"/>
                  </a:cubicBezTo>
                  <a:cubicBezTo>
                    <a:pt x="53" y="160"/>
                    <a:pt x="50" y="171"/>
                    <a:pt x="48" y="183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3" y="189"/>
                    <a:pt x="0" y="193"/>
                    <a:pt x="1" y="197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1" y="227"/>
                    <a:pt x="4" y="230"/>
                    <a:pt x="9" y="230"/>
                  </a:cubicBezTo>
                  <a:cubicBezTo>
                    <a:pt x="48" y="235"/>
                    <a:pt x="48" y="235"/>
                    <a:pt x="48" y="235"/>
                  </a:cubicBezTo>
                  <a:cubicBezTo>
                    <a:pt x="52" y="260"/>
                    <a:pt x="62" y="284"/>
                    <a:pt x="77" y="304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51" y="337"/>
                    <a:pt x="51" y="342"/>
                    <a:pt x="54" y="345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75" y="366"/>
                    <a:pt x="80" y="366"/>
                    <a:pt x="83" y="364"/>
                  </a:cubicBezTo>
                  <a:cubicBezTo>
                    <a:pt x="113" y="341"/>
                    <a:pt x="113" y="341"/>
                    <a:pt x="113" y="341"/>
                  </a:cubicBezTo>
                  <a:cubicBezTo>
                    <a:pt x="123" y="348"/>
                    <a:pt x="134" y="354"/>
                    <a:pt x="146" y="359"/>
                  </a:cubicBezTo>
                  <a:cubicBezTo>
                    <a:pt x="157" y="363"/>
                    <a:pt x="169" y="366"/>
                    <a:pt x="180" y="368"/>
                  </a:cubicBezTo>
                  <a:cubicBezTo>
                    <a:pt x="185" y="405"/>
                    <a:pt x="185" y="405"/>
                    <a:pt x="185" y="405"/>
                  </a:cubicBezTo>
                  <a:cubicBezTo>
                    <a:pt x="186" y="409"/>
                    <a:pt x="189" y="412"/>
                    <a:pt x="193" y="412"/>
                  </a:cubicBezTo>
                  <a:cubicBezTo>
                    <a:pt x="219" y="412"/>
                    <a:pt x="219" y="412"/>
                    <a:pt x="219" y="412"/>
                  </a:cubicBezTo>
                  <a:cubicBezTo>
                    <a:pt x="223" y="412"/>
                    <a:pt x="227" y="408"/>
                    <a:pt x="227" y="404"/>
                  </a:cubicBezTo>
                  <a:cubicBezTo>
                    <a:pt x="231" y="369"/>
                    <a:pt x="231" y="369"/>
                    <a:pt x="231" y="369"/>
                  </a:cubicBezTo>
                  <a:cubicBezTo>
                    <a:pt x="257" y="365"/>
                    <a:pt x="281" y="354"/>
                    <a:pt x="303" y="339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35" y="364"/>
                    <a:pt x="340" y="364"/>
                    <a:pt x="342" y="361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4" y="340"/>
                    <a:pt x="364" y="336"/>
                    <a:pt x="361" y="332"/>
                  </a:cubicBezTo>
                  <a:close/>
                  <a:moveTo>
                    <a:pt x="164" y="315"/>
                  </a:moveTo>
                  <a:cubicBezTo>
                    <a:pt x="106" y="291"/>
                    <a:pt x="78" y="225"/>
                    <a:pt x="101" y="167"/>
                  </a:cubicBezTo>
                  <a:cubicBezTo>
                    <a:pt x="125" y="109"/>
                    <a:pt x="191" y="81"/>
                    <a:pt x="250" y="104"/>
                  </a:cubicBezTo>
                  <a:cubicBezTo>
                    <a:pt x="308" y="128"/>
                    <a:pt x="336" y="194"/>
                    <a:pt x="312" y="253"/>
                  </a:cubicBezTo>
                  <a:cubicBezTo>
                    <a:pt x="288" y="311"/>
                    <a:pt x="222" y="339"/>
                    <a:pt x="164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3303" y="1862"/>
              <a:ext cx="810" cy="808"/>
            </a:xfrm>
            <a:custGeom>
              <a:avLst/>
              <a:gdLst>
                <a:gd name="T0" fmla="*/ 361 w 412"/>
                <a:gd name="T1" fmla="*/ 332 h 412"/>
                <a:gd name="T2" fmla="*/ 339 w 412"/>
                <a:gd name="T3" fmla="*/ 302 h 412"/>
                <a:gd name="T4" fmla="*/ 356 w 412"/>
                <a:gd name="T5" fmla="*/ 270 h 412"/>
                <a:gd name="T6" fmla="*/ 367 w 412"/>
                <a:gd name="T7" fmla="*/ 229 h 412"/>
                <a:gd name="T8" fmla="*/ 404 w 412"/>
                <a:gd name="T9" fmla="*/ 224 h 412"/>
                <a:gd name="T10" fmla="*/ 411 w 412"/>
                <a:gd name="T11" fmla="*/ 216 h 412"/>
                <a:gd name="T12" fmla="*/ 411 w 412"/>
                <a:gd name="T13" fmla="*/ 190 h 412"/>
                <a:gd name="T14" fmla="*/ 403 w 412"/>
                <a:gd name="T15" fmla="*/ 182 h 412"/>
                <a:gd name="T16" fmla="*/ 365 w 412"/>
                <a:gd name="T17" fmla="*/ 178 h 412"/>
                <a:gd name="T18" fmla="*/ 337 w 412"/>
                <a:gd name="T19" fmla="*/ 115 h 412"/>
                <a:gd name="T20" fmla="*/ 363 w 412"/>
                <a:gd name="T21" fmla="*/ 83 h 412"/>
                <a:gd name="T22" fmla="*/ 363 w 412"/>
                <a:gd name="T23" fmla="*/ 72 h 412"/>
                <a:gd name="T24" fmla="*/ 345 w 412"/>
                <a:gd name="T25" fmla="*/ 53 h 412"/>
                <a:gd name="T26" fmla="*/ 334 w 412"/>
                <a:gd name="T27" fmla="*/ 52 h 412"/>
                <a:gd name="T28" fmla="*/ 299 w 412"/>
                <a:gd name="T29" fmla="*/ 78 h 412"/>
                <a:gd name="T30" fmla="*/ 299 w 412"/>
                <a:gd name="T31" fmla="*/ 78 h 412"/>
                <a:gd name="T32" fmla="*/ 267 w 412"/>
                <a:gd name="T33" fmla="*/ 61 h 412"/>
                <a:gd name="T34" fmla="*/ 236 w 412"/>
                <a:gd name="T35" fmla="*/ 51 h 412"/>
                <a:gd name="T36" fmla="*/ 236 w 412"/>
                <a:gd name="T37" fmla="*/ 51 h 412"/>
                <a:gd name="T38" fmla="*/ 228 w 412"/>
                <a:gd name="T39" fmla="*/ 8 h 412"/>
                <a:gd name="T40" fmla="*/ 220 w 412"/>
                <a:gd name="T41" fmla="*/ 1 h 412"/>
                <a:gd name="T42" fmla="*/ 194 w 412"/>
                <a:gd name="T43" fmla="*/ 2 h 412"/>
                <a:gd name="T44" fmla="*/ 186 w 412"/>
                <a:gd name="T45" fmla="*/ 10 h 412"/>
                <a:gd name="T46" fmla="*/ 183 w 412"/>
                <a:gd name="T47" fmla="*/ 51 h 412"/>
                <a:gd name="T48" fmla="*/ 115 w 412"/>
                <a:gd name="T49" fmla="*/ 77 h 412"/>
                <a:gd name="T50" fmla="*/ 83 w 412"/>
                <a:gd name="T51" fmla="*/ 52 h 412"/>
                <a:gd name="T52" fmla="*/ 72 w 412"/>
                <a:gd name="T53" fmla="*/ 52 h 412"/>
                <a:gd name="T54" fmla="*/ 53 w 412"/>
                <a:gd name="T55" fmla="*/ 70 h 412"/>
                <a:gd name="T56" fmla="*/ 53 w 412"/>
                <a:gd name="T57" fmla="*/ 81 h 412"/>
                <a:gd name="T58" fmla="*/ 78 w 412"/>
                <a:gd name="T59" fmla="*/ 114 h 412"/>
                <a:gd name="T60" fmla="*/ 58 w 412"/>
                <a:gd name="T61" fmla="*/ 149 h 412"/>
                <a:gd name="T62" fmla="*/ 48 w 412"/>
                <a:gd name="T63" fmla="*/ 183 h 412"/>
                <a:gd name="T64" fmla="*/ 8 w 412"/>
                <a:gd name="T65" fmla="*/ 189 h 412"/>
                <a:gd name="T66" fmla="*/ 1 w 412"/>
                <a:gd name="T67" fmla="*/ 197 h 412"/>
                <a:gd name="T68" fmla="*/ 1 w 412"/>
                <a:gd name="T69" fmla="*/ 223 h 412"/>
                <a:gd name="T70" fmla="*/ 9 w 412"/>
                <a:gd name="T71" fmla="*/ 230 h 412"/>
                <a:gd name="T72" fmla="*/ 48 w 412"/>
                <a:gd name="T73" fmla="*/ 235 h 412"/>
                <a:gd name="T74" fmla="*/ 77 w 412"/>
                <a:gd name="T75" fmla="*/ 304 h 412"/>
                <a:gd name="T76" fmla="*/ 54 w 412"/>
                <a:gd name="T77" fmla="*/ 334 h 412"/>
                <a:gd name="T78" fmla="*/ 54 w 412"/>
                <a:gd name="T79" fmla="*/ 345 h 412"/>
                <a:gd name="T80" fmla="*/ 73 w 412"/>
                <a:gd name="T81" fmla="*/ 363 h 412"/>
                <a:gd name="T82" fmla="*/ 84 w 412"/>
                <a:gd name="T83" fmla="*/ 364 h 412"/>
                <a:gd name="T84" fmla="*/ 113 w 412"/>
                <a:gd name="T85" fmla="*/ 340 h 412"/>
                <a:gd name="T86" fmla="*/ 146 w 412"/>
                <a:gd name="T87" fmla="*/ 359 h 412"/>
                <a:gd name="T88" fmla="*/ 180 w 412"/>
                <a:gd name="T89" fmla="*/ 368 h 412"/>
                <a:gd name="T90" fmla="*/ 185 w 412"/>
                <a:gd name="T91" fmla="*/ 405 h 412"/>
                <a:gd name="T92" fmla="*/ 193 w 412"/>
                <a:gd name="T93" fmla="*/ 412 h 412"/>
                <a:gd name="T94" fmla="*/ 219 w 412"/>
                <a:gd name="T95" fmla="*/ 412 h 412"/>
                <a:gd name="T96" fmla="*/ 227 w 412"/>
                <a:gd name="T97" fmla="*/ 404 h 412"/>
                <a:gd name="T98" fmla="*/ 231 w 412"/>
                <a:gd name="T99" fmla="*/ 369 h 412"/>
                <a:gd name="T100" fmla="*/ 303 w 412"/>
                <a:gd name="T101" fmla="*/ 339 h 412"/>
                <a:gd name="T102" fmla="*/ 332 w 412"/>
                <a:gd name="T103" fmla="*/ 362 h 412"/>
                <a:gd name="T104" fmla="*/ 342 w 412"/>
                <a:gd name="T105" fmla="*/ 361 h 412"/>
                <a:gd name="T106" fmla="*/ 361 w 412"/>
                <a:gd name="T107" fmla="*/ 343 h 412"/>
                <a:gd name="T108" fmla="*/ 361 w 412"/>
                <a:gd name="T109" fmla="*/ 332 h 412"/>
                <a:gd name="T110" fmla="*/ 164 w 412"/>
                <a:gd name="T111" fmla="*/ 315 h 412"/>
                <a:gd name="T112" fmla="*/ 101 w 412"/>
                <a:gd name="T113" fmla="*/ 167 h 412"/>
                <a:gd name="T114" fmla="*/ 250 w 412"/>
                <a:gd name="T115" fmla="*/ 104 h 412"/>
                <a:gd name="T116" fmla="*/ 312 w 412"/>
                <a:gd name="T117" fmla="*/ 252 h 412"/>
                <a:gd name="T118" fmla="*/ 164 w 412"/>
                <a:gd name="T119" fmla="*/ 31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2" h="412">
                  <a:moveTo>
                    <a:pt x="361" y="332"/>
                  </a:moveTo>
                  <a:cubicBezTo>
                    <a:pt x="339" y="302"/>
                    <a:pt x="339" y="302"/>
                    <a:pt x="339" y="302"/>
                  </a:cubicBezTo>
                  <a:cubicBezTo>
                    <a:pt x="345" y="292"/>
                    <a:pt x="351" y="282"/>
                    <a:pt x="356" y="270"/>
                  </a:cubicBezTo>
                  <a:cubicBezTo>
                    <a:pt x="361" y="257"/>
                    <a:pt x="365" y="243"/>
                    <a:pt x="367" y="229"/>
                  </a:cubicBezTo>
                  <a:cubicBezTo>
                    <a:pt x="404" y="224"/>
                    <a:pt x="404" y="224"/>
                    <a:pt x="404" y="224"/>
                  </a:cubicBezTo>
                  <a:cubicBezTo>
                    <a:pt x="409" y="223"/>
                    <a:pt x="412" y="220"/>
                    <a:pt x="411" y="216"/>
                  </a:cubicBezTo>
                  <a:cubicBezTo>
                    <a:pt x="411" y="190"/>
                    <a:pt x="411" y="190"/>
                    <a:pt x="411" y="190"/>
                  </a:cubicBezTo>
                  <a:cubicBezTo>
                    <a:pt x="411" y="186"/>
                    <a:pt x="408" y="182"/>
                    <a:pt x="403" y="182"/>
                  </a:cubicBezTo>
                  <a:cubicBezTo>
                    <a:pt x="365" y="178"/>
                    <a:pt x="365" y="178"/>
                    <a:pt x="365" y="178"/>
                  </a:cubicBezTo>
                  <a:cubicBezTo>
                    <a:pt x="360" y="155"/>
                    <a:pt x="350" y="133"/>
                    <a:pt x="337" y="115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6" y="80"/>
                    <a:pt x="366" y="75"/>
                    <a:pt x="363" y="72"/>
                  </a:cubicBezTo>
                  <a:cubicBezTo>
                    <a:pt x="345" y="53"/>
                    <a:pt x="345" y="53"/>
                    <a:pt x="345" y="53"/>
                  </a:cubicBezTo>
                  <a:cubicBezTo>
                    <a:pt x="343" y="50"/>
                    <a:pt x="338" y="50"/>
                    <a:pt x="334" y="52"/>
                  </a:cubicBezTo>
                  <a:cubicBezTo>
                    <a:pt x="299" y="78"/>
                    <a:pt x="299" y="78"/>
                    <a:pt x="299" y="78"/>
                  </a:cubicBezTo>
                  <a:cubicBezTo>
                    <a:pt x="299" y="78"/>
                    <a:pt x="299" y="78"/>
                    <a:pt x="299" y="78"/>
                  </a:cubicBezTo>
                  <a:cubicBezTo>
                    <a:pt x="289" y="71"/>
                    <a:pt x="279" y="65"/>
                    <a:pt x="267" y="61"/>
                  </a:cubicBezTo>
                  <a:cubicBezTo>
                    <a:pt x="257" y="56"/>
                    <a:pt x="246" y="53"/>
                    <a:pt x="236" y="51"/>
                  </a:cubicBezTo>
                  <a:cubicBezTo>
                    <a:pt x="236" y="51"/>
                    <a:pt x="236" y="51"/>
                    <a:pt x="236" y="51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7" y="4"/>
                    <a:pt x="224" y="0"/>
                    <a:pt x="220" y="1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0" y="2"/>
                    <a:pt x="187" y="5"/>
                    <a:pt x="186" y="1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59" y="54"/>
                    <a:pt x="136" y="63"/>
                    <a:pt x="115" y="77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79" y="49"/>
                    <a:pt x="74" y="49"/>
                    <a:pt x="72" y="52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0" y="73"/>
                    <a:pt x="50" y="78"/>
                    <a:pt x="53" y="81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0" y="124"/>
                    <a:pt x="63" y="136"/>
                    <a:pt x="58" y="149"/>
                  </a:cubicBezTo>
                  <a:cubicBezTo>
                    <a:pt x="53" y="160"/>
                    <a:pt x="50" y="171"/>
                    <a:pt x="48" y="183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4" y="189"/>
                    <a:pt x="0" y="193"/>
                    <a:pt x="1" y="197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1" y="226"/>
                    <a:pt x="4" y="230"/>
                    <a:pt x="9" y="230"/>
                  </a:cubicBezTo>
                  <a:cubicBezTo>
                    <a:pt x="48" y="235"/>
                    <a:pt x="48" y="235"/>
                    <a:pt x="48" y="235"/>
                  </a:cubicBezTo>
                  <a:cubicBezTo>
                    <a:pt x="52" y="260"/>
                    <a:pt x="62" y="284"/>
                    <a:pt x="77" y="304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51" y="337"/>
                    <a:pt x="51" y="342"/>
                    <a:pt x="54" y="345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75" y="366"/>
                    <a:pt x="80" y="366"/>
                    <a:pt x="84" y="364"/>
                  </a:cubicBezTo>
                  <a:cubicBezTo>
                    <a:pt x="113" y="340"/>
                    <a:pt x="113" y="340"/>
                    <a:pt x="113" y="340"/>
                  </a:cubicBezTo>
                  <a:cubicBezTo>
                    <a:pt x="123" y="348"/>
                    <a:pt x="134" y="354"/>
                    <a:pt x="146" y="359"/>
                  </a:cubicBezTo>
                  <a:cubicBezTo>
                    <a:pt x="157" y="363"/>
                    <a:pt x="169" y="366"/>
                    <a:pt x="180" y="368"/>
                  </a:cubicBezTo>
                  <a:cubicBezTo>
                    <a:pt x="185" y="405"/>
                    <a:pt x="185" y="405"/>
                    <a:pt x="185" y="405"/>
                  </a:cubicBezTo>
                  <a:cubicBezTo>
                    <a:pt x="186" y="409"/>
                    <a:pt x="189" y="412"/>
                    <a:pt x="193" y="412"/>
                  </a:cubicBezTo>
                  <a:cubicBezTo>
                    <a:pt x="219" y="412"/>
                    <a:pt x="219" y="412"/>
                    <a:pt x="219" y="412"/>
                  </a:cubicBezTo>
                  <a:cubicBezTo>
                    <a:pt x="223" y="412"/>
                    <a:pt x="227" y="408"/>
                    <a:pt x="227" y="404"/>
                  </a:cubicBezTo>
                  <a:cubicBezTo>
                    <a:pt x="231" y="369"/>
                    <a:pt x="231" y="369"/>
                    <a:pt x="231" y="369"/>
                  </a:cubicBezTo>
                  <a:cubicBezTo>
                    <a:pt x="257" y="365"/>
                    <a:pt x="282" y="354"/>
                    <a:pt x="303" y="339"/>
                  </a:cubicBezTo>
                  <a:cubicBezTo>
                    <a:pt x="332" y="362"/>
                    <a:pt x="332" y="362"/>
                    <a:pt x="332" y="362"/>
                  </a:cubicBezTo>
                  <a:cubicBezTo>
                    <a:pt x="335" y="364"/>
                    <a:pt x="340" y="364"/>
                    <a:pt x="342" y="361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4" y="340"/>
                    <a:pt x="364" y="336"/>
                    <a:pt x="361" y="332"/>
                  </a:cubicBezTo>
                  <a:close/>
                  <a:moveTo>
                    <a:pt x="164" y="315"/>
                  </a:moveTo>
                  <a:cubicBezTo>
                    <a:pt x="106" y="291"/>
                    <a:pt x="78" y="225"/>
                    <a:pt x="101" y="167"/>
                  </a:cubicBezTo>
                  <a:cubicBezTo>
                    <a:pt x="125" y="109"/>
                    <a:pt x="191" y="81"/>
                    <a:pt x="250" y="104"/>
                  </a:cubicBezTo>
                  <a:cubicBezTo>
                    <a:pt x="308" y="128"/>
                    <a:pt x="336" y="194"/>
                    <a:pt x="312" y="252"/>
                  </a:cubicBezTo>
                  <a:cubicBezTo>
                    <a:pt x="289" y="311"/>
                    <a:pt x="222" y="339"/>
                    <a:pt x="164" y="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402" y="2103"/>
              <a:ext cx="1013" cy="1017"/>
            </a:xfrm>
            <a:custGeom>
              <a:avLst/>
              <a:gdLst>
                <a:gd name="T0" fmla="*/ 506 w 516"/>
                <a:gd name="T1" fmla="*/ 232 h 518"/>
                <a:gd name="T2" fmla="*/ 455 w 516"/>
                <a:gd name="T3" fmla="*/ 209 h 518"/>
                <a:gd name="T4" fmla="*/ 501 w 516"/>
                <a:gd name="T5" fmla="*/ 172 h 518"/>
                <a:gd name="T6" fmla="*/ 476 w 516"/>
                <a:gd name="T7" fmla="*/ 136 h 518"/>
                <a:gd name="T8" fmla="*/ 419 w 516"/>
                <a:gd name="T9" fmla="*/ 137 h 518"/>
                <a:gd name="T10" fmla="*/ 449 w 516"/>
                <a:gd name="T11" fmla="*/ 86 h 518"/>
                <a:gd name="T12" fmla="*/ 412 w 516"/>
                <a:gd name="T13" fmla="*/ 62 h 518"/>
                <a:gd name="T14" fmla="*/ 360 w 516"/>
                <a:gd name="T15" fmla="*/ 86 h 518"/>
                <a:gd name="T16" fmla="*/ 370 w 516"/>
                <a:gd name="T17" fmla="*/ 26 h 518"/>
                <a:gd name="T18" fmla="*/ 327 w 516"/>
                <a:gd name="T19" fmla="*/ 17 h 518"/>
                <a:gd name="T20" fmla="*/ 298 w 516"/>
                <a:gd name="T21" fmla="*/ 63 h 518"/>
                <a:gd name="T22" fmla="*/ 288 w 516"/>
                <a:gd name="T23" fmla="*/ 9 h 518"/>
                <a:gd name="T24" fmla="*/ 245 w 516"/>
                <a:gd name="T25" fmla="*/ 0 h 518"/>
                <a:gd name="T26" fmla="*/ 229 w 516"/>
                <a:gd name="T27" fmla="*/ 63 h 518"/>
                <a:gd name="T28" fmla="*/ 218 w 516"/>
                <a:gd name="T29" fmla="*/ 63 h 518"/>
                <a:gd name="T30" fmla="*/ 177 w 516"/>
                <a:gd name="T31" fmla="*/ 13 h 518"/>
                <a:gd name="T32" fmla="*/ 142 w 516"/>
                <a:gd name="T33" fmla="*/ 39 h 518"/>
                <a:gd name="T34" fmla="*/ 148 w 516"/>
                <a:gd name="T35" fmla="*/ 95 h 518"/>
                <a:gd name="T36" fmla="*/ 104 w 516"/>
                <a:gd name="T37" fmla="*/ 62 h 518"/>
                <a:gd name="T38" fmla="*/ 68 w 516"/>
                <a:gd name="T39" fmla="*/ 86 h 518"/>
                <a:gd name="T40" fmla="*/ 101 w 516"/>
                <a:gd name="T41" fmla="*/ 141 h 518"/>
                <a:gd name="T42" fmla="*/ 93 w 516"/>
                <a:gd name="T43" fmla="*/ 152 h 518"/>
                <a:gd name="T44" fmla="*/ 28 w 516"/>
                <a:gd name="T45" fmla="*/ 142 h 518"/>
                <a:gd name="T46" fmla="*/ 20 w 516"/>
                <a:gd name="T47" fmla="*/ 185 h 518"/>
                <a:gd name="T48" fmla="*/ 67 w 516"/>
                <a:gd name="T49" fmla="*/ 213 h 518"/>
                <a:gd name="T50" fmla="*/ 64 w 516"/>
                <a:gd name="T51" fmla="*/ 226 h 518"/>
                <a:gd name="T52" fmla="*/ 1 w 516"/>
                <a:gd name="T53" fmla="*/ 242 h 518"/>
                <a:gd name="T54" fmla="*/ 10 w 516"/>
                <a:gd name="T55" fmla="*/ 285 h 518"/>
                <a:gd name="T56" fmla="*/ 64 w 516"/>
                <a:gd name="T57" fmla="*/ 292 h 518"/>
                <a:gd name="T58" fmla="*/ 65 w 516"/>
                <a:gd name="T59" fmla="*/ 303 h 518"/>
                <a:gd name="T60" fmla="*/ 14 w 516"/>
                <a:gd name="T61" fmla="*/ 344 h 518"/>
                <a:gd name="T62" fmla="*/ 39 w 516"/>
                <a:gd name="T63" fmla="*/ 379 h 518"/>
                <a:gd name="T64" fmla="*/ 98 w 516"/>
                <a:gd name="T65" fmla="*/ 375 h 518"/>
                <a:gd name="T66" fmla="*/ 66 w 516"/>
                <a:gd name="T67" fmla="*/ 430 h 518"/>
                <a:gd name="T68" fmla="*/ 102 w 516"/>
                <a:gd name="T69" fmla="*/ 454 h 518"/>
                <a:gd name="T70" fmla="*/ 155 w 516"/>
                <a:gd name="T71" fmla="*/ 429 h 518"/>
                <a:gd name="T72" fmla="*/ 146 w 516"/>
                <a:gd name="T73" fmla="*/ 491 h 518"/>
                <a:gd name="T74" fmla="*/ 189 w 516"/>
                <a:gd name="T75" fmla="*/ 499 h 518"/>
                <a:gd name="T76" fmla="*/ 229 w 516"/>
                <a:gd name="T77" fmla="*/ 457 h 518"/>
                <a:gd name="T78" fmla="*/ 245 w 516"/>
                <a:gd name="T79" fmla="*/ 517 h 518"/>
                <a:gd name="T80" fmla="*/ 288 w 516"/>
                <a:gd name="T81" fmla="*/ 508 h 518"/>
                <a:gd name="T82" fmla="*/ 302 w 516"/>
                <a:gd name="T83" fmla="*/ 456 h 518"/>
                <a:gd name="T84" fmla="*/ 340 w 516"/>
                <a:gd name="T85" fmla="*/ 503 h 518"/>
                <a:gd name="T86" fmla="*/ 376 w 516"/>
                <a:gd name="T87" fmla="*/ 478 h 518"/>
                <a:gd name="T88" fmla="*/ 375 w 516"/>
                <a:gd name="T89" fmla="*/ 424 h 518"/>
                <a:gd name="T90" fmla="*/ 427 w 516"/>
                <a:gd name="T91" fmla="*/ 453 h 518"/>
                <a:gd name="T92" fmla="*/ 451 w 516"/>
                <a:gd name="T93" fmla="*/ 416 h 518"/>
                <a:gd name="T94" fmla="*/ 431 w 516"/>
                <a:gd name="T95" fmla="*/ 366 h 518"/>
                <a:gd name="T96" fmla="*/ 489 w 516"/>
                <a:gd name="T97" fmla="*/ 374 h 518"/>
                <a:gd name="T98" fmla="*/ 498 w 516"/>
                <a:gd name="T99" fmla="*/ 331 h 518"/>
                <a:gd name="T100" fmla="*/ 459 w 516"/>
                <a:gd name="T101" fmla="*/ 291 h 518"/>
                <a:gd name="T102" fmla="*/ 516 w 516"/>
                <a:gd name="T103" fmla="*/ 275 h 518"/>
                <a:gd name="T104" fmla="*/ 258 w 516"/>
                <a:gd name="T105" fmla="*/ 431 h 518"/>
                <a:gd name="T106" fmla="*/ 258 w 516"/>
                <a:gd name="T107" fmla="*/ 87 h 518"/>
                <a:gd name="T108" fmla="*/ 258 w 516"/>
                <a:gd name="T109" fmla="*/ 43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6" h="518">
                  <a:moveTo>
                    <a:pt x="515" y="242"/>
                  </a:moveTo>
                  <a:cubicBezTo>
                    <a:pt x="516" y="237"/>
                    <a:pt x="512" y="233"/>
                    <a:pt x="506" y="232"/>
                  </a:cubicBezTo>
                  <a:cubicBezTo>
                    <a:pt x="458" y="226"/>
                    <a:pt x="458" y="226"/>
                    <a:pt x="458" y="226"/>
                  </a:cubicBezTo>
                  <a:cubicBezTo>
                    <a:pt x="457" y="221"/>
                    <a:pt x="456" y="215"/>
                    <a:pt x="455" y="209"/>
                  </a:cubicBezTo>
                  <a:cubicBezTo>
                    <a:pt x="496" y="185"/>
                    <a:pt x="496" y="185"/>
                    <a:pt x="496" y="185"/>
                  </a:cubicBezTo>
                  <a:cubicBezTo>
                    <a:pt x="501" y="182"/>
                    <a:pt x="503" y="176"/>
                    <a:pt x="501" y="172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486" y="137"/>
                    <a:pt x="481" y="135"/>
                    <a:pt x="476" y="136"/>
                  </a:cubicBezTo>
                  <a:cubicBezTo>
                    <a:pt x="428" y="150"/>
                    <a:pt x="428" y="150"/>
                    <a:pt x="428" y="150"/>
                  </a:cubicBezTo>
                  <a:cubicBezTo>
                    <a:pt x="425" y="146"/>
                    <a:pt x="422" y="141"/>
                    <a:pt x="419" y="137"/>
                  </a:cubicBezTo>
                  <a:cubicBezTo>
                    <a:pt x="449" y="100"/>
                    <a:pt x="449" y="100"/>
                    <a:pt x="449" y="100"/>
                  </a:cubicBezTo>
                  <a:cubicBezTo>
                    <a:pt x="452" y="95"/>
                    <a:pt x="452" y="89"/>
                    <a:pt x="449" y="86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23" y="59"/>
                    <a:pt x="417" y="58"/>
                    <a:pt x="412" y="62"/>
                  </a:cubicBezTo>
                  <a:cubicBezTo>
                    <a:pt x="371" y="93"/>
                    <a:pt x="371" y="93"/>
                    <a:pt x="371" y="93"/>
                  </a:cubicBezTo>
                  <a:cubicBezTo>
                    <a:pt x="367" y="90"/>
                    <a:pt x="364" y="88"/>
                    <a:pt x="360" y="86"/>
                  </a:cubicBezTo>
                  <a:cubicBezTo>
                    <a:pt x="375" y="39"/>
                    <a:pt x="375" y="39"/>
                    <a:pt x="375" y="39"/>
                  </a:cubicBezTo>
                  <a:cubicBezTo>
                    <a:pt x="376" y="34"/>
                    <a:pt x="374" y="28"/>
                    <a:pt x="370" y="26"/>
                  </a:cubicBezTo>
                  <a:cubicBezTo>
                    <a:pt x="340" y="13"/>
                    <a:pt x="340" y="13"/>
                    <a:pt x="340" y="13"/>
                  </a:cubicBezTo>
                  <a:cubicBezTo>
                    <a:pt x="336" y="10"/>
                    <a:pt x="330" y="12"/>
                    <a:pt x="327" y="17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7" y="63"/>
                    <a:pt x="296" y="63"/>
                    <a:pt x="295" y="63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7" y="4"/>
                    <a:pt x="283" y="0"/>
                    <a:pt x="278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1" y="0"/>
                    <a:pt x="236" y="4"/>
                    <a:pt x="235" y="9"/>
                  </a:cubicBezTo>
                  <a:cubicBezTo>
                    <a:pt x="229" y="63"/>
                    <a:pt x="229" y="63"/>
                    <a:pt x="229" y="63"/>
                  </a:cubicBezTo>
                  <a:cubicBezTo>
                    <a:pt x="225" y="63"/>
                    <a:pt x="222" y="64"/>
                    <a:pt x="219" y="65"/>
                  </a:cubicBezTo>
                  <a:cubicBezTo>
                    <a:pt x="219" y="64"/>
                    <a:pt x="219" y="63"/>
                    <a:pt x="218" y="63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87" y="12"/>
                    <a:pt x="181" y="10"/>
                    <a:pt x="177" y="13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2" y="28"/>
                    <a:pt x="140" y="34"/>
                    <a:pt x="142" y="39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91"/>
                    <a:pt x="151" y="93"/>
                    <a:pt x="148" y="95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0" y="58"/>
                    <a:pt x="93" y="59"/>
                    <a:pt x="90" y="63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4" y="89"/>
                    <a:pt x="64" y="95"/>
                    <a:pt x="67" y="10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98" y="145"/>
                    <a:pt x="96" y="148"/>
                    <a:pt x="93" y="152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5" y="135"/>
                    <a:pt x="30" y="137"/>
                    <a:pt x="28" y="14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3" y="176"/>
                    <a:pt x="15" y="182"/>
                    <a:pt x="20" y="18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6" y="217"/>
                    <a:pt x="65" y="221"/>
                    <a:pt x="65" y="226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10" y="232"/>
                    <a:pt x="10" y="232"/>
                    <a:pt x="10" y="232"/>
                  </a:cubicBezTo>
                  <a:cubicBezTo>
                    <a:pt x="5" y="233"/>
                    <a:pt x="0" y="237"/>
                    <a:pt x="1" y="24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0" y="279"/>
                    <a:pt x="4" y="284"/>
                    <a:pt x="10" y="285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65" y="296"/>
                    <a:pt x="65" y="299"/>
                    <a:pt x="66" y="303"/>
                  </a:cubicBezTo>
                  <a:cubicBezTo>
                    <a:pt x="65" y="303"/>
                    <a:pt x="65" y="303"/>
                    <a:pt x="65" y="303"/>
                  </a:cubicBezTo>
                  <a:cubicBezTo>
                    <a:pt x="19" y="331"/>
                    <a:pt x="19" y="331"/>
                    <a:pt x="19" y="331"/>
                  </a:cubicBezTo>
                  <a:cubicBezTo>
                    <a:pt x="14" y="334"/>
                    <a:pt x="12" y="340"/>
                    <a:pt x="14" y="34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9" y="378"/>
                    <a:pt x="34" y="381"/>
                    <a:pt x="39" y="379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3" y="368"/>
                    <a:pt x="96" y="372"/>
                    <a:pt x="98" y="375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2" y="421"/>
                    <a:pt x="62" y="427"/>
                    <a:pt x="66" y="430"/>
                  </a:cubicBezTo>
                  <a:cubicBezTo>
                    <a:pt x="89" y="453"/>
                    <a:pt x="89" y="453"/>
                    <a:pt x="89" y="453"/>
                  </a:cubicBezTo>
                  <a:cubicBezTo>
                    <a:pt x="92" y="457"/>
                    <a:pt x="98" y="457"/>
                    <a:pt x="102" y="454"/>
                  </a:cubicBezTo>
                  <a:cubicBezTo>
                    <a:pt x="144" y="422"/>
                    <a:pt x="144" y="422"/>
                    <a:pt x="144" y="422"/>
                  </a:cubicBezTo>
                  <a:cubicBezTo>
                    <a:pt x="148" y="424"/>
                    <a:pt x="151" y="427"/>
                    <a:pt x="155" y="429"/>
                  </a:cubicBezTo>
                  <a:cubicBezTo>
                    <a:pt x="141" y="478"/>
                    <a:pt x="141" y="478"/>
                    <a:pt x="141" y="478"/>
                  </a:cubicBezTo>
                  <a:cubicBezTo>
                    <a:pt x="139" y="484"/>
                    <a:pt x="142" y="489"/>
                    <a:pt x="146" y="491"/>
                  </a:cubicBezTo>
                  <a:cubicBezTo>
                    <a:pt x="177" y="503"/>
                    <a:pt x="177" y="503"/>
                    <a:pt x="177" y="503"/>
                  </a:cubicBezTo>
                  <a:cubicBezTo>
                    <a:pt x="181" y="506"/>
                    <a:pt x="187" y="504"/>
                    <a:pt x="189" y="499"/>
                  </a:cubicBezTo>
                  <a:cubicBezTo>
                    <a:pt x="215" y="454"/>
                    <a:pt x="215" y="454"/>
                    <a:pt x="215" y="454"/>
                  </a:cubicBezTo>
                  <a:cubicBezTo>
                    <a:pt x="220" y="455"/>
                    <a:pt x="224" y="456"/>
                    <a:pt x="229" y="457"/>
                  </a:cubicBezTo>
                  <a:cubicBezTo>
                    <a:pt x="235" y="508"/>
                    <a:pt x="235" y="508"/>
                    <a:pt x="235" y="508"/>
                  </a:cubicBezTo>
                  <a:cubicBezTo>
                    <a:pt x="236" y="514"/>
                    <a:pt x="241" y="518"/>
                    <a:pt x="245" y="517"/>
                  </a:cubicBezTo>
                  <a:cubicBezTo>
                    <a:pt x="278" y="517"/>
                    <a:pt x="278" y="517"/>
                    <a:pt x="278" y="517"/>
                  </a:cubicBezTo>
                  <a:cubicBezTo>
                    <a:pt x="283" y="518"/>
                    <a:pt x="287" y="514"/>
                    <a:pt x="288" y="508"/>
                  </a:cubicBezTo>
                  <a:cubicBezTo>
                    <a:pt x="295" y="457"/>
                    <a:pt x="295" y="457"/>
                    <a:pt x="295" y="457"/>
                  </a:cubicBezTo>
                  <a:cubicBezTo>
                    <a:pt x="297" y="457"/>
                    <a:pt x="299" y="456"/>
                    <a:pt x="302" y="456"/>
                  </a:cubicBezTo>
                  <a:cubicBezTo>
                    <a:pt x="327" y="499"/>
                    <a:pt x="327" y="499"/>
                    <a:pt x="327" y="499"/>
                  </a:cubicBezTo>
                  <a:cubicBezTo>
                    <a:pt x="330" y="504"/>
                    <a:pt x="335" y="506"/>
                    <a:pt x="340" y="503"/>
                  </a:cubicBezTo>
                  <a:cubicBezTo>
                    <a:pt x="370" y="491"/>
                    <a:pt x="370" y="491"/>
                    <a:pt x="370" y="491"/>
                  </a:cubicBezTo>
                  <a:cubicBezTo>
                    <a:pt x="375" y="489"/>
                    <a:pt x="377" y="484"/>
                    <a:pt x="376" y="478"/>
                  </a:cubicBezTo>
                  <a:cubicBezTo>
                    <a:pt x="362" y="432"/>
                    <a:pt x="362" y="432"/>
                    <a:pt x="362" y="432"/>
                  </a:cubicBezTo>
                  <a:cubicBezTo>
                    <a:pt x="367" y="430"/>
                    <a:pt x="371" y="427"/>
                    <a:pt x="375" y="424"/>
                  </a:cubicBezTo>
                  <a:cubicBezTo>
                    <a:pt x="414" y="454"/>
                    <a:pt x="414" y="454"/>
                    <a:pt x="414" y="454"/>
                  </a:cubicBezTo>
                  <a:cubicBezTo>
                    <a:pt x="418" y="457"/>
                    <a:pt x="424" y="457"/>
                    <a:pt x="427" y="453"/>
                  </a:cubicBezTo>
                  <a:cubicBezTo>
                    <a:pt x="450" y="430"/>
                    <a:pt x="450" y="430"/>
                    <a:pt x="450" y="430"/>
                  </a:cubicBezTo>
                  <a:cubicBezTo>
                    <a:pt x="454" y="427"/>
                    <a:pt x="454" y="421"/>
                    <a:pt x="451" y="416"/>
                  </a:cubicBezTo>
                  <a:cubicBezTo>
                    <a:pt x="422" y="380"/>
                    <a:pt x="422" y="380"/>
                    <a:pt x="422" y="380"/>
                  </a:cubicBezTo>
                  <a:cubicBezTo>
                    <a:pt x="425" y="375"/>
                    <a:pt x="428" y="371"/>
                    <a:pt x="431" y="366"/>
                  </a:cubicBezTo>
                  <a:cubicBezTo>
                    <a:pt x="477" y="379"/>
                    <a:pt x="477" y="379"/>
                    <a:pt x="477" y="379"/>
                  </a:cubicBezTo>
                  <a:cubicBezTo>
                    <a:pt x="482" y="381"/>
                    <a:pt x="488" y="378"/>
                    <a:pt x="489" y="374"/>
                  </a:cubicBezTo>
                  <a:cubicBezTo>
                    <a:pt x="502" y="344"/>
                    <a:pt x="502" y="344"/>
                    <a:pt x="502" y="344"/>
                  </a:cubicBezTo>
                  <a:cubicBezTo>
                    <a:pt x="504" y="340"/>
                    <a:pt x="502" y="334"/>
                    <a:pt x="498" y="331"/>
                  </a:cubicBezTo>
                  <a:cubicBezTo>
                    <a:pt x="456" y="306"/>
                    <a:pt x="456" y="306"/>
                    <a:pt x="456" y="306"/>
                  </a:cubicBezTo>
                  <a:cubicBezTo>
                    <a:pt x="457" y="301"/>
                    <a:pt x="458" y="296"/>
                    <a:pt x="459" y="291"/>
                  </a:cubicBezTo>
                  <a:cubicBezTo>
                    <a:pt x="507" y="285"/>
                    <a:pt x="507" y="285"/>
                    <a:pt x="507" y="285"/>
                  </a:cubicBezTo>
                  <a:cubicBezTo>
                    <a:pt x="512" y="284"/>
                    <a:pt x="516" y="279"/>
                    <a:pt x="516" y="275"/>
                  </a:cubicBezTo>
                  <a:lnTo>
                    <a:pt x="515" y="242"/>
                  </a:lnTo>
                  <a:close/>
                  <a:moveTo>
                    <a:pt x="258" y="431"/>
                  </a:moveTo>
                  <a:cubicBezTo>
                    <a:pt x="163" y="431"/>
                    <a:pt x="86" y="354"/>
                    <a:pt x="86" y="259"/>
                  </a:cubicBezTo>
                  <a:cubicBezTo>
                    <a:pt x="86" y="164"/>
                    <a:pt x="163" y="87"/>
                    <a:pt x="258" y="87"/>
                  </a:cubicBezTo>
                  <a:cubicBezTo>
                    <a:pt x="353" y="87"/>
                    <a:pt x="430" y="164"/>
                    <a:pt x="430" y="259"/>
                  </a:cubicBezTo>
                  <a:cubicBezTo>
                    <a:pt x="430" y="354"/>
                    <a:pt x="353" y="431"/>
                    <a:pt x="258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614" y="2317"/>
              <a:ext cx="589" cy="589"/>
            </a:xfrm>
            <a:custGeom>
              <a:avLst/>
              <a:gdLst>
                <a:gd name="T0" fmla="*/ 150 w 300"/>
                <a:gd name="T1" fmla="*/ 0 h 300"/>
                <a:gd name="T2" fmla="*/ 0 w 300"/>
                <a:gd name="T3" fmla="*/ 150 h 300"/>
                <a:gd name="T4" fmla="*/ 150 w 300"/>
                <a:gd name="T5" fmla="*/ 300 h 300"/>
                <a:gd name="T6" fmla="*/ 300 w 300"/>
                <a:gd name="T7" fmla="*/ 150 h 300"/>
                <a:gd name="T8" fmla="*/ 150 w 300"/>
                <a:gd name="T9" fmla="*/ 0 h 300"/>
                <a:gd name="T10" fmla="*/ 150 w 300"/>
                <a:gd name="T11" fmla="*/ 278 h 300"/>
                <a:gd name="T12" fmla="*/ 22 w 300"/>
                <a:gd name="T13" fmla="*/ 150 h 300"/>
                <a:gd name="T14" fmla="*/ 150 w 300"/>
                <a:gd name="T15" fmla="*/ 22 h 300"/>
                <a:gd name="T16" fmla="*/ 278 w 300"/>
                <a:gd name="T17" fmla="*/ 150 h 300"/>
                <a:gd name="T18" fmla="*/ 150 w 300"/>
                <a:gd name="T19" fmla="*/ 27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0">
                  <a:moveTo>
                    <a:pt x="150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7"/>
                    <a:pt x="233" y="0"/>
                    <a:pt x="150" y="0"/>
                  </a:cubicBezTo>
                  <a:close/>
                  <a:moveTo>
                    <a:pt x="150" y="278"/>
                  </a:moveTo>
                  <a:cubicBezTo>
                    <a:pt x="79" y="278"/>
                    <a:pt x="22" y="221"/>
                    <a:pt x="22" y="150"/>
                  </a:cubicBezTo>
                  <a:cubicBezTo>
                    <a:pt x="22" y="79"/>
                    <a:pt x="79" y="22"/>
                    <a:pt x="150" y="22"/>
                  </a:cubicBezTo>
                  <a:cubicBezTo>
                    <a:pt x="221" y="22"/>
                    <a:pt x="278" y="79"/>
                    <a:pt x="278" y="150"/>
                  </a:cubicBezTo>
                  <a:cubicBezTo>
                    <a:pt x="278" y="221"/>
                    <a:pt x="221" y="278"/>
                    <a:pt x="150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394" y="2113"/>
              <a:ext cx="1013" cy="1017"/>
            </a:xfrm>
            <a:custGeom>
              <a:avLst/>
              <a:gdLst>
                <a:gd name="T0" fmla="*/ 506 w 516"/>
                <a:gd name="T1" fmla="*/ 232 h 518"/>
                <a:gd name="T2" fmla="*/ 455 w 516"/>
                <a:gd name="T3" fmla="*/ 209 h 518"/>
                <a:gd name="T4" fmla="*/ 501 w 516"/>
                <a:gd name="T5" fmla="*/ 172 h 518"/>
                <a:gd name="T6" fmla="*/ 475 w 516"/>
                <a:gd name="T7" fmla="*/ 137 h 518"/>
                <a:gd name="T8" fmla="*/ 419 w 516"/>
                <a:gd name="T9" fmla="*/ 137 h 518"/>
                <a:gd name="T10" fmla="*/ 449 w 516"/>
                <a:gd name="T11" fmla="*/ 86 h 518"/>
                <a:gd name="T12" fmla="*/ 412 w 516"/>
                <a:gd name="T13" fmla="*/ 62 h 518"/>
                <a:gd name="T14" fmla="*/ 360 w 516"/>
                <a:gd name="T15" fmla="*/ 86 h 518"/>
                <a:gd name="T16" fmla="*/ 369 w 516"/>
                <a:gd name="T17" fmla="*/ 27 h 518"/>
                <a:gd name="T18" fmla="*/ 327 w 516"/>
                <a:gd name="T19" fmla="*/ 17 h 518"/>
                <a:gd name="T20" fmla="*/ 298 w 516"/>
                <a:gd name="T21" fmla="*/ 64 h 518"/>
                <a:gd name="T22" fmla="*/ 288 w 516"/>
                <a:gd name="T23" fmla="*/ 9 h 518"/>
                <a:gd name="T24" fmla="*/ 245 w 516"/>
                <a:gd name="T25" fmla="*/ 0 h 518"/>
                <a:gd name="T26" fmla="*/ 228 w 516"/>
                <a:gd name="T27" fmla="*/ 63 h 518"/>
                <a:gd name="T28" fmla="*/ 218 w 516"/>
                <a:gd name="T29" fmla="*/ 63 h 518"/>
                <a:gd name="T30" fmla="*/ 176 w 516"/>
                <a:gd name="T31" fmla="*/ 13 h 518"/>
                <a:gd name="T32" fmla="*/ 141 w 516"/>
                <a:gd name="T33" fmla="*/ 39 h 518"/>
                <a:gd name="T34" fmla="*/ 148 w 516"/>
                <a:gd name="T35" fmla="*/ 95 h 518"/>
                <a:gd name="T36" fmla="*/ 104 w 516"/>
                <a:gd name="T37" fmla="*/ 62 h 518"/>
                <a:gd name="T38" fmla="*/ 67 w 516"/>
                <a:gd name="T39" fmla="*/ 86 h 518"/>
                <a:gd name="T40" fmla="*/ 100 w 516"/>
                <a:gd name="T41" fmla="*/ 141 h 518"/>
                <a:gd name="T42" fmla="*/ 93 w 516"/>
                <a:gd name="T43" fmla="*/ 152 h 518"/>
                <a:gd name="T44" fmla="*/ 28 w 516"/>
                <a:gd name="T45" fmla="*/ 142 h 518"/>
                <a:gd name="T46" fmla="*/ 20 w 516"/>
                <a:gd name="T47" fmla="*/ 185 h 518"/>
                <a:gd name="T48" fmla="*/ 67 w 516"/>
                <a:gd name="T49" fmla="*/ 213 h 518"/>
                <a:gd name="T50" fmla="*/ 64 w 516"/>
                <a:gd name="T51" fmla="*/ 226 h 518"/>
                <a:gd name="T52" fmla="*/ 1 w 516"/>
                <a:gd name="T53" fmla="*/ 242 h 518"/>
                <a:gd name="T54" fmla="*/ 9 w 516"/>
                <a:gd name="T55" fmla="*/ 285 h 518"/>
                <a:gd name="T56" fmla="*/ 64 w 516"/>
                <a:gd name="T57" fmla="*/ 292 h 518"/>
                <a:gd name="T58" fmla="*/ 65 w 516"/>
                <a:gd name="T59" fmla="*/ 304 h 518"/>
                <a:gd name="T60" fmla="*/ 14 w 516"/>
                <a:gd name="T61" fmla="*/ 344 h 518"/>
                <a:gd name="T62" fmla="*/ 39 w 516"/>
                <a:gd name="T63" fmla="*/ 380 h 518"/>
                <a:gd name="T64" fmla="*/ 98 w 516"/>
                <a:gd name="T65" fmla="*/ 375 h 518"/>
                <a:gd name="T66" fmla="*/ 66 w 516"/>
                <a:gd name="T67" fmla="*/ 430 h 518"/>
                <a:gd name="T68" fmla="*/ 102 w 516"/>
                <a:gd name="T69" fmla="*/ 454 h 518"/>
                <a:gd name="T70" fmla="*/ 155 w 516"/>
                <a:gd name="T71" fmla="*/ 429 h 518"/>
                <a:gd name="T72" fmla="*/ 146 w 516"/>
                <a:gd name="T73" fmla="*/ 491 h 518"/>
                <a:gd name="T74" fmla="*/ 189 w 516"/>
                <a:gd name="T75" fmla="*/ 499 h 518"/>
                <a:gd name="T76" fmla="*/ 229 w 516"/>
                <a:gd name="T77" fmla="*/ 457 h 518"/>
                <a:gd name="T78" fmla="*/ 245 w 516"/>
                <a:gd name="T79" fmla="*/ 518 h 518"/>
                <a:gd name="T80" fmla="*/ 288 w 516"/>
                <a:gd name="T81" fmla="*/ 509 h 518"/>
                <a:gd name="T82" fmla="*/ 302 w 516"/>
                <a:gd name="T83" fmla="*/ 456 h 518"/>
                <a:gd name="T84" fmla="*/ 340 w 516"/>
                <a:gd name="T85" fmla="*/ 504 h 518"/>
                <a:gd name="T86" fmla="*/ 375 w 516"/>
                <a:gd name="T87" fmla="*/ 479 h 518"/>
                <a:gd name="T88" fmla="*/ 375 w 516"/>
                <a:gd name="T89" fmla="*/ 425 h 518"/>
                <a:gd name="T90" fmla="*/ 427 w 516"/>
                <a:gd name="T91" fmla="*/ 454 h 518"/>
                <a:gd name="T92" fmla="*/ 451 w 516"/>
                <a:gd name="T93" fmla="*/ 417 h 518"/>
                <a:gd name="T94" fmla="*/ 431 w 516"/>
                <a:gd name="T95" fmla="*/ 366 h 518"/>
                <a:gd name="T96" fmla="*/ 489 w 516"/>
                <a:gd name="T97" fmla="*/ 374 h 518"/>
                <a:gd name="T98" fmla="*/ 498 w 516"/>
                <a:gd name="T99" fmla="*/ 331 h 518"/>
                <a:gd name="T100" fmla="*/ 459 w 516"/>
                <a:gd name="T101" fmla="*/ 291 h 518"/>
                <a:gd name="T102" fmla="*/ 516 w 516"/>
                <a:gd name="T103" fmla="*/ 275 h 518"/>
                <a:gd name="T104" fmla="*/ 258 w 516"/>
                <a:gd name="T105" fmla="*/ 431 h 518"/>
                <a:gd name="T106" fmla="*/ 258 w 516"/>
                <a:gd name="T107" fmla="*/ 87 h 518"/>
                <a:gd name="T108" fmla="*/ 258 w 516"/>
                <a:gd name="T109" fmla="*/ 43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6" h="518">
                  <a:moveTo>
                    <a:pt x="515" y="242"/>
                  </a:moveTo>
                  <a:cubicBezTo>
                    <a:pt x="516" y="237"/>
                    <a:pt x="512" y="233"/>
                    <a:pt x="506" y="232"/>
                  </a:cubicBezTo>
                  <a:cubicBezTo>
                    <a:pt x="458" y="227"/>
                    <a:pt x="458" y="227"/>
                    <a:pt x="458" y="227"/>
                  </a:cubicBezTo>
                  <a:cubicBezTo>
                    <a:pt x="457" y="221"/>
                    <a:pt x="456" y="215"/>
                    <a:pt x="455" y="209"/>
                  </a:cubicBezTo>
                  <a:cubicBezTo>
                    <a:pt x="496" y="185"/>
                    <a:pt x="496" y="185"/>
                    <a:pt x="496" y="185"/>
                  </a:cubicBezTo>
                  <a:cubicBezTo>
                    <a:pt x="501" y="182"/>
                    <a:pt x="503" y="177"/>
                    <a:pt x="501" y="172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486" y="138"/>
                    <a:pt x="481" y="135"/>
                    <a:pt x="475" y="137"/>
                  </a:cubicBezTo>
                  <a:cubicBezTo>
                    <a:pt x="428" y="150"/>
                    <a:pt x="428" y="150"/>
                    <a:pt x="428" y="150"/>
                  </a:cubicBezTo>
                  <a:cubicBezTo>
                    <a:pt x="425" y="146"/>
                    <a:pt x="422" y="141"/>
                    <a:pt x="419" y="137"/>
                  </a:cubicBezTo>
                  <a:cubicBezTo>
                    <a:pt x="449" y="100"/>
                    <a:pt x="449" y="100"/>
                    <a:pt x="449" y="100"/>
                  </a:cubicBezTo>
                  <a:cubicBezTo>
                    <a:pt x="452" y="96"/>
                    <a:pt x="452" y="89"/>
                    <a:pt x="449" y="86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23" y="59"/>
                    <a:pt x="417" y="59"/>
                    <a:pt x="412" y="62"/>
                  </a:cubicBezTo>
                  <a:cubicBezTo>
                    <a:pt x="371" y="93"/>
                    <a:pt x="371" y="93"/>
                    <a:pt x="371" y="93"/>
                  </a:cubicBezTo>
                  <a:cubicBezTo>
                    <a:pt x="367" y="91"/>
                    <a:pt x="363" y="88"/>
                    <a:pt x="360" y="86"/>
                  </a:cubicBezTo>
                  <a:cubicBezTo>
                    <a:pt x="375" y="39"/>
                    <a:pt x="375" y="39"/>
                    <a:pt x="375" y="39"/>
                  </a:cubicBezTo>
                  <a:cubicBezTo>
                    <a:pt x="376" y="34"/>
                    <a:pt x="374" y="28"/>
                    <a:pt x="369" y="27"/>
                  </a:cubicBezTo>
                  <a:cubicBezTo>
                    <a:pt x="340" y="13"/>
                    <a:pt x="340" y="13"/>
                    <a:pt x="340" y="13"/>
                  </a:cubicBezTo>
                  <a:cubicBezTo>
                    <a:pt x="335" y="11"/>
                    <a:pt x="330" y="12"/>
                    <a:pt x="327" y="17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4"/>
                    <a:pt x="298" y="64"/>
                    <a:pt x="298" y="64"/>
                  </a:cubicBezTo>
                  <a:cubicBezTo>
                    <a:pt x="297" y="63"/>
                    <a:pt x="296" y="63"/>
                    <a:pt x="295" y="63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7" y="4"/>
                    <a:pt x="283" y="0"/>
                    <a:pt x="278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0" y="0"/>
                    <a:pt x="236" y="4"/>
                    <a:pt x="235" y="9"/>
                  </a:cubicBezTo>
                  <a:cubicBezTo>
                    <a:pt x="228" y="63"/>
                    <a:pt x="228" y="63"/>
                    <a:pt x="228" y="63"/>
                  </a:cubicBezTo>
                  <a:cubicBezTo>
                    <a:pt x="225" y="64"/>
                    <a:pt x="222" y="64"/>
                    <a:pt x="219" y="65"/>
                  </a:cubicBezTo>
                  <a:cubicBezTo>
                    <a:pt x="219" y="64"/>
                    <a:pt x="218" y="64"/>
                    <a:pt x="218" y="63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86" y="12"/>
                    <a:pt x="181" y="11"/>
                    <a:pt x="176" y="13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2" y="28"/>
                    <a:pt x="140" y="34"/>
                    <a:pt x="141" y="3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4" y="91"/>
                    <a:pt x="151" y="93"/>
                    <a:pt x="148" y="95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99" y="59"/>
                    <a:pt x="93" y="59"/>
                    <a:pt x="90" y="63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4" y="89"/>
                    <a:pt x="64" y="96"/>
                    <a:pt x="67" y="100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5"/>
                    <a:pt x="96" y="148"/>
                    <a:pt x="93" y="152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5" y="135"/>
                    <a:pt x="30" y="138"/>
                    <a:pt x="28" y="14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3" y="177"/>
                    <a:pt x="15" y="182"/>
                    <a:pt x="20" y="185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6" y="217"/>
                    <a:pt x="65" y="221"/>
                    <a:pt x="64" y="226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10" y="232"/>
                    <a:pt x="10" y="232"/>
                    <a:pt x="10" y="232"/>
                  </a:cubicBezTo>
                  <a:cubicBezTo>
                    <a:pt x="4" y="233"/>
                    <a:pt x="0" y="237"/>
                    <a:pt x="1" y="24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80"/>
                    <a:pt x="4" y="284"/>
                    <a:pt x="9" y="285"/>
                  </a:cubicBezTo>
                  <a:cubicBezTo>
                    <a:pt x="63" y="292"/>
                    <a:pt x="63" y="292"/>
                    <a:pt x="63" y="292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64" y="296"/>
                    <a:pt x="65" y="300"/>
                    <a:pt x="66" y="303"/>
                  </a:cubicBezTo>
                  <a:cubicBezTo>
                    <a:pt x="65" y="304"/>
                    <a:pt x="65" y="304"/>
                    <a:pt x="65" y="304"/>
                  </a:cubicBezTo>
                  <a:cubicBezTo>
                    <a:pt x="18" y="331"/>
                    <a:pt x="18" y="331"/>
                    <a:pt x="18" y="331"/>
                  </a:cubicBezTo>
                  <a:cubicBezTo>
                    <a:pt x="14" y="334"/>
                    <a:pt x="12" y="340"/>
                    <a:pt x="14" y="344"/>
                  </a:cubicBezTo>
                  <a:cubicBezTo>
                    <a:pt x="27" y="374"/>
                    <a:pt x="27" y="374"/>
                    <a:pt x="27" y="374"/>
                  </a:cubicBezTo>
                  <a:cubicBezTo>
                    <a:pt x="28" y="379"/>
                    <a:pt x="34" y="381"/>
                    <a:pt x="39" y="380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3" y="368"/>
                    <a:pt x="96" y="372"/>
                    <a:pt x="98" y="375"/>
                  </a:cubicBezTo>
                  <a:cubicBezTo>
                    <a:pt x="65" y="417"/>
                    <a:pt x="65" y="417"/>
                    <a:pt x="65" y="417"/>
                  </a:cubicBezTo>
                  <a:cubicBezTo>
                    <a:pt x="62" y="421"/>
                    <a:pt x="62" y="427"/>
                    <a:pt x="66" y="430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2" y="457"/>
                    <a:pt x="98" y="458"/>
                    <a:pt x="102" y="454"/>
                  </a:cubicBezTo>
                  <a:cubicBezTo>
                    <a:pt x="144" y="422"/>
                    <a:pt x="144" y="422"/>
                    <a:pt x="144" y="422"/>
                  </a:cubicBezTo>
                  <a:cubicBezTo>
                    <a:pt x="148" y="425"/>
                    <a:pt x="151" y="427"/>
                    <a:pt x="155" y="429"/>
                  </a:cubicBezTo>
                  <a:cubicBezTo>
                    <a:pt x="141" y="479"/>
                    <a:pt x="141" y="479"/>
                    <a:pt x="141" y="479"/>
                  </a:cubicBezTo>
                  <a:cubicBezTo>
                    <a:pt x="139" y="484"/>
                    <a:pt x="142" y="489"/>
                    <a:pt x="146" y="491"/>
                  </a:cubicBezTo>
                  <a:cubicBezTo>
                    <a:pt x="176" y="504"/>
                    <a:pt x="176" y="504"/>
                    <a:pt x="176" y="504"/>
                  </a:cubicBezTo>
                  <a:cubicBezTo>
                    <a:pt x="181" y="506"/>
                    <a:pt x="186" y="504"/>
                    <a:pt x="189" y="499"/>
                  </a:cubicBezTo>
                  <a:cubicBezTo>
                    <a:pt x="215" y="455"/>
                    <a:pt x="215" y="455"/>
                    <a:pt x="215" y="455"/>
                  </a:cubicBezTo>
                  <a:cubicBezTo>
                    <a:pt x="220" y="456"/>
                    <a:pt x="224" y="457"/>
                    <a:pt x="229" y="457"/>
                  </a:cubicBezTo>
                  <a:cubicBezTo>
                    <a:pt x="235" y="509"/>
                    <a:pt x="235" y="509"/>
                    <a:pt x="235" y="509"/>
                  </a:cubicBezTo>
                  <a:cubicBezTo>
                    <a:pt x="236" y="514"/>
                    <a:pt x="240" y="518"/>
                    <a:pt x="245" y="518"/>
                  </a:cubicBezTo>
                  <a:cubicBezTo>
                    <a:pt x="278" y="518"/>
                    <a:pt x="278" y="518"/>
                    <a:pt x="278" y="518"/>
                  </a:cubicBezTo>
                  <a:cubicBezTo>
                    <a:pt x="283" y="518"/>
                    <a:pt x="287" y="514"/>
                    <a:pt x="288" y="509"/>
                  </a:cubicBezTo>
                  <a:cubicBezTo>
                    <a:pt x="294" y="457"/>
                    <a:pt x="294" y="457"/>
                    <a:pt x="294" y="457"/>
                  </a:cubicBezTo>
                  <a:cubicBezTo>
                    <a:pt x="297" y="457"/>
                    <a:pt x="299" y="456"/>
                    <a:pt x="302" y="456"/>
                  </a:cubicBezTo>
                  <a:cubicBezTo>
                    <a:pt x="327" y="499"/>
                    <a:pt x="327" y="499"/>
                    <a:pt x="327" y="499"/>
                  </a:cubicBezTo>
                  <a:cubicBezTo>
                    <a:pt x="330" y="504"/>
                    <a:pt x="335" y="506"/>
                    <a:pt x="340" y="504"/>
                  </a:cubicBezTo>
                  <a:cubicBezTo>
                    <a:pt x="370" y="491"/>
                    <a:pt x="370" y="491"/>
                    <a:pt x="370" y="491"/>
                  </a:cubicBezTo>
                  <a:cubicBezTo>
                    <a:pt x="374" y="489"/>
                    <a:pt x="377" y="484"/>
                    <a:pt x="375" y="479"/>
                  </a:cubicBezTo>
                  <a:cubicBezTo>
                    <a:pt x="362" y="433"/>
                    <a:pt x="362" y="433"/>
                    <a:pt x="362" y="433"/>
                  </a:cubicBezTo>
                  <a:cubicBezTo>
                    <a:pt x="367" y="430"/>
                    <a:pt x="371" y="427"/>
                    <a:pt x="375" y="425"/>
                  </a:cubicBezTo>
                  <a:cubicBezTo>
                    <a:pt x="414" y="454"/>
                    <a:pt x="414" y="454"/>
                    <a:pt x="414" y="454"/>
                  </a:cubicBezTo>
                  <a:cubicBezTo>
                    <a:pt x="418" y="458"/>
                    <a:pt x="424" y="457"/>
                    <a:pt x="427" y="454"/>
                  </a:cubicBezTo>
                  <a:cubicBezTo>
                    <a:pt x="450" y="430"/>
                    <a:pt x="450" y="430"/>
                    <a:pt x="450" y="430"/>
                  </a:cubicBezTo>
                  <a:cubicBezTo>
                    <a:pt x="454" y="427"/>
                    <a:pt x="454" y="421"/>
                    <a:pt x="451" y="417"/>
                  </a:cubicBezTo>
                  <a:cubicBezTo>
                    <a:pt x="421" y="380"/>
                    <a:pt x="421" y="380"/>
                    <a:pt x="421" y="380"/>
                  </a:cubicBezTo>
                  <a:cubicBezTo>
                    <a:pt x="425" y="375"/>
                    <a:pt x="428" y="371"/>
                    <a:pt x="431" y="366"/>
                  </a:cubicBezTo>
                  <a:cubicBezTo>
                    <a:pt x="477" y="380"/>
                    <a:pt x="477" y="380"/>
                    <a:pt x="477" y="380"/>
                  </a:cubicBezTo>
                  <a:cubicBezTo>
                    <a:pt x="482" y="381"/>
                    <a:pt x="487" y="379"/>
                    <a:pt x="489" y="374"/>
                  </a:cubicBezTo>
                  <a:cubicBezTo>
                    <a:pt x="502" y="344"/>
                    <a:pt x="502" y="344"/>
                    <a:pt x="502" y="344"/>
                  </a:cubicBezTo>
                  <a:cubicBezTo>
                    <a:pt x="504" y="340"/>
                    <a:pt x="502" y="334"/>
                    <a:pt x="498" y="331"/>
                  </a:cubicBezTo>
                  <a:cubicBezTo>
                    <a:pt x="456" y="307"/>
                    <a:pt x="456" y="307"/>
                    <a:pt x="456" y="307"/>
                  </a:cubicBezTo>
                  <a:cubicBezTo>
                    <a:pt x="457" y="302"/>
                    <a:pt x="458" y="296"/>
                    <a:pt x="459" y="291"/>
                  </a:cubicBezTo>
                  <a:cubicBezTo>
                    <a:pt x="507" y="285"/>
                    <a:pt x="507" y="285"/>
                    <a:pt x="507" y="285"/>
                  </a:cubicBezTo>
                  <a:cubicBezTo>
                    <a:pt x="512" y="284"/>
                    <a:pt x="516" y="280"/>
                    <a:pt x="516" y="275"/>
                  </a:cubicBezTo>
                  <a:lnTo>
                    <a:pt x="515" y="242"/>
                  </a:lnTo>
                  <a:close/>
                  <a:moveTo>
                    <a:pt x="258" y="431"/>
                  </a:moveTo>
                  <a:cubicBezTo>
                    <a:pt x="163" y="431"/>
                    <a:pt x="86" y="354"/>
                    <a:pt x="86" y="259"/>
                  </a:cubicBezTo>
                  <a:cubicBezTo>
                    <a:pt x="86" y="164"/>
                    <a:pt x="163" y="87"/>
                    <a:pt x="258" y="87"/>
                  </a:cubicBezTo>
                  <a:cubicBezTo>
                    <a:pt x="353" y="87"/>
                    <a:pt x="430" y="164"/>
                    <a:pt x="430" y="259"/>
                  </a:cubicBezTo>
                  <a:cubicBezTo>
                    <a:pt x="430" y="354"/>
                    <a:pt x="353" y="431"/>
                    <a:pt x="258" y="4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2606" y="2327"/>
              <a:ext cx="589" cy="589"/>
            </a:xfrm>
            <a:custGeom>
              <a:avLst/>
              <a:gdLst>
                <a:gd name="T0" fmla="*/ 150 w 300"/>
                <a:gd name="T1" fmla="*/ 0 h 300"/>
                <a:gd name="T2" fmla="*/ 0 w 300"/>
                <a:gd name="T3" fmla="*/ 150 h 300"/>
                <a:gd name="T4" fmla="*/ 150 w 300"/>
                <a:gd name="T5" fmla="*/ 300 h 300"/>
                <a:gd name="T6" fmla="*/ 300 w 300"/>
                <a:gd name="T7" fmla="*/ 150 h 300"/>
                <a:gd name="T8" fmla="*/ 150 w 300"/>
                <a:gd name="T9" fmla="*/ 0 h 300"/>
                <a:gd name="T10" fmla="*/ 150 w 300"/>
                <a:gd name="T11" fmla="*/ 278 h 300"/>
                <a:gd name="T12" fmla="*/ 22 w 300"/>
                <a:gd name="T13" fmla="*/ 150 h 300"/>
                <a:gd name="T14" fmla="*/ 150 w 300"/>
                <a:gd name="T15" fmla="*/ 22 h 300"/>
                <a:gd name="T16" fmla="*/ 278 w 300"/>
                <a:gd name="T17" fmla="*/ 150 h 300"/>
                <a:gd name="T18" fmla="*/ 150 w 300"/>
                <a:gd name="T19" fmla="*/ 27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0">
                  <a:moveTo>
                    <a:pt x="150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7"/>
                    <a:pt x="233" y="0"/>
                    <a:pt x="150" y="0"/>
                  </a:cubicBezTo>
                  <a:close/>
                  <a:moveTo>
                    <a:pt x="150" y="278"/>
                  </a:moveTo>
                  <a:cubicBezTo>
                    <a:pt x="79" y="278"/>
                    <a:pt x="22" y="221"/>
                    <a:pt x="22" y="150"/>
                  </a:cubicBezTo>
                  <a:cubicBezTo>
                    <a:pt x="22" y="79"/>
                    <a:pt x="79" y="22"/>
                    <a:pt x="150" y="22"/>
                  </a:cubicBezTo>
                  <a:cubicBezTo>
                    <a:pt x="221" y="22"/>
                    <a:pt x="278" y="79"/>
                    <a:pt x="278" y="150"/>
                  </a:cubicBezTo>
                  <a:cubicBezTo>
                    <a:pt x="278" y="221"/>
                    <a:pt x="221" y="278"/>
                    <a:pt x="150" y="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1657" y="0"/>
              <a:ext cx="739" cy="738"/>
            </a:xfrm>
            <a:custGeom>
              <a:avLst/>
              <a:gdLst>
                <a:gd name="T0" fmla="*/ 330 w 376"/>
                <a:gd name="T1" fmla="*/ 303 h 376"/>
                <a:gd name="T2" fmla="*/ 309 w 376"/>
                <a:gd name="T3" fmla="*/ 276 h 376"/>
                <a:gd name="T4" fmla="*/ 325 w 376"/>
                <a:gd name="T5" fmla="*/ 246 h 376"/>
                <a:gd name="T6" fmla="*/ 335 w 376"/>
                <a:gd name="T7" fmla="*/ 209 h 376"/>
                <a:gd name="T8" fmla="*/ 369 w 376"/>
                <a:gd name="T9" fmla="*/ 204 h 376"/>
                <a:gd name="T10" fmla="*/ 376 w 376"/>
                <a:gd name="T11" fmla="*/ 197 h 376"/>
                <a:gd name="T12" fmla="*/ 375 w 376"/>
                <a:gd name="T13" fmla="*/ 173 h 376"/>
                <a:gd name="T14" fmla="*/ 368 w 376"/>
                <a:gd name="T15" fmla="*/ 166 h 376"/>
                <a:gd name="T16" fmla="*/ 333 w 376"/>
                <a:gd name="T17" fmla="*/ 162 h 376"/>
                <a:gd name="T18" fmla="*/ 307 w 376"/>
                <a:gd name="T19" fmla="*/ 104 h 376"/>
                <a:gd name="T20" fmla="*/ 332 w 376"/>
                <a:gd name="T21" fmla="*/ 75 h 376"/>
                <a:gd name="T22" fmla="*/ 332 w 376"/>
                <a:gd name="T23" fmla="*/ 65 h 376"/>
                <a:gd name="T24" fmla="*/ 315 w 376"/>
                <a:gd name="T25" fmla="*/ 48 h 376"/>
                <a:gd name="T26" fmla="*/ 305 w 376"/>
                <a:gd name="T27" fmla="*/ 47 h 376"/>
                <a:gd name="T28" fmla="*/ 273 w 376"/>
                <a:gd name="T29" fmla="*/ 71 h 376"/>
                <a:gd name="T30" fmla="*/ 273 w 376"/>
                <a:gd name="T31" fmla="*/ 71 h 376"/>
                <a:gd name="T32" fmla="*/ 244 w 376"/>
                <a:gd name="T33" fmla="*/ 55 h 376"/>
                <a:gd name="T34" fmla="*/ 215 w 376"/>
                <a:gd name="T35" fmla="*/ 47 h 376"/>
                <a:gd name="T36" fmla="*/ 215 w 376"/>
                <a:gd name="T37" fmla="*/ 46 h 376"/>
                <a:gd name="T38" fmla="*/ 208 w 376"/>
                <a:gd name="T39" fmla="*/ 7 h 376"/>
                <a:gd name="T40" fmla="*/ 201 w 376"/>
                <a:gd name="T41" fmla="*/ 0 h 376"/>
                <a:gd name="T42" fmla="*/ 177 w 376"/>
                <a:gd name="T43" fmla="*/ 2 h 376"/>
                <a:gd name="T44" fmla="*/ 170 w 376"/>
                <a:gd name="T45" fmla="*/ 9 h 376"/>
                <a:gd name="T46" fmla="*/ 167 w 376"/>
                <a:gd name="T47" fmla="*/ 46 h 376"/>
                <a:gd name="T48" fmla="*/ 105 w 376"/>
                <a:gd name="T49" fmla="*/ 70 h 376"/>
                <a:gd name="T50" fmla="*/ 75 w 376"/>
                <a:gd name="T51" fmla="*/ 47 h 376"/>
                <a:gd name="T52" fmla="*/ 65 w 376"/>
                <a:gd name="T53" fmla="*/ 47 h 376"/>
                <a:gd name="T54" fmla="*/ 49 w 376"/>
                <a:gd name="T55" fmla="*/ 64 h 376"/>
                <a:gd name="T56" fmla="*/ 48 w 376"/>
                <a:gd name="T57" fmla="*/ 74 h 376"/>
                <a:gd name="T58" fmla="*/ 71 w 376"/>
                <a:gd name="T59" fmla="*/ 103 h 376"/>
                <a:gd name="T60" fmla="*/ 53 w 376"/>
                <a:gd name="T61" fmla="*/ 136 h 376"/>
                <a:gd name="T62" fmla="*/ 44 w 376"/>
                <a:gd name="T63" fmla="*/ 166 h 376"/>
                <a:gd name="T64" fmla="*/ 7 w 376"/>
                <a:gd name="T65" fmla="*/ 172 h 376"/>
                <a:gd name="T66" fmla="*/ 1 w 376"/>
                <a:gd name="T67" fmla="*/ 179 h 376"/>
                <a:gd name="T68" fmla="*/ 1 w 376"/>
                <a:gd name="T69" fmla="*/ 203 h 376"/>
                <a:gd name="T70" fmla="*/ 8 w 376"/>
                <a:gd name="T71" fmla="*/ 210 h 376"/>
                <a:gd name="T72" fmla="*/ 44 w 376"/>
                <a:gd name="T73" fmla="*/ 214 h 376"/>
                <a:gd name="T74" fmla="*/ 70 w 376"/>
                <a:gd name="T75" fmla="*/ 278 h 376"/>
                <a:gd name="T76" fmla="*/ 49 w 376"/>
                <a:gd name="T77" fmla="*/ 305 h 376"/>
                <a:gd name="T78" fmla="*/ 50 w 376"/>
                <a:gd name="T79" fmla="*/ 314 h 376"/>
                <a:gd name="T80" fmla="*/ 66 w 376"/>
                <a:gd name="T81" fmla="*/ 331 h 376"/>
                <a:gd name="T82" fmla="*/ 76 w 376"/>
                <a:gd name="T83" fmla="*/ 332 h 376"/>
                <a:gd name="T84" fmla="*/ 103 w 376"/>
                <a:gd name="T85" fmla="*/ 311 h 376"/>
                <a:gd name="T86" fmla="*/ 134 w 376"/>
                <a:gd name="T87" fmla="*/ 327 h 376"/>
                <a:gd name="T88" fmla="*/ 164 w 376"/>
                <a:gd name="T89" fmla="*/ 336 h 376"/>
                <a:gd name="T90" fmla="*/ 169 w 376"/>
                <a:gd name="T91" fmla="*/ 369 h 376"/>
                <a:gd name="T92" fmla="*/ 176 w 376"/>
                <a:gd name="T93" fmla="*/ 376 h 376"/>
                <a:gd name="T94" fmla="*/ 200 w 376"/>
                <a:gd name="T95" fmla="*/ 376 h 376"/>
                <a:gd name="T96" fmla="*/ 207 w 376"/>
                <a:gd name="T97" fmla="*/ 369 h 376"/>
                <a:gd name="T98" fmla="*/ 211 w 376"/>
                <a:gd name="T99" fmla="*/ 336 h 376"/>
                <a:gd name="T100" fmla="*/ 276 w 376"/>
                <a:gd name="T101" fmla="*/ 309 h 376"/>
                <a:gd name="T102" fmla="*/ 303 w 376"/>
                <a:gd name="T103" fmla="*/ 330 h 376"/>
                <a:gd name="T104" fmla="*/ 313 w 376"/>
                <a:gd name="T105" fmla="*/ 330 h 376"/>
                <a:gd name="T106" fmla="*/ 330 w 376"/>
                <a:gd name="T107" fmla="*/ 313 h 376"/>
                <a:gd name="T108" fmla="*/ 330 w 376"/>
                <a:gd name="T109" fmla="*/ 303 h 376"/>
                <a:gd name="T110" fmla="*/ 144 w 376"/>
                <a:gd name="T111" fmla="*/ 300 h 376"/>
                <a:gd name="T112" fmla="*/ 80 w 376"/>
                <a:gd name="T113" fmla="*/ 147 h 376"/>
                <a:gd name="T114" fmla="*/ 233 w 376"/>
                <a:gd name="T115" fmla="*/ 82 h 376"/>
                <a:gd name="T116" fmla="*/ 298 w 376"/>
                <a:gd name="T117" fmla="*/ 236 h 376"/>
                <a:gd name="T118" fmla="*/ 144 w 376"/>
                <a:gd name="T119" fmla="*/ 30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6" h="376">
                  <a:moveTo>
                    <a:pt x="330" y="303"/>
                  </a:moveTo>
                  <a:cubicBezTo>
                    <a:pt x="309" y="276"/>
                    <a:pt x="309" y="276"/>
                    <a:pt x="309" y="276"/>
                  </a:cubicBezTo>
                  <a:cubicBezTo>
                    <a:pt x="315" y="267"/>
                    <a:pt x="321" y="257"/>
                    <a:pt x="325" y="246"/>
                  </a:cubicBezTo>
                  <a:cubicBezTo>
                    <a:pt x="330" y="234"/>
                    <a:pt x="333" y="222"/>
                    <a:pt x="335" y="209"/>
                  </a:cubicBezTo>
                  <a:cubicBezTo>
                    <a:pt x="369" y="204"/>
                    <a:pt x="369" y="204"/>
                    <a:pt x="369" y="204"/>
                  </a:cubicBezTo>
                  <a:cubicBezTo>
                    <a:pt x="373" y="203"/>
                    <a:pt x="376" y="200"/>
                    <a:pt x="376" y="197"/>
                  </a:cubicBezTo>
                  <a:cubicBezTo>
                    <a:pt x="375" y="173"/>
                    <a:pt x="375" y="173"/>
                    <a:pt x="375" y="173"/>
                  </a:cubicBezTo>
                  <a:cubicBezTo>
                    <a:pt x="375" y="169"/>
                    <a:pt x="372" y="166"/>
                    <a:pt x="368" y="166"/>
                  </a:cubicBezTo>
                  <a:cubicBezTo>
                    <a:pt x="333" y="162"/>
                    <a:pt x="333" y="162"/>
                    <a:pt x="333" y="162"/>
                  </a:cubicBezTo>
                  <a:cubicBezTo>
                    <a:pt x="329" y="141"/>
                    <a:pt x="320" y="121"/>
                    <a:pt x="307" y="104"/>
                  </a:cubicBezTo>
                  <a:cubicBezTo>
                    <a:pt x="332" y="75"/>
                    <a:pt x="332" y="75"/>
                    <a:pt x="332" y="75"/>
                  </a:cubicBezTo>
                  <a:cubicBezTo>
                    <a:pt x="334" y="72"/>
                    <a:pt x="334" y="68"/>
                    <a:pt x="332" y="65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3" y="45"/>
                    <a:pt x="309" y="45"/>
                    <a:pt x="305" y="47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64" y="65"/>
                    <a:pt x="255" y="59"/>
                    <a:pt x="244" y="55"/>
                  </a:cubicBezTo>
                  <a:cubicBezTo>
                    <a:pt x="235" y="51"/>
                    <a:pt x="225" y="48"/>
                    <a:pt x="215" y="47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8" y="3"/>
                    <a:pt x="204" y="0"/>
                    <a:pt x="201" y="0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3" y="1"/>
                    <a:pt x="170" y="5"/>
                    <a:pt x="170" y="9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45" y="49"/>
                    <a:pt x="124" y="57"/>
                    <a:pt x="105" y="7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2" y="44"/>
                    <a:pt x="68" y="44"/>
                    <a:pt x="65" y="47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6" y="66"/>
                    <a:pt x="46" y="71"/>
                    <a:pt x="48" y="7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64" y="113"/>
                    <a:pt x="58" y="124"/>
                    <a:pt x="53" y="136"/>
                  </a:cubicBezTo>
                  <a:cubicBezTo>
                    <a:pt x="49" y="146"/>
                    <a:pt x="46" y="156"/>
                    <a:pt x="44" y="16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3" y="172"/>
                    <a:pt x="0" y="176"/>
                    <a:pt x="1" y="179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6"/>
                    <a:pt x="4" y="210"/>
                    <a:pt x="8" y="210"/>
                  </a:cubicBezTo>
                  <a:cubicBezTo>
                    <a:pt x="44" y="214"/>
                    <a:pt x="44" y="214"/>
                    <a:pt x="44" y="214"/>
                  </a:cubicBezTo>
                  <a:cubicBezTo>
                    <a:pt x="47" y="237"/>
                    <a:pt x="56" y="259"/>
                    <a:pt x="70" y="278"/>
                  </a:cubicBezTo>
                  <a:cubicBezTo>
                    <a:pt x="49" y="305"/>
                    <a:pt x="49" y="305"/>
                    <a:pt x="49" y="305"/>
                  </a:cubicBezTo>
                  <a:cubicBezTo>
                    <a:pt x="47" y="308"/>
                    <a:pt x="47" y="312"/>
                    <a:pt x="50" y="314"/>
                  </a:cubicBezTo>
                  <a:cubicBezTo>
                    <a:pt x="66" y="331"/>
                    <a:pt x="66" y="331"/>
                    <a:pt x="66" y="331"/>
                  </a:cubicBezTo>
                  <a:cubicBezTo>
                    <a:pt x="69" y="334"/>
                    <a:pt x="73" y="334"/>
                    <a:pt x="76" y="332"/>
                  </a:cubicBezTo>
                  <a:cubicBezTo>
                    <a:pt x="103" y="311"/>
                    <a:pt x="103" y="311"/>
                    <a:pt x="103" y="311"/>
                  </a:cubicBezTo>
                  <a:cubicBezTo>
                    <a:pt x="113" y="317"/>
                    <a:pt x="123" y="323"/>
                    <a:pt x="134" y="327"/>
                  </a:cubicBezTo>
                  <a:cubicBezTo>
                    <a:pt x="144" y="331"/>
                    <a:pt x="154" y="334"/>
                    <a:pt x="164" y="336"/>
                  </a:cubicBezTo>
                  <a:cubicBezTo>
                    <a:pt x="169" y="369"/>
                    <a:pt x="169" y="369"/>
                    <a:pt x="169" y="369"/>
                  </a:cubicBezTo>
                  <a:cubicBezTo>
                    <a:pt x="170" y="373"/>
                    <a:pt x="173" y="376"/>
                    <a:pt x="176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4" y="376"/>
                    <a:pt x="207" y="373"/>
                    <a:pt x="207" y="369"/>
                  </a:cubicBezTo>
                  <a:cubicBezTo>
                    <a:pt x="211" y="336"/>
                    <a:pt x="211" y="336"/>
                    <a:pt x="211" y="336"/>
                  </a:cubicBezTo>
                  <a:cubicBezTo>
                    <a:pt x="235" y="333"/>
                    <a:pt x="257" y="323"/>
                    <a:pt x="276" y="309"/>
                  </a:cubicBezTo>
                  <a:cubicBezTo>
                    <a:pt x="303" y="330"/>
                    <a:pt x="303" y="330"/>
                    <a:pt x="303" y="330"/>
                  </a:cubicBezTo>
                  <a:cubicBezTo>
                    <a:pt x="306" y="332"/>
                    <a:pt x="310" y="332"/>
                    <a:pt x="313" y="330"/>
                  </a:cubicBezTo>
                  <a:cubicBezTo>
                    <a:pt x="330" y="313"/>
                    <a:pt x="330" y="313"/>
                    <a:pt x="330" y="313"/>
                  </a:cubicBezTo>
                  <a:cubicBezTo>
                    <a:pt x="332" y="310"/>
                    <a:pt x="332" y="306"/>
                    <a:pt x="330" y="303"/>
                  </a:cubicBezTo>
                  <a:close/>
                  <a:moveTo>
                    <a:pt x="144" y="300"/>
                  </a:moveTo>
                  <a:cubicBezTo>
                    <a:pt x="84" y="276"/>
                    <a:pt x="55" y="207"/>
                    <a:pt x="80" y="147"/>
                  </a:cubicBezTo>
                  <a:cubicBezTo>
                    <a:pt x="104" y="86"/>
                    <a:pt x="173" y="57"/>
                    <a:pt x="233" y="82"/>
                  </a:cubicBezTo>
                  <a:cubicBezTo>
                    <a:pt x="294" y="106"/>
                    <a:pt x="323" y="175"/>
                    <a:pt x="298" y="236"/>
                  </a:cubicBezTo>
                  <a:cubicBezTo>
                    <a:pt x="274" y="296"/>
                    <a:pt x="205" y="325"/>
                    <a:pt x="144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1645" y="4"/>
              <a:ext cx="737" cy="738"/>
            </a:xfrm>
            <a:custGeom>
              <a:avLst/>
              <a:gdLst>
                <a:gd name="T0" fmla="*/ 330 w 375"/>
                <a:gd name="T1" fmla="*/ 303 h 376"/>
                <a:gd name="T2" fmla="*/ 309 w 375"/>
                <a:gd name="T3" fmla="*/ 275 h 376"/>
                <a:gd name="T4" fmla="*/ 325 w 375"/>
                <a:gd name="T5" fmla="*/ 246 h 376"/>
                <a:gd name="T6" fmla="*/ 334 w 375"/>
                <a:gd name="T7" fmla="*/ 209 h 376"/>
                <a:gd name="T8" fmla="*/ 369 w 375"/>
                <a:gd name="T9" fmla="*/ 204 h 376"/>
                <a:gd name="T10" fmla="*/ 375 w 375"/>
                <a:gd name="T11" fmla="*/ 196 h 376"/>
                <a:gd name="T12" fmla="*/ 375 w 375"/>
                <a:gd name="T13" fmla="*/ 173 h 376"/>
                <a:gd name="T14" fmla="*/ 368 w 375"/>
                <a:gd name="T15" fmla="*/ 165 h 376"/>
                <a:gd name="T16" fmla="*/ 332 w 375"/>
                <a:gd name="T17" fmla="*/ 162 h 376"/>
                <a:gd name="T18" fmla="*/ 307 w 375"/>
                <a:gd name="T19" fmla="*/ 104 h 376"/>
                <a:gd name="T20" fmla="*/ 331 w 375"/>
                <a:gd name="T21" fmla="*/ 75 h 376"/>
                <a:gd name="T22" fmla="*/ 331 w 375"/>
                <a:gd name="T23" fmla="*/ 65 h 376"/>
                <a:gd name="T24" fmla="*/ 315 w 375"/>
                <a:gd name="T25" fmla="*/ 48 h 376"/>
                <a:gd name="T26" fmla="*/ 305 w 375"/>
                <a:gd name="T27" fmla="*/ 47 h 376"/>
                <a:gd name="T28" fmla="*/ 273 w 375"/>
                <a:gd name="T29" fmla="*/ 70 h 376"/>
                <a:gd name="T30" fmla="*/ 273 w 375"/>
                <a:gd name="T31" fmla="*/ 70 h 376"/>
                <a:gd name="T32" fmla="*/ 244 w 375"/>
                <a:gd name="T33" fmla="*/ 55 h 376"/>
                <a:gd name="T34" fmla="*/ 215 w 375"/>
                <a:gd name="T35" fmla="*/ 46 h 376"/>
                <a:gd name="T36" fmla="*/ 215 w 375"/>
                <a:gd name="T37" fmla="*/ 45 h 376"/>
                <a:gd name="T38" fmla="*/ 208 w 375"/>
                <a:gd name="T39" fmla="*/ 6 h 376"/>
                <a:gd name="T40" fmla="*/ 200 w 375"/>
                <a:gd name="T41" fmla="*/ 0 h 376"/>
                <a:gd name="T42" fmla="*/ 176 w 375"/>
                <a:gd name="T43" fmla="*/ 1 h 376"/>
                <a:gd name="T44" fmla="*/ 170 w 375"/>
                <a:gd name="T45" fmla="*/ 8 h 376"/>
                <a:gd name="T46" fmla="*/ 167 w 375"/>
                <a:gd name="T47" fmla="*/ 45 h 376"/>
                <a:gd name="T48" fmla="*/ 105 w 375"/>
                <a:gd name="T49" fmla="*/ 70 h 376"/>
                <a:gd name="T50" fmla="*/ 75 w 375"/>
                <a:gd name="T51" fmla="*/ 46 h 376"/>
                <a:gd name="T52" fmla="*/ 65 w 375"/>
                <a:gd name="T53" fmla="*/ 47 h 376"/>
                <a:gd name="T54" fmla="*/ 48 w 375"/>
                <a:gd name="T55" fmla="*/ 64 h 376"/>
                <a:gd name="T56" fmla="*/ 48 w 375"/>
                <a:gd name="T57" fmla="*/ 73 h 376"/>
                <a:gd name="T58" fmla="*/ 70 w 375"/>
                <a:gd name="T59" fmla="*/ 103 h 376"/>
                <a:gd name="T60" fmla="*/ 52 w 375"/>
                <a:gd name="T61" fmla="*/ 135 h 376"/>
                <a:gd name="T62" fmla="*/ 44 w 375"/>
                <a:gd name="T63" fmla="*/ 166 h 376"/>
                <a:gd name="T64" fmla="*/ 7 w 375"/>
                <a:gd name="T65" fmla="*/ 171 h 376"/>
                <a:gd name="T66" fmla="*/ 0 w 375"/>
                <a:gd name="T67" fmla="*/ 179 h 376"/>
                <a:gd name="T68" fmla="*/ 1 w 375"/>
                <a:gd name="T69" fmla="*/ 203 h 376"/>
                <a:gd name="T70" fmla="*/ 7 w 375"/>
                <a:gd name="T71" fmla="*/ 210 h 376"/>
                <a:gd name="T72" fmla="*/ 43 w 375"/>
                <a:gd name="T73" fmla="*/ 214 h 376"/>
                <a:gd name="T74" fmla="*/ 70 w 375"/>
                <a:gd name="T75" fmla="*/ 277 h 376"/>
                <a:gd name="T76" fmla="*/ 49 w 375"/>
                <a:gd name="T77" fmla="*/ 304 h 376"/>
                <a:gd name="T78" fmla="*/ 49 w 375"/>
                <a:gd name="T79" fmla="*/ 314 h 376"/>
                <a:gd name="T80" fmla="*/ 66 w 375"/>
                <a:gd name="T81" fmla="*/ 331 h 376"/>
                <a:gd name="T82" fmla="*/ 76 w 375"/>
                <a:gd name="T83" fmla="*/ 331 h 376"/>
                <a:gd name="T84" fmla="*/ 103 w 375"/>
                <a:gd name="T85" fmla="*/ 310 h 376"/>
                <a:gd name="T86" fmla="*/ 133 w 375"/>
                <a:gd name="T87" fmla="*/ 327 h 376"/>
                <a:gd name="T88" fmla="*/ 164 w 375"/>
                <a:gd name="T89" fmla="*/ 336 h 376"/>
                <a:gd name="T90" fmla="*/ 169 w 375"/>
                <a:gd name="T91" fmla="*/ 369 h 376"/>
                <a:gd name="T92" fmla="*/ 176 w 375"/>
                <a:gd name="T93" fmla="*/ 376 h 376"/>
                <a:gd name="T94" fmla="*/ 200 w 375"/>
                <a:gd name="T95" fmla="*/ 375 h 376"/>
                <a:gd name="T96" fmla="*/ 207 w 375"/>
                <a:gd name="T97" fmla="*/ 368 h 376"/>
                <a:gd name="T98" fmla="*/ 210 w 375"/>
                <a:gd name="T99" fmla="*/ 336 h 376"/>
                <a:gd name="T100" fmla="*/ 276 w 375"/>
                <a:gd name="T101" fmla="*/ 309 h 376"/>
                <a:gd name="T102" fmla="*/ 302 w 375"/>
                <a:gd name="T103" fmla="*/ 330 h 376"/>
                <a:gd name="T104" fmla="*/ 312 w 375"/>
                <a:gd name="T105" fmla="*/ 329 h 376"/>
                <a:gd name="T106" fmla="*/ 329 w 375"/>
                <a:gd name="T107" fmla="*/ 312 h 376"/>
                <a:gd name="T108" fmla="*/ 330 w 375"/>
                <a:gd name="T109" fmla="*/ 303 h 376"/>
                <a:gd name="T110" fmla="*/ 143 w 375"/>
                <a:gd name="T111" fmla="*/ 303 h 376"/>
                <a:gd name="T112" fmla="*/ 76 w 375"/>
                <a:gd name="T113" fmla="*/ 145 h 376"/>
                <a:gd name="T114" fmla="*/ 234 w 375"/>
                <a:gd name="T115" fmla="*/ 78 h 376"/>
                <a:gd name="T116" fmla="*/ 301 w 375"/>
                <a:gd name="T117" fmla="*/ 236 h 376"/>
                <a:gd name="T118" fmla="*/ 143 w 375"/>
                <a:gd name="T119" fmla="*/ 30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5" h="376">
                  <a:moveTo>
                    <a:pt x="330" y="303"/>
                  </a:moveTo>
                  <a:cubicBezTo>
                    <a:pt x="309" y="275"/>
                    <a:pt x="309" y="275"/>
                    <a:pt x="309" y="275"/>
                  </a:cubicBezTo>
                  <a:cubicBezTo>
                    <a:pt x="315" y="266"/>
                    <a:pt x="320" y="257"/>
                    <a:pt x="325" y="246"/>
                  </a:cubicBezTo>
                  <a:cubicBezTo>
                    <a:pt x="329" y="234"/>
                    <a:pt x="333" y="221"/>
                    <a:pt x="334" y="209"/>
                  </a:cubicBezTo>
                  <a:cubicBezTo>
                    <a:pt x="369" y="204"/>
                    <a:pt x="369" y="204"/>
                    <a:pt x="369" y="204"/>
                  </a:cubicBezTo>
                  <a:cubicBezTo>
                    <a:pt x="373" y="203"/>
                    <a:pt x="375" y="200"/>
                    <a:pt x="375" y="196"/>
                  </a:cubicBezTo>
                  <a:cubicBezTo>
                    <a:pt x="375" y="173"/>
                    <a:pt x="375" y="173"/>
                    <a:pt x="375" y="173"/>
                  </a:cubicBezTo>
                  <a:cubicBezTo>
                    <a:pt x="375" y="169"/>
                    <a:pt x="372" y="166"/>
                    <a:pt x="368" y="165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8" y="141"/>
                    <a:pt x="319" y="121"/>
                    <a:pt x="307" y="104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4" y="72"/>
                    <a:pt x="334" y="67"/>
                    <a:pt x="331" y="65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2" y="45"/>
                    <a:pt x="308" y="45"/>
                    <a:pt x="305" y="47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64" y="64"/>
                    <a:pt x="254" y="59"/>
                    <a:pt x="244" y="55"/>
                  </a:cubicBezTo>
                  <a:cubicBezTo>
                    <a:pt x="234" y="51"/>
                    <a:pt x="224" y="48"/>
                    <a:pt x="215" y="46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7" y="3"/>
                    <a:pt x="204" y="0"/>
                    <a:pt x="200" y="0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3" y="1"/>
                    <a:pt x="170" y="4"/>
                    <a:pt x="170" y="8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44" y="49"/>
                    <a:pt x="123" y="57"/>
                    <a:pt x="105" y="70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2" y="44"/>
                    <a:pt x="67" y="44"/>
                    <a:pt x="65" y="47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5" y="66"/>
                    <a:pt x="45" y="70"/>
                    <a:pt x="48" y="7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3" y="113"/>
                    <a:pt x="57" y="124"/>
                    <a:pt x="52" y="135"/>
                  </a:cubicBezTo>
                  <a:cubicBezTo>
                    <a:pt x="48" y="146"/>
                    <a:pt x="45" y="156"/>
                    <a:pt x="44" y="166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3" y="172"/>
                    <a:pt x="0" y="175"/>
                    <a:pt x="0" y="179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0" y="206"/>
                    <a:pt x="3" y="209"/>
                    <a:pt x="7" y="210"/>
                  </a:cubicBezTo>
                  <a:cubicBezTo>
                    <a:pt x="43" y="214"/>
                    <a:pt x="43" y="214"/>
                    <a:pt x="43" y="214"/>
                  </a:cubicBezTo>
                  <a:cubicBezTo>
                    <a:pt x="47" y="237"/>
                    <a:pt x="56" y="258"/>
                    <a:pt x="70" y="277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46" y="307"/>
                    <a:pt x="46" y="312"/>
                    <a:pt x="49" y="314"/>
                  </a:cubicBezTo>
                  <a:cubicBezTo>
                    <a:pt x="66" y="331"/>
                    <a:pt x="66" y="331"/>
                    <a:pt x="66" y="331"/>
                  </a:cubicBezTo>
                  <a:cubicBezTo>
                    <a:pt x="68" y="334"/>
                    <a:pt x="73" y="334"/>
                    <a:pt x="76" y="331"/>
                  </a:cubicBezTo>
                  <a:cubicBezTo>
                    <a:pt x="103" y="310"/>
                    <a:pt x="103" y="310"/>
                    <a:pt x="103" y="310"/>
                  </a:cubicBezTo>
                  <a:cubicBezTo>
                    <a:pt x="112" y="317"/>
                    <a:pt x="122" y="322"/>
                    <a:pt x="133" y="327"/>
                  </a:cubicBezTo>
                  <a:cubicBezTo>
                    <a:pt x="143" y="331"/>
                    <a:pt x="154" y="334"/>
                    <a:pt x="164" y="336"/>
                  </a:cubicBezTo>
                  <a:cubicBezTo>
                    <a:pt x="169" y="369"/>
                    <a:pt x="169" y="369"/>
                    <a:pt x="169" y="369"/>
                  </a:cubicBezTo>
                  <a:cubicBezTo>
                    <a:pt x="169" y="373"/>
                    <a:pt x="172" y="376"/>
                    <a:pt x="176" y="376"/>
                  </a:cubicBezTo>
                  <a:cubicBezTo>
                    <a:pt x="200" y="375"/>
                    <a:pt x="200" y="375"/>
                    <a:pt x="200" y="375"/>
                  </a:cubicBezTo>
                  <a:cubicBezTo>
                    <a:pt x="203" y="375"/>
                    <a:pt x="206" y="372"/>
                    <a:pt x="207" y="368"/>
                  </a:cubicBezTo>
                  <a:cubicBezTo>
                    <a:pt x="210" y="336"/>
                    <a:pt x="210" y="336"/>
                    <a:pt x="210" y="336"/>
                  </a:cubicBezTo>
                  <a:cubicBezTo>
                    <a:pt x="234" y="332"/>
                    <a:pt x="257" y="323"/>
                    <a:pt x="276" y="309"/>
                  </a:cubicBezTo>
                  <a:cubicBezTo>
                    <a:pt x="302" y="330"/>
                    <a:pt x="302" y="330"/>
                    <a:pt x="302" y="330"/>
                  </a:cubicBezTo>
                  <a:cubicBezTo>
                    <a:pt x="305" y="332"/>
                    <a:pt x="310" y="332"/>
                    <a:pt x="312" y="329"/>
                  </a:cubicBezTo>
                  <a:cubicBezTo>
                    <a:pt x="329" y="312"/>
                    <a:pt x="329" y="312"/>
                    <a:pt x="329" y="312"/>
                  </a:cubicBezTo>
                  <a:cubicBezTo>
                    <a:pt x="332" y="310"/>
                    <a:pt x="332" y="306"/>
                    <a:pt x="330" y="303"/>
                  </a:cubicBezTo>
                  <a:close/>
                  <a:moveTo>
                    <a:pt x="143" y="303"/>
                  </a:moveTo>
                  <a:cubicBezTo>
                    <a:pt x="81" y="278"/>
                    <a:pt x="51" y="207"/>
                    <a:pt x="76" y="145"/>
                  </a:cubicBezTo>
                  <a:cubicBezTo>
                    <a:pt x="101" y="83"/>
                    <a:pt x="172" y="53"/>
                    <a:pt x="234" y="78"/>
                  </a:cubicBezTo>
                  <a:cubicBezTo>
                    <a:pt x="296" y="103"/>
                    <a:pt x="326" y="174"/>
                    <a:pt x="301" y="236"/>
                  </a:cubicBezTo>
                  <a:cubicBezTo>
                    <a:pt x="276" y="299"/>
                    <a:pt x="205" y="329"/>
                    <a:pt x="143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357" y="22"/>
              <a:ext cx="351" cy="351"/>
            </a:xfrm>
            <a:custGeom>
              <a:avLst/>
              <a:gdLst>
                <a:gd name="T0" fmla="*/ 161 w 179"/>
                <a:gd name="T1" fmla="*/ 99 h 179"/>
                <a:gd name="T2" fmla="*/ 156 w 179"/>
                <a:gd name="T3" fmla="*/ 65 h 179"/>
                <a:gd name="T4" fmla="*/ 171 w 179"/>
                <a:gd name="T5" fmla="*/ 50 h 179"/>
                <a:gd name="T6" fmla="*/ 161 w 179"/>
                <a:gd name="T7" fmla="*/ 38 h 179"/>
                <a:gd name="T8" fmla="*/ 121 w 179"/>
                <a:gd name="T9" fmla="*/ 26 h 179"/>
                <a:gd name="T10" fmla="*/ 122 w 179"/>
                <a:gd name="T11" fmla="*/ 4 h 179"/>
                <a:gd name="T12" fmla="*/ 107 w 179"/>
                <a:gd name="T13" fmla="*/ 2 h 179"/>
                <a:gd name="T14" fmla="*/ 98 w 179"/>
                <a:gd name="T15" fmla="*/ 20 h 179"/>
                <a:gd name="T16" fmla="*/ 68 w 179"/>
                <a:gd name="T17" fmla="*/ 23 h 179"/>
                <a:gd name="T18" fmla="*/ 56 w 179"/>
                <a:gd name="T19" fmla="*/ 7 h 179"/>
                <a:gd name="T20" fmla="*/ 41 w 179"/>
                <a:gd name="T21" fmla="*/ 12 h 179"/>
                <a:gd name="T22" fmla="*/ 47 w 179"/>
                <a:gd name="T23" fmla="*/ 33 h 179"/>
                <a:gd name="T24" fmla="*/ 8 w 179"/>
                <a:gd name="T25" fmla="*/ 55 h 179"/>
                <a:gd name="T26" fmla="*/ 1 w 179"/>
                <a:gd name="T27" fmla="*/ 68 h 179"/>
                <a:gd name="T28" fmla="*/ 19 w 179"/>
                <a:gd name="T29" fmla="*/ 80 h 179"/>
                <a:gd name="T30" fmla="*/ 22 w 179"/>
                <a:gd name="T31" fmla="*/ 113 h 179"/>
                <a:gd name="T32" fmla="*/ 7 w 179"/>
                <a:gd name="T33" fmla="*/ 129 h 179"/>
                <a:gd name="T34" fmla="*/ 17 w 179"/>
                <a:gd name="T35" fmla="*/ 140 h 179"/>
                <a:gd name="T36" fmla="*/ 59 w 179"/>
                <a:gd name="T37" fmla="*/ 155 h 179"/>
                <a:gd name="T38" fmla="*/ 58 w 179"/>
                <a:gd name="T39" fmla="*/ 175 h 179"/>
                <a:gd name="T40" fmla="*/ 74 w 179"/>
                <a:gd name="T41" fmla="*/ 177 h 179"/>
                <a:gd name="T42" fmla="*/ 97 w 179"/>
                <a:gd name="T43" fmla="*/ 162 h 179"/>
                <a:gd name="T44" fmla="*/ 122 w 179"/>
                <a:gd name="T45" fmla="*/ 171 h 179"/>
                <a:gd name="T46" fmla="*/ 137 w 179"/>
                <a:gd name="T47" fmla="*/ 167 h 179"/>
                <a:gd name="T48" fmla="*/ 133 w 179"/>
                <a:gd name="T49" fmla="*/ 148 h 179"/>
                <a:gd name="T50" fmla="*/ 170 w 179"/>
                <a:gd name="T51" fmla="*/ 124 h 179"/>
                <a:gd name="T52" fmla="*/ 178 w 179"/>
                <a:gd name="T53" fmla="*/ 110 h 179"/>
                <a:gd name="T54" fmla="*/ 95 w 179"/>
                <a:gd name="T55" fmla="*/ 141 h 179"/>
                <a:gd name="T56" fmla="*/ 84 w 179"/>
                <a:gd name="T57" fmla="*/ 40 h 179"/>
                <a:gd name="T58" fmla="*/ 95 w 179"/>
                <a:gd name="T59" fmla="*/ 141 h 179"/>
                <a:gd name="T60" fmla="*/ 75 w 179"/>
                <a:gd name="T61" fmla="*/ 92 h 179"/>
                <a:gd name="T62" fmla="*/ 105 w 179"/>
                <a:gd name="T63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9" h="179">
                  <a:moveTo>
                    <a:pt x="176" y="106"/>
                  </a:moveTo>
                  <a:cubicBezTo>
                    <a:pt x="161" y="99"/>
                    <a:pt x="161" y="99"/>
                    <a:pt x="161" y="99"/>
                  </a:cubicBezTo>
                  <a:cubicBezTo>
                    <a:pt x="161" y="94"/>
                    <a:pt x="161" y="88"/>
                    <a:pt x="161" y="83"/>
                  </a:cubicBezTo>
                  <a:cubicBezTo>
                    <a:pt x="160" y="77"/>
                    <a:pt x="159" y="70"/>
                    <a:pt x="156" y="6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1" y="54"/>
                    <a:pt x="172" y="51"/>
                    <a:pt x="171" y="5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5" y="38"/>
                    <a:pt x="163" y="38"/>
                    <a:pt x="161" y="38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38" y="37"/>
                    <a:pt x="130" y="31"/>
                    <a:pt x="121" y="26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5" y="6"/>
                    <a:pt x="124" y="4"/>
                    <a:pt x="122" y="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7" y="0"/>
                    <a:pt x="107" y="2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3" y="19"/>
                    <a:pt x="88" y="19"/>
                    <a:pt x="82" y="20"/>
                  </a:cubicBezTo>
                  <a:cubicBezTo>
                    <a:pt x="77" y="20"/>
                    <a:pt x="72" y="21"/>
                    <a:pt x="68" y="23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6"/>
                    <a:pt x="53" y="5"/>
                    <a:pt x="51" y="6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3"/>
                    <a:pt x="39" y="15"/>
                    <a:pt x="40" y="17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8" y="40"/>
                    <a:pt x="31" y="48"/>
                    <a:pt x="26" y="5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6" y="55"/>
                    <a:pt x="4" y="56"/>
                    <a:pt x="4" y="5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6"/>
                    <a:pt x="18" y="92"/>
                    <a:pt x="19" y="98"/>
                  </a:cubicBezTo>
                  <a:cubicBezTo>
                    <a:pt x="19" y="103"/>
                    <a:pt x="21" y="108"/>
                    <a:pt x="22" y="113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6" y="125"/>
                    <a:pt x="6" y="127"/>
                    <a:pt x="7" y="12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0"/>
                    <a:pt x="15" y="141"/>
                    <a:pt x="17" y="140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40" y="143"/>
                    <a:pt x="49" y="150"/>
                    <a:pt x="59" y="155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73"/>
                    <a:pt x="57" y="175"/>
                    <a:pt x="58" y="175"/>
                  </a:cubicBezTo>
                  <a:cubicBezTo>
                    <a:pt x="70" y="179"/>
                    <a:pt x="70" y="179"/>
                    <a:pt x="70" y="179"/>
                  </a:cubicBezTo>
                  <a:cubicBezTo>
                    <a:pt x="71" y="179"/>
                    <a:pt x="73" y="178"/>
                    <a:pt x="74" y="177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6" y="162"/>
                    <a:pt x="92" y="162"/>
                    <a:pt x="97" y="162"/>
                  </a:cubicBezTo>
                  <a:cubicBezTo>
                    <a:pt x="103" y="161"/>
                    <a:pt x="108" y="160"/>
                    <a:pt x="113" y="158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123" y="173"/>
                    <a:pt x="126" y="173"/>
                    <a:pt x="127" y="17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9" y="166"/>
                    <a:pt x="139" y="164"/>
                    <a:pt x="139" y="162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42" y="141"/>
                    <a:pt x="149" y="131"/>
                    <a:pt x="154" y="121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2" y="124"/>
                    <a:pt x="174" y="123"/>
                    <a:pt x="175" y="121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9" y="109"/>
                    <a:pt x="178" y="107"/>
                    <a:pt x="176" y="106"/>
                  </a:cubicBezTo>
                  <a:close/>
                  <a:moveTo>
                    <a:pt x="95" y="141"/>
                  </a:moveTo>
                  <a:cubicBezTo>
                    <a:pt x="67" y="144"/>
                    <a:pt x="43" y="124"/>
                    <a:pt x="40" y="96"/>
                  </a:cubicBezTo>
                  <a:cubicBezTo>
                    <a:pt x="37" y="68"/>
                    <a:pt x="57" y="43"/>
                    <a:pt x="84" y="40"/>
                  </a:cubicBezTo>
                  <a:cubicBezTo>
                    <a:pt x="112" y="37"/>
                    <a:pt x="137" y="57"/>
                    <a:pt x="140" y="85"/>
                  </a:cubicBezTo>
                  <a:cubicBezTo>
                    <a:pt x="143" y="113"/>
                    <a:pt x="123" y="138"/>
                    <a:pt x="95" y="141"/>
                  </a:cubicBezTo>
                  <a:close/>
                  <a:moveTo>
                    <a:pt x="91" y="105"/>
                  </a:moveTo>
                  <a:cubicBezTo>
                    <a:pt x="83" y="106"/>
                    <a:pt x="76" y="100"/>
                    <a:pt x="75" y="92"/>
                  </a:cubicBezTo>
                  <a:cubicBezTo>
                    <a:pt x="74" y="84"/>
                    <a:pt x="80" y="77"/>
                    <a:pt x="88" y="76"/>
                  </a:cubicBezTo>
                  <a:cubicBezTo>
                    <a:pt x="96" y="75"/>
                    <a:pt x="104" y="81"/>
                    <a:pt x="105" y="89"/>
                  </a:cubicBezTo>
                  <a:cubicBezTo>
                    <a:pt x="105" y="97"/>
                    <a:pt x="100" y="104"/>
                    <a:pt x="9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1353" y="24"/>
              <a:ext cx="349" cy="353"/>
            </a:xfrm>
            <a:custGeom>
              <a:avLst/>
              <a:gdLst>
                <a:gd name="T0" fmla="*/ 160 w 178"/>
                <a:gd name="T1" fmla="*/ 99 h 180"/>
                <a:gd name="T2" fmla="*/ 156 w 178"/>
                <a:gd name="T3" fmla="*/ 65 h 180"/>
                <a:gd name="T4" fmla="*/ 171 w 178"/>
                <a:gd name="T5" fmla="*/ 50 h 180"/>
                <a:gd name="T6" fmla="*/ 161 w 178"/>
                <a:gd name="T7" fmla="*/ 39 h 180"/>
                <a:gd name="T8" fmla="*/ 120 w 178"/>
                <a:gd name="T9" fmla="*/ 27 h 180"/>
                <a:gd name="T10" fmla="*/ 122 w 178"/>
                <a:gd name="T11" fmla="*/ 4 h 180"/>
                <a:gd name="T12" fmla="*/ 106 w 178"/>
                <a:gd name="T13" fmla="*/ 3 h 180"/>
                <a:gd name="T14" fmla="*/ 98 w 178"/>
                <a:gd name="T15" fmla="*/ 20 h 180"/>
                <a:gd name="T16" fmla="*/ 68 w 178"/>
                <a:gd name="T17" fmla="*/ 23 h 180"/>
                <a:gd name="T18" fmla="*/ 56 w 178"/>
                <a:gd name="T19" fmla="*/ 8 h 180"/>
                <a:gd name="T20" fmla="*/ 41 w 178"/>
                <a:gd name="T21" fmla="*/ 13 h 180"/>
                <a:gd name="T22" fmla="*/ 47 w 178"/>
                <a:gd name="T23" fmla="*/ 34 h 180"/>
                <a:gd name="T24" fmla="*/ 8 w 178"/>
                <a:gd name="T25" fmla="*/ 55 h 180"/>
                <a:gd name="T26" fmla="*/ 0 w 178"/>
                <a:gd name="T27" fmla="*/ 69 h 180"/>
                <a:gd name="T28" fmla="*/ 19 w 178"/>
                <a:gd name="T29" fmla="*/ 81 h 180"/>
                <a:gd name="T30" fmla="*/ 22 w 178"/>
                <a:gd name="T31" fmla="*/ 114 h 180"/>
                <a:gd name="T32" fmla="*/ 6 w 178"/>
                <a:gd name="T33" fmla="*/ 129 h 180"/>
                <a:gd name="T34" fmla="*/ 16 w 178"/>
                <a:gd name="T35" fmla="*/ 141 h 180"/>
                <a:gd name="T36" fmla="*/ 59 w 178"/>
                <a:gd name="T37" fmla="*/ 155 h 180"/>
                <a:gd name="T38" fmla="*/ 58 w 178"/>
                <a:gd name="T39" fmla="*/ 176 h 180"/>
                <a:gd name="T40" fmla="*/ 74 w 178"/>
                <a:gd name="T41" fmla="*/ 177 h 180"/>
                <a:gd name="T42" fmla="*/ 97 w 178"/>
                <a:gd name="T43" fmla="*/ 162 h 180"/>
                <a:gd name="T44" fmla="*/ 122 w 178"/>
                <a:gd name="T45" fmla="*/ 172 h 180"/>
                <a:gd name="T46" fmla="*/ 137 w 178"/>
                <a:gd name="T47" fmla="*/ 167 h 180"/>
                <a:gd name="T48" fmla="*/ 132 w 178"/>
                <a:gd name="T49" fmla="*/ 148 h 180"/>
                <a:gd name="T50" fmla="*/ 170 w 178"/>
                <a:gd name="T51" fmla="*/ 124 h 180"/>
                <a:gd name="T52" fmla="*/ 178 w 178"/>
                <a:gd name="T53" fmla="*/ 111 h 180"/>
                <a:gd name="T54" fmla="*/ 95 w 178"/>
                <a:gd name="T55" fmla="*/ 141 h 180"/>
                <a:gd name="T56" fmla="*/ 84 w 178"/>
                <a:gd name="T57" fmla="*/ 41 h 180"/>
                <a:gd name="T58" fmla="*/ 95 w 178"/>
                <a:gd name="T59" fmla="*/ 141 h 180"/>
                <a:gd name="T60" fmla="*/ 75 w 178"/>
                <a:gd name="T61" fmla="*/ 93 h 180"/>
                <a:gd name="T62" fmla="*/ 104 w 178"/>
                <a:gd name="T63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80">
                  <a:moveTo>
                    <a:pt x="176" y="106"/>
                  </a:moveTo>
                  <a:cubicBezTo>
                    <a:pt x="160" y="99"/>
                    <a:pt x="160" y="99"/>
                    <a:pt x="160" y="99"/>
                  </a:cubicBezTo>
                  <a:cubicBezTo>
                    <a:pt x="161" y="94"/>
                    <a:pt x="161" y="89"/>
                    <a:pt x="161" y="83"/>
                  </a:cubicBezTo>
                  <a:cubicBezTo>
                    <a:pt x="160" y="77"/>
                    <a:pt x="158" y="71"/>
                    <a:pt x="156" y="6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1" y="54"/>
                    <a:pt x="172" y="52"/>
                    <a:pt x="171" y="5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39"/>
                    <a:pt x="162" y="38"/>
                    <a:pt x="161" y="39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38" y="37"/>
                    <a:pt x="130" y="31"/>
                    <a:pt x="120" y="27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7"/>
                    <a:pt x="123" y="5"/>
                    <a:pt x="122" y="4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09" y="0"/>
                    <a:pt x="107" y="1"/>
                    <a:pt x="106" y="3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3" y="19"/>
                    <a:pt x="87" y="19"/>
                    <a:pt x="82" y="20"/>
                  </a:cubicBezTo>
                  <a:cubicBezTo>
                    <a:pt x="77" y="21"/>
                    <a:pt x="72" y="22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6"/>
                    <a:pt x="52" y="6"/>
                    <a:pt x="51" y="7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9" y="13"/>
                    <a:pt x="39" y="15"/>
                    <a:pt x="40" y="17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8" y="40"/>
                    <a:pt x="31" y="49"/>
                    <a:pt x="26" y="5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6" y="55"/>
                    <a:pt x="4" y="56"/>
                    <a:pt x="4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2" y="73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8" y="86"/>
                    <a:pt x="18" y="92"/>
                    <a:pt x="19" y="99"/>
                  </a:cubicBezTo>
                  <a:cubicBezTo>
                    <a:pt x="19" y="104"/>
                    <a:pt x="20" y="109"/>
                    <a:pt x="22" y="11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6"/>
                    <a:pt x="5" y="128"/>
                    <a:pt x="6" y="12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5" y="141"/>
                    <a:pt x="16" y="141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40" y="143"/>
                    <a:pt x="48" y="150"/>
                    <a:pt x="59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3"/>
                    <a:pt x="57" y="175"/>
                    <a:pt x="58" y="176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71" y="180"/>
                    <a:pt x="73" y="179"/>
                    <a:pt x="74" y="177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86" y="162"/>
                    <a:pt x="92" y="163"/>
                    <a:pt x="97" y="162"/>
                  </a:cubicBezTo>
                  <a:cubicBezTo>
                    <a:pt x="102" y="161"/>
                    <a:pt x="108" y="160"/>
                    <a:pt x="112" y="15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3" y="173"/>
                    <a:pt x="125" y="174"/>
                    <a:pt x="127" y="17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8" y="167"/>
                    <a:pt x="139" y="165"/>
                    <a:pt x="138" y="163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42" y="141"/>
                    <a:pt x="149" y="132"/>
                    <a:pt x="154" y="121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2" y="124"/>
                    <a:pt x="174" y="123"/>
                    <a:pt x="174" y="122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8" y="109"/>
                    <a:pt x="177" y="107"/>
                    <a:pt x="176" y="106"/>
                  </a:cubicBezTo>
                  <a:close/>
                  <a:moveTo>
                    <a:pt x="95" y="141"/>
                  </a:moveTo>
                  <a:cubicBezTo>
                    <a:pt x="67" y="144"/>
                    <a:pt x="42" y="124"/>
                    <a:pt x="39" y="96"/>
                  </a:cubicBezTo>
                  <a:cubicBezTo>
                    <a:pt x="36" y="69"/>
                    <a:pt x="56" y="44"/>
                    <a:pt x="84" y="41"/>
                  </a:cubicBezTo>
                  <a:cubicBezTo>
                    <a:pt x="112" y="38"/>
                    <a:pt x="137" y="58"/>
                    <a:pt x="140" y="86"/>
                  </a:cubicBezTo>
                  <a:cubicBezTo>
                    <a:pt x="143" y="113"/>
                    <a:pt x="123" y="138"/>
                    <a:pt x="95" y="141"/>
                  </a:cubicBezTo>
                  <a:close/>
                  <a:moveTo>
                    <a:pt x="91" y="106"/>
                  </a:moveTo>
                  <a:cubicBezTo>
                    <a:pt x="83" y="107"/>
                    <a:pt x="76" y="101"/>
                    <a:pt x="75" y="93"/>
                  </a:cubicBezTo>
                  <a:cubicBezTo>
                    <a:pt x="74" y="84"/>
                    <a:pt x="80" y="77"/>
                    <a:pt x="88" y="76"/>
                  </a:cubicBezTo>
                  <a:cubicBezTo>
                    <a:pt x="96" y="75"/>
                    <a:pt x="103" y="81"/>
                    <a:pt x="104" y="89"/>
                  </a:cubicBezTo>
                  <a:cubicBezTo>
                    <a:pt x="105" y="97"/>
                    <a:pt x="99" y="105"/>
                    <a:pt x="91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378" y="2698"/>
              <a:ext cx="536" cy="538"/>
            </a:xfrm>
            <a:custGeom>
              <a:avLst/>
              <a:gdLst>
                <a:gd name="T0" fmla="*/ 245 w 273"/>
                <a:gd name="T1" fmla="*/ 152 h 274"/>
                <a:gd name="T2" fmla="*/ 239 w 273"/>
                <a:gd name="T3" fmla="*/ 99 h 274"/>
                <a:gd name="T4" fmla="*/ 261 w 273"/>
                <a:gd name="T5" fmla="*/ 77 h 274"/>
                <a:gd name="T6" fmla="*/ 246 w 273"/>
                <a:gd name="T7" fmla="*/ 59 h 274"/>
                <a:gd name="T8" fmla="*/ 184 w 273"/>
                <a:gd name="T9" fmla="*/ 41 h 274"/>
                <a:gd name="T10" fmla="*/ 186 w 273"/>
                <a:gd name="T11" fmla="*/ 7 h 274"/>
                <a:gd name="T12" fmla="*/ 163 w 273"/>
                <a:gd name="T13" fmla="*/ 4 h 274"/>
                <a:gd name="T14" fmla="*/ 150 w 273"/>
                <a:gd name="T15" fmla="*/ 31 h 274"/>
                <a:gd name="T16" fmla="*/ 104 w 273"/>
                <a:gd name="T17" fmla="*/ 35 h 274"/>
                <a:gd name="T18" fmla="*/ 86 w 273"/>
                <a:gd name="T19" fmla="*/ 12 h 274"/>
                <a:gd name="T20" fmla="*/ 63 w 273"/>
                <a:gd name="T21" fmla="*/ 19 h 274"/>
                <a:gd name="T22" fmla="*/ 72 w 273"/>
                <a:gd name="T23" fmla="*/ 51 h 274"/>
                <a:gd name="T24" fmla="*/ 13 w 273"/>
                <a:gd name="T25" fmla="*/ 84 h 274"/>
                <a:gd name="T26" fmla="*/ 1 w 273"/>
                <a:gd name="T27" fmla="*/ 105 h 274"/>
                <a:gd name="T28" fmla="*/ 30 w 273"/>
                <a:gd name="T29" fmla="*/ 123 h 274"/>
                <a:gd name="T30" fmla="*/ 34 w 273"/>
                <a:gd name="T31" fmla="*/ 173 h 274"/>
                <a:gd name="T32" fmla="*/ 11 w 273"/>
                <a:gd name="T33" fmla="*/ 197 h 274"/>
                <a:gd name="T34" fmla="*/ 26 w 273"/>
                <a:gd name="T35" fmla="*/ 214 h 274"/>
                <a:gd name="T36" fmla="*/ 90 w 273"/>
                <a:gd name="T37" fmla="*/ 237 h 274"/>
                <a:gd name="T38" fmla="*/ 90 w 273"/>
                <a:gd name="T39" fmla="*/ 268 h 274"/>
                <a:gd name="T40" fmla="*/ 113 w 273"/>
                <a:gd name="T41" fmla="*/ 270 h 274"/>
                <a:gd name="T42" fmla="*/ 149 w 273"/>
                <a:gd name="T43" fmla="*/ 247 h 274"/>
                <a:gd name="T44" fmla="*/ 187 w 273"/>
                <a:gd name="T45" fmla="*/ 262 h 274"/>
                <a:gd name="T46" fmla="*/ 209 w 273"/>
                <a:gd name="T47" fmla="*/ 255 h 274"/>
                <a:gd name="T48" fmla="*/ 203 w 273"/>
                <a:gd name="T49" fmla="*/ 226 h 274"/>
                <a:gd name="T50" fmla="*/ 260 w 273"/>
                <a:gd name="T51" fmla="*/ 189 h 274"/>
                <a:gd name="T52" fmla="*/ 272 w 273"/>
                <a:gd name="T53" fmla="*/ 169 h 274"/>
                <a:gd name="T54" fmla="*/ 146 w 273"/>
                <a:gd name="T55" fmla="*/ 215 h 274"/>
                <a:gd name="T56" fmla="*/ 129 w 273"/>
                <a:gd name="T57" fmla="*/ 62 h 274"/>
                <a:gd name="T58" fmla="*/ 146 w 273"/>
                <a:gd name="T59" fmla="*/ 215 h 274"/>
                <a:gd name="T60" fmla="*/ 115 w 273"/>
                <a:gd name="T61" fmla="*/ 141 h 274"/>
                <a:gd name="T62" fmla="*/ 160 w 273"/>
                <a:gd name="T63" fmla="*/ 13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" h="274">
                  <a:moveTo>
                    <a:pt x="269" y="162"/>
                  </a:moveTo>
                  <a:cubicBezTo>
                    <a:pt x="245" y="152"/>
                    <a:pt x="245" y="152"/>
                    <a:pt x="245" y="152"/>
                  </a:cubicBezTo>
                  <a:cubicBezTo>
                    <a:pt x="246" y="144"/>
                    <a:pt x="246" y="135"/>
                    <a:pt x="245" y="127"/>
                  </a:cubicBezTo>
                  <a:cubicBezTo>
                    <a:pt x="244" y="117"/>
                    <a:pt x="242" y="108"/>
                    <a:pt x="239" y="99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62" y="82"/>
                    <a:pt x="262" y="79"/>
                    <a:pt x="261" y="77"/>
                  </a:cubicBezTo>
                  <a:cubicBezTo>
                    <a:pt x="252" y="61"/>
                    <a:pt x="252" y="61"/>
                    <a:pt x="252" y="61"/>
                  </a:cubicBezTo>
                  <a:cubicBezTo>
                    <a:pt x="251" y="59"/>
                    <a:pt x="248" y="58"/>
                    <a:pt x="246" y="5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11" y="57"/>
                    <a:pt x="198" y="47"/>
                    <a:pt x="184" y="41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0"/>
                    <a:pt x="189" y="7"/>
                    <a:pt x="186" y="7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67" y="0"/>
                    <a:pt x="164" y="1"/>
                    <a:pt x="163" y="4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2" y="30"/>
                    <a:pt x="134" y="30"/>
                    <a:pt x="126" y="30"/>
                  </a:cubicBezTo>
                  <a:cubicBezTo>
                    <a:pt x="118" y="31"/>
                    <a:pt x="111" y="33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9"/>
                    <a:pt x="78" y="1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20"/>
                    <a:pt x="60" y="23"/>
                    <a:pt x="61" y="26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59" y="61"/>
                    <a:pt x="48" y="74"/>
                    <a:pt x="41" y="89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0" y="84"/>
                    <a:pt x="7" y="85"/>
                    <a:pt x="7" y="88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7"/>
                    <a:pt x="2" y="110"/>
                    <a:pt x="4" y="111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32"/>
                    <a:pt x="28" y="141"/>
                    <a:pt x="29" y="150"/>
                  </a:cubicBezTo>
                  <a:cubicBezTo>
                    <a:pt x="30" y="158"/>
                    <a:pt x="32" y="166"/>
                    <a:pt x="34" y="173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0" y="191"/>
                    <a:pt x="9" y="194"/>
                    <a:pt x="11" y="197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4"/>
                    <a:pt x="23" y="215"/>
                    <a:pt x="26" y="214"/>
                  </a:cubicBezTo>
                  <a:cubicBezTo>
                    <a:pt x="51" y="204"/>
                    <a:pt x="51" y="204"/>
                    <a:pt x="51" y="204"/>
                  </a:cubicBezTo>
                  <a:cubicBezTo>
                    <a:pt x="61" y="218"/>
                    <a:pt x="75" y="229"/>
                    <a:pt x="90" y="237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5" y="264"/>
                    <a:pt x="87" y="267"/>
                    <a:pt x="90" y="268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9" y="274"/>
                    <a:pt x="112" y="272"/>
                    <a:pt x="113" y="270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32" y="247"/>
                    <a:pt x="140" y="248"/>
                    <a:pt x="149" y="247"/>
                  </a:cubicBezTo>
                  <a:cubicBezTo>
                    <a:pt x="157" y="246"/>
                    <a:pt x="165" y="244"/>
                    <a:pt x="172" y="24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9" y="264"/>
                    <a:pt x="192" y="265"/>
                    <a:pt x="194" y="263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2" y="254"/>
                    <a:pt x="213" y="251"/>
                    <a:pt x="212" y="248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17" y="215"/>
                    <a:pt x="228" y="201"/>
                    <a:pt x="236" y="185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3" y="190"/>
                    <a:pt x="266" y="188"/>
                    <a:pt x="266" y="185"/>
                  </a:cubicBezTo>
                  <a:cubicBezTo>
                    <a:pt x="272" y="169"/>
                    <a:pt x="272" y="169"/>
                    <a:pt x="272" y="169"/>
                  </a:cubicBezTo>
                  <a:cubicBezTo>
                    <a:pt x="273" y="166"/>
                    <a:pt x="271" y="163"/>
                    <a:pt x="269" y="162"/>
                  </a:cubicBezTo>
                  <a:close/>
                  <a:moveTo>
                    <a:pt x="146" y="215"/>
                  </a:moveTo>
                  <a:cubicBezTo>
                    <a:pt x="103" y="220"/>
                    <a:pt x="65" y="189"/>
                    <a:pt x="61" y="147"/>
                  </a:cubicBezTo>
                  <a:cubicBezTo>
                    <a:pt x="56" y="105"/>
                    <a:pt x="87" y="67"/>
                    <a:pt x="129" y="62"/>
                  </a:cubicBezTo>
                  <a:cubicBezTo>
                    <a:pt x="171" y="58"/>
                    <a:pt x="209" y="88"/>
                    <a:pt x="214" y="130"/>
                  </a:cubicBezTo>
                  <a:cubicBezTo>
                    <a:pt x="218" y="173"/>
                    <a:pt x="188" y="210"/>
                    <a:pt x="146" y="215"/>
                  </a:cubicBezTo>
                  <a:close/>
                  <a:moveTo>
                    <a:pt x="140" y="161"/>
                  </a:moveTo>
                  <a:cubicBezTo>
                    <a:pt x="127" y="162"/>
                    <a:pt x="116" y="153"/>
                    <a:pt x="115" y="141"/>
                  </a:cubicBezTo>
                  <a:cubicBezTo>
                    <a:pt x="114" y="129"/>
                    <a:pt x="123" y="117"/>
                    <a:pt x="135" y="116"/>
                  </a:cubicBezTo>
                  <a:cubicBezTo>
                    <a:pt x="147" y="115"/>
                    <a:pt x="159" y="124"/>
                    <a:pt x="160" y="136"/>
                  </a:cubicBezTo>
                  <a:cubicBezTo>
                    <a:pt x="161" y="149"/>
                    <a:pt x="152" y="160"/>
                    <a:pt x="14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372" y="2702"/>
              <a:ext cx="534" cy="538"/>
            </a:xfrm>
            <a:custGeom>
              <a:avLst/>
              <a:gdLst>
                <a:gd name="T0" fmla="*/ 245 w 272"/>
                <a:gd name="T1" fmla="*/ 152 h 274"/>
                <a:gd name="T2" fmla="*/ 238 w 272"/>
                <a:gd name="T3" fmla="*/ 99 h 274"/>
                <a:gd name="T4" fmla="*/ 261 w 272"/>
                <a:gd name="T5" fmla="*/ 77 h 274"/>
                <a:gd name="T6" fmla="*/ 245 w 272"/>
                <a:gd name="T7" fmla="*/ 59 h 274"/>
                <a:gd name="T8" fmla="*/ 184 w 272"/>
                <a:gd name="T9" fmla="*/ 41 h 274"/>
                <a:gd name="T10" fmla="*/ 186 w 272"/>
                <a:gd name="T11" fmla="*/ 7 h 274"/>
                <a:gd name="T12" fmla="*/ 163 w 272"/>
                <a:gd name="T13" fmla="*/ 4 h 274"/>
                <a:gd name="T14" fmla="*/ 150 w 272"/>
                <a:gd name="T15" fmla="*/ 31 h 274"/>
                <a:gd name="T16" fmla="*/ 103 w 272"/>
                <a:gd name="T17" fmla="*/ 35 h 274"/>
                <a:gd name="T18" fmla="*/ 85 w 272"/>
                <a:gd name="T19" fmla="*/ 12 h 274"/>
                <a:gd name="T20" fmla="*/ 63 w 272"/>
                <a:gd name="T21" fmla="*/ 19 h 274"/>
                <a:gd name="T22" fmla="*/ 72 w 272"/>
                <a:gd name="T23" fmla="*/ 52 h 274"/>
                <a:gd name="T24" fmla="*/ 12 w 272"/>
                <a:gd name="T25" fmla="*/ 84 h 274"/>
                <a:gd name="T26" fmla="*/ 1 w 272"/>
                <a:gd name="T27" fmla="*/ 105 h 274"/>
                <a:gd name="T28" fmla="*/ 29 w 272"/>
                <a:gd name="T29" fmla="*/ 123 h 274"/>
                <a:gd name="T30" fmla="*/ 34 w 272"/>
                <a:gd name="T31" fmla="*/ 173 h 274"/>
                <a:gd name="T32" fmla="*/ 10 w 272"/>
                <a:gd name="T33" fmla="*/ 197 h 274"/>
                <a:gd name="T34" fmla="*/ 26 w 272"/>
                <a:gd name="T35" fmla="*/ 214 h 274"/>
                <a:gd name="T36" fmla="*/ 90 w 272"/>
                <a:gd name="T37" fmla="*/ 237 h 274"/>
                <a:gd name="T38" fmla="*/ 89 w 272"/>
                <a:gd name="T39" fmla="*/ 268 h 274"/>
                <a:gd name="T40" fmla="*/ 113 w 272"/>
                <a:gd name="T41" fmla="*/ 270 h 274"/>
                <a:gd name="T42" fmla="*/ 149 w 272"/>
                <a:gd name="T43" fmla="*/ 247 h 274"/>
                <a:gd name="T44" fmla="*/ 186 w 272"/>
                <a:gd name="T45" fmla="*/ 262 h 274"/>
                <a:gd name="T46" fmla="*/ 209 w 272"/>
                <a:gd name="T47" fmla="*/ 255 h 274"/>
                <a:gd name="T48" fmla="*/ 202 w 272"/>
                <a:gd name="T49" fmla="*/ 226 h 274"/>
                <a:gd name="T50" fmla="*/ 260 w 272"/>
                <a:gd name="T51" fmla="*/ 189 h 274"/>
                <a:gd name="T52" fmla="*/ 271 w 272"/>
                <a:gd name="T53" fmla="*/ 169 h 274"/>
                <a:gd name="T54" fmla="*/ 145 w 272"/>
                <a:gd name="T55" fmla="*/ 215 h 274"/>
                <a:gd name="T56" fmla="*/ 129 w 272"/>
                <a:gd name="T57" fmla="*/ 62 h 274"/>
                <a:gd name="T58" fmla="*/ 145 w 272"/>
                <a:gd name="T59" fmla="*/ 215 h 274"/>
                <a:gd name="T60" fmla="*/ 115 w 272"/>
                <a:gd name="T61" fmla="*/ 141 h 274"/>
                <a:gd name="T62" fmla="*/ 159 w 272"/>
                <a:gd name="T63" fmla="*/ 13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274">
                  <a:moveTo>
                    <a:pt x="268" y="162"/>
                  </a:moveTo>
                  <a:cubicBezTo>
                    <a:pt x="245" y="152"/>
                    <a:pt x="245" y="152"/>
                    <a:pt x="245" y="152"/>
                  </a:cubicBezTo>
                  <a:cubicBezTo>
                    <a:pt x="246" y="144"/>
                    <a:pt x="246" y="135"/>
                    <a:pt x="245" y="127"/>
                  </a:cubicBezTo>
                  <a:cubicBezTo>
                    <a:pt x="244" y="117"/>
                    <a:pt x="242" y="108"/>
                    <a:pt x="238" y="99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61" y="82"/>
                    <a:pt x="262" y="79"/>
                    <a:pt x="261" y="77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59"/>
                    <a:pt x="248" y="58"/>
                    <a:pt x="245" y="5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11" y="57"/>
                    <a:pt x="198" y="47"/>
                    <a:pt x="184" y="41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90" y="10"/>
                    <a:pt x="188" y="7"/>
                    <a:pt x="186" y="7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7" y="0"/>
                    <a:pt x="164" y="2"/>
                    <a:pt x="163" y="4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2" y="30"/>
                    <a:pt x="134" y="30"/>
                    <a:pt x="125" y="31"/>
                  </a:cubicBezTo>
                  <a:cubicBezTo>
                    <a:pt x="118" y="31"/>
                    <a:pt x="110" y="33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9"/>
                    <a:pt x="80" y="9"/>
                    <a:pt x="78" y="1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20"/>
                    <a:pt x="60" y="24"/>
                    <a:pt x="61" y="26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59" y="62"/>
                    <a:pt x="48" y="74"/>
                    <a:pt x="40" y="89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84"/>
                    <a:pt x="7" y="85"/>
                    <a:pt x="6" y="88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7"/>
                    <a:pt x="1" y="110"/>
                    <a:pt x="4" y="111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8" y="132"/>
                    <a:pt x="28" y="141"/>
                    <a:pt x="29" y="150"/>
                  </a:cubicBezTo>
                  <a:cubicBezTo>
                    <a:pt x="30" y="158"/>
                    <a:pt x="32" y="166"/>
                    <a:pt x="34" y="173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9" y="191"/>
                    <a:pt x="9" y="195"/>
                    <a:pt x="10" y="197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4"/>
                    <a:pt x="23" y="215"/>
                    <a:pt x="26" y="214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61" y="218"/>
                    <a:pt x="74" y="229"/>
                    <a:pt x="90" y="237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5" y="264"/>
                    <a:pt x="87" y="267"/>
                    <a:pt x="89" y="268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09" y="274"/>
                    <a:pt x="111" y="272"/>
                    <a:pt x="113" y="270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31" y="248"/>
                    <a:pt x="140" y="248"/>
                    <a:pt x="149" y="247"/>
                  </a:cubicBezTo>
                  <a:cubicBezTo>
                    <a:pt x="157" y="246"/>
                    <a:pt x="164" y="244"/>
                    <a:pt x="172" y="242"/>
                  </a:cubicBezTo>
                  <a:cubicBezTo>
                    <a:pt x="186" y="262"/>
                    <a:pt x="186" y="262"/>
                    <a:pt x="186" y="262"/>
                  </a:cubicBezTo>
                  <a:cubicBezTo>
                    <a:pt x="188" y="264"/>
                    <a:pt x="191" y="265"/>
                    <a:pt x="193" y="264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1" y="254"/>
                    <a:pt x="212" y="251"/>
                    <a:pt x="211" y="248"/>
                  </a:cubicBezTo>
                  <a:cubicBezTo>
                    <a:pt x="202" y="226"/>
                    <a:pt x="202" y="226"/>
                    <a:pt x="202" y="226"/>
                  </a:cubicBezTo>
                  <a:cubicBezTo>
                    <a:pt x="216" y="215"/>
                    <a:pt x="228" y="201"/>
                    <a:pt x="235" y="185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3" y="190"/>
                    <a:pt x="265" y="188"/>
                    <a:pt x="266" y="186"/>
                  </a:cubicBezTo>
                  <a:cubicBezTo>
                    <a:pt x="271" y="169"/>
                    <a:pt x="271" y="169"/>
                    <a:pt x="271" y="169"/>
                  </a:cubicBezTo>
                  <a:cubicBezTo>
                    <a:pt x="272" y="166"/>
                    <a:pt x="271" y="163"/>
                    <a:pt x="268" y="162"/>
                  </a:cubicBezTo>
                  <a:close/>
                  <a:moveTo>
                    <a:pt x="145" y="215"/>
                  </a:moveTo>
                  <a:cubicBezTo>
                    <a:pt x="103" y="220"/>
                    <a:pt x="65" y="189"/>
                    <a:pt x="61" y="147"/>
                  </a:cubicBezTo>
                  <a:cubicBezTo>
                    <a:pt x="56" y="105"/>
                    <a:pt x="87" y="67"/>
                    <a:pt x="129" y="62"/>
                  </a:cubicBezTo>
                  <a:cubicBezTo>
                    <a:pt x="171" y="58"/>
                    <a:pt x="209" y="88"/>
                    <a:pt x="213" y="130"/>
                  </a:cubicBezTo>
                  <a:cubicBezTo>
                    <a:pt x="218" y="173"/>
                    <a:pt x="187" y="211"/>
                    <a:pt x="145" y="215"/>
                  </a:cubicBezTo>
                  <a:close/>
                  <a:moveTo>
                    <a:pt x="139" y="161"/>
                  </a:moveTo>
                  <a:cubicBezTo>
                    <a:pt x="127" y="163"/>
                    <a:pt x="116" y="154"/>
                    <a:pt x="115" y="141"/>
                  </a:cubicBezTo>
                  <a:cubicBezTo>
                    <a:pt x="113" y="129"/>
                    <a:pt x="122" y="118"/>
                    <a:pt x="135" y="116"/>
                  </a:cubicBezTo>
                  <a:cubicBezTo>
                    <a:pt x="147" y="115"/>
                    <a:pt x="158" y="124"/>
                    <a:pt x="159" y="136"/>
                  </a:cubicBezTo>
                  <a:cubicBezTo>
                    <a:pt x="161" y="149"/>
                    <a:pt x="152" y="160"/>
                    <a:pt x="139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1343" y="638"/>
              <a:ext cx="530" cy="534"/>
            </a:xfrm>
            <a:custGeom>
              <a:avLst/>
              <a:gdLst>
                <a:gd name="T0" fmla="*/ 244 w 270"/>
                <a:gd name="T1" fmla="*/ 160 h 272"/>
                <a:gd name="T2" fmla="*/ 242 w 270"/>
                <a:gd name="T3" fmla="*/ 106 h 272"/>
                <a:gd name="T4" fmla="*/ 266 w 270"/>
                <a:gd name="T5" fmla="*/ 86 h 272"/>
                <a:gd name="T6" fmla="*/ 252 w 270"/>
                <a:gd name="T7" fmla="*/ 67 h 272"/>
                <a:gd name="T8" fmla="*/ 192 w 270"/>
                <a:gd name="T9" fmla="*/ 42 h 272"/>
                <a:gd name="T10" fmla="*/ 197 w 270"/>
                <a:gd name="T11" fmla="*/ 9 h 272"/>
                <a:gd name="T12" fmla="*/ 173 w 270"/>
                <a:gd name="T13" fmla="*/ 4 h 272"/>
                <a:gd name="T14" fmla="*/ 158 w 270"/>
                <a:gd name="T15" fmla="*/ 30 h 272"/>
                <a:gd name="T16" fmla="*/ 111 w 270"/>
                <a:gd name="T17" fmla="*/ 30 h 272"/>
                <a:gd name="T18" fmla="*/ 94 w 270"/>
                <a:gd name="T19" fmla="*/ 5 h 272"/>
                <a:gd name="T20" fmla="*/ 71 w 270"/>
                <a:gd name="T21" fmla="*/ 11 h 272"/>
                <a:gd name="T22" fmla="*/ 78 w 270"/>
                <a:gd name="T23" fmla="*/ 44 h 272"/>
                <a:gd name="T24" fmla="*/ 15 w 270"/>
                <a:gd name="T25" fmla="*/ 72 h 272"/>
                <a:gd name="T26" fmla="*/ 1 w 270"/>
                <a:gd name="T27" fmla="*/ 92 h 272"/>
                <a:gd name="T28" fmla="*/ 29 w 270"/>
                <a:gd name="T29" fmla="*/ 112 h 272"/>
                <a:gd name="T30" fmla="*/ 29 w 270"/>
                <a:gd name="T31" fmla="*/ 164 h 272"/>
                <a:gd name="T32" fmla="*/ 3 w 270"/>
                <a:gd name="T33" fmla="*/ 186 h 272"/>
                <a:gd name="T34" fmla="*/ 17 w 270"/>
                <a:gd name="T35" fmla="*/ 205 h 272"/>
                <a:gd name="T36" fmla="*/ 80 w 270"/>
                <a:gd name="T37" fmla="*/ 233 h 272"/>
                <a:gd name="T38" fmla="*/ 77 w 270"/>
                <a:gd name="T39" fmla="*/ 264 h 272"/>
                <a:gd name="T40" fmla="*/ 100 w 270"/>
                <a:gd name="T41" fmla="*/ 268 h 272"/>
                <a:gd name="T42" fmla="*/ 139 w 270"/>
                <a:gd name="T43" fmla="*/ 248 h 272"/>
                <a:gd name="T44" fmla="*/ 176 w 270"/>
                <a:gd name="T45" fmla="*/ 266 h 272"/>
                <a:gd name="T46" fmla="*/ 199 w 270"/>
                <a:gd name="T47" fmla="*/ 261 h 272"/>
                <a:gd name="T48" fmla="*/ 195 w 270"/>
                <a:gd name="T49" fmla="*/ 231 h 272"/>
                <a:gd name="T50" fmla="*/ 256 w 270"/>
                <a:gd name="T51" fmla="*/ 199 h 272"/>
                <a:gd name="T52" fmla="*/ 269 w 270"/>
                <a:gd name="T53" fmla="*/ 179 h 272"/>
                <a:gd name="T54" fmla="*/ 138 w 270"/>
                <a:gd name="T55" fmla="*/ 216 h 272"/>
                <a:gd name="T56" fmla="*/ 134 w 270"/>
                <a:gd name="T57" fmla="*/ 60 h 272"/>
                <a:gd name="T58" fmla="*/ 138 w 270"/>
                <a:gd name="T59" fmla="*/ 216 h 272"/>
                <a:gd name="T60" fmla="*/ 97 w 270"/>
                <a:gd name="T61" fmla="*/ 139 h 272"/>
                <a:gd name="T62" fmla="*/ 175 w 270"/>
                <a:gd name="T63" fmla="*/ 13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272">
                  <a:moveTo>
                    <a:pt x="267" y="172"/>
                  </a:moveTo>
                  <a:cubicBezTo>
                    <a:pt x="244" y="160"/>
                    <a:pt x="244" y="160"/>
                    <a:pt x="244" y="160"/>
                  </a:cubicBezTo>
                  <a:cubicBezTo>
                    <a:pt x="246" y="152"/>
                    <a:pt x="246" y="144"/>
                    <a:pt x="246" y="135"/>
                  </a:cubicBezTo>
                  <a:cubicBezTo>
                    <a:pt x="246" y="125"/>
                    <a:pt x="244" y="116"/>
                    <a:pt x="242" y="106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67" y="91"/>
                    <a:pt x="268" y="88"/>
                    <a:pt x="266" y="86"/>
                  </a:cubicBezTo>
                  <a:cubicBezTo>
                    <a:pt x="259" y="69"/>
                    <a:pt x="259" y="69"/>
                    <a:pt x="259" y="69"/>
                  </a:cubicBezTo>
                  <a:cubicBezTo>
                    <a:pt x="258" y="67"/>
                    <a:pt x="255" y="66"/>
                    <a:pt x="252" y="67"/>
                  </a:cubicBezTo>
                  <a:cubicBezTo>
                    <a:pt x="227" y="75"/>
                    <a:pt x="227" y="75"/>
                    <a:pt x="227" y="75"/>
                  </a:cubicBezTo>
                  <a:cubicBezTo>
                    <a:pt x="217" y="62"/>
                    <a:pt x="206" y="51"/>
                    <a:pt x="192" y="42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1" y="12"/>
                    <a:pt x="199" y="9"/>
                    <a:pt x="197" y="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8" y="0"/>
                    <a:pt x="175" y="1"/>
                    <a:pt x="173" y="4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0" y="28"/>
                    <a:pt x="142" y="27"/>
                    <a:pt x="133" y="27"/>
                  </a:cubicBezTo>
                  <a:cubicBezTo>
                    <a:pt x="126" y="28"/>
                    <a:pt x="118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2"/>
                    <a:pt x="90" y="1"/>
                    <a:pt x="87" y="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2"/>
                    <a:pt x="68" y="15"/>
                    <a:pt x="69" y="18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63" y="53"/>
                    <a:pt x="51" y="65"/>
                    <a:pt x="42" y="79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2" y="71"/>
                    <a:pt x="9" y="73"/>
                    <a:pt x="8" y="75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4"/>
                    <a:pt x="1" y="97"/>
                    <a:pt x="4" y="99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7" y="121"/>
                    <a:pt x="26" y="131"/>
                    <a:pt x="26" y="140"/>
                  </a:cubicBezTo>
                  <a:cubicBezTo>
                    <a:pt x="26" y="148"/>
                    <a:pt x="27" y="156"/>
                    <a:pt x="29" y="164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3" y="180"/>
                    <a:pt x="2" y="183"/>
                    <a:pt x="3" y="186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1" y="204"/>
                    <a:pt x="14" y="206"/>
                    <a:pt x="17" y="205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52" y="211"/>
                    <a:pt x="65" y="224"/>
                    <a:pt x="80" y="233"/>
                  </a:cubicBezTo>
                  <a:cubicBezTo>
                    <a:pt x="74" y="257"/>
                    <a:pt x="74" y="257"/>
                    <a:pt x="74" y="257"/>
                  </a:cubicBezTo>
                  <a:cubicBezTo>
                    <a:pt x="73" y="260"/>
                    <a:pt x="74" y="263"/>
                    <a:pt x="77" y="264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6" y="272"/>
                    <a:pt x="99" y="271"/>
                    <a:pt x="100" y="268"/>
                  </a:cubicBezTo>
                  <a:cubicBezTo>
                    <a:pt x="113" y="245"/>
                    <a:pt x="113" y="245"/>
                    <a:pt x="113" y="245"/>
                  </a:cubicBezTo>
                  <a:cubicBezTo>
                    <a:pt x="121" y="247"/>
                    <a:pt x="130" y="248"/>
                    <a:pt x="139" y="248"/>
                  </a:cubicBezTo>
                  <a:cubicBezTo>
                    <a:pt x="147" y="248"/>
                    <a:pt x="155" y="247"/>
                    <a:pt x="162" y="245"/>
                  </a:cubicBezTo>
                  <a:cubicBezTo>
                    <a:pt x="176" y="266"/>
                    <a:pt x="176" y="266"/>
                    <a:pt x="176" y="266"/>
                  </a:cubicBezTo>
                  <a:cubicBezTo>
                    <a:pt x="177" y="269"/>
                    <a:pt x="180" y="270"/>
                    <a:pt x="183" y="269"/>
                  </a:cubicBezTo>
                  <a:cubicBezTo>
                    <a:pt x="199" y="261"/>
                    <a:pt x="199" y="261"/>
                    <a:pt x="199" y="261"/>
                  </a:cubicBezTo>
                  <a:cubicBezTo>
                    <a:pt x="201" y="260"/>
                    <a:pt x="203" y="257"/>
                    <a:pt x="202" y="254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210" y="221"/>
                    <a:pt x="223" y="208"/>
                    <a:pt x="232" y="193"/>
                  </a:cubicBezTo>
                  <a:cubicBezTo>
                    <a:pt x="256" y="199"/>
                    <a:pt x="256" y="199"/>
                    <a:pt x="256" y="199"/>
                  </a:cubicBezTo>
                  <a:cubicBezTo>
                    <a:pt x="259" y="200"/>
                    <a:pt x="262" y="199"/>
                    <a:pt x="263" y="196"/>
                  </a:cubicBezTo>
                  <a:cubicBezTo>
                    <a:pt x="269" y="179"/>
                    <a:pt x="269" y="179"/>
                    <a:pt x="269" y="179"/>
                  </a:cubicBezTo>
                  <a:cubicBezTo>
                    <a:pt x="270" y="177"/>
                    <a:pt x="269" y="174"/>
                    <a:pt x="267" y="172"/>
                  </a:cubicBezTo>
                  <a:close/>
                  <a:moveTo>
                    <a:pt x="138" y="216"/>
                  </a:moveTo>
                  <a:cubicBezTo>
                    <a:pt x="95" y="217"/>
                    <a:pt x="59" y="183"/>
                    <a:pt x="58" y="139"/>
                  </a:cubicBezTo>
                  <a:cubicBezTo>
                    <a:pt x="57" y="96"/>
                    <a:pt x="91" y="61"/>
                    <a:pt x="134" y="60"/>
                  </a:cubicBezTo>
                  <a:cubicBezTo>
                    <a:pt x="177" y="59"/>
                    <a:pt x="213" y="93"/>
                    <a:pt x="214" y="136"/>
                  </a:cubicBezTo>
                  <a:cubicBezTo>
                    <a:pt x="215" y="179"/>
                    <a:pt x="181" y="215"/>
                    <a:pt x="138" y="216"/>
                  </a:cubicBezTo>
                  <a:close/>
                  <a:moveTo>
                    <a:pt x="137" y="176"/>
                  </a:moveTo>
                  <a:cubicBezTo>
                    <a:pt x="116" y="177"/>
                    <a:pt x="98" y="160"/>
                    <a:pt x="97" y="139"/>
                  </a:cubicBezTo>
                  <a:cubicBezTo>
                    <a:pt x="97" y="117"/>
                    <a:pt x="114" y="100"/>
                    <a:pt x="135" y="99"/>
                  </a:cubicBezTo>
                  <a:cubicBezTo>
                    <a:pt x="156" y="99"/>
                    <a:pt x="174" y="115"/>
                    <a:pt x="175" y="137"/>
                  </a:cubicBezTo>
                  <a:cubicBezTo>
                    <a:pt x="175" y="158"/>
                    <a:pt x="158" y="176"/>
                    <a:pt x="137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335" y="642"/>
              <a:ext cx="530" cy="534"/>
            </a:xfrm>
            <a:custGeom>
              <a:avLst/>
              <a:gdLst>
                <a:gd name="T0" fmla="*/ 244 w 270"/>
                <a:gd name="T1" fmla="*/ 160 h 272"/>
                <a:gd name="T2" fmla="*/ 242 w 270"/>
                <a:gd name="T3" fmla="*/ 106 h 272"/>
                <a:gd name="T4" fmla="*/ 266 w 270"/>
                <a:gd name="T5" fmla="*/ 85 h 272"/>
                <a:gd name="T6" fmla="*/ 252 w 270"/>
                <a:gd name="T7" fmla="*/ 66 h 272"/>
                <a:gd name="T8" fmla="*/ 192 w 270"/>
                <a:gd name="T9" fmla="*/ 42 h 272"/>
                <a:gd name="T10" fmla="*/ 197 w 270"/>
                <a:gd name="T11" fmla="*/ 8 h 272"/>
                <a:gd name="T12" fmla="*/ 173 w 270"/>
                <a:gd name="T13" fmla="*/ 4 h 272"/>
                <a:gd name="T14" fmla="*/ 158 w 270"/>
                <a:gd name="T15" fmla="*/ 29 h 272"/>
                <a:gd name="T16" fmla="*/ 111 w 270"/>
                <a:gd name="T17" fmla="*/ 30 h 272"/>
                <a:gd name="T18" fmla="*/ 94 w 270"/>
                <a:gd name="T19" fmla="*/ 5 h 272"/>
                <a:gd name="T20" fmla="*/ 71 w 270"/>
                <a:gd name="T21" fmla="*/ 10 h 272"/>
                <a:gd name="T22" fmla="*/ 78 w 270"/>
                <a:gd name="T23" fmla="*/ 44 h 272"/>
                <a:gd name="T24" fmla="*/ 15 w 270"/>
                <a:gd name="T25" fmla="*/ 72 h 272"/>
                <a:gd name="T26" fmla="*/ 1 w 270"/>
                <a:gd name="T27" fmla="*/ 92 h 272"/>
                <a:gd name="T28" fmla="*/ 28 w 270"/>
                <a:gd name="T29" fmla="*/ 112 h 272"/>
                <a:gd name="T30" fmla="*/ 29 w 270"/>
                <a:gd name="T31" fmla="*/ 164 h 272"/>
                <a:gd name="T32" fmla="*/ 3 w 270"/>
                <a:gd name="T33" fmla="*/ 185 h 272"/>
                <a:gd name="T34" fmla="*/ 17 w 270"/>
                <a:gd name="T35" fmla="*/ 204 h 272"/>
                <a:gd name="T36" fmla="*/ 80 w 270"/>
                <a:gd name="T37" fmla="*/ 232 h 272"/>
                <a:gd name="T38" fmla="*/ 77 w 270"/>
                <a:gd name="T39" fmla="*/ 264 h 272"/>
                <a:gd name="T40" fmla="*/ 100 w 270"/>
                <a:gd name="T41" fmla="*/ 268 h 272"/>
                <a:gd name="T42" fmla="*/ 138 w 270"/>
                <a:gd name="T43" fmla="*/ 248 h 272"/>
                <a:gd name="T44" fmla="*/ 175 w 270"/>
                <a:gd name="T45" fmla="*/ 266 h 272"/>
                <a:gd name="T46" fmla="*/ 199 w 270"/>
                <a:gd name="T47" fmla="*/ 261 h 272"/>
                <a:gd name="T48" fmla="*/ 194 w 270"/>
                <a:gd name="T49" fmla="*/ 231 h 272"/>
                <a:gd name="T50" fmla="*/ 256 w 270"/>
                <a:gd name="T51" fmla="*/ 199 h 272"/>
                <a:gd name="T52" fmla="*/ 269 w 270"/>
                <a:gd name="T53" fmla="*/ 179 h 272"/>
                <a:gd name="T54" fmla="*/ 138 w 270"/>
                <a:gd name="T55" fmla="*/ 215 h 272"/>
                <a:gd name="T56" fmla="*/ 134 w 270"/>
                <a:gd name="T57" fmla="*/ 59 h 272"/>
                <a:gd name="T58" fmla="*/ 138 w 270"/>
                <a:gd name="T59" fmla="*/ 215 h 272"/>
                <a:gd name="T60" fmla="*/ 97 w 270"/>
                <a:gd name="T61" fmla="*/ 138 h 272"/>
                <a:gd name="T62" fmla="*/ 174 w 270"/>
                <a:gd name="T63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272">
                  <a:moveTo>
                    <a:pt x="267" y="172"/>
                  </a:moveTo>
                  <a:cubicBezTo>
                    <a:pt x="244" y="160"/>
                    <a:pt x="244" y="160"/>
                    <a:pt x="244" y="160"/>
                  </a:cubicBezTo>
                  <a:cubicBezTo>
                    <a:pt x="246" y="152"/>
                    <a:pt x="246" y="143"/>
                    <a:pt x="246" y="135"/>
                  </a:cubicBezTo>
                  <a:cubicBezTo>
                    <a:pt x="246" y="125"/>
                    <a:pt x="244" y="115"/>
                    <a:pt x="242" y="106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6" y="91"/>
                    <a:pt x="267" y="88"/>
                    <a:pt x="266" y="85"/>
                  </a:cubicBezTo>
                  <a:cubicBezTo>
                    <a:pt x="259" y="69"/>
                    <a:pt x="259" y="69"/>
                    <a:pt x="259" y="69"/>
                  </a:cubicBezTo>
                  <a:cubicBezTo>
                    <a:pt x="258" y="67"/>
                    <a:pt x="255" y="65"/>
                    <a:pt x="252" y="66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17" y="61"/>
                    <a:pt x="205" y="50"/>
                    <a:pt x="192" y="42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12"/>
                    <a:pt x="199" y="9"/>
                    <a:pt x="197" y="8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8" y="0"/>
                    <a:pt x="175" y="1"/>
                    <a:pt x="173" y="4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0" y="28"/>
                    <a:pt x="142" y="27"/>
                    <a:pt x="133" y="27"/>
                  </a:cubicBezTo>
                  <a:cubicBezTo>
                    <a:pt x="126" y="27"/>
                    <a:pt x="118" y="28"/>
                    <a:pt x="111" y="3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2"/>
                    <a:pt x="89" y="1"/>
                    <a:pt x="87" y="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9" y="11"/>
                    <a:pt x="67" y="14"/>
                    <a:pt x="68" y="17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63" y="53"/>
                    <a:pt x="51" y="65"/>
                    <a:pt x="42" y="79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2" y="71"/>
                    <a:pt x="9" y="73"/>
                    <a:pt x="8" y="75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4"/>
                    <a:pt x="1" y="97"/>
                    <a:pt x="4" y="99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21"/>
                    <a:pt x="25" y="130"/>
                    <a:pt x="26" y="140"/>
                  </a:cubicBezTo>
                  <a:cubicBezTo>
                    <a:pt x="26" y="148"/>
                    <a:pt x="27" y="156"/>
                    <a:pt x="29" y="164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2" y="180"/>
                    <a:pt x="1" y="183"/>
                    <a:pt x="3" y="185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1" y="204"/>
                    <a:pt x="14" y="205"/>
                    <a:pt x="17" y="204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52" y="211"/>
                    <a:pt x="65" y="224"/>
                    <a:pt x="80" y="232"/>
                  </a:cubicBezTo>
                  <a:cubicBezTo>
                    <a:pt x="74" y="257"/>
                    <a:pt x="74" y="257"/>
                    <a:pt x="74" y="257"/>
                  </a:cubicBezTo>
                  <a:cubicBezTo>
                    <a:pt x="73" y="260"/>
                    <a:pt x="74" y="263"/>
                    <a:pt x="77" y="264"/>
                  </a:cubicBezTo>
                  <a:cubicBezTo>
                    <a:pt x="93" y="270"/>
                    <a:pt x="93" y="270"/>
                    <a:pt x="93" y="270"/>
                  </a:cubicBezTo>
                  <a:cubicBezTo>
                    <a:pt x="96" y="272"/>
                    <a:pt x="99" y="270"/>
                    <a:pt x="100" y="268"/>
                  </a:cubicBezTo>
                  <a:cubicBezTo>
                    <a:pt x="113" y="245"/>
                    <a:pt x="113" y="245"/>
                    <a:pt x="113" y="245"/>
                  </a:cubicBezTo>
                  <a:cubicBezTo>
                    <a:pt x="121" y="247"/>
                    <a:pt x="130" y="248"/>
                    <a:pt x="138" y="248"/>
                  </a:cubicBezTo>
                  <a:cubicBezTo>
                    <a:pt x="147" y="247"/>
                    <a:pt x="155" y="246"/>
                    <a:pt x="162" y="244"/>
                  </a:cubicBezTo>
                  <a:cubicBezTo>
                    <a:pt x="175" y="266"/>
                    <a:pt x="175" y="266"/>
                    <a:pt x="175" y="266"/>
                  </a:cubicBezTo>
                  <a:cubicBezTo>
                    <a:pt x="177" y="269"/>
                    <a:pt x="180" y="270"/>
                    <a:pt x="182" y="268"/>
                  </a:cubicBezTo>
                  <a:cubicBezTo>
                    <a:pt x="199" y="261"/>
                    <a:pt x="199" y="261"/>
                    <a:pt x="199" y="261"/>
                  </a:cubicBezTo>
                  <a:cubicBezTo>
                    <a:pt x="201" y="260"/>
                    <a:pt x="203" y="257"/>
                    <a:pt x="202" y="254"/>
                  </a:cubicBezTo>
                  <a:cubicBezTo>
                    <a:pt x="194" y="231"/>
                    <a:pt x="194" y="231"/>
                    <a:pt x="194" y="231"/>
                  </a:cubicBezTo>
                  <a:cubicBezTo>
                    <a:pt x="210" y="221"/>
                    <a:pt x="222" y="208"/>
                    <a:pt x="231" y="193"/>
                  </a:cubicBezTo>
                  <a:cubicBezTo>
                    <a:pt x="256" y="199"/>
                    <a:pt x="256" y="199"/>
                    <a:pt x="256" y="199"/>
                  </a:cubicBezTo>
                  <a:cubicBezTo>
                    <a:pt x="259" y="200"/>
                    <a:pt x="262" y="198"/>
                    <a:pt x="262" y="196"/>
                  </a:cubicBezTo>
                  <a:cubicBezTo>
                    <a:pt x="269" y="179"/>
                    <a:pt x="269" y="179"/>
                    <a:pt x="269" y="179"/>
                  </a:cubicBezTo>
                  <a:cubicBezTo>
                    <a:pt x="270" y="177"/>
                    <a:pt x="269" y="174"/>
                    <a:pt x="267" y="172"/>
                  </a:cubicBezTo>
                  <a:close/>
                  <a:moveTo>
                    <a:pt x="138" y="215"/>
                  </a:moveTo>
                  <a:cubicBezTo>
                    <a:pt x="95" y="216"/>
                    <a:pt x="59" y="182"/>
                    <a:pt x="58" y="139"/>
                  </a:cubicBezTo>
                  <a:cubicBezTo>
                    <a:pt x="57" y="96"/>
                    <a:pt x="91" y="60"/>
                    <a:pt x="134" y="59"/>
                  </a:cubicBezTo>
                  <a:cubicBezTo>
                    <a:pt x="177" y="58"/>
                    <a:pt x="213" y="92"/>
                    <a:pt x="214" y="136"/>
                  </a:cubicBezTo>
                  <a:cubicBezTo>
                    <a:pt x="215" y="179"/>
                    <a:pt x="181" y="214"/>
                    <a:pt x="138" y="215"/>
                  </a:cubicBezTo>
                  <a:close/>
                  <a:moveTo>
                    <a:pt x="137" y="176"/>
                  </a:moveTo>
                  <a:cubicBezTo>
                    <a:pt x="116" y="176"/>
                    <a:pt x="98" y="160"/>
                    <a:pt x="97" y="138"/>
                  </a:cubicBezTo>
                  <a:cubicBezTo>
                    <a:pt x="97" y="117"/>
                    <a:pt x="114" y="99"/>
                    <a:pt x="135" y="99"/>
                  </a:cubicBezTo>
                  <a:cubicBezTo>
                    <a:pt x="156" y="98"/>
                    <a:pt x="174" y="115"/>
                    <a:pt x="174" y="136"/>
                  </a:cubicBezTo>
                  <a:cubicBezTo>
                    <a:pt x="175" y="158"/>
                    <a:pt x="158" y="175"/>
                    <a:pt x="137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49" y="1384"/>
              <a:ext cx="530" cy="534"/>
            </a:xfrm>
            <a:custGeom>
              <a:avLst/>
              <a:gdLst>
                <a:gd name="T0" fmla="*/ 244 w 270"/>
                <a:gd name="T1" fmla="*/ 160 h 272"/>
                <a:gd name="T2" fmla="*/ 242 w 270"/>
                <a:gd name="T3" fmla="*/ 106 h 272"/>
                <a:gd name="T4" fmla="*/ 266 w 270"/>
                <a:gd name="T5" fmla="*/ 86 h 272"/>
                <a:gd name="T6" fmla="*/ 252 w 270"/>
                <a:gd name="T7" fmla="*/ 67 h 272"/>
                <a:gd name="T8" fmla="*/ 192 w 270"/>
                <a:gd name="T9" fmla="*/ 42 h 272"/>
                <a:gd name="T10" fmla="*/ 197 w 270"/>
                <a:gd name="T11" fmla="*/ 9 h 272"/>
                <a:gd name="T12" fmla="*/ 173 w 270"/>
                <a:gd name="T13" fmla="*/ 4 h 272"/>
                <a:gd name="T14" fmla="*/ 158 w 270"/>
                <a:gd name="T15" fmla="*/ 30 h 272"/>
                <a:gd name="T16" fmla="*/ 111 w 270"/>
                <a:gd name="T17" fmla="*/ 30 h 272"/>
                <a:gd name="T18" fmla="*/ 94 w 270"/>
                <a:gd name="T19" fmla="*/ 5 h 272"/>
                <a:gd name="T20" fmla="*/ 71 w 270"/>
                <a:gd name="T21" fmla="*/ 11 h 272"/>
                <a:gd name="T22" fmla="*/ 78 w 270"/>
                <a:gd name="T23" fmla="*/ 44 h 272"/>
                <a:gd name="T24" fmla="*/ 15 w 270"/>
                <a:gd name="T25" fmla="*/ 72 h 272"/>
                <a:gd name="T26" fmla="*/ 1 w 270"/>
                <a:gd name="T27" fmla="*/ 92 h 272"/>
                <a:gd name="T28" fmla="*/ 29 w 270"/>
                <a:gd name="T29" fmla="*/ 112 h 272"/>
                <a:gd name="T30" fmla="*/ 29 w 270"/>
                <a:gd name="T31" fmla="*/ 164 h 272"/>
                <a:gd name="T32" fmla="*/ 3 w 270"/>
                <a:gd name="T33" fmla="*/ 186 h 272"/>
                <a:gd name="T34" fmla="*/ 17 w 270"/>
                <a:gd name="T35" fmla="*/ 205 h 272"/>
                <a:gd name="T36" fmla="*/ 80 w 270"/>
                <a:gd name="T37" fmla="*/ 233 h 272"/>
                <a:gd name="T38" fmla="*/ 77 w 270"/>
                <a:gd name="T39" fmla="*/ 264 h 272"/>
                <a:gd name="T40" fmla="*/ 100 w 270"/>
                <a:gd name="T41" fmla="*/ 268 h 272"/>
                <a:gd name="T42" fmla="*/ 139 w 270"/>
                <a:gd name="T43" fmla="*/ 248 h 272"/>
                <a:gd name="T44" fmla="*/ 176 w 270"/>
                <a:gd name="T45" fmla="*/ 266 h 272"/>
                <a:gd name="T46" fmla="*/ 199 w 270"/>
                <a:gd name="T47" fmla="*/ 261 h 272"/>
                <a:gd name="T48" fmla="*/ 195 w 270"/>
                <a:gd name="T49" fmla="*/ 231 h 272"/>
                <a:gd name="T50" fmla="*/ 256 w 270"/>
                <a:gd name="T51" fmla="*/ 199 h 272"/>
                <a:gd name="T52" fmla="*/ 269 w 270"/>
                <a:gd name="T53" fmla="*/ 179 h 272"/>
                <a:gd name="T54" fmla="*/ 138 w 270"/>
                <a:gd name="T55" fmla="*/ 216 h 272"/>
                <a:gd name="T56" fmla="*/ 134 w 270"/>
                <a:gd name="T57" fmla="*/ 60 h 272"/>
                <a:gd name="T58" fmla="*/ 138 w 270"/>
                <a:gd name="T59" fmla="*/ 216 h 272"/>
                <a:gd name="T60" fmla="*/ 97 w 270"/>
                <a:gd name="T61" fmla="*/ 139 h 272"/>
                <a:gd name="T62" fmla="*/ 175 w 270"/>
                <a:gd name="T63" fmla="*/ 13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272">
                  <a:moveTo>
                    <a:pt x="267" y="172"/>
                  </a:moveTo>
                  <a:cubicBezTo>
                    <a:pt x="244" y="160"/>
                    <a:pt x="244" y="160"/>
                    <a:pt x="244" y="160"/>
                  </a:cubicBezTo>
                  <a:cubicBezTo>
                    <a:pt x="246" y="152"/>
                    <a:pt x="246" y="144"/>
                    <a:pt x="246" y="135"/>
                  </a:cubicBezTo>
                  <a:cubicBezTo>
                    <a:pt x="246" y="125"/>
                    <a:pt x="244" y="116"/>
                    <a:pt x="242" y="106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67" y="91"/>
                    <a:pt x="268" y="88"/>
                    <a:pt x="266" y="86"/>
                  </a:cubicBezTo>
                  <a:cubicBezTo>
                    <a:pt x="259" y="69"/>
                    <a:pt x="259" y="69"/>
                    <a:pt x="259" y="69"/>
                  </a:cubicBezTo>
                  <a:cubicBezTo>
                    <a:pt x="258" y="67"/>
                    <a:pt x="255" y="66"/>
                    <a:pt x="252" y="67"/>
                  </a:cubicBezTo>
                  <a:cubicBezTo>
                    <a:pt x="227" y="75"/>
                    <a:pt x="227" y="75"/>
                    <a:pt x="227" y="75"/>
                  </a:cubicBezTo>
                  <a:cubicBezTo>
                    <a:pt x="217" y="62"/>
                    <a:pt x="206" y="51"/>
                    <a:pt x="192" y="42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1" y="12"/>
                    <a:pt x="199" y="9"/>
                    <a:pt x="197" y="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8" y="0"/>
                    <a:pt x="175" y="1"/>
                    <a:pt x="173" y="4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0" y="28"/>
                    <a:pt x="142" y="27"/>
                    <a:pt x="133" y="27"/>
                  </a:cubicBezTo>
                  <a:cubicBezTo>
                    <a:pt x="126" y="28"/>
                    <a:pt x="118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2"/>
                    <a:pt x="90" y="1"/>
                    <a:pt x="87" y="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2"/>
                    <a:pt x="68" y="15"/>
                    <a:pt x="69" y="18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63" y="53"/>
                    <a:pt x="51" y="65"/>
                    <a:pt x="42" y="79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2" y="71"/>
                    <a:pt x="9" y="73"/>
                    <a:pt x="8" y="75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4"/>
                    <a:pt x="1" y="97"/>
                    <a:pt x="4" y="99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7" y="121"/>
                    <a:pt x="26" y="131"/>
                    <a:pt x="26" y="140"/>
                  </a:cubicBezTo>
                  <a:cubicBezTo>
                    <a:pt x="26" y="148"/>
                    <a:pt x="27" y="156"/>
                    <a:pt x="29" y="164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3" y="180"/>
                    <a:pt x="2" y="183"/>
                    <a:pt x="3" y="186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1" y="204"/>
                    <a:pt x="14" y="206"/>
                    <a:pt x="17" y="205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52" y="211"/>
                    <a:pt x="65" y="224"/>
                    <a:pt x="80" y="233"/>
                  </a:cubicBezTo>
                  <a:cubicBezTo>
                    <a:pt x="74" y="257"/>
                    <a:pt x="74" y="257"/>
                    <a:pt x="74" y="257"/>
                  </a:cubicBezTo>
                  <a:cubicBezTo>
                    <a:pt x="73" y="260"/>
                    <a:pt x="74" y="263"/>
                    <a:pt x="77" y="264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6" y="272"/>
                    <a:pt x="99" y="271"/>
                    <a:pt x="100" y="268"/>
                  </a:cubicBezTo>
                  <a:cubicBezTo>
                    <a:pt x="113" y="245"/>
                    <a:pt x="113" y="245"/>
                    <a:pt x="113" y="245"/>
                  </a:cubicBezTo>
                  <a:cubicBezTo>
                    <a:pt x="121" y="247"/>
                    <a:pt x="130" y="248"/>
                    <a:pt x="139" y="248"/>
                  </a:cubicBezTo>
                  <a:cubicBezTo>
                    <a:pt x="147" y="248"/>
                    <a:pt x="155" y="247"/>
                    <a:pt x="162" y="245"/>
                  </a:cubicBezTo>
                  <a:cubicBezTo>
                    <a:pt x="176" y="266"/>
                    <a:pt x="176" y="266"/>
                    <a:pt x="176" y="266"/>
                  </a:cubicBezTo>
                  <a:cubicBezTo>
                    <a:pt x="177" y="269"/>
                    <a:pt x="180" y="270"/>
                    <a:pt x="183" y="269"/>
                  </a:cubicBezTo>
                  <a:cubicBezTo>
                    <a:pt x="199" y="261"/>
                    <a:pt x="199" y="261"/>
                    <a:pt x="199" y="261"/>
                  </a:cubicBezTo>
                  <a:cubicBezTo>
                    <a:pt x="201" y="260"/>
                    <a:pt x="203" y="257"/>
                    <a:pt x="202" y="254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210" y="221"/>
                    <a:pt x="223" y="208"/>
                    <a:pt x="232" y="193"/>
                  </a:cubicBezTo>
                  <a:cubicBezTo>
                    <a:pt x="256" y="199"/>
                    <a:pt x="256" y="199"/>
                    <a:pt x="256" y="199"/>
                  </a:cubicBezTo>
                  <a:cubicBezTo>
                    <a:pt x="259" y="200"/>
                    <a:pt x="262" y="199"/>
                    <a:pt x="263" y="196"/>
                  </a:cubicBezTo>
                  <a:cubicBezTo>
                    <a:pt x="269" y="179"/>
                    <a:pt x="269" y="179"/>
                    <a:pt x="269" y="179"/>
                  </a:cubicBezTo>
                  <a:cubicBezTo>
                    <a:pt x="270" y="177"/>
                    <a:pt x="269" y="174"/>
                    <a:pt x="267" y="172"/>
                  </a:cubicBezTo>
                  <a:close/>
                  <a:moveTo>
                    <a:pt x="138" y="216"/>
                  </a:moveTo>
                  <a:cubicBezTo>
                    <a:pt x="95" y="217"/>
                    <a:pt x="59" y="183"/>
                    <a:pt x="58" y="139"/>
                  </a:cubicBezTo>
                  <a:cubicBezTo>
                    <a:pt x="57" y="96"/>
                    <a:pt x="91" y="61"/>
                    <a:pt x="134" y="60"/>
                  </a:cubicBezTo>
                  <a:cubicBezTo>
                    <a:pt x="177" y="59"/>
                    <a:pt x="213" y="93"/>
                    <a:pt x="214" y="136"/>
                  </a:cubicBezTo>
                  <a:cubicBezTo>
                    <a:pt x="215" y="179"/>
                    <a:pt x="181" y="215"/>
                    <a:pt x="138" y="216"/>
                  </a:cubicBezTo>
                  <a:close/>
                  <a:moveTo>
                    <a:pt x="137" y="176"/>
                  </a:moveTo>
                  <a:cubicBezTo>
                    <a:pt x="116" y="177"/>
                    <a:pt x="98" y="160"/>
                    <a:pt x="97" y="139"/>
                  </a:cubicBezTo>
                  <a:cubicBezTo>
                    <a:pt x="97" y="117"/>
                    <a:pt x="114" y="100"/>
                    <a:pt x="135" y="99"/>
                  </a:cubicBezTo>
                  <a:cubicBezTo>
                    <a:pt x="156" y="99"/>
                    <a:pt x="174" y="115"/>
                    <a:pt x="175" y="137"/>
                  </a:cubicBezTo>
                  <a:cubicBezTo>
                    <a:pt x="175" y="158"/>
                    <a:pt x="158" y="176"/>
                    <a:pt x="137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641" y="1388"/>
              <a:ext cx="531" cy="534"/>
            </a:xfrm>
            <a:custGeom>
              <a:avLst/>
              <a:gdLst>
                <a:gd name="T0" fmla="*/ 244 w 270"/>
                <a:gd name="T1" fmla="*/ 160 h 272"/>
                <a:gd name="T2" fmla="*/ 242 w 270"/>
                <a:gd name="T3" fmla="*/ 106 h 272"/>
                <a:gd name="T4" fmla="*/ 266 w 270"/>
                <a:gd name="T5" fmla="*/ 85 h 272"/>
                <a:gd name="T6" fmla="*/ 252 w 270"/>
                <a:gd name="T7" fmla="*/ 66 h 272"/>
                <a:gd name="T8" fmla="*/ 192 w 270"/>
                <a:gd name="T9" fmla="*/ 42 h 272"/>
                <a:gd name="T10" fmla="*/ 197 w 270"/>
                <a:gd name="T11" fmla="*/ 8 h 272"/>
                <a:gd name="T12" fmla="*/ 173 w 270"/>
                <a:gd name="T13" fmla="*/ 4 h 272"/>
                <a:gd name="T14" fmla="*/ 158 w 270"/>
                <a:gd name="T15" fmla="*/ 29 h 272"/>
                <a:gd name="T16" fmla="*/ 111 w 270"/>
                <a:gd name="T17" fmla="*/ 30 h 272"/>
                <a:gd name="T18" fmla="*/ 94 w 270"/>
                <a:gd name="T19" fmla="*/ 5 h 272"/>
                <a:gd name="T20" fmla="*/ 71 w 270"/>
                <a:gd name="T21" fmla="*/ 10 h 272"/>
                <a:gd name="T22" fmla="*/ 78 w 270"/>
                <a:gd name="T23" fmla="*/ 44 h 272"/>
                <a:gd name="T24" fmla="*/ 15 w 270"/>
                <a:gd name="T25" fmla="*/ 72 h 272"/>
                <a:gd name="T26" fmla="*/ 1 w 270"/>
                <a:gd name="T27" fmla="*/ 92 h 272"/>
                <a:gd name="T28" fmla="*/ 28 w 270"/>
                <a:gd name="T29" fmla="*/ 112 h 272"/>
                <a:gd name="T30" fmla="*/ 29 w 270"/>
                <a:gd name="T31" fmla="*/ 164 h 272"/>
                <a:gd name="T32" fmla="*/ 3 w 270"/>
                <a:gd name="T33" fmla="*/ 185 h 272"/>
                <a:gd name="T34" fmla="*/ 17 w 270"/>
                <a:gd name="T35" fmla="*/ 204 h 272"/>
                <a:gd name="T36" fmla="*/ 80 w 270"/>
                <a:gd name="T37" fmla="*/ 232 h 272"/>
                <a:gd name="T38" fmla="*/ 77 w 270"/>
                <a:gd name="T39" fmla="*/ 264 h 272"/>
                <a:gd name="T40" fmla="*/ 100 w 270"/>
                <a:gd name="T41" fmla="*/ 268 h 272"/>
                <a:gd name="T42" fmla="*/ 138 w 270"/>
                <a:gd name="T43" fmla="*/ 248 h 272"/>
                <a:gd name="T44" fmla="*/ 175 w 270"/>
                <a:gd name="T45" fmla="*/ 266 h 272"/>
                <a:gd name="T46" fmla="*/ 199 w 270"/>
                <a:gd name="T47" fmla="*/ 261 h 272"/>
                <a:gd name="T48" fmla="*/ 194 w 270"/>
                <a:gd name="T49" fmla="*/ 231 h 272"/>
                <a:gd name="T50" fmla="*/ 256 w 270"/>
                <a:gd name="T51" fmla="*/ 199 h 272"/>
                <a:gd name="T52" fmla="*/ 269 w 270"/>
                <a:gd name="T53" fmla="*/ 179 h 272"/>
                <a:gd name="T54" fmla="*/ 138 w 270"/>
                <a:gd name="T55" fmla="*/ 215 h 272"/>
                <a:gd name="T56" fmla="*/ 134 w 270"/>
                <a:gd name="T57" fmla="*/ 59 h 272"/>
                <a:gd name="T58" fmla="*/ 138 w 270"/>
                <a:gd name="T59" fmla="*/ 215 h 272"/>
                <a:gd name="T60" fmla="*/ 97 w 270"/>
                <a:gd name="T61" fmla="*/ 138 h 272"/>
                <a:gd name="T62" fmla="*/ 174 w 270"/>
                <a:gd name="T63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272">
                  <a:moveTo>
                    <a:pt x="267" y="172"/>
                  </a:moveTo>
                  <a:cubicBezTo>
                    <a:pt x="244" y="160"/>
                    <a:pt x="244" y="160"/>
                    <a:pt x="244" y="160"/>
                  </a:cubicBezTo>
                  <a:cubicBezTo>
                    <a:pt x="246" y="152"/>
                    <a:pt x="246" y="143"/>
                    <a:pt x="246" y="135"/>
                  </a:cubicBezTo>
                  <a:cubicBezTo>
                    <a:pt x="246" y="125"/>
                    <a:pt x="244" y="115"/>
                    <a:pt x="242" y="106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6" y="91"/>
                    <a:pt x="268" y="88"/>
                    <a:pt x="266" y="85"/>
                  </a:cubicBezTo>
                  <a:cubicBezTo>
                    <a:pt x="259" y="69"/>
                    <a:pt x="259" y="69"/>
                    <a:pt x="259" y="69"/>
                  </a:cubicBezTo>
                  <a:cubicBezTo>
                    <a:pt x="258" y="67"/>
                    <a:pt x="255" y="65"/>
                    <a:pt x="252" y="66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17" y="61"/>
                    <a:pt x="205" y="50"/>
                    <a:pt x="192" y="42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12"/>
                    <a:pt x="199" y="9"/>
                    <a:pt x="197" y="8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8" y="0"/>
                    <a:pt x="175" y="1"/>
                    <a:pt x="173" y="4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0" y="28"/>
                    <a:pt x="142" y="27"/>
                    <a:pt x="133" y="27"/>
                  </a:cubicBezTo>
                  <a:cubicBezTo>
                    <a:pt x="126" y="27"/>
                    <a:pt x="118" y="28"/>
                    <a:pt x="111" y="3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2"/>
                    <a:pt x="89" y="1"/>
                    <a:pt x="87" y="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9" y="11"/>
                    <a:pt x="67" y="14"/>
                    <a:pt x="68" y="17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63" y="53"/>
                    <a:pt x="51" y="65"/>
                    <a:pt x="42" y="79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2" y="71"/>
                    <a:pt x="9" y="73"/>
                    <a:pt x="8" y="75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4"/>
                    <a:pt x="1" y="97"/>
                    <a:pt x="4" y="99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21"/>
                    <a:pt x="25" y="130"/>
                    <a:pt x="26" y="140"/>
                  </a:cubicBezTo>
                  <a:cubicBezTo>
                    <a:pt x="26" y="148"/>
                    <a:pt x="27" y="156"/>
                    <a:pt x="29" y="164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2" y="180"/>
                    <a:pt x="1" y="183"/>
                    <a:pt x="3" y="185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1" y="204"/>
                    <a:pt x="14" y="205"/>
                    <a:pt x="17" y="204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52" y="211"/>
                    <a:pt x="65" y="224"/>
                    <a:pt x="80" y="232"/>
                  </a:cubicBezTo>
                  <a:cubicBezTo>
                    <a:pt x="74" y="257"/>
                    <a:pt x="74" y="257"/>
                    <a:pt x="74" y="257"/>
                  </a:cubicBezTo>
                  <a:cubicBezTo>
                    <a:pt x="73" y="260"/>
                    <a:pt x="74" y="263"/>
                    <a:pt x="77" y="264"/>
                  </a:cubicBezTo>
                  <a:cubicBezTo>
                    <a:pt x="93" y="270"/>
                    <a:pt x="93" y="270"/>
                    <a:pt x="93" y="270"/>
                  </a:cubicBezTo>
                  <a:cubicBezTo>
                    <a:pt x="96" y="272"/>
                    <a:pt x="99" y="270"/>
                    <a:pt x="100" y="268"/>
                  </a:cubicBezTo>
                  <a:cubicBezTo>
                    <a:pt x="113" y="245"/>
                    <a:pt x="113" y="245"/>
                    <a:pt x="113" y="245"/>
                  </a:cubicBezTo>
                  <a:cubicBezTo>
                    <a:pt x="121" y="247"/>
                    <a:pt x="130" y="248"/>
                    <a:pt x="138" y="248"/>
                  </a:cubicBezTo>
                  <a:cubicBezTo>
                    <a:pt x="147" y="247"/>
                    <a:pt x="155" y="246"/>
                    <a:pt x="162" y="244"/>
                  </a:cubicBezTo>
                  <a:cubicBezTo>
                    <a:pt x="175" y="266"/>
                    <a:pt x="175" y="266"/>
                    <a:pt x="175" y="266"/>
                  </a:cubicBezTo>
                  <a:cubicBezTo>
                    <a:pt x="177" y="269"/>
                    <a:pt x="180" y="270"/>
                    <a:pt x="182" y="268"/>
                  </a:cubicBezTo>
                  <a:cubicBezTo>
                    <a:pt x="199" y="261"/>
                    <a:pt x="199" y="261"/>
                    <a:pt x="199" y="261"/>
                  </a:cubicBezTo>
                  <a:cubicBezTo>
                    <a:pt x="201" y="260"/>
                    <a:pt x="203" y="257"/>
                    <a:pt x="202" y="254"/>
                  </a:cubicBezTo>
                  <a:cubicBezTo>
                    <a:pt x="194" y="231"/>
                    <a:pt x="194" y="231"/>
                    <a:pt x="194" y="231"/>
                  </a:cubicBezTo>
                  <a:cubicBezTo>
                    <a:pt x="210" y="221"/>
                    <a:pt x="222" y="208"/>
                    <a:pt x="231" y="193"/>
                  </a:cubicBezTo>
                  <a:cubicBezTo>
                    <a:pt x="256" y="199"/>
                    <a:pt x="256" y="199"/>
                    <a:pt x="256" y="199"/>
                  </a:cubicBezTo>
                  <a:cubicBezTo>
                    <a:pt x="259" y="200"/>
                    <a:pt x="262" y="198"/>
                    <a:pt x="262" y="196"/>
                  </a:cubicBezTo>
                  <a:cubicBezTo>
                    <a:pt x="269" y="179"/>
                    <a:pt x="269" y="179"/>
                    <a:pt x="269" y="179"/>
                  </a:cubicBezTo>
                  <a:cubicBezTo>
                    <a:pt x="270" y="177"/>
                    <a:pt x="269" y="174"/>
                    <a:pt x="267" y="172"/>
                  </a:cubicBezTo>
                  <a:close/>
                  <a:moveTo>
                    <a:pt x="138" y="215"/>
                  </a:moveTo>
                  <a:cubicBezTo>
                    <a:pt x="95" y="216"/>
                    <a:pt x="59" y="182"/>
                    <a:pt x="58" y="139"/>
                  </a:cubicBezTo>
                  <a:cubicBezTo>
                    <a:pt x="57" y="96"/>
                    <a:pt x="91" y="60"/>
                    <a:pt x="134" y="59"/>
                  </a:cubicBezTo>
                  <a:cubicBezTo>
                    <a:pt x="177" y="58"/>
                    <a:pt x="213" y="92"/>
                    <a:pt x="214" y="136"/>
                  </a:cubicBezTo>
                  <a:cubicBezTo>
                    <a:pt x="215" y="179"/>
                    <a:pt x="181" y="214"/>
                    <a:pt x="138" y="215"/>
                  </a:cubicBezTo>
                  <a:close/>
                  <a:moveTo>
                    <a:pt x="137" y="176"/>
                  </a:moveTo>
                  <a:cubicBezTo>
                    <a:pt x="116" y="176"/>
                    <a:pt x="98" y="160"/>
                    <a:pt x="97" y="138"/>
                  </a:cubicBezTo>
                  <a:cubicBezTo>
                    <a:pt x="97" y="117"/>
                    <a:pt x="114" y="99"/>
                    <a:pt x="135" y="99"/>
                  </a:cubicBezTo>
                  <a:cubicBezTo>
                    <a:pt x="156" y="98"/>
                    <a:pt x="174" y="115"/>
                    <a:pt x="174" y="136"/>
                  </a:cubicBezTo>
                  <a:cubicBezTo>
                    <a:pt x="175" y="158"/>
                    <a:pt x="158" y="175"/>
                    <a:pt x="137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1353" y="1204"/>
              <a:ext cx="573" cy="575"/>
            </a:xfrm>
            <a:custGeom>
              <a:avLst/>
              <a:gdLst>
                <a:gd name="T0" fmla="*/ 260 w 292"/>
                <a:gd name="T1" fmla="*/ 161 h 293"/>
                <a:gd name="T2" fmla="*/ 291 w 292"/>
                <a:gd name="T3" fmla="*/ 138 h 293"/>
                <a:gd name="T4" fmla="*/ 255 w 292"/>
                <a:gd name="T5" fmla="*/ 115 h 293"/>
                <a:gd name="T6" fmla="*/ 276 w 292"/>
                <a:gd name="T7" fmla="*/ 83 h 293"/>
                <a:gd name="T8" fmla="*/ 233 w 292"/>
                <a:gd name="T9" fmla="*/ 75 h 293"/>
                <a:gd name="T10" fmla="*/ 243 w 292"/>
                <a:gd name="T11" fmla="*/ 39 h 293"/>
                <a:gd name="T12" fmla="*/ 198 w 292"/>
                <a:gd name="T13" fmla="*/ 47 h 293"/>
                <a:gd name="T14" fmla="*/ 201 w 292"/>
                <a:gd name="T15" fmla="*/ 17 h 293"/>
                <a:gd name="T16" fmla="*/ 173 w 292"/>
                <a:gd name="T17" fmla="*/ 8 h 293"/>
                <a:gd name="T18" fmla="*/ 155 w 292"/>
                <a:gd name="T19" fmla="*/ 35 h 293"/>
                <a:gd name="T20" fmla="*/ 122 w 292"/>
                <a:gd name="T21" fmla="*/ 4 h 293"/>
                <a:gd name="T22" fmla="*/ 112 w 292"/>
                <a:gd name="T23" fmla="*/ 41 h 293"/>
                <a:gd name="T24" fmla="*/ 86 w 292"/>
                <a:gd name="T25" fmla="*/ 15 h 293"/>
                <a:gd name="T26" fmla="*/ 79 w 292"/>
                <a:gd name="T27" fmla="*/ 59 h 293"/>
                <a:gd name="T28" fmla="*/ 48 w 292"/>
                <a:gd name="T29" fmla="*/ 47 h 293"/>
                <a:gd name="T30" fmla="*/ 29 w 292"/>
                <a:gd name="T31" fmla="*/ 70 h 293"/>
                <a:gd name="T32" fmla="*/ 47 w 292"/>
                <a:gd name="T33" fmla="*/ 99 h 293"/>
                <a:gd name="T34" fmla="*/ 10 w 292"/>
                <a:gd name="T35" fmla="*/ 98 h 293"/>
                <a:gd name="T36" fmla="*/ 36 w 292"/>
                <a:gd name="T37" fmla="*/ 135 h 293"/>
                <a:gd name="T38" fmla="*/ 35 w 292"/>
                <a:gd name="T39" fmla="*/ 141 h 293"/>
                <a:gd name="T40" fmla="*/ 3 w 292"/>
                <a:gd name="T41" fmla="*/ 173 h 293"/>
                <a:gd name="T42" fmla="*/ 42 w 292"/>
                <a:gd name="T43" fmla="*/ 185 h 293"/>
                <a:gd name="T44" fmla="*/ 24 w 292"/>
                <a:gd name="T45" fmla="*/ 226 h 293"/>
                <a:gd name="T46" fmla="*/ 64 w 292"/>
                <a:gd name="T47" fmla="*/ 223 h 293"/>
                <a:gd name="T48" fmla="*/ 64 w 292"/>
                <a:gd name="T49" fmla="*/ 267 h 293"/>
                <a:gd name="T50" fmla="*/ 100 w 292"/>
                <a:gd name="T51" fmla="*/ 250 h 293"/>
                <a:gd name="T52" fmla="*/ 117 w 292"/>
                <a:gd name="T53" fmla="*/ 290 h 293"/>
                <a:gd name="T54" fmla="*/ 139 w 292"/>
                <a:gd name="T55" fmla="*/ 260 h 293"/>
                <a:gd name="T56" fmla="*/ 171 w 292"/>
                <a:gd name="T57" fmla="*/ 290 h 293"/>
                <a:gd name="T58" fmla="*/ 184 w 292"/>
                <a:gd name="T59" fmla="*/ 255 h 293"/>
                <a:gd name="T60" fmla="*/ 224 w 292"/>
                <a:gd name="T61" fmla="*/ 270 h 293"/>
                <a:gd name="T62" fmla="*/ 223 w 292"/>
                <a:gd name="T63" fmla="*/ 232 h 293"/>
                <a:gd name="T64" fmla="*/ 265 w 292"/>
                <a:gd name="T65" fmla="*/ 231 h 293"/>
                <a:gd name="T66" fmla="*/ 250 w 292"/>
                <a:gd name="T67" fmla="*/ 196 h 293"/>
                <a:gd name="T68" fmla="*/ 288 w 292"/>
                <a:gd name="T69" fmla="*/ 178 h 293"/>
                <a:gd name="T70" fmla="*/ 171 w 292"/>
                <a:gd name="T71" fmla="*/ 193 h 293"/>
                <a:gd name="T72" fmla="*/ 70 w 292"/>
                <a:gd name="T73" fmla="*/ 182 h 293"/>
                <a:gd name="T74" fmla="*/ 116 w 292"/>
                <a:gd name="T75" fmla="*/ 227 h 293"/>
                <a:gd name="T76" fmla="*/ 153 w 292"/>
                <a:gd name="T77" fmla="*/ 97 h 293"/>
                <a:gd name="T78" fmla="*/ 163 w 292"/>
                <a:gd name="T79" fmla="*/ 65 h 293"/>
                <a:gd name="T80" fmla="*/ 170 w 292"/>
                <a:gd name="T81" fmla="*/ 102 h 293"/>
                <a:gd name="T82" fmla="*/ 198 w 292"/>
                <a:gd name="T83" fmla="*/ 141 h 293"/>
                <a:gd name="T84" fmla="*/ 208 w 292"/>
                <a:gd name="T85" fmla="*/ 207 h 293"/>
                <a:gd name="T86" fmla="*/ 198 w 292"/>
                <a:gd name="T87" fmla="*/ 141 h 293"/>
                <a:gd name="T88" fmla="*/ 127 w 292"/>
                <a:gd name="T89" fmla="*/ 142 h 293"/>
                <a:gd name="T90" fmla="*/ 98 w 292"/>
                <a:gd name="T91" fmla="*/ 157 h 293"/>
                <a:gd name="T92" fmla="*/ 85 w 292"/>
                <a:gd name="T93" fmla="*/ 91 h 293"/>
                <a:gd name="T94" fmla="*/ 98 w 292"/>
                <a:gd name="T95" fmla="*/ 15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2" h="293">
                  <a:moveTo>
                    <a:pt x="288" y="178"/>
                  </a:moveTo>
                  <a:cubicBezTo>
                    <a:pt x="289" y="175"/>
                    <a:pt x="288" y="172"/>
                    <a:pt x="285" y="17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60" y="157"/>
                    <a:pt x="260" y="154"/>
                    <a:pt x="260" y="151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90" y="143"/>
                    <a:pt x="292" y="141"/>
                    <a:pt x="291" y="138"/>
                  </a:cubicBezTo>
                  <a:cubicBezTo>
                    <a:pt x="289" y="120"/>
                    <a:pt x="289" y="120"/>
                    <a:pt x="289" y="120"/>
                  </a:cubicBezTo>
                  <a:cubicBezTo>
                    <a:pt x="289" y="117"/>
                    <a:pt x="286" y="115"/>
                    <a:pt x="283" y="115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4" y="112"/>
                    <a:pt x="253" y="109"/>
                    <a:pt x="252" y="106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77" y="89"/>
                    <a:pt x="278" y="85"/>
                    <a:pt x="276" y="83"/>
                  </a:cubicBezTo>
                  <a:cubicBezTo>
                    <a:pt x="268" y="67"/>
                    <a:pt x="268" y="67"/>
                    <a:pt x="268" y="67"/>
                  </a:cubicBezTo>
                  <a:cubicBezTo>
                    <a:pt x="267" y="64"/>
                    <a:pt x="263" y="63"/>
                    <a:pt x="260" y="64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2" y="73"/>
                    <a:pt x="230" y="71"/>
                    <a:pt x="228" y="69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5" y="44"/>
                    <a:pt x="245" y="40"/>
                    <a:pt x="243" y="39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7" y="25"/>
                    <a:pt x="223" y="25"/>
                    <a:pt x="221" y="27"/>
                  </a:cubicBezTo>
                  <a:cubicBezTo>
                    <a:pt x="198" y="47"/>
                    <a:pt x="198" y="47"/>
                    <a:pt x="198" y="47"/>
                  </a:cubicBezTo>
                  <a:cubicBezTo>
                    <a:pt x="198" y="47"/>
                    <a:pt x="198" y="47"/>
                    <a:pt x="198" y="47"/>
                  </a:cubicBezTo>
                  <a:cubicBezTo>
                    <a:pt x="198" y="47"/>
                    <a:pt x="197" y="47"/>
                    <a:pt x="197" y="4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02" y="13"/>
                    <a:pt x="200" y="11"/>
                    <a:pt x="197" y="10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77" y="4"/>
                    <a:pt x="174" y="5"/>
                    <a:pt x="173" y="8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9" y="36"/>
                    <a:pt x="157" y="36"/>
                    <a:pt x="155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6" y="2"/>
                    <a:pt x="143" y="0"/>
                    <a:pt x="140" y="1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19" y="4"/>
                    <a:pt x="117" y="7"/>
                    <a:pt x="117" y="1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6" y="40"/>
                    <a:pt x="114" y="41"/>
                    <a:pt x="112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4"/>
                    <a:pt x="88" y="13"/>
                    <a:pt x="86" y="15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5"/>
                    <a:pt x="67" y="28"/>
                    <a:pt x="68" y="3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7" y="60"/>
                    <a:pt x="76" y="62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5" y="45"/>
                    <a:pt x="42" y="46"/>
                    <a:pt x="40" y="4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4"/>
                    <a:pt x="27" y="68"/>
                    <a:pt x="29" y="7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4"/>
                    <a:pt x="48" y="97"/>
                    <a:pt x="47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3" y="93"/>
                    <a:pt x="10" y="95"/>
                    <a:pt x="10" y="98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18"/>
                    <a:pt x="5" y="121"/>
                    <a:pt x="8" y="122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7"/>
                    <a:pt x="36" y="139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2" y="149"/>
                    <a:pt x="0" y="152"/>
                    <a:pt x="1" y="155"/>
                  </a:cubicBezTo>
                  <a:cubicBezTo>
                    <a:pt x="3" y="173"/>
                    <a:pt x="3" y="173"/>
                    <a:pt x="3" y="173"/>
                  </a:cubicBezTo>
                  <a:cubicBezTo>
                    <a:pt x="3" y="176"/>
                    <a:pt x="6" y="178"/>
                    <a:pt x="9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40" y="180"/>
                    <a:pt x="41" y="183"/>
                    <a:pt x="42" y="185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15" y="204"/>
                    <a:pt x="14" y="207"/>
                    <a:pt x="16" y="210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5" y="228"/>
                    <a:pt x="29" y="229"/>
                    <a:pt x="32" y="228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1" y="219"/>
                    <a:pt x="62" y="221"/>
                    <a:pt x="64" y="223"/>
                  </a:cubicBezTo>
                  <a:cubicBezTo>
                    <a:pt x="48" y="248"/>
                    <a:pt x="48" y="248"/>
                    <a:pt x="48" y="248"/>
                  </a:cubicBezTo>
                  <a:cubicBezTo>
                    <a:pt x="47" y="250"/>
                    <a:pt x="47" y="254"/>
                    <a:pt x="50" y="255"/>
                  </a:cubicBezTo>
                  <a:cubicBezTo>
                    <a:pt x="64" y="267"/>
                    <a:pt x="64" y="267"/>
                    <a:pt x="64" y="267"/>
                  </a:cubicBezTo>
                  <a:cubicBezTo>
                    <a:pt x="66" y="269"/>
                    <a:pt x="69" y="268"/>
                    <a:pt x="72" y="266"/>
                  </a:cubicBezTo>
                  <a:cubicBezTo>
                    <a:pt x="92" y="246"/>
                    <a:pt x="92" y="246"/>
                    <a:pt x="92" y="246"/>
                  </a:cubicBezTo>
                  <a:cubicBezTo>
                    <a:pt x="95" y="247"/>
                    <a:pt x="97" y="249"/>
                    <a:pt x="100" y="250"/>
                  </a:cubicBezTo>
                  <a:cubicBezTo>
                    <a:pt x="95" y="279"/>
                    <a:pt x="95" y="279"/>
                    <a:pt x="95" y="279"/>
                  </a:cubicBezTo>
                  <a:cubicBezTo>
                    <a:pt x="95" y="282"/>
                    <a:pt x="96" y="284"/>
                    <a:pt x="99" y="285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19" y="291"/>
                    <a:pt x="122" y="290"/>
                    <a:pt x="124" y="287"/>
                  </a:cubicBezTo>
                  <a:cubicBezTo>
                    <a:pt x="135" y="260"/>
                    <a:pt x="135" y="260"/>
                    <a:pt x="135" y="260"/>
                  </a:cubicBezTo>
                  <a:cubicBezTo>
                    <a:pt x="136" y="260"/>
                    <a:pt x="138" y="260"/>
                    <a:pt x="139" y="260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7" y="291"/>
                    <a:pt x="150" y="293"/>
                    <a:pt x="152" y="292"/>
                  </a:cubicBezTo>
                  <a:cubicBezTo>
                    <a:pt x="171" y="290"/>
                    <a:pt x="171" y="290"/>
                    <a:pt x="171" y="290"/>
                  </a:cubicBezTo>
                  <a:cubicBezTo>
                    <a:pt x="173" y="290"/>
                    <a:pt x="176" y="287"/>
                    <a:pt x="176" y="284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8" y="256"/>
                    <a:pt x="181" y="256"/>
                    <a:pt x="184" y="255"/>
                  </a:cubicBezTo>
                  <a:cubicBezTo>
                    <a:pt x="200" y="277"/>
                    <a:pt x="200" y="277"/>
                    <a:pt x="200" y="277"/>
                  </a:cubicBezTo>
                  <a:cubicBezTo>
                    <a:pt x="202" y="279"/>
                    <a:pt x="205" y="280"/>
                    <a:pt x="207" y="279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6" y="268"/>
                    <a:pt x="227" y="265"/>
                    <a:pt x="226" y="262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18" y="236"/>
                    <a:pt x="221" y="234"/>
                    <a:pt x="223" y="232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8" y="248"/>
                    <a:pt x="252" y="248"/>
                    <a:pt x="253" y="245"/>
                  </a:cubicBezTo>
                  <a:cubicBezTo>
                    <a:pt x="265" y="231"/>
                    <a:pt x="265" y="231"/>
                    <a:pt x="265" y="231"/>
                  </a:cubicBezTo>
                  <a:cubicBezTo>
                    <a:pt x="267" y="229"/>
                    <a:pt x="267" y="226"/>
                    <a:pt x="265" y="223"/>
                  </a:cubicBezTo>
                  <a:cubicBezTo>
                    <a:pt x="246" y="204"/>
                    <a:pt x="246" y="204"/>
                    <a:pt x="246" y="204"/>
                  </a:cubicBezTo>
                  <a:cubicBezTo>
                    <a:pt x="247" y="201"/>
                    <a:pt x="249" y="198"/>
                    <a:pt x="250" y="196"/>
                  </a:cubicBezTo>
                  <a:cubicBezTo>
                    <a:pt x="277" y="200"/>
                    <a:pt x="277" y="200"/>
                    <a:pt x="277" y="200"/>
                  </a:cubicBezTo>
                  <a:cubicBezTo>
                    <a:pt x="280" y="200"/>
                    <a:pt x="283" y="198"/>
                    <a:pt x="283" y="196"/>
                  </a:cubicBezTo>
                  <a:lnTo>
                    <a:pt x="288" y="178"/>
                  </a:lnTo>
                  <a:close/>
                  <a:moveTo>
                    <a:pt x="133" y="231"/>
                  </a:moveTo>
                  <a:cubicBezTo>
                    <a:pt x="142" y="199"/>
                    <a:pt x="142" y="199"/>
                    <a:pt x="142" y="199"/>
                  </a:cubicBezTo>
                  <a:cubicBezTo>
                    <a:pt x="152" y="200"/>
                    <a:pt x="162" y="198"/>
                    <a:pt x="171" y="193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177" y="230"/>
                    <a:pt x="155" y="236"/>
                    <a:pt x="133" y="231"/>
                  </a:cubicBezTo>
                  <a:close/>
                  <a:moveTo>
                    <a:pt x="70" y="182"/>
                  </a:moveTo>
                  <a:cubicBezTo>
                    <a:pt x="104" y="174"/>
                    <a:pt x="104" y="174"/>
                    <a:pt x="104" y="174"/>
                  </a:cubicBezTo>
                  <a:cubicBezTo>
                    <a:pt x="109" y="182"/>
                    <a:pt x="116" y="189"/>
                    <a:pt x="126" y="194"/>
                  </a:cubicBezTo>
                  <a:cubicBezTo>
                    <a:pt x="116" y="227"/>
                    <a:pt x="116" y="227"/>
                    <a:pt x="116" y="227"/>
                  </a:cubicBezTo>
                  <a:cubicBezTo>
                    <a:pt x="95" y="218"/>
                    <a:pt x="79" y="202"/>
                    <a:pt x="70" y="182"/>
                  </a:cubicBezTo>
                  <a:close/>
                  <a:moveTo>
                    <a:pt x="163" y="65"/>
                  </a:moveTo>
                  <a:cubicBezTo>
                    <a:pt x="153" y="97"/>
                    <a:pt x="153" y="97"/>
                    <a:pt x="153" y="97"/>
                  </a:cubicBezTo>
                  <a:cubicBezTo>
                    <a:pt x="142" y="96"/>
                    <a:pt x="131" y="99"/>
                    <a:pt x="122" y="104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16" y="66"/>
                    <a:pt x="139" y="61"/>
                    <a:pt x="163" y="65"/>
                  </a:cubicBezTo>
                  <a:close/>
                  <a:moveTo>
                    <a:pt x="226" y="116"/>
                  </a:moveTo>
                  <a:cubicBezTo>
                    <a:pt x="193" y="125"/>
                    <a:pt x="193" y="125"/>
                    <a:pt x="193" y="125"/>
                  </a:cubicBezTo>
                  <a:cubicBezTo>
                    <a:pt x="188" y="115"/>
                    <a:pt x="180" y="107"/>
                    <a:pt x="170" y="102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201" y="78"/>
                    <a:pt x="218" y="96"/>
                    <a:pt x="226" y="116"/>
                  </a:cubicBezTo>
                  <a:close/>
                  <a:moveTo>
                    <a:pt x="198" y="141"/>
                  </a:moveTo>
                  <a:cubicBezTo>
                    <a:pt x="231" y="133"/>
                    <a:pt x="231" y="133"/>
                    <a:pt x="231" y="133"/>
                  </a:cubicBezTo>
                  <a:cubicBezTo>
                    <a:pt x="233" y="145"/>
                    <a:pt x="233" y="159"/>
                    <a:pt x="229" y="172"/>
                  </a:cubicBezTo>
                  <a:cubicBezTo>
                    <a:pt x="225" y="185"/>
                    <a:pt x="218" y="198"/>
                    <a:pt x="208" y="207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90" y="177"/>
                    <a:pt x="195" y="170"/>
                    <a:pt x="197" y="162"/>
                  </a:cubicBezTo>
                  <a:cubicBezTo>
                    <a:pt x="199" y="155"/>
                    <a:pt x="199" y="148"/>
                    <a:pt x="198" y="141"/>
                  </a:cubicBezTo>
                  <a:close/>
                  <a:moveTo>
                    <a:pt x="169" y="154"/>
                  </a:moveTo>
                  <a:cubicBezTo>
                    <a:pt x="166" y="166"/>
                    <a:pt x="153" y="173"/>
                    <a:pt x="142" y="169"/>
                  </a:cubicBezTo>
                  <a:cubicBezTo>
                    <a:pt x="130" y="166"/>
                    <a:pt x="123" y="154"/>
                    <a:pt x="127" y="142"/>
                  </a:cubicBezTo>
                  <a:cubicBezTo>
                    <a:pt x="130" y="130"/>
                    <a:pt x="142" y="123"/>
                    <a:pt x="154" y="127"/>
                  </a:cubicBezTo>
                  <a:cubicBezTo>
                    <a:pt x="166" y="130"/>
                    <a:pt x="172" y="142"/>
                    <a:pt x="169" y="154"/>
                  </a:cubicBezTo>
                  <a:close/>
                  <a:moveTo>
                    <a:pt x="98" y="157"/>
                  </a:moveTo>
                  <a:cubicBezTo>
                    <a:pt x="65" y="166"/>
                    <a:pt x="65" y="166"/>
                    <a:pt x="65" y="166"/>
                  </a:cubicBezTo>
                  <a:cubicBezTo>
                    <a:pt x="62" y="152"/>
                    <a:pt x="62" y="138"/>
                    <a:pt x="66" y="125"/>
                  </a:cubicBezTo>
                  <a:cubicBezTo>
                    <a:pt x="70" y="112"/>
                    <a:pt x="77" y="101"/>
                    <a:pt x="85" y="91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4" y="121"/>
                    <a:pt x="101" y="127"/>
                    <a:pt x="99" y="134"/>
                  </a:cubicBezTo>
                  <a:cubicBezTo>
                    <a:pt x="96" y="142"/>
                    <a:pt x="96" y="150"/>
                    <a:pt x="98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347" y="1208"/>
              <a:ext cx="571" cy="573"/>
            </a:xfrm>
            <a:custGeom>
              <a:avLst/>
              <a:gdLst>
                <a:gd name="T0" fmla="*/ 259 w 291"/>
                <a:gd name="T1" fmla="*/ 160 h 292"/>
                <a:gd name="T2" fmla="*/ 291 w 291"/>
                <a:gd name="T3" fmla="*/ 138 h 292"/>
                <a:gd name="T4" fmla="*/ 255 w 291"/>
                <a:gd name="T5" fmla="*/ 114 h 292"/>
                <a:gd name="T6" fmla="*/ 276 w 291"/>
                <a:gd name="T7" fmla="*/ 83 h 292"/>
                <a:gd name="T8" fmla="*/ 233 w 291"/>
                <a:gd name="T9" fmla="*/ 75 h 292"/>
                <a:gd name="T10" fmla="*/ 243 w 291"/>
                <a:gd name="T11" fmla="*/ 38 h 292"/>
                <a:gd name="T12" fmla="*/ 198 w 291"/>
                <a:gd name="T13" fmla="*/ 47 h 292"/>
                <a:gd name="T14" fmla="*/ 201 w 291"/>
                <a:gd name="T15" fmla="*/ 16 h 292"/>
                <a:gd name="T16" fmla="*/ 173 w 291"/>
                <a:gd name="T17" fmla="*/ 8 h 292"/>
                <a:gd name="T18" fmla="*/ 155 w 291"/>
                <a:gd name="T19" fmla="*/ 35 h 292"/>
                <a:gd name="T20" fmla="*/ 122 w 291"/>
                <a:gd name="T21" fmla="*/ 4 h 292"/>
                <a:gd name="T22" fmla="*/ 112 w 291"/>
                <a:gd name="T23" fmla="*/ 41 h 292"/>
                <a:gd name="T24" fmla="*/ 86 w 291"/>
                <a:gd name="T25" fmla="*/ 14 h 292"/>
                <a:gd name="T26" fmla="*/ 79 w 291"/>
                <a:gd name="T27" fmla="*/ 59 h 292"/>
                <a:gd name="T28" fmla="*/ 47 w 291"/>
                <a:gd name="T29" fmla="*/ 47 h 292"/>
                <a:gd name="T30" fmla="*/ 29 w 291"/>
                <a:gd name="T31" fmla="*/ 70 h 292"/>
                <a:gd name="T32" fmla="*/ 46 w 291"/>
                <a:gd name="T33" fmla="*/ 99 h 292"/>
                <a:gd name="T34" fmla="*/ 9 w 291"/>
                <a:gd name="T35" fmla="*/ 97 h 292"/>
                <a:gd name="T36" fmla="*/ 36 w 291"/>
                <a:gd name="T37" fmla="*/ 134 h 292"/>
                <a:gd name="T38" fmla="*/ 35 w 291"/>
                <a:gd name="T39" fmla="*/ 141 h 292"/>
                <a:gd name="T40" fmla="*/ 3 w 291"/>
                <a:gd name="T41" fmla="*/ 173 h 292"/>
                <a:gd name="T42" fmla="*/ 41 w 291"/>
                <a:gd name="T43" fmla="*/ 185 h 292"/>
                <a:gd name="T44" fmla="*/ 24 w 291"/>
                <a:gd name="T45" fmla="*/ 226 h 292"/>
                <a:gd name="T46" fmla="*/ 64 w 291"/>
                <a:gd name="T47" fmla="*/ 223 h 292"/>
                <a:gd name="T48" fmla="*/ 64 w 291"/>
                <a:gd name="T49" fmla="*/ 266 h 292"/>
                <a:gd name="T50" fmla="*/ 99 w 291"/>
                <a:gd name="T51" fmla="*/ 250 h 292"/>
                <a:gd name="T52" fmla="*/ 117 w 291"/>
                <a:gd name="T53" fmla="*/ 290 h 292"/>
                <a:gd name="T54" fmla="*/ 139 w 291"/>
                <a:gd name="T55" fmla="*/ 260 h 292"/>
                <a:gd name="T56" fmla="*/ 170 w 291"/>
                <a:gd name="T57" fmla="*/ 290 h 292"/>
                <a:gd name="T58" fmla="*/ 183 w 291"/>
                <a:gd name="T59" fmla="*/ 255 h 292"/>
                <a:gd name="T60" fmla="*/ 223 w 291"/>
                <a:gd name="T61" fmla="*/ 269 h 292"/>
                <a:gd name="T62" fmla="*/ 223 w 291"/>
                <a:gd name="T63" fmla="*/ 232 h 292"/>
                <a:gd name="T64" fmla="*/ 265 w 291"/>
                <a:gd name="T65" fmla="*/ 231 h 292"/>
                <a:gd name="T66" fmla="*/ 250 w 291"/>
                <a:gd name="T67" fmla="*/ 196 h 292"/>
                <a:gd name="T68" fmla="*/ 288 w 291"/>
                <a:gd name="T69" fmla="*/ 178 h 292"/>
                <a:gd name="T70" fmla="*/ 171 w 291"/>
                <a:gd name="T71" fmla="*/ 193 h 292"/>
                <a:gd name="T72" fmla="*/ 70 w 291"/>
                <a:gd name="T73" fmla="*/ 182 h 292"/>
                <a:gd name="T74" fmla="*/ 116 w 291"/>
                <a:gd name="T75" fmla="*/ 226 h 292"/>
                <a:gd name="T76" fmla="*/ 153 w 291"/>
                <a:gd name="T77" fmla="*/ 97 h 292"/>
                <a:gd name="T78" fmla="*/ 163 w 291"/>
                <a:gd name="T79" fmla="*/ 65 h 292"/>
                <a:gd name="T80" fmla="*/ 170 w 291"/>
                <a:gd name="T81" fmla="*/ 102 h 292"/>
                <a:gd name="T82" fmla="*/ 198 w 291"/>
                <a:gd name="T83" fmla="*/ 141 h 292"/>
                <a:gd name="T84" fmla="*/ 208 w 291"/>
                <a:gd name="T85" fmla="*/ 207 h 292"/>
                <a:gd name="T86" fmla="*/ 198 w 291"/>
                <a:gd name="T87" fmla="*/ 141 h 292"/>
                <a:gd name="T88" fmla="*/ 126 w 291"/>
                <a:gd name="T89" fmla="*/ 142 h 292"/>
                <a:gd name="T90" fmla="*/ 97 w 291"/>
                <a:gd name="T91" fmla="*/ 157 h 292"/>
                <a:gd name="T92" fmla="*/ 85 w 291"/>
                <a:gd name="T93" fmla="*/ 91 h 292"/>
                <a:gd name="T94" fmla="*/ 97 w 291"/>
                <a:gd name="T95" fmla="*/ 15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292">
                  <a:moveTo>
                    <a:pt x="288" y="178"/>
                  </a:moveTo>
                  <a:cubicBezTo>
                    <a:pt x="289" y="175"/>
                    <a:pt x="287" y="172"/>
                    <a:pt x="285" y="171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60" y="157"/>
                    <a:pt x="260" y="154"/>
                    <a:pt x="260" y="151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9" y="143"/>
                    <a:pt x="291" y="140"/>
                    <a:pt x="291" y="138"/>
                  </a:cubicBezTo>
                  <a:cubicBezTo>
                    <a:pt x="289" y="119"/>
                    <a:pt x="289" y="119"/>
                    <a:pt x="289" y="119"/>
                  </a:cubicBezTo>
                  <a:cubicBezTo>
                    <a:pt x="289" y="117"/>
                    <a:pt x="286" y="114"/>
                    <a:pt x="283" y="114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54" y="112"/>
                    <a:pt x="253" y="109"/>
                    <a:pt x="252" y="106"/>
                  </a:cubicBezTo>
                  <a:cubicBezTo>
                    <a:pt x="274" y="90"/>
                    <a:pt x="274" y="90"/>
                    <a:pt x="274" y="90"/>
                  </a:cubicBezTo>
                  <a:cubicBezTo>
                    <a:pt x="277" y="89"/>
                    <a:pt x="278" y="85"/>
                    <a:pt x="276" y="83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6" y="64"/>
                    <a:pt x="263" y="63"/>
                    <a:pt x="260" y="64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1" y="73"/>
                    <a:pt x="230" y="71"/>
                    <a:pt x="228" y="69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5" y="43"/>
                    <a:pt x="245" y="40"/>
                    <a:pt x="243" y="38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7" y="24"/>
                    <a:pt x="223" y="24"/>
                    <a:pt x="221" y="26"/>
                  </a:cubicBezTo>
                  <a:cubicBezTo>
                    <a:pt x="198" y="47"/>
                    <a:pt x="198" y="47"/>
                    <a:pt x="198" y="47"/>
                  </a:cubicBezTo>
                  <a:cubicBezTo>
                    <a:pt x="198" y="47"/>
                    <a:pt x="198" y="47"/>
                    <a:pt x="198" y="47"/>
                  </a:cubicBezTo>
                  <a:cubicBezTo>
                    <a:pt x="197" y="47"/>
                    <a:pt x="197" y="47"/>
                    <a:pt x="196" y="46"/>
                  </a:cubicBezTo>
                  <a:cubicBezTo>
                    <a:pt x="201" y="16"/>
                    <a:pt x="201" y="16"/>
                    <a:pt x="201" y="16"/>
                  </a:cubicBezTo>
                  <a:cubicBezTo>
                    <a:pt x="202" y="13"/>
                    <a:pt x="200" y="10"/>
                    <a:pt x="197" y="10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7" y="4"/>
                    <a:pt x="174" y="5"/>
                    <a:pt x="173" y="8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9" y="36"/>
                    <a:pt x="157" y="36"/>
                    <a:pt x="155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6" y="2"/>
                    <a:pt x="143" y="0"/>
                    <a:pt x="140" y="1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19" y="4"/>
                    <a:pt x="117" y="6"/>
                    <a:pt x="117" y="1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6" y="40"/>
                    <a:pt x="114" y="40"/>
                    <a:pt x="112" y="41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1" y="14"/>
                    <a:pt x="88" y="13"/>
                    <a:pt x="86" y="1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7" y="25"/>
                    <a:pt x="66" y="28"/>
                    <a:pt x="68" y="3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7" y="60"/>
                    <a:pt x="75" y="62"/>
                    <a:pt x="74" y="6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5"/>
                    <a:pt x="41" y="45"/>
                    <a:pt x="40" y="4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6" y="64"/>
                    <a:pt x="27" y="67"/>
                    <a:pt x="29" y="7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4"/>
                    <a:pt x="48" y="96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3" y="93"/>
                    <a:pt x="10" y="95"/>
                    <a:pt x="9" y="9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18"/>
                    <a:pt x="5" y="121"/>
                    <a:pt x="8" y="122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7"/>
                    <a:pt x="35" y="139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2" y="149"/>
                    <a:pt x="0" y="152"/>
                    <a:pt x="1" y="155"/>
                  </a:cubicBezTo>
                  <a:cubicBezTo>
                    <a:pt x="3" y="173"/>
                    <a:pt x="3" y="173"/>
                    <a:pt x="3" y="173"/>
                  </a:cubicBezTo>
                  <a:cubicBezTo>
                    <a:pt x="3" y="176"/>
                    <a:pt x="6" y="178"/>
                    <a:pt x="9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40" y="180"/>
                    <a:pt x="41" y="183"/>
                    <a:pt x="41" y="185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15" y="204"/>
                    <a:pt x="14" y="207"/>
                    <a:pt x="15" y="209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5" y="228"/>
                    <a:pt x="28" y="229"/>
                    <a:pt x="31" y="228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61" y="219"/>
                    <a:pt x="62" y="221"/>
                    <a:pt x="64" y="223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50"/>
                    <a:pt x="47" y="253"/>
                    <a:pt x="49" y="255"/>
                  </a:cubicBezTo>
                  <a:cubicBezTo>
                    <a:pt x="64" y="266"/>
                    <a:pt x="64" y="266"/>
                    <a:pt x="64" y="266"/>
                  </a:cubicBezTo>
                  <a:cubicBezTo>
                    <a:pt x="66" y="268"/>
                    <a:pt x="69" y="268"/>
                    <a:pt x="71" y="266"/>
                  </a:cubicBezTo>
                  <a:cubicBezTo>
                    <a:pt x="92" y="246"/>
                    <a:pt x="92" y="246"/>
                    <a:pt x="92" y="246"/>
                  </a:cubicBezTo>
                  <a:cubicBezTo>
                    <a:pt x="95" y="247"/>
                    <a:pt x="97" y="248"/>
                    <a:pt x="99" y="250"/>
                  </a:cubicBezTo>
                  <a:cubicBezTo>
                    <a:pt x="95" y="278"/>
                    <a:pt x="95" y="278"/>
                    <a:pt x="95" y="278"/>
                  </a:cubicBezTo>
                  <a:cubicBezTo>
                    <a:pt x="94" y="281"/>
                    <a:pt x="96" y="284"/>
                    <a:pt x="99" y="285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19" y="291"/>
                    <a:pt x="122" y="289"/>
                    <a:pt x="123" y="286"/>
                  </a:cubicBezTo>
                  <a:cubicBezTo>
                    <a:pt x="135" y="260"/>
                    <a:pt x="135" y="260"/>
                    <a:pt x="135" y="260"/>
                  </a:cubicBezTo>
                  <a:cubicBezTo>
                    <a:pt x="136" y="260"/>
                    <a:pt x="138" y="260"/>
                    <a:pt x="139" y="260"/>
                  </a:cubicBezTo>
                  <a:cubicBezTo>
                    <a:pt x="146" y="287"/>
                    <a:pt x="146" y="287"/>
                    <a:pt x="146" y="287"/>
                  </a:cubicBezTo>
                  <a:cubicBezTo>
                    <a:pt x="147" y="290"/>
                    <a:pt x="149" y="292"/>
                    <a:pt x="152" y="292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73" y="290"/>
                    <a:pt x="175" y="287"/>
                    <a:pt x="175" y="284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8" y="256"/>
                    <a:pt x="181" y="255"/>
                    <a:pt x="183" y="255"/>
                  </a:cubicBezTo>
                  <a:cubicBezTo>
                    <a:pt x="200" y="277"/>
                    <a:pt x="200" y="277"/>
                    <a:pt x="200" y="277"/>
                  </a:cubicBezTo>
                  <a:cubicBezTo>
                    <a:pt x="202" y="279"/>
                    <a:pt x="205" y="280"/>
                    <a:pt x="207" y="278"/>
                  </a:cubicBezTo>
                  <a:cubicBezTo>
                    <a:pt x="223" y="269"/>
                    <a:pt x="223" y="269"/>
                    <a:pt x="223" y="269"/>
                  </a:cubicBezTo>
                  <a:cubicBezTo>
                    <a:pt x="226" y="268"/>
                    <a:pt x="227" y="265"/>
                    <a:pt x="226" y="262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18" y="236"/>
                    <a:pt x="220" y="234"/>
                    <a:pt x="223" y="232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8" y="248"/>
                    <a:pt x="252" y="247"/>
                    <a:pt x="253" y="245"/>
                  </a:cubicBezTo>
                  <a:cubicBezTo>
                    <a:pt x="265" y="231"/>
                    <a:pt x="265" y="231"/>
                    <a:pt x="265" y="231"/>
                  </a:cubicBezTo>
                  <a:cubicBezTo>
                    <a:pt x="267" y="229"/>
                    <a:pt x="267" y="225"/>
                    <a:pt x="264" y="22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47" y="201"/>
                    <a:pt x="248" y="198"/>
                    <a:pt x="250" y="196"/>
                  </a:cubicBezTo>
                  <a:cubicBezTo>
                    <a:pt x="277" y="200"/>
                    <a:pt x="277" y="200"/>
                    <a:pt x="277" y="200"/>
                  </a:cubicBezTo>
                  <a:cubicBezTo>
                    <a:pt x="280" y="200"/>
                    <a:pt x="282" y="198"/>
                    <a:pt x="283" y="196"/>
                  </a:cubicBezTo>
                  <a:lnTo>
                    <a:pt x="288" y="178"/>
                  </a:lnTo>
                  <a:close/>
                  <a:moveTo>
                    <a:pt x="133" y="231"/>
                  </a:moveTo>
                  <a:cubicBezTo>
                    <a:pt x="142" y="199"/>
                    <a:pt x="142" y="199"/>
                    <a:pt x="142" y="199"/>
                  </a:cubicBezTo>
                  <a:cubicBezTo>
                    <a:pt x="152" y="200"/>
                    <a:pt x="162" y="198"/>
                    <a:pt x="171" y="193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177" y="230"/>
                    <a:pt x="155" y="235"/>
                    <a:pt x="133" y="231"/>
                  </a:cubicBezTo>
                  <a:close/>
                  <a:moveTo>
                    <a:pt x="70" y="182"/>
                  </a:moveTo>
                  <a:cubicBezTo>
                    <a:pt x="103" y="173"/>
                    <a:pt x="103" y="173"/>
                    <a:pt x="103" y="173"/>
                  </a:cubicBezTo>
                  <a:cubicBezTo>
                    <a:pt x="108" y="182"/>
                    <a:pt x="116" y="189"/>
                    <a:pt x="125" y="194"/>
                  </a:cubicBezTo>
                  <a:cubicBezTo>
                    <a:pt x="116" y="226"/>
                    <a:pt x="116" y="226"/>
                    <a:pt x="116" y="226"/>
                  </a:cubicBezTo>
                  <a:cubicBezTo>
                    <a:pt x="95" y="218"/>
                    <a:pt x="79" y="202"/>
                    <a:pt x="70" y="182"/>
                  </a:cubicBezTo>
                  <a:close/>
                  <a:moveTo>
                    <a:pt x="163" y="65"/>
                  </a:moveTo>
                  <a:cubicBezTo>
                    <a:pt x="153" y="97"/>
                    <a:pt x="153" y="97"/>
                    <a:pt x="153" y="97"/>
                  </a:cubicBezTo>
                  <a:cubicBezTo>
                    <a:pt x="142" y="96"/>
                    <a:pt x="131" y="99"/>
                    <a:pt x="121" y="104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16" y="66"/>
                    <a:pt x="139" y="60"/>
                    <a:pt x="163" y="65"/>
                  </a:cubicBezTo>
                  <a:close/>
                  <a:moveTo>
                    <a:pt x="226" y="116"/>
                  </a:moveTo>
                  <a:cubicBezTo>
                    <a:pt x="193" y="124"/>
                    <a:pt x="193" y="124"/>
                    <a:pt x="193" y="124"/>
                  </a:cubicBezTo>
                  <a:cubicBezTo>
                    <a:pt x="188" y="115"/>
                    <a:pt x="180" y="107"/>
                    <a:pt x="170" y="102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201" y="78"/>
                    <a:pt x="218" y="95"/>
                    <a:pt x="226" y="116"/>
                  </a:cubicBezTo>
                  <a:close/>
                  <a:moveTo>
                    <a:pt x="198" y="141"/>
                  </a:moveTo>
                  <a:cubicBezTo>
                    <a:pt x="231" y="133"/>
                    <a:pt x="231" y="133"/>
                    <a:pt x="231" y="133"/>
                  </a:cubicBezTo>
                  <a:cubicBezTo>
                    <a:pt x="233" y="145"/>
                    <a:pt x="233" y="158"/>
                    <a:pt x="229" y="171"/>
                  </a:cubicBezTo>
                  <a:cubicBezTo>
                    <a:pt x="225" y="185"/>
                    <a:pt x="218" y="197"/>
                    <a:pt x="208" y="207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90" y="177"/>
                    <a:pt x="194" y="170"/>
                    <a:pt x="197" y="162"/>
                  </a:cubicBezTo>
                  <a:cubicBezTo>
                    <a:pt x="199" y="155"/>
                    <a:pt x="199" y="148"/>
                    <a:pt x="198" y="141"/>
                  </a:cubicBezTo>
                  <a:close/>
                  <a:moveTo>
                    <a:pt x="169" y="154"/>
                  </a:moveTo>
                  <a:cubicBezTo>
                    <a:pt x="165" y="166"/>
                    <a:pt x="153" y="172"/>
                    <a:pt x="142" y="169"/>
                  </a:cubicBezTo>
                  <a:cubicBezTo>
                    <a:pt x="130" y="166"/>
                    <a:pt x="123" y="153"/>
                    <a:pt x="126" y="142"/>
                  </a:cubicBezTo>
                  <a:cubicBezTo>
                    <a:pt x="130" y="130"/>
                    <a:pt x="142" y="123"/>
                    <a:pt x="154" y="127"/>
                  </a:cubicBezTo>
                  <a:cubicBezTo>
                    <a:pt x="165" y="130"/>
                    <a:pt x="172" y="142"/>
                    <a:pt x="169" y="154"/>
                  </a:cubicBezTo>
                  <a:close/>
                  <a:moveTo>
                    <a:pt x="97" y="157"/>
                  </a:moveTo>
                  <a:cubicBezTo>
                    <a:pt x="65" y="165"/>
                    <a:pt x="65" y="165"/>
                    <a:pt x="65" y="165"/>
                  </a:cubicBezTo>
                  <a:cubicBezTo>
                    <a:pt x="62" y="152"/>
                    <a:pt x="62" y="138"/>
                    <a:pt x="66" y="124"/>
                  </a:cubicBezTo>
                  <a:cubicBezTo>
                    <a:pt x="70" y="112"/>
                    <a:pt x="76" y="100"/>
                    <a:pt x="85" y="91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04" y="121"/>
                    <a:pt x="101" y="127"/>
                    <a:pt x="99" y="134"/>
                  </a:cubicBezTo>
                  <a:cubicBezTo>
                    <a:pt x="96" y="142"/>
                    <a:pt x="96" y="150"/>
                    <a:pt x="97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3904" y="2525"/>
              <a:ext cx="517" cy="519"/>
            </a:xfrm>
            <a:custGeom>
              <a:avLst/>
              <a:gdLst>
                <a:gd name="T0" fmla="*/ 234 w 263"/>
                <a:gd name="T1" fmla="*/ 145 h 264"/>
                <a:gd name="T2" fmla="*/ 262 w 263"/>
                <a:gd name="T3" fmla="*/ 124 h 264"/>
                <a:gd name="T4" fmla="*/ 230 w 263"/>
                <a:gd name="T5" fmla="*/ 103 h 264"/>
                <a:gd name="T6" fmla="*/ 249 w 263"/>
                <a:gd name="T7" fmla="*/ 75 h 264"/>
                <a:gd name="T8" fmla="*/ 210 w 263"/>
                <a:gd name="T9" fmla="*/ 67 h 264"/>
                <a:gd name="T10" fmla="*/ 219 w 263"/>
                <a:gd name="T11" fmla="*/ 34 h 264"/>
                <a:gd name="T12" fmla="*/ 179 w 263"/>
                <a:gd name="T13" fmla="*/ 42 h 264"/>
                <a:gd name="T14" fmla="*/ 181 w 263"/>
                <a:gd name="T15" fmla="*/ 15 h 264"/>
                <a:gd name="T16" fmla="*/ 156 w 263"/>
                <a:gd name="T17" fmla="*/ 7 h 264"/>
                <a:gd name="T18" fmla="*/ 140 w 263"/>
                <a:gd name="T19" fmla="*/ 31 h 264"/>
                <a:gd name="T20" fmla="*/ 110 w 263"/>
                <a:gd name="T21" fmla="*/ 3 h 264"/>
                <a:gd name="T22" fmla="*/ 101 w 263"/>
                <a:gd name="T23" fmla="*/ 37 h 264"/>
                <a:gd name="T24" fmla="*/ 77 w 263"/>
                <a:gd name="T25" fmla="*/ 13 h 264"/>
                <a:gd name="T26" fmla="*/ 71 w 263"/>
                <a:gd name="T27" fmla="*/ 53 h 264"/>
                <a:gd name="T28" fmla="*/ 43 w 263"/>
                <a:gd name="T29" fmla="*/ 42 h 264"/>
                <a:gd name="T30" fmla="*/ 26 w 263"/>
                <a:gd name="T31" fmla="*/ 63 h 264"/>
                <a:gd name="T32" fmla="*/ 42 w 263"/>
                <a:gd name="T33" fmla="*/ 89 h 264"/>
                <a:gd name="T34" fmla="*/ 8 w 263"/>
                <a:gd name="T35" fmla="*/ 88 h 264"/>
                <a:gd name="T36" fmla="*/ 32 w 263"/>
                <a:gd name="T37" fmla="*/ 121 h 264"/>
                <a:gd name="T38" fmla="*/ 31 w 263"/>
                <a:gd name="T39" fmla="*/ 127 h 264"/>
                <a:gd name="T40" fmla="*/ 3 w 263"/>
                <a:gd name="T41" fmla="*/ 156 h 264"/>
                <a:gd name="T42" fmla="*/ 37 w 263"/>
                <a:gd name="T43" fmla="*/ 167 h 264"/>
                <a:gd name="T44" fmla="*/ 22 w 263"/>
                <a:gd name="T45" fmla="*/ 203 h 264"/>
                <a:gd name="T46" fmla="*/ 57 w 263"/>
                <a:gd name="T47" fmla="*/ 201 h 264"/>
                <a:gd name="T48" fmla="*/ 57 w 263"/>
                <a:gd name="T49" fmla="*/ 240 h 264"/>
                <a:gd name="T50" fmla="*/ 90 w 263"/>
                <a:gd name="T51" fmla="*/ 225 h 264"/>
                <a:gd name="T52" fmla="*/ 105 w 263"/>
                <a:gd name="T53" fmla="*/ 261 h 264"/>
                <a:gd name="T54" fmla="*/ 125 w 263"/>
                <a:gd name="T55" fmla="*/ 234 h 264"/>
                <a:gd name="T56" fmla="*/ 154 w 263"/>
                <a:gd name="T57" fmla="*/ 261 h 264"/>
                <a:gd name="T58" fmla="*/ 165 w 263"/>
                <a:gd name="T59" fmla="*/ 229 h 264"/>
                <a:gd name="T60" fmla="*/ 201 w 263"/>
                <a:gd name="T61" fmla="*/ 243 h 264"/>
                <a:gd name="T62" fmla="*/ 201 w 263"/>
                <a:gd name="T63" fmla="*/ 209 h 264"/>
                <a:gd name="T64" fmla="*/ 239 w 263"/>
                <a:gd name="T65" fmla="*/ 208 h 264"/>
                <a:gd name="T66" fmla="*/ 225 w 263"/>
                <a:gd name="T67" fmla="*/ 176 h 264"/>
                <a:gd name="T68" fmla="*/ 260 w 263"/>
                <a:gd name="T69" fmla="*/ 160 h 264"/>
                <a:gd name="T70" fmla="*/ 154 w 263"/>
                <a:gd name="T71" fmla="*/ 174 h 264"/>
                <a:gd name="T72" fmla="*/ 63 w 263"/>
                <a:gd name="T73" fmla="*/ 164 h 264"/>
                <a:gd name="T74" fmla="*/ 105 w 263"/>
                <a:gd name="T75" fmla="*/ 204 h 264"/>
                <a:gd name="T76" fmla="*/ 138 w 263"/>
                <a:gd name="T77" fmla="*/ 88 h 264"/>
                <a:gd name="T78" fmla="*/ 147 w 263"/>
                <a:gd name="T79" fmla="*/ 58 h 264"/>
                <a:gd name="T80" fmla="*/ 153 w 263"/>
                <a:gd name="T81" fmla="*/ 92 h 264"/>
                <a:gd name="T82" fmla="*/ 179 w 263"/>
                <a:gd name="T83" fmla="*/ 127 h 264"/>
                <a:gd name="T84" fmla="*/ 188 w 263"/>
                <a:gd name="T85" fmla="*/ 187 h 264"/>
                <a:gd name="T86" fmla="*/ 179 w 263"/>
                <a:gd name="T87" fmla="*/ 127 h 264"/>
                <a:gd name="T88" fmla="*/ 114 w 263"/>
                <a:gd name="T89" fmla="*/ 128 h 264"/>
                <a:gd name="T90" fmla="*/ 88 w 263"/>
                <a:gd name="T91" fmla="*/ 142 h 264"/>
                <a:gd name="T92" fmla="*/ 76 w 263"/>
                <a:gd name="T93" fmla="*/ 82 h 264"/>
                <a:gd name="T94" fmla="*/ 88 w 263"/>
                <a:gd name="T95" fmla="*/ 14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64">
                  <a:moveTo>
                    <a:pt x="260" y="160"/>
                  </a:moveTo>
                  <a:cubicBezTo>
                    <a:pt x="260" y="158"/>
                    <a:pt x="259" y="155"/>
                    <a:pt x="257" y="154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4" y="142"/>
                    <a:pt x="235" y="139"/>
                    <a:pt x="235" y="13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1" y="129"/>
                    <a:pt x="263" y="126"/>
                    <a:pt x="262" y="124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60" y="105"/>
                    <a:pt x="258" y="103"/>
                    <a:pt x="255" y="103"/>
                  </a:cubicBezTo>
                  <a:cubicBezTo>
                    <a:pt x="230" y="103"/>
                    <a:pt x="230" y="103"/>
                    <a:pt x="230" y="103"/>
                  </a:cubicBezTo>
                  <a:cubicBezTo>
                    <a:pt x="229" y="100"/>
                    <a:pt x="228" y="98"/>
                    <a:pt x="227" y="95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49" y="80"/>
                    <a:pt x="250" y="77"/>
                    <a:pt x="249" y="75"/>
                  </a:cubicBezTo>
                  <a:cubicBezTo>
                    <a:pt x="241" y="60"/>
                    <a:pt x="241" y="60"/>
                    <a:pt x="241" y="60"/>
                  </a:cubicBezTo>
                  <a:cubicBezTo>
                    <a:pt x="240" y="58"/>
                    <a:pt x="237" y="57"/>
                    <a:pt x="235" y="58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09" y="65"/>
                    <a:pt x="207" y="64"/>
                    <a:pt x="206" y="62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1" y="39"/>
                    <a:pt x="221" y="36"/>
                    <a:pt x="219" y="34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4" y="22"/>
                    <a:pt x="201" y="22"/>
                    <a:pt x="199" y="24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8" y="42"/>
                    <a:pt x="178" y="42"/>
                    <a:pt x="177" y="42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2" y="12"/>
                    <a:pt x="180" y="9"/>
                    <a:pt x="178" y="9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0" y="3"/>
                    <a:pt x="157" y="5"/>
                    <a:pt x="156" y="7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3" y="32"/>
                    <a:pt x="142" y="32"/>
                    <a:pt x="140" y="32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1" y="2"/>
                    <a:pt x="129" y="0"/>
                    <a:pt x="126" y="1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3"/>
                    <a:pt x="106" y="6"/>
                    <a:pt x="106" y="8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5" y="36"/>
                    <a:pt x="103" y="36"/>
                    <a:pt x="101" y="37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2"/>
                    <a:pt x="79" y="11"/>
                    <a:pt x="77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1" y="22"/>
                    <a:pt x="60" y="25"/>
                    <a:pt x="61" y="2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0" y="54"/>
                    <a:pt x="68" y="55"/>
                    <a:pt x="66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0" y="40"/>
                    <a:pt x="37" y="41"/>
                    <a:pt x="36" y="4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8"/>
                    <a:pt x="24" y="61"/>
                    <a:pt x="26" y="6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4" y="85"/>
                    <a:pt x="43" y="87"/>
                    <a:pt x="42" y="8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2" y="84"/>
                    <a:pt x="9" y="85"/>
                    <a:pt x="8" y="88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6"/>
                    <a:pt x="4" y="109"/>
                    <a:pt x="7" y="110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2" y="125"/>
                    <a:pt x="32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2" y="134"/>
                    <a:pt x="0" y="137"/>
                    <a:pt x="1" y="139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3" y="158"/>
                    <a:pt x="5" y="160"/>
                    <a:pt x="8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6" y="162"/>
                    <a:pt x="36" y="164"/>
                    <a:pt x="37" y="167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3" y="184"/>
                    <a:pt x="12" y="187"/>
                    <a:pt x="14" y="189"/>
                  </a:cubicBezTo>
                  <a:cubicBezTo>
                    <a:pt x="22" y="203"/>
                    <a:pt x="22" y="203"/>
                    <a:pt x="22" y="203"/>
                  </a:cubicBezTo>
                  <a:cubicBezTo>
                    <a:pt x="23" y="206"/>
                    <a:pt x="26" y="207"/>
                    <a:pt x="28" y="206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5" y="198"/>
                    <a:pt x="56" y="199"/>
                    <a:pt x="57" y="201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2" y="225"/>
                    <a:pt x="42" y="228"/>
                    <a:pt x="44" y="23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9" y="242"/>
                    <a:pt x="62" y="242"/>
                    <a:pt x="64" y="240"/>
                  </a:cubicBezTo>
                  <a:cubicBezTo>
                    <a:pt x="83" y="222"/>
                    <a:pt x="83" y="222"/>
                    <a:pt x="83" y="222"/>
                  </a:cubicBezTo>
                  <a:cubicBezTo>
                    <a:pt x="85" y="223"/>
                    <a:pt x="87" y="224"/>
                    <a:pt x="90" y="225"/>
                  </a:cubicBezTo>
                  <a:cubicBezTo>
                    <a:pt x="85" y="251"/>
                    <a:pt x="85" y="251"/>
                    <a:pt x="85" y="251"/>
                  </a:cubicBezTo>
                  <a:cubicBezTo>
                    <a:pt x="85" y="254"/>
                    <a:pt x="87" y="256"/>
                    <a:pt x="89" y="257"/>
                  </a:cubicBezTo>
                  <a:cubicBezTo>
                    <a:pt x="105" y="261"/>
                    <a:pt x="105" y="261"/>
                    <a:pt x="105" y="261"/>
                  </a:cubicBezTo>
                  <a:cubicBezTo>
                    <a:pt x="107" y="262"/>
                    <a:pt x="110" y="261"/>
                    <a:pt x="111" y="258"/>
                  </a:cubicBezTo>
                  <a:cubicBezTo>
                    <a:pt x="122" y="234"/>
                    <a:pt x="122" y="234"/>
                    <a:pt x="122" y="234"/>
                  </a:cubicBezTo>
                  <a:cubicBezTo>
                    <a:pt x="123" y="234"/>
                    <a:pt x="124" y="234"/>
                    <a:pt x="125" y="23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62"/>
                    <a:pt x="135" y="264"/>
                    <a:pt x="137" y="263"/>
                  </a:cubicBezTo>
                  <a:cubicBezTo>
                    <a:pt x="154" y="261"/>
                    <a:pt x="154" y="261"/>
                    <a:pt x="154" y="261"/>
                  </a:cubicBezTo>
                  <a:cubicBezTo>
                    <a:pt x="156" y="261"/>
                    <a:pt x="158" y="259"/>
                    <a:pt x="158" y="256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61" y="231"/>
                    <a:pt x="163" y="230"/>
                    <a:pt x="165" y="229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2" y="252"/>
                    <a:pt x="185" y="252"/>
                    <a:pt x="187" y="251"/>
                  </a:cubicBezTo>
                  <a:cubicBezTo>
                    <a:pt x="201" y="243"/>
                    <a:pt x="201" y="243"/>
                    <a:pt x="201" y="243"/>
                  </a:cubicBezTo>
                  <a:cubicBezTo>
                    <a:pt x="204" y="242"/>
                    <a:pt x="205" y="239"/>
                    <a:pt x="204" y="236"/>
                  </a:cubicBezTo>
                  <a:cubicBezTo>
                    <a:pt x="194" y="214"/>
                    <a:pt x="194" y="214"/>
                    <a:pt x="194" y="214"/>
                  </a:cubicBezTo>
                  <a:cubicBezTo>
                    <a:pt x="197" y="212"/>
                    <a:pt x="199" y="211"/>
                    <a:pt x="201" y="209"/>
                  </a:cubicBezTo>
                  <a:cubicBezTo>
                    <a:pt x="221" y="222"/>
                    <a:pt x="221" y="222"/>
                    <a:pt x="221" y="222"/>
                  </a:cubicBezTo>
                  <a:cubicBezTo>
                    <a:pt x="224" y="223"/>
                    <a:pt x="227" y="223"/>
                    <a:pt x="228" y="221"/>
                  </a:cubicBezTo>
                  <a:cubicBezTo>
                    <a:pt x="239" y="208"/>
                    <a:pt x="239" y="208"/>
                    <a:pt x="239" y="208"/>
                  </a:cubicBezTo>
                  <a:cubicBezTo>
                    <a:pt x="241" y="206"/>
                    <a:pt x="240" y="203"/>
                    <a:pt x="238" y="201"/>
                  </a:cubicBezTo>
                  <a:cubicBezTo>
                    <a:pt x="221" y="183"/>
                    <a:pt x="221" y="183"/>
                    <a:pt x="221" y="183"/>
                  </a:cubicBezTo>
                  <a:cubicBezTo>
                    <a:pt x="223" y="181"/>
                    <a:pt x="224" y="179"/>
                    <a:pt x="225" y="176"/>
                  </a:cubicBezTo>
                  <a:cubicBezTo>
                    <a:pt x="249" y="180"/>
                    <a:pt x="249" y="180"/>
                    <a:pt x="249" y="180"/>
                  </a:cubicBezTo>
                  <a:cubicBezTo>
                    <a:pt x="252" y="180"/>
                    <a:pt x="255" y="179"/>
                    <a:pt x="255" y="176"/>
                  </a:cubicBezTo>
                  <a:lnTo>
                    <a:pt x="260" y="160"/>
                  </a:lnTo>
                  <a:close/>
                  <a:moveTo>
                    <a:pt x="120" y="208"/>
                  </a:moveTo>
                  <a:cubicBezTo>
                    <a:pt x="128" y="179"/>
                    <a:pt x="128" y="179"/>
                    <a:pt x="128" y="179"/>
                  </a:cubicBezTo>
                  <a:cubicBezTo>
                    <a:pt x="137" y="180"/>
                    <a:pt x="146" y="178"/>
                    <a:pt x="154" y="174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60" y="207"/>
                    <a:pt x="140" y="212"/>
                    <a:pt x="120" y="208"/>
                  </a:cubicBezTo>
                  <a:close/>
                  <a:moveTo>
                    <a:pt x="63" y="164"/>
                  </a:moveTo>
                  <a:cubicBezTo>
                    <a:pt x="93" y="156"/>
                    <a:pt x="93" y="156"/>
                    <a:pt x="93" y="156"/>
                  </a:cubicBezTo>
                  <a:cubicBezTo>
                    <a:pt x="98" y="164"/>
                    <a:pt x="105" y="171"/>
                    <a:pt x="113" y="175"/>
                  </a:cubicBezTo>
                  <a:cubicBezTo>
                    <a:pt x="105" y="204"/>
                    <a:pt x="105" y="204"/>
                    <a:pt x="105" y="204"/>
                  </a:cubicBezTo>
                  <a:cubicBezTo>
                    <a:pt x="85" y="196"/>
                    <a:pt x="71" y="182"/>
                    <a:pt x="63" y="164"/>
                  </a:cubicBezTo>
                  <a:close/>
                  <a:moveTo>
                    <a:pt x="147" y="58"/>
                  </a:moveTo>
                  <a:cubicBezTo>
                    <a:pt x="138" y="88"/>
                    <a:pt x="138" y="88"/>
                    <a:pt x="138" y="88"/>
                  </a:cubicBezTo>
                  <a:cubicBezTo>
                    <a:pt x="128" y="86"/>
                    <a:pt x="118" y="89"/>
                    <a:pt x="109" y="94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104" y="60"/>
                    <a:pt x="126" y="54"/>
                    <a:pt x="147" y="58"/>
                  </a:cubicBezTo>
                  <a:close/>
                  <a:moveTo>
                    <a:pt x="204" y="105"/>
                  </a:moveTo>
                  <a:cubicBezTo>
                    <a:pt x="174" y="112"/>
                    <a:pt x="174" y="112"/>
                    <a:pt x="174" y="112"/>
                  </a:cubicBezTo>
                  <a:cubicBezTo>
                    <a:pt x="169" y="103"/>
                    <a:pt x="162" y="96"/>
                    <a:pt x="153" y="9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81" y="70"/>
                    <a:pt x="196" y="86"/>
                    <a:pt x="204" y="105"/>
                  </a:cubicBezTo>
                  <a:close/>
                  <a:moveTo>
                    <a:pt x="179" y="127"/>
                  </a:moveTo>
                  <a:cubicBezTo>
                    <a:pt x="208" y="120"/>
                    <a:pt x="208" y="120"/>
                    <a:pt x="208" y="120"/>
                  </a:cubicBezTo>
                  <a:cubicBezTo>
                    <a:pt x="210" y="131"/>
                    <a:pt x="210" y="143"/>
                    <a:pt x="206" y="154"/>
                  </a:cubicBezTo>
                  <a:cubicBezTo>
                    <a:pt x="203" y="167"/>
                    <a:pt x="196" y="178"/>
                    <a:pt x="188" y="187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71" y="160"/>
                    <a:pt x="175" y="153"/>
                    <a:pt x="177" y="146"/>
                  </a:cubicBezTo>
                  <a:cubicBezTo>
                    <a:pt x="179" y="140"/>
                    <a:pt x="180" y="133"/>
                    <a:pt x="179" y="127"/>
                  </a:cubicBezTo>
                  <a:close/>
                  <a:moveTo>
                    <a:pt x="152" y="139"/>
                  </a:moveTo>
                  <a:cubicBezTo>
                    <a:pt x="149" y="149"/>
                    <a:pt x="138" y="155"/>
                    <a:pt x="128" y="152"/>
                  </a:cubicBezTo>
                  <a:cubicBezTo>
                    <a:pt x="117" y="149"/>
                    <a:pt x="111" y="138"/>
                    <a:pt x="114" y="128"/>
                  </a:cubicBezTo>
                  <a:cubicBezTo>
                    <a:pt x="117" y="117"/>
                    <a:pt x="128" y="111"/>
                    <a:pt x="139" y="114"/>
                  </a:cubicBezTo>
                  <a:cubicBezTo>
                    <a:pt x="149" y="117"/>
                    <a:pt x="155" y="128"/>
                    <a:pt x="152" y="139"/>
                  </a:cubicBezTo>
                  <a:close/>
                  <a:moveTo>
                    <a:pt x="88" y="142"/>
                  </a:moveTo>
                  <a:cubicBezTo>
                    <a:pt x="58" y="149"/>
                    <a:pt x="58" y="149"/>
                    <a:pt x="58" y="149"/>
                  </a:cubicBezTo>
                  <a:cubicBezTo>
                    <a:pt x="56" y="137"/>
                    <a:pt x="56" y="125"/>
                    <a:pt x="60" y="112"/>
                  </a:cubicBezTo>
                  <a:cubicBezTo>
                    <a:pt x="63" y="101"/>
                    <a:pt x="69" y="90"/>
                    <a:pt x="76" y="82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4" y="109"/>
                    <a:pt x="91" y="114"/>
                    <a:pt x="89" y="120"/>
                  </a:cubicBezTo>
                  <a:cubicBezTo>
                    <a:pt x="87" y="128"/>
                    <a:pt x="87" y="135"/>
                    <a:pt x="88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3898" y="2529"/>
              <a:ext cx="517" cy="517"/>
            </a:xfrm>
            <a:custGeom>
              <a:avLst/>
              <a:gdLst>
                <a:gd name="T0" fmla="*/ 234 w 263"/>
                <a:gd name="T1" fmla="*/ 144 h 263"/>
                <a:gd name="T2" fmla="*/ 262 w 263"/>
                <a:gd name="T3" fmla="*/ 124 h 263"/>
                <a:gd name="T4" fmla="*/ 230 w 263"/>
                <a:gd name="T5" fmla="*/ 103 h 263"/>
                <a:gd name="T6" fmla="*/ 249 w 263"/>
                <a:gd name="T7" fmla="*/ 74 h 263"/>
                <a:gd name="T8" fmla="*/ 210 w 263"/>
                <a:gd name="T9" fmla="*/ 67 h 263"/>
                <a:gd name="T10" fmla="*/ 219 w 263"/>
                <a:gd name="T11" fmla="*/ 34 h 263"/>
                <a:gd name="T12" fmla="*/ 179 w 263"/>
                <a:gd name="T13" fmla="*/ 42 h 263"/>
                <a:gd name="T14" fmla="*/ 182 w 263"/>
                <a:gd name="T15" fmla="*/ 14 h 263"/>
                <a:gd name="T16" fmla="*/ 156 w 263"/>
                <a:gd name="T17" fmla="*/ 7 h 263"/>
                <a:gd name="T18" fmla="*/ 140 w 263"/>
                <a:gd name="T19" fmla="*/ 31 h 263"/>
                <a:gd name="T20" fmla="*/ 110 w 263"/>
                <a:gd name="T21" fmla="*/ 3 h 263"/>
                <a:gd name="T22" fmla="*/ 101 w 263"/>
                <a:gd name="T23" fmla="*/ 37 h 263"/>
                <a:gd name="T24" fmla="*/ 78 w 263"/>
                <a:gd name="T25" fmla="*/ 12 h 263"/>
                <a:gd name="T26" fmla="*/ 71 w 263"/>
                <a:gd name="T27" fmla="*/ 52 h 263"/>
                <a:gd name="T28" fmla="*/ 43 w 263"/>
                <a:gd name="T29" fmla="*/ 42 h 263"/>
                <a:gd name="T30" fmla="*/ 26 w 263"/>
                <a:gd name="T31" fmla="*/ 62 h 263"/>
                <a:gd name="T32" fmla="*/ 42 w 263"/>
                <a:gd name="T33" fmla="*/ 88 h 263"/>
                <a:gd name="T34" fmla="*/ 9 w 263"/>
                <a:gd name="T35" fmla="*/ 87 h 263"/>
                <a:gd name="T36" fmla="*/ 32 w 263"/>
                <a:gd name="T37" fmla="*/ 121 h 263"/>
                <a:gd name="T38" fmla="*/ 31 w 263"/>
                <a:gd name="T39" fmla="*/ 127 h 263"/>
                <a:gd name="T40" fmla="*/ 3 w 263"/>
                <a:gd name="T41" fmla="*/ 156 h 263"/>
                <a:gd name="T42" fmla="*/ 37 w 263"/>
                <a:gd name="T43" fmla="*/ 166 h 263"/>
                <a:gd name="T44" fmla="*/ 22 w 263"/>
                <a:gd name="T45" fmla="*/ 203 h 263"/>
                <a:gd name="T46" fmla="*/ 57 w 263"/>
                <a:gd name="T47" fmla="*/ 200 h 263"/>
                <a:gd name="T48" fmla="*/ 58 w 263"/>
                <a:gd name="T49" fmla="*/ 240 h 263"/>
                <a:gd name="T50" fmla="*/ 90 w 263"/>
                <a:gd name="T51" fmla="*/ 225 h 263"/>
                <a:gd name="T52" fmla="*/ 105 w 263"/>
                <a:gd name="T53" fmla="*/ 261 h 263"/>
                <a:gd name="T54" fmla="*/ 125 w 263"/>
                <a:gd name="T55" fmla="*/ 234 h 263"/>
                <a:gd name="T56" fmla="*/ 154 w 263"/>
                <a:gd name="T57" fmla="*/ 261 h 263"/>
                <a:gd name="T58" fmla="*/ 166 w 263"/>
                <a:gd name="T59" fmla="*/ 229 h 263"/>
                <a:gd name="T60" fmla="*/ 202 w 263"/>
                <a:gd name="T61" fmla="*/ 242 h 263"/>
                <a:gd name="T62" fmla="*/ 201 w 263"/>
                <a:gd name="T63" fmla="*/ 208 h 263"/>
                <a:gd name="T64" fmla="*/ 239 w 263"/>
                <a:gd name="T65" fmla="*/ 208 h 263"/>
                <a:gd name="T66" fmla="*/ 225 w 263"/>
                <a:gd name="T67" fmla="*/ 176 h 263"/>
                <a:gd name="T68" fmla="*/ 260 w 263"/>
                <a:gd name="T69" fmla="*/ 160 h 263"/>
                <a:gd name="T70" fmla="*/ 154 w 263"/>
                <a:gd name="T71" fmla="*/ 174 h 263"/>
                <a:gd name="T72" fmla="*/ 63 w 263"/>
                <a:gd name="T73" fmla="*/ 163 h 263"/>
                <a:gd name="T74" fmla="*/ 105 w 263"/>
                <a:gd name="T75" fmla="*/ 204 h 263"/>
                <a:gd name="T76" fmla="*/ 138 w 263"/>
                <a:gd name="T77" fmla="*/ 87 h 263"/>
                <a:gd name="T78" fmla="*/ 147 w 263"/>
                <a:gd name="T79" fmla="*/ 58 h 263"/>
                <a:gd name="T80" fmla="*/ 153 w 263"/>
                <a:gd name="T81" fmla="*/ 91 h 263"/>
                <a:gd name="T82" fmla="*/ 179 w 263"/>
                <a:gd name="T83" fmla="*/ 126 h 263"/>
                <a:gd name="T84" fmla="*/ 188 w 263"/>
                <a:gd name="T85" fmla="*/ 186 h 263"/>
                <a:gd name="T86" fmla="*/ 179 w 263"/>
                <a:gd name="T87" fmla="*/ 126 h 263"/>
                <a:gd name="T88" fmla="*/ 114 w 263"/>
                <a:gd name="T89" fmla="*/ 127 h 263"/>
                <a:gd name="T90" fmla="*/ 88 w 263"/>
                <a:gd name="T91" fmla="*/ 141 h 263"/>
                <a:gd name="T92" fmla="*/ 77 w 263"/>
                <a:gd name="T93" fmla="*/ 82 h 263"/>
                <a:gd name="T94" fmla="*/ 88 w 263"/>
                <a:gd name="T95" fmla="*/ 1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63">
                  <a:moveTo>
                    <a:pt x="260" y="160"/>
                  </a:moveTo>
                  <a:cubicBezTo>
                    <a:pt x="261" y="157"/>
                    <a:pt x="259" y="155"/>
                    <a:pt x="257" y="15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4" y="141"/>
                    <a:pt x="235" y="138"/>
                    <a:pt x="235" y="135"/>
                  </a:cubicBezTo>
                  <a:cubicBezTo>
                    <a:pt x="258" y="129"/>
                    <a:pt x="258" y="129"/>
                    <a:pt x="258" y="129"/>
                  </a:cubicBezTo>
                  <a:cubicBezTo>
                    <a:pt x="261" y="129"/>
                    <a:pt x="263" y="126"/>
                    <a:pt x="262" y="124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60" y="105"/>
                    <a:pt x="258" y="103"/>
                    <a:pt x="255" y="103"/>
                  </a:cubicBezTo>
                  <a:cubicBezTo>
                    <a:pt x="230" y="103"/>
                    <a:pt x="230" y="103"/>
                    <a:pt x="230" y="103"/>
                  </a:cubicBezTo>
                  <a:cubicBezTo>
                    <a:pt x="229" y="100"/>
                    <a:pt x="228" y="98"/>
                    <a:pt x="227" y="95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50" y="79"/>
                    <a:pt x="250" y="76"/>
                    <a:pt x="249" y="74"/>
                  </a:cubicBezTo>
                  <a:cubicBezTo>
                    <a:pt x="241" y="60"/>
                    <a:pt x="241" y="60"/>
                    <a:pt x="241" y="60"/>
                  </a:cubicBezTo>
                  <a:cubicBezTo>
                    <a:pt x="240" y="57"/>
                    <a:pt x="237" y="56"/>
                    <a:pt x="235" y="5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09" y="65"/>
                    <a:pt x="207" y="63"/>
                    <a:pt x="206" y="62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1" y="39"/>
                    <a:pt x="221" y="35"/>
                    <a:pt x="219" y="34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4" y="21"/>
                    <a:pt x="201" y="21"/>
                    <a:pt x="199" y="23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8" y="42"/>
                    <a:pt x="178" y="42"/>
                    <a:pt x="177" y="41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1"/>
                    <a:pt x="180" y="9"/>
                    <a:pt x="178" y="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0" y="3"/>
                    <a:pt x="157" y="4"/>
                    <a:pt x="156" y="7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3" y="32"/>
                    <a:pt x="142" y="32"/>
                    <a:pt x="140" y="32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1"/>
                    <a:pt x="129" y="0"/>
                    <a:pt x="127" y="0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8" y="3"/>
                    <a:pt x="106" y="5"/>
                    <a:pt x="106" y="8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5"/>
                    <a:pt x="103" y="36"/>
                    <a:pt x="101" y="37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3" y="12"/>
                    <a:pt x="80" y="11"/>
                    <a:pt x="78" y="12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1" y="22"/>
                    <a:pt x="60" y="25"/>
                    <a:pt x="61" y="27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0" y="54"/>
                    <a:pt x="68" y="55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1" y="40"/>
                    <a:pt x="37" y="40"/>
                    <a:pt x="36" y="42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7"/>
                    <a:pt x="24" y="60"/>
                    <a:pt x="26" y="6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4"/>
                    <a:pt x="43" y="86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2" y="83"/>
                    <a:pt x="9" y="85"/>
                    <a:pt x="9" y="87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6"/>
                    <a:pt x="4" y="108"/>
                    <a:pt x="7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2" y="125"/>
                    <a:pt x="32" y="126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2" y="134"/>
                    <a:pt x="0" y="137"/>
                    <a:pt x="1" y="139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3" y="158"/>
                    <a:pt x="5" y="160"/>
                    <a:pt x="8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6" y="162"/>
                    <a:pt x="37" y="164"/>
                    <a:pt x="37" y="166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3" y="183"/>
                    <a:pt x="13" y="186"/>
                    <a:pt x="14" y="188"/>
                  </a:cubicBezTo>
                  <a:cubicBezTo>
                    <a:pt x="22" y="203"/>
                    <a:pt x="22" y="203"/>
                    <a:pt x="22" y="203"/>
                  </a:cubicBezTo>
                  <a:cubicBezTo>
                    <a:pt x="23" y="205"/>
                    <a:pt x="26" y="206"/>
                    <a:pt x="28" y="205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5" y="197"/>
                    <a:pt x="56" y="199"/>
                    <a:pt x="57" y="200"/>
                  </a:cubicBezTo>
                  <a:cubicBezTo>
                    <a:pt x="44" y="222"/>
                    <a:pt x="44" y="222"/>
                    <a:pt x="44" y="222"/>
                  </a:cubicBezTo>
                  <a:cubicBezTo>
                    <a:pt x="42" y="225"/>
                    <a:pt x="43" y="228"/>
                    <a:pt x="45" y="229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59" y="241"/>
                    <a:pt x="62" y="241"/>
                    <a:pt x="64" y="239"/>
                  </a:cubicBezTo>
                  <a:cubicBezTo>
                    <a:pt x="83" y="221"/>
                    <a:pt x="83" y="221"/>
                    <a:pt x="83" y="221"/>
                  </a:cubicBezTo>
                  <a:cubicBezTo>
                    <a:pt x="85" y="222"/>
                    <a:pt x="87" y="223"/>
                    <a:pt x="90" y="225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5" y="253"/>
                    <a:pt x="87" y="256"/>
                    <a:pt x="89" y="256"/>
                  </a:cubicBezTo>
                  <a:cubicBezTo>
                    <a:pt x="105" y="261"/>
                    <a:pt x="105" y="261"/>
                    <a:pt x="105" y="261"/>
                  </a:cubicBezTo>
                  <a:cubicBezTo>
                    <a:pt x="107" y="262"/>
                    <a:pt x="110" y="260"/>
                    <a:pt x="111" y="258"/>
                  </a:cubicBezTo>
                  <a:cubicBezTo>
                    <a:pt x="122" y="234"/>
                    <a:pt x="122" y="234"/>
                    <a:pt x="122" y="234"/>
                  </a:cubicBezTo>
                  <a:cubicBezTo>
                    <a:pt x="123" y="234"/>
                    <a:pt x="124" y="234"/>
                    <a:pt x="125" y="23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61"/>
                    <a:pt x="135" y="263"/>
                    <a:pt x="137" y="263"/>
                  </a:cubicBezTo>
                  <a:cubicBezTo>
                    <a:pt x="154" y="261"/>
                    <a:pt x="154" y="261"/>
                    <a:pt x="154" y="261"/>
                  </a:cubicBezTo>
                  <a:cubicBezTo>
                    <a:pt x="156" y="261"/>
                    <a:pt x="158" y="258"/>
                    <a:pt x="158" y="256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61" y="231"/>
                    <a:pt x="163" y="230"/>
                    <a:pt x="166" y="229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2" y="251"/>
                    <a:pt x="185" y="252"/>
                    <a:pt x="187" y="251"/>
                  </a:cubicBezTo>
                  <a:cubicBezTo>
                    <a:pt x="202" y="242"/>
                    <a:pt x="202" y="242"/>
                    <a:pt x="202" y="242"/>
                  </a:cubicBezTo>
                  <a:cubicBezTo>
                    <a:pt x="204" y="241"/>
                    <a:pt x="205" y="238"/>
                    <a:pt x="204" y="236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197" y="212"/>
                    <a:pt x="199" y="210"/>
                    <a:pt x="201" y="208"/>
                  </a:cubicBezTo>
                  <a:cubicBezTo>
                    <a:pt x="222" y="221"/>
                    <a:pt x="222" y="221"/>
                    <a:pt x="222" y="221"/>
                  </a:cubicBezTo>
                  <a:cubicBezTo>
                    <a:pt x="224" y="223"/>
                    <a:pt x="227" y="223"/>
                    <a:pt x="228" y="221"/>
                  </a:cubicBezTo>
                  <a:cubicBezTo>
                    <a:pt x="239" y="208"/>
                    <a:pt x="239" y="208"/>
                    <a:pt x="239" y="208"/>
                  </a:cubicBezTo>
                  <a:cubicBezTo>
                    <a:pt x="241" y="206"/>
                    <a:pt x="240" y="203"/>
                    <a:pt x="239" y="201"/>
                  </a:cubicBezTo>
                  <a:cubicBezTo>
                    <a:pt x="222" y="183"/>
                    <a:pt x="222" y="183"/>
                    <a:pt x="222" y="183"/>
                  </a:cubicBezTo>
                  <a:cubicBezTo>
                    <a:pt x="223" y="181"/>
                    <a:pt x="224" y="178"/>
                    <a:pt x="225" y="176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52" y="180"/>
                    <a:pt x="255" y="178"/>
                    <a:pt x="255" y="176"/>
                  </a:cubicBezTo>
                  <a:lnTo>
                    <a:pt x="260" y="160"/>
                  </a:lnTo>
                  <a:close/>
                  <a:moveTo>
                    <a:pt x="120" y="208"/>
                  </a:moveTo>
                  <a:cubicBezTo>
                    <a:pt x="128" y="179"/>
                    <a:pt x="128" y="179"/>
                    <a:pt x="128" y="179"/>
                  </a:cubicBezTo>
                  <a:cubicBezTo>
                    <a:pt x="137" y="180"/>
                    <a:pt x="146" y="178"/>
                    <a:pt x="154" y="174"/>
                  </a:cubicBezTo>
                  <a:cubicBezTo>
                    <a:pt x="176" y="196"/>
                    <a:pt x="176" y="196"/>
                    <a:pt x="176" y="196"/>
                  </a:cubicBezTo>
                  <a:cubicBezTo>
                    <a:pt x="160" y="207"/>
                    <a:pt x="140" y="212"/>
                    <a:pt x="120" y="208"/>
                  </a:cubicBezTo>
                  <a:close/>
                  <a:moveTo>
                    <a:pt x="63" y="163"/>
                  </a:moveTo>
                  <a:cubicBezTo>
                    <a:pt x="93" y="156"/>
                    <a:pt x="93" y="156"/>
                    <a:pt x="93" y="156"/>
                  </a:cubicBezTo>
                  <a:cubicBezTo>
                    <a:pt x="98" y="164"/>
                    <a:pt x="105" y="170"/>
                    <a:pt x="113" y="174"/>
                  </a:cubicBezTo>
                  <a:cubicBezTo>
                    <a:pt x="105" y="204"/>
                    <a:pt x="105" y="204"/>
                    <a:pt x="105" y="204"/>
                  </a:cubicBezTo>
                  <a:cubicBezTo>
                    <a:pt x="86" y="196"/>
                    <a:pt x="71" y="181"/>
                    <a:pt x="63" y="163"/>
                  </a:cubicBezTo>
                  <a:close/>
                  <a:moveTo>
                    <a:pt x="147" y="58"/>
                  </a:moveTo>
                  <a:cubicBezTo>
                    <a:pt x="138" y="87"/>
                    <a:pt x="138" y="87"/>
                    <a:pt x="138" y="87"/>
                  </a:cubicBezTo>
                  <a:cubicBezTo>
                    <a:pt x="128" y="86"/>
                    <a:pt x="118" y="88"/>
                    <a:pt x="110" y="93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105" y="59"/>
                    <a:pt x="126" y="54"/>
                    <a:pt x="147" y="58"/>
                  </a:cubicBezTo>
                  <a:close/>
                  <a:moveTo>
                    <a:pt x="204" y="104"/>
                  </a:moveTo>
                  <a:cubicBezTo>
                    <a:pt x="174" y="112"/>
                    <a:pt x="174" y="112"/>
                    <a:pt x="174" y="112"/>
                  </a:cubicBezTo>
                  <a:cubicBezTo>
                    <a:pt x="170" y="103"/>
                    <a:pt x="162" y="96"/>
                    <a:pt x="153" y="91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82" y="70"/>
                    <a:pt x="196" y="86"/>
                    <a:pt x="204" y="104"/>
                  </a:cubicBezTo>
                  <a:close/>
                  <a:moveTo>
                    <a:pt x="179" y="126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10" y="130"/>
                    <a:pt x="210" y="142"/>
                    <a:pt x="207" y="154"/>
                  </a:cubicBezTo>
                  <a:cubicBezTo>
                    <a:pt x="203" y="167"/>
                    <a:pt x="196" y="177"/>
                    <a:pt x="188" y="186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72" y="159"/>
                    <a:pt x="175" y="153"/>
                    <a:pt x="177" y="146"/>
                  </a:cubicBezTo>
                  <a:cubicBezTo>
                    <a:pt x="179" y="139"/>
                    <a:pt x="180" y="133"/>
                    <a:pt x="179" y="126"/>
                  </a:cubicBezTo>
                  <a:close/>
                  <a:moveTo>
                    <a:pt x="152" y="138"/>
                  </a:moveTo>
                  <a:cubicBezTo>
                    <a:pt x="149" y="149"/>
                    <a:pt x="138" y="155"/>
                    <a:pt x="128" y="152"/>
                  </a:cubicBezTo>
                  <a:cubicBezTo>
                    <a:pt x="117" y="149"/>
                    <a:pt x="111" y="138"/>
                    <a:pt x="114" y="127"/>
                  </a:cubicBezTo>
                  <a:cubicBezTo>
                    <a:pt x="117" y="117"/>
                    <a:pt x="128" y="111"/>
                    <a:pt x="139" y="114"/>
                  </a:cubicBezTo>
                  <a:cubicBezTo>
                    <a:pt x="149" y="117"/>
                    <a:pt x="155" y="128"/>
                    <a:pt x="152" y="138"/>
                  </a:cubicBezTo>
                  <a:close/>
                  <a:moveTo>
                    <a:pt x="88" y="141"/>
                  </a:moveTo>
                  <a:cubicBezTo>
                    <a:pt x="58" y="149"/>
                    <a:pt x="58" y="149"/>
                    <a:pt x="58" y="149"/>
                  </a:cubicBezTo>
                  <a:cubicBezTo>
                    <a:pt x="56" y="137"/>
                    <a:pt x="56" y="124"/>
                    <a:pt x="60" y="112"/>
                  </a:cubicBezTo>
                  <a:cubicBezTo>
                    <a:pt x="63" y="100"/>
                    <a:pt x="69" y="90"/>
                    <a:pt x="77" y="82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4" y="108"/>
                    <a:pt x="91" y="114"/>
                    <a:pt x="89" y="120"/>
                  </a:cubicBezTo>
                  <a:cubicBezTo>
                    <a:pt x="87" y="127"/>
                    <a:pt x="87" y="134"/>
                    <a:pt x="8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2543" y="978"/>
              <a:ext cx="1104" cy="1107"/>
            </a:xfrm>
            <a:custGeom>
              <a:avLst/>
              <a:gdLst>
                <a:gd name="T0" fmla="*/ 500 w 562"/>
                <a:gd name="T1" fmla="*/ 309 h 564"/>
                <a:gd name="T2" fmla="*/ 561 w 562"/>
                <a:gd name="T3" fmla="*/ 265 h 564"/>
                <a:gd name="T4" fmla="*/ 492 w 562"/>
                <a:gd name="T5" fmla="*/ 221 h 564"/>
                <a:gd name="T6" fmla="*/ 532 w 562"/>
                <a:gd name="T7" fmla="*/ 160 h 564"/>
                <a:gd name="T8" fmla="*/ 449 w 562"/>
                <a:gd name="T9" fmla="*/ 144 h 564"/>
                <a:gd name="T10" fmla="*/ 468 w 562"/>
                <a:gd name="T11" fmla="*/ 74 h 564"/>
                <a:gd name="T12" fmla="*/ 382 w 562"/>
                <a:gd name="T13" fmla="*/ 91 h 564"/>
                <a:gd name="T14" fmla="*/ 388 w 562"/>
                <a:gd name="T15" fmla="*/ 32 h 564"/>
                <a:gd name="T16" fmla="*/ 333 w 562"/>
                <a:gd name="T17" fmla="*/ 16 h 564"/>
                <a:gd name="T18" fmla="*/ 299 w 562"/>
                <a:gd name="T19" fmla="*/ 67 h 564"/>
                <a:gd name="T20" fmla="*/ 235 w 562"/>
                <a:gd name="T21" fmla="*/ 7 h 564"/>
                <a:gd name="T22" fmla="*/ 216 w 562"/>
                <a:gd name="T23" fmla="*/ 79 h 564"/>
                <a:gd name="T24" fmla="*/ 166 w 562"/>
                <a:gd name="T25" fmla="*/ 28 h 564"/>
                <a:gd name="T26" fmla="*/ 153 w 562"/>
                <a:gd name="T27" fmla="*/ 113 h 564"/>
                <a:gd name="T28" fmla="*/ 91 w 562"/>
                <a:gd name="T29" fmla="*/ 90 h 564"/>
                <a:gd name="T30" fmla="*/ 55 w 562"/>
                <a:gd name="T31" fmla="*/ 134 h 564"/>
                <a:gd name="T32" fmla="*/ 90 w 562"/>
                <a:gd name="T33" fmla="*/ 190 h 564"/>
                <a:gd name="T34" fmla="*/ 18 w 562"/>
                <a:gd name="T35" fmla="*/ 188 h 564"/>
                <a:gd name="T36" fmla="*/ 69 w 562"/>
                <a:gd name="T37" fmla="*/ 259 h 564"/>
                <a:gd name="T38" fmla="*/ 67 w 562"/>
                <a:gd name="T39" fmla="*/ 272 h 564"/>
                <a:gd name="T40" fmla="*/ 6 w 562"/>
                <a:gd name="T41" fmla="*/ 334 h 564"/>
                <a:gd name="T42" fmla="*/ 80 w 562"/>
                <a:gd name="T43" fmla="*/ 356 h 564"/>
                <a:gd name="T44" fmla="*/ 47 w 562"/>
                <a:gd name="T45" fmla="*/ 435 h 564"/>
                <a:gd name="T46" fmla="*/ 123 w 562"/>
                <a:gd name="T47" fmla="*/ 429 h 564"/>
                <a:gd name="T48" fmla="*/ 123 w 562"/>
                <a:gd name="T49" fmla="*/ 514 h 564"/>
                <a:gd name="T50" fmla="*/ 191 w 562"/>
                <a:gd name="T51" fmla="*/ 481 h 564"/>
                <a:gd name="T52" fmla="*/ 225 w 562"/>
                <a:gd name="T53" fmla="*/ 559 h 564"/>
                <a:gd name="T54" fmla="*/ 268 w 562"/>
                <a:gd name="T55" fmla="*/ 501 h 564"/>
                <a:gd name="T56" fmla="*/ 328 w 562"/>
                <a:gd name="T57" fmla="*/ 558 h 564"/>
                <a:gd name="T58" fmla="*/ 354 w 562"/>
                <a:gd name="T59" fmla="*/ 491 h 564"/>
                <a:gd name="T60" fmla="*/ 430 w 562"/>
                <a:gd name="T61" fmla="*/ 519 h 564"/>
                <a:gd name="T62" fmla="*/ 429 w 562"/>
                <a:gd name="T63" fmla="*/ 447 h 564"/>
                <a:gd name="T64" fmla="*/ 511 w 562"/>
                <a:gd name="T65" fmla="*/ 445 h 564"/>
                <a:gd name="T66" fmla="*/ 481 w 562"/>
                <a:gd name="T67" fmla="*/ 377 h 564"/>
                <a:gd name="T68" fmla="*/ 555 w 562"/>
                <a:gd name="T69" fmla="*/ 343 h 564"/>
                <a:gd name="T70" fmla="*/ 330 w 562"/>
                <a:gd name="T71" fmla="*/ 372 h 564"/>
                <a:gd name="T72" fmla="*/ 135 w 562"/>
                <a:gd name="T73" fmla="*/ 350 h 564"/>
                <a:gd name="T74" fmla="*/ 224 w 562"/>
                <a:gd name="T75" fmla="*/ 437 h 564"/>
                <a:gd name="T76" fmla="*/ 295 w 562"/>
                <a:gd name="T77" fmla="*/ 187 h 564"/>
                <a:gd name="T78" fmla="*/ 314 w 562"/>
                <a:gd name="T79" fmla="*/ 125 h 564"/>
                <a:gd name="T80" fmla="*/ 327 w 562"/>
                <a:gd name="T81" fmla="*/ 197 h 564"/>
                <a:gd name="T82" fmla="*/ 382 w 562"/>
                <a:gd name="T83" fmla="*/ 272 h 564"/>
                <a:gd name="T84" fmla="*/ 401 w 562"/>
                <a:gd name="T85" fmla="*/ 399 h 564"/>
                <a:gd name="T86" fmla="*/ 382 w 562"/>
                <a:gd name="T87" fmla="*/ 272 h 564"/>
                <a:gd name="T88" fmla="*/ 244 w 562"/>
                <a:gd name="T89" fmla="*/ 273 h 564"/>
                <a:gd name="T90" fmla="*/ 188 w 562"/>
                <a:gd name="T91" fmla="*/ 303 h 564"/>
                <a:gd name="T92" fmla="*/ 164 w 562"/>
                <a:gd name="T93" fmla="*/ 176 h 564"/>
                <a:gd name="T94" fmla="*/ 188 w 562"/>
                <a:gd name="T95" fmla="*/ 30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2" h="564">
                  <a:moveTo>
                    <a:pt x="555" y="343"/>
                  </a:moveTo>
                  <a:cubicBezTo>
                    <a:pt x="557" y="338"/>
                    <a:pt x="554" y="332"/>
                    <a:pt x="548" y="330"/>
                  </a:cubicBezTo>
                  <a:cubicBezTo>
                    <a:pt x="500" y="309"/>
                    <a:pt x="500" y="309"/>
                    <a:pt x="500" y="309"/>
                  </a:cubicBezTo>
                  <a:cubicBezTo>
                    <a:pt x="501" y="303"/>
                    <a:pt x="501" y="297"/>
                    <a:pt x="501" y="290"/>
                  </a:cubicBezTo>
                  <a:cubicBezTo>
                    <a:pt x="552" y="277"/>
                    <a:pt x="552" y="277"/>
                    <a:pt x="552" y="277"/>
                  </a:cubicBezTo>
                  <a:cubicBezTo>
                    <a:pt x="558" y="276"/>
                    <a:pt x="562" y="271"/>
                    <a:pt x="561" y="265"/>
                  </a:cubicBezTo>
                  <a:cubicBezTo>
                    <a:pt x="556" y="230"/>
                    <a:pt x="556" y="230"/>
                    <a:pt x="556" y="230"/>
                  </a:cubicBezTo>
                  <a:cubicBezTo>
                    <a:pt x="556" y="225"/>
                    <a:pt x="551" y="221"/>
                    <a:pt x="545" y="221"/>
                  </a:cubicBezTo>
                  <a:cubicBezTo>
                    <a:pt x="492" y="221"/>
                    <a:pt x="492" y="221"/>
                    <a:pt x="492" y="221"/>
                  </a:cubicBezTo>
                  <a:cubicBezTo>
                    <a:pt x="490" y="215"/>
                    <a:pt x="488" y="210"/>
                    <a:pt x="486" y="204"/>
                  </a:cubicBezTo>
                  <a:cubicBezTo>
                    <a:pt x="528" y="174"/>
                    <a:pt x="528" y="174"/>
                    <a:pt x="528" y="174"/>
                  </a:cubicBezTo>
                  <a:cubicBezTo>
                    <a:pt x="533" y="171"/>
                    <a:pt x="535" y="164"/>
                    <a:pt x="532" y="160"/>
                  </a:cubicBezTo>
                  <a:cubicBezTo>
                    <a:pt x="515" y="129"/>
                    <a:pt x="515" y="129"/>
                    <a:pt x="515" y="129"/>
                  </a:cubicBezTo>
                  <a:cubicBezTo>
                    <a:pt x="513" y="124"/>
                    <a:pt x="507" y="122"/>
                    <a:pt x="502" y="124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6" y="140"/>
                    <a:pt x="443" y="137"/>
                    <a:pt x="439" y="133"/>
                  </a:cubicBezTo>
                  <a:cubicBezTo>
                    <a:pt x="469" y="89"/>
                    <a:pt x="469" y="89"/>
                    <a:pt x="469" y="89"/>
                  </a:cubicBezTo>
                  <a:cubicBezTo>
                    <a:pt x="473" y="84"/>
                    <a:pt x="472" y="77"/>
                    <a:pt x="468" y="74"/>
                  </a:cubicBezTo>
                  <a:cubicBezTo>
                    <a:pt x="441" y="51"/>
                    <a:pt x="441" y="51"/>
                    <a:pt x="441" y="51"/>
                  </a:cubicBezTo>
                  <a:cubicBezTo>
                    <a:pt x="437" y="47"/>
                    <a:pt x="430" y="47"/>
                    <a:pt x="426" y="51"/>
                  </a:cubicBezTo>
                  <a:cubicBezTo>
                    <a:pt x="382" y="91"/>
                    <a:pt x="382" y="91"/>
                    <a:pt x="382" y="91"/>
                  </a:cubicBezTo>
                  <a:cubicBezTo>
                    <a:pt x="382" y="91"/>
                    <a:pt x="382" y="91"/>
                    <a:pt x="382" y="91"/>
                  </a:cubicBezTo>
                  <a:cubicBezTo>
                    <a:pt x="381" y="91"/>
                    <a:pt x="380" y="90"/>
                    <a:pt x="379" y="90"/>
                  </a:cubicBezTo>
                  <a:cubicBezTo>
                    <a:pt x="388" y="32"/>
                    <a:pt x="388" y="32"/>
                    <a:pt x="388" y="32"/>
                  </a:cubicBezTo>
                  <a:cubicBezTo>
                    <a:pt x="389" y="26"/>
                    <a:pt x="385" y="20"/>
                    <a:pt x="380" y="19"/>
                  </a:cubicBezTo>
                  <a:cubicBezTo>
                    <a:pt x="346" y="9"/>
                    <a:pt x="346" y="9"/>
                    <a:pt x="346" y="9"/>
                  </a:cubicBezTo>
                  <a:cubicBezTo>
                    <a:pt x="341" y="7"/>
                    <a:pt x="335" y="10"/>
                    <a:pt x="333" y="16"/>
                  </a:cubicBezTo>
                  <a:cubicBezTo>
                    <a:pt x="310" y="70"/>
                    <a:pt x="310" y="70"/>
                    <a:pt x="310" y="70"/>
                  </a:cubicBezTo>
                  <a:cubicBezTo>
                    <a:pt x="306" y="69"/>
                    <a:pt x="303" y="69"/>
                    <a:pt x="299" y="69"/>
                  </a:cubicBezTo>
                  <a:cubicBezTo>
                    <a:pt x="299" y="68"/>
                    <a:pt x="299" y="67"/>
                    <a:pt x="299" y="67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1" y="4"/>
                    <a:pt x="276" y="0"/>
                    <a:pt x="270" y="2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0" y="7"/>
                    <a:pt x="226" y="13"/>
                    <a:pt x="226" y="19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4" y="77"/>
                    <a:pt x="220" y="78"/>
                    <a:pt x="216" y="79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76" y="26"/>
                    <a:pt x="170" y="25"/>
                    <a:pt x="166" y="28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0" y="48"/>
                    <a:pt x="128" y="54"/>
                    <a:pt x="130" y="59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9" y="116"/>
                    <a:pt x="145" y="119"/>
                    <a:pt x="142" y="122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6" y="87"/>
                    <a:pt x="80" y="88"/>
                    <a:pt x="77" y="92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1" y="123"/>
                    <a:pt x="51" y="130"/>
                    <a:pt x="55" y="134"/>
                  </a:cubicBezTo>
                  <a:cubicBezTo>
                    <a:pt x="96" y="177"/>
                    <a:pt x="96" y="177"/>
                    <a:pt x="96" y="177"/>
                  </a:cubicBezTo>
                  <a:cubicBezTo>
                    <a:pt x="96" y="177"/>
                    <a:pt x="96" y="177"/>
                    <a:pt x="96" y="177"/>
                  </a:cubicBezTo>
                  <a:cubicBezTo>
                    <a:pt x="94" y="182"/>
                    <a:pt x="92" y="186"/>
                    <a:pt x="90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25" y="179"/>
                    <a:pt x="19" y="183"/>
                    <a:pt x="18" y="188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6" y="227"/>
                    <a:pt x="9" y="233"/>
                    <a:pt x="15" y="235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9" y="263"/>
                    <a:pt x="68" y="267"/>
                    <a:pt x="68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10" y="286"/>
                    <a:pt x="10" y="286"/>
                    <a:pt x="10" y="286"/>
                  </a:cubicBezTo>
                  <a:cubicBezTo>
                    <a:pt x="4" y="288"/>
                    <a:pt x="0" y="293"/>
                    <a:pt x="1" y="298"/>
                  </a:cubicBezTo>
                  <a:cubicBezTo>
                    <a:pt x="6" y="334"/>
                    <a:pt x="6" y="334"/>
                    <a:pt x="6" y="334"/>
                  </a:cubicBezTo>
                  <a:cubicBezTo>
                    <a:pt x="6" y="339"/>
                    <a:pt x="11" y="343"/>
                    <a:pt x="17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7" y="347"/>
                    <a:pt x="78" y="352"/>
                    <a:pt x="80" y="356"/>
                  </a:cubicBezTo>
                  <a:cubicBezTo>
                    <a:pt x="33" y="389"/>
                    <a:pt x="33" y="389"/>
                    <a:pt x="33" y="389"/>
                  </a:cubicBezTo>
                  <a:cubicBezTo>
                    <a:pt x="28" y="393"/>
                    <a:pt x="27" y="399"/>
                    <a:pt x="30" y="404"/>
                  </a:cubicBezTo>
                  <a:cubicBezTo>
                    <a:pt x="47" y="435"/>
                    <a:pt x="47" y="435"/>
                    <a:pt x="47" y="435"/>
                  </a:cubicBezTo>
                  <a:cubicBezTo>
                    <a:pt x="49" y="440"/>
                    <a:pt x="55" y="442"/>
                    <a:pt x="61" y="440"/>
                  </a:cubicBezTo>
                  <a:cubicBezTo>
                    <a:pt x="114" y="419"/>
                    <a:pt x="114" y="419"/>
                    <a:pt x="114" y="419"/>
                  </a:cubicBezTo>
                  <a:cubicBezTo>
                    <a:pt x="117" y="423"/>
                    <a:pt x="120" y="426"/>
                    <a:pt x="123" y="429"/>
                  </a:cubicBezTo>
                  <a:cubicBezTo>
                    <a:pt x="93" y="477"/>
                    <a:pt x="93" y="477"/>
                    <a:pt x="93" y="477"/>
                  </a:cubicBezTo>
                  <a:cubicBezTo>
                    <a:pt x="90" y="482"/>
                    <a:pt x="91" y="488"/>
                    <a:pt x="95" y="491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7" y="517"/>
                    <a:pt x="133" y="517"/>
                    <a:pt x="138" y="513"/>
                  </a:cubicBezTo>
                  <a:cubicBezTo>
                    <a:pt x="178" y="474"/>
                    <a:pt x="178" y="474"/>
                    <a:pt x="178" y="474"/>
                  </a:cubicBezTo>
                  <a:cubicBezTo>
                    <a:pt x="182" y="476"/>
                    <a:pt x="187" y="479"/>
                    <a:pt x="191" y="481"/>
                  </a:cubicBezTo>
                  <a:cubicBezTo>
                    <a:pt x="183" y="536"/>
                    <a:pt x="183" y="536"/>
                    <a:pt x="183" y="536"/>
                  </a:cubicBezTo>
                  <a:cubicBezTo>
                    <a:pt x="182" y="542"/>
                    <a:pt x="185" y="548"/>
                    <a:pt x="190" y="549"/>
                  </a:cubicBezTo>
                  <a:cubicBezTo>
                    <a:pt x="225" y="559"/>
                    <a:pt x="225" y="559"/>
                    <a:pt x="225" y="559"/>
                  </a:cubicBezTo>
                  <a:cubicBezTo>
                    <a:pt x="230" y="561"/>
                    <a:pt x="235" y="558"/>
                    <a:pt x="238" y="552"/>
                  </a:cubicBezTo>
                  <a:cubicBezTo>
                    <a:pt x="260" y="501"/>
                    <a:pt x="260" y="501"/>
                    <a:pt x="260" y="501"/>
                  </a:cubicBezTo>
                  <a:cubicBezTo>
                    <a:pt x="263" y="501"/>
                    <a:pt x="265" y="501"/>
                    <a:pt x="268" y="501"/>
                  </a:cubicBezTo>
                  <a:cubicBezTo>
                    <a:pt x="281" y="554"/>
                    <a:pt x="281" y="554"/>
                    <a:pt x="281" y="554"/>
                  </a:cubicBezTo>
                  <a:cubicBezTo>
                    <a:pt x="283" y="560"/>
                    <a:pt x="288" y="564"/>
                    <a:pt x="293" y="563"/>
                  </a:cubicBezTo>
                  <a:cubicBezTo>
                    <a:pt x="328" y="558"/>
                    <a:pt x="328" y="558"/>
                    <a:pt x="328" y="558"/>
                  </a:cubicBezTo>
                  <a:cubicBezTo>
                    <a:pt x="334" y="558"/>
                    <a:pt x="338" y="553"/>
                    <a:pt x="338" y="547"/>
                  </a:cubicBezTo>
                  <a:cubicBezTo>
                    <a:pt x="338" y="495"/>
                    <a:pt x="338" y="495"/>
                    <a:pt x="338" y="495"/>
                  </a:cubicBezTo>
                  <a:cubicBezTo>
                    <a:pt x="343" y="494"/>
                    <a:pt x="348" y="492"/>
                    <a:pt x="354" y="491"/>
                  </a:cubicBezTo>
                  <a:cubicBezTo>
                    <a:pt x="385" y="533"/>
                    <a:pt x="385" y="533"/>
                    <a:pt x="385" y="533"/>
                  </a:cubicBezTo>
                  <a:cubicBezTo>
                    <a:pt x="389" y="538"/>
                    <a:pt x="395" y="540"/>
                    <a:pt x="400" y="537"/>
                  </a:cubicBezTo>
                  <a:cubicBezTo>
                    <a:pt x="430" y="519"/>
                    <a:pt x="430" y="519"/>
                    <a:pt x="430" y="519"/>
                  </a:cubicBezTo>
                  <a:cubicBezTo>
                    <a:pt x="435" y="517"/>
                    <a:pt x="437" y="511"/>
                    <a:pt x="435" y="505"/>
                  </a:cubicBezTo>
                  <a:cubicBezTo>
                    <a:pt x="416" y="458"/>
                    <a:pt x="416" y="458"/>
                    <a:pt x="416" y="458"/>
                  </a:cubicBezTo>
                  <a:cubicBezTo>
                    <a:pt x="420" y="454"/>
                    <a:pt x="425" y="451"/>
                    <a:pt x="429" y="447"/>
                  </a:cubicBezTo>
                  <a:cubicBezTo>
                    <a:pt x="473" y="475"/>
                    <a:pt x="473" y="475"/>
                    <a:pt x="473" y="475"/>
                  </a:cubicBezTo>
                  <a:cubicBezTo>
                    <a:pt x="478" y="478"/>
                    <a:pt x="485" y="477"/>
                    <a:pt x="488" y="472"/>
                  </a:cubicBezTo>
                  <a:cubicBezTo>
                    <a:pt x="511" y="445"/>
                    <a:pt x="511" y="445"/>
                    <a:pt x="511" y="445"/>
                  </a:cubicBezTo>
                  <a:cubicBezTo>
                    <a:pt x="514" y="441"/>
                    <a:pt x="514" y="435"/>
                    <a:pt x="510" y="430"/>
                  </a:cubicBezTo>
                  <a:cubicBezTo>
                    <a:pt x="473" y="392"/>
                    <a:pt x="473" y="392"/>
                    <a:pt x="473" y="392"/>
                  </a:cubicBezTo>
                  <a:cubicBezTo>
                    <a:pt x="476" y="387"/>
                    <a:pt x="479" y="382"/>
                    <a:pt x="481" y="377"/>
                  </a:cubicBezTo>
                  <a:cubicBezTo>
                    <a:pt x="533" y="385"/>
                    <a:pt x="533" y="385"/>
                    <a:pt x="533" y="385"/>
                  </a:cubicBezTo>
                  <a:cubicBezTo>
                    <a:pt x="539" y="385"/>
                    <a:pt x="544" y="382"/>
                    <a:pt x="545" y="377"/>
                  </a:cubicBezTo>
                  <a:lnTo>
                    <a:pt x="555" y="343"/>
                  </a:lnTo>
                  <a:close/>
                  <a:moveTo>
                    <a:pt x="256" y="446"/>
                  </a:moveTo>
                  <a:cubicBezTo>
                    <a:pt x="274" y="383"/>
                    <a:pt x="274" y="383"/>
                    <a:pt x="274" y="383"/>
                  </a:cubicBezTo>
                  <a:cubicBezTo>
                    <a:pt x="293" y="385"/>
                    <a:pt x="313" y="381"/>
                    <a:pt x="330" y="372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41" y="443"/>
                    <a:pt x="299" y="454"/>
                    <a:pt x="256" y="446"/>
                  </a:cubicBezTo>
                  <a:close/>
                  <a:moveTo>
                    <a:pt x="135" y="350"/>
                  </a:moveTo>
                  <a:cubicBezTo>
                    <a:pt x="199" y="334"/>
                    <a:pt x="199" y="334"/>
                    <a:pt x="199" y="334"/>
                  </a:cubicBezTo>
                  <a:cubicBezTo>
                    <a:pt x="209" y="351"/>
                    <a:pt x="224" y="365"/>
                    <a:pt x="242" y="374"/>
                  </a:cubicBezTo>
                  <a:cubicBezTo>
                    <a:pt x="224" y="437"/>
                    <a:pt x="224" y="437"/>
                    <a:pt x="224" y="437"/>
                  </a:cubicBezTo>
                  <a:cubicBezTo>
                    <a:pt x="183" y="420"/>
                    <a:pt x="152" y="389"/>
                    <a:pt x="135" y="350"/>
                  </a:cubicBezTo>
                  <a:close/>
                  <a:moveTo>
                    <a:pt x="314" y="125"/>
                  </a:moveTo>
                  <a:cubicBezTo>
                    <a:pt x="295" y="187"/>
                    <a:pt x="295" y="187"/>
                    <a:pt x="295" y="187"/>
                  </a:cubicBezTo>
                  <a:cubicBezTo>
                    <a:pt x="274" y="185"/>
                    <a:pt x="252" y="190"/>
                    <a:pt x="234" y="201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223" y="128"/>
                    <a:pt x="268" y="116"/>
                    <a:pt x="314" y="125"/>
                  </a:cubicBezTo>
                  <a:close/>
                  <a:moveTo>
                    <a:pt x="436" y="224"/>
                  </a:moveTo>
                  <a:cubicBezTo>
                    <a:pt x="372" y="240"/>
                    <a:pt x="372" y="240"/>
                    <a:pt x="372" y="240"/>
                  </a:cubicBezTo>
                  <a:cubicBezTo>
                    <a:pt x="362" y="221"/>
                    <a:pt x="347" y="206"/>
                    <a:pt x="327" y="197"/>
                  </a:cubicBezTo>
                  <a:cubicBezTo>
                    <a:pt x="345" y="134"/>
                    <a:pt x="345" y="134"/>
                    <a:pt x="345" y="134"/>
                  </a:cubicBezTo>
                  <a:cubicBezTo>
                    <a:pt x="388" y="151"/>
                    <a:pt x="420" y="184"/>
                    <a:pt x="436" y="224"/>
                  </a:cubicBezTo>
                  <a:close/>
                  <a:moveTo>
                    <a:pt x="382" y="272"/>
                  </a:moveTo>
                  <a:cubicBezTo>
                    <a:pt x="445" y="256"/>
                    <a:pt x="445" y="256"/>
                    <a:pt x="445" y="256"/>
                  </a:cubicBezTo>
                  <a:cubicBezTo>
                    <a:pt x="449" y="280"/>
                    <a:pt x="449" y="305"/>
                    <a:pt x="441" y="330"/>
                  </a:cubicBezTo>
                  <a:cubicBezTo>
                    <a:pt x="434" y="357"/>
                    <a:pt x="420" y="380"/>
                    <a:pt x="401" y="399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67" y="341"/>
                    <a:pt x="375" y="328"/>
                    <a:pt x="379" y="312"/>
                  </a:cubicBezTo>
                  <a:cubicBezTo>
                    <a:pt x="383" y="299"/>
                    <a:pt x="384" y="285"/>
                    <a:pt x="382" y="272"/>
                  </a:cubicBezTo>
                  <a:close/>
                  <a:moveTo>
                    <a:pt x="325" y="297"/>
                  </a:moveTo>
                  <a:cubicBezTo>
                    <a:pt x="319" y="319"/>
                    <a:pt x="295" y="333"/>
                    <a:pt x="273" y="326"/>
                  </a:cubicBezTo>
                  <a:cubicBezTo>
                    <a:pt x="250" y="320"/>
                    <a:pt x="237" y="296"/>
                    <a:pt x="244" y="273"/>
                  </a:cubicBezTo>
                  <a:cubicBezTo>
                    <a:pt x="250" y="251"/>
                    <a:pt x="274" y="238"/>
                    <a:pt x="296" y="244"/>
                  </a:cubicBezTo>
                  <a:cubicBezTo>
                    <a:pt x="319" y="251"/>
                    <a:pt x="332" y="274"/>
                    <a:pt x="325" y="297"/>
                  </a:cubicBezTo>
                  <a:close/>
                  <a:moveTo>
                    <a:pt x="188" y="303"/>
                  </a:moveTo>
                  <a:cubicBezTo>
                    <a:pt x="125" y="319"/>
                    <a:pt x="125" y="319"/>
                    <a:pt x="125" y="319"/>
                  </a:cubicBezTo>
                  <a:cubicBezTo>
                    <a:pt x="120" y="293"/>
                    <a:pt x="120" y="266"/>
                    <a:pt x="128" y="240"/>
                  </a:cubicBezTo>
                  <a:cubicBezTo>
                    <a:pt x="135" y="215"/>
                    <a:pt x="147" y="193"/>
                    <a:pt x="164" y="176"/>
                  </a:cubicBezTo>
                  <a:cubicBezTo>
                    <a:pt x="209" y="222"/>
                    <a:pt x="209" y="222"/>
                    <a:pt x="209" y="222"/>
                  </a:cubicBezTo>
                  <a:cubicBezTo>
                    <a:pt x="200" y="233"/>
                    <a:pt x="194" y="244"/>
                    <a:pt x="190" y="258"/>
                  </a:cubicBezTo>
                  <a:cubicBezTo>
                    <a:pt x="186" y="273"/>
                    <a:pt x="185" y="289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2531" y="986"/>
              <a:ext cx="1104" cy="1105"/>
            </a:xfrm>
            <a:custGeom>
              <a:avLst/>
              <a:gdLst>
                <a:gd name="T0" fmla="*/ 500 w 562"/>
                <a:gd name="T1" fmla="*/ 309 h 563"/>
                <a:gd name="T2" fmla="*/ 561 w 562"/>
                <a:gd name="T3" fmla="*/ 265 h 563"/>
                <a:gd name="T4" fmla="*/ 491 w 562"/>
                <a:gd name="T5" fmla="*/ 220 h 563"/>
                <a:gd name="T6" fmla="*/ 532 w 562"/>
                <a:gd name="T7" fmla="*/ 159 h 563"/>
                <a:gd name="T8" fmla="*/ 449 w 562"/>
                <a:gd name="T9" fmla="*/ 143 h 563"/>
                <a:gd name="T10" fmla="*/ 467 w 562"/>
                <a:gd name="T11" fmla="*/ 73 h 563"/>
                <a:gd name="T12" fmla="*/ 382 w 562"/>
                <a:gd name="T13" fmla="*/ 90 h 563"/>
                <a:gd name="T14" fmla="*/ 388 w 562"/>
                <a:gd name="T15" fmla="*/ 31 h 563"/>
                <a:gd name="T16" fmla="*/ 333 w 562"/>
                <a:gd name="T17" fmla="*/ 15 h 563"/>
                <a:gd name="T18" fmla="*/ 299 w 562"/>
                <a:gd name="T19" fmla="*/ 66 h 563"/>
                <a:gd name="T20" fmla="*/ 235 w 562"/>
                <a:gd name="T21" fmla="*/ 6 h 563"/>
                <a:gd name="T22" fmla="*/ 216 w 562"/>
                <a:gd name="T23" fmla="*/ 79 h 563"/>
                <a:gd name="T24" fmla="*/ 165 w 562"/>
                <a:gd name="T25" fmla="*/ 27 h 563"/>
                <a:gd name="T26" fmla="*/ 152 w 562"/>
                <a:gd name="T27" fmla="*/ 112 h 563"/>
                <a:gd name="T28" fmla="*/ 91 w 562"/>
                <a:gd name="T29" fmla="*/ 89 h 563"/>
                <a:gd name="T30" fmla="*/ 55 w 562"/>
                <a:gd name="T31" fmla="*/ 134 h 563"/>
                <a:gd name="T32" fmla="*/ 89 w 562"/>
                <a:gd name="T33" fmla="*/ 190 h 563"/>
                <a:gd name="T34" fmla="*/ 18 w 562"/>
                <a:gd name="T35" fmla="*/ 187 h 563"/>
                <a:gd name="T36" fmla="*/ 68 w 562"/>
                <a:gd name="T37" fmla="*/ 258 h 563"/>
                <a:gd name="T38" fmla="*/ 67 w 562"/>
                <a:gd name="T39" fmla="*/ 271 h 563"/>
                <a:gd name="T40" fmla="*/ 6 w 562"/>
                <a:gd name="T41" fmla="*/ 333 h 563"/>
                <a:gd name="T42" fmla="*/ 80 w 562"/>
                <a:gd name="T43" fmla="*/ 356 h 563"/>
                <a:gd name="T44" fmla="*/ 47 w 562"/>
                <a:gd name="T45" fmla="*/ 434 h 563"/>
                <a:gd name="T46" fmla="*/ 122 w 562"/>
                <a:gd name="T47" fmla="*/ 429 h 563"/>
                <a:gd name="T48" fmla="*/ 123 w 562"/>
                <a:gd name="T49" fmla="*/ 513 h 563"/>
                <a:gd name="T50" fmla="*/ 191 w 562"/>
                <a:gd name="T51" fmla="*/ 480 h 563"/>
                <a:gd name="T52" fmla="*/ 225 w 562"/>
                <a:gd name="T53" fmla="*/ 558 h 563"/>
                <a:gd name="T54" fmla="*/ 268 w 562"/>
                <a:gd name="T55" fmla="*/ 501 h 563"/>
                <a:gd name="T56" fmla="*/ 328 w 562"/>
                <a:gd name="T57" fmla="*/ 558 h 563"/>
                <a:gd name="T58" fmla="*/ 353 w 562"/>
                <a:gd name="T59" fmla="*/ 490 h 563"/>
                <a:gd name="T60" fmla="*/ 430 w 562"/>
                <a:gd name="T61" fmla="*/ 519 h 563"/>
                <a:gd name="T62" fmla="*/ 429 w 562"/>
                <a:gd name="T63" fmla="*/ 446 h 563"/>
                <a:gd name="T64" fmla="*/ 510 w 562"/>
                <a:gd name="T65" fmla="*/ 444 h 563"/>
                <a:gd name="T66" fmla="*/ 481 w 562"/>
                <a:gd name="T67" fmla="*/ 376 h 563"/>
                <a:gd name="T68" fmla="*/ 555 w 562"/>
                <a:gd name="T69" fmla="*/ 342 h 563"/>
                <a:gd name="T70" fmla="*/ 329 w 562"/>
                <a:gd name="T71" fmla="*/ 372 h 563"/>
                <a:gd name="T72" fmla="*/ 135 w 562"/>
                <a:gd name="T73" fmla="*/ 350 h 563"/>
                <a:gd name="T74" fmla="*/ 224 w 562"/>
                <a:gd name="T75" fmla="*/ 436 h 563"/>
                <a:gd name="T76" fmla="*/ 295 w 562"/>
                <a:gd name="T77" fmla="*/ 187 h 563"/>
                <a:gd name="T78" fmla="*/ 313 w 562"/>
                <a:gd name="T79" fmla="*/ 124 h 563"/>
                <a:gd name="T80" fmla="*/ 327 w 562"/>
                <a:gd name="T81" fmla="*/ 196 h 563"/>
                <a:gd name="T82" fmla="*/ 382 w 562"/>
                <a:gd name="T83" fmla="*/ 271 h 563"/>
                <a:gd name="T84" fmla="*/ 401 w 562"/>
                <a:gd name="T85" fmla="*/ 399 h 563"/>
                <a:gd name="T86" fmla="*/ 382 w 562"/>
                <a:gd name="T87" fmla="*/ 271 h 563"/>
                <a:gd name="T88" fmla="*/ 243 w 562"/>
                <a:gd name="T89" fmla="*/ 273 h 563"/>
                <a:gd name="T90" fmla="*/ 188 w 562"/>
                <a:gd name="T91" fmla="*/ 302 h 563"/>
                <a:gd name="T92" fmla="*/ 163 w 562"/>
                <a:gd name="T93" fmla="*/ 175 h 563"/>
                <a:gd name="T94" fmla="*/ 188 w 562"/>
                <a:gd name="T95" fmla="*/ 30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2" h="563">
                  <a:moveTo>
                    <a:pt x="555" y="342"/>
                  </a:moveTo>
                  <a:cubicBezTo>
                    <a:pt x="557" y="337"/>
                    <a:pt x="554" y="331"/>
                    <a:pt x="548" y="329"/>
                  </a:cubicBezTo>
                  <a:cubicBezTo>
                    <a:pt x="500" y="309"/>
                    <a:pt x="500" y="309"/>
                    <a:pt x="500" y="309"/>
                  </a:cubicBezTo>
                  <a:cubicBezTo>
                    <a:pt x="501" y="302"/>
                    <a:pt x="501" y="296"/>
                    <a:pt x="501" y="290"/>
                  </a:cubicBezTo>
                  <a:cubicBezTo>
                    <a:pt x="552" y="277"/>
                    <a:pt x="552" y="277"/>
                    <a:pt x="552" y="277"/>
                  </a:cubicBezTo>
                  <a:cubicBezTo>
                    <a:pt x="558" y="275"/>
                    <a:pt x="562" y="270"/>
                    <a:pt x="561" y="265"/>
                  </a:cubicBezTo>
                  <a:cubicBezTo>
                    <a:pt x="556" y="230"/>
                    <a:pt x="556" y="230"/>
                    <a:pt x="556" y="230"/>
                  </a:cubicBezTo>
                  <a:cubicBezTo>
                    <a:pt x="556" y="224"/>
                    <a:pt x="551" y="220"/>
                    <a:pt x="545" y="220"/>
                  </a:cubicBezTo>
                  <a:cubicBezTo>
                    <a:pt x="491" y="220"/>
                    <a:pt x="491" y="220"/>
                    <a:pt x="491" y="220"/>
                  </a:cubicBezTo>
                  <a:cubicBezTo>
                    <a:pt x="490" y="215"/>
                    <a:pt x="488" y="209"/>
                    <a:pt x="486" y="204"/>
                  </a:cubicBezTo>
                  <a:cubicBezTo>
                    <a:pt x="528" y="174"/>
                    <a:pt x="528" y="174"/>
                    <a:pt x="528" y="174"/>
                  </a:cubicBezTo>
                  <a:cubicBezTo>
                    <a:pt x="533" y="170"/>
                    <a:pt x="535" y="164"/>
                    <a:pt x="532" y="159"/>
                  </a:cubicBezTo>
                  <a:cubicBezTo>
                    <a:pt x="515" y="128"/>
                    <a:pt x="515" y="128"/>
                    <a:pt x="515" y="128"/>
                  </a:cubicBezTo>
                  <a:cubicBezTo>
                    <a:pt x="513" y="123"/>
                    <a:pt x="507" y="121"/>
                    <a:pt x="502" y="123"/>
                  </a:cubicBezTo>
                  <a:cubicBezTo>
                    <a:pt x="449" y="143"/>
                    <a:pt x="449" y="143"/>
                    <a:pt x="449" y="143"/>
                  </a:cubicBezTo>
                  <a:cubicBezTo>
                    <a:pt x="446" y="140"/>
                    <a:pt x="443" y="136"/>
                    <a:pt x="439" y="133"/>
                  </a:cubicBezTo>
                  <a:cubicBezTo>
                    <a:pt x="469" y="88"/>
                    <a:pt x="469" y="88"/>
                    <a:pt x="469" y="88"/>
                  </a:cubicBezTo>
                  <a:cubicBezTo>
                    <a:pt x="472" y="83"/>
                    <a:pt x="472" y="76"/>
                    <a:pt x="467" y="73"/>
                  </a:cubicBezTo>
                  <a:cubicBezTo>
                    <a:pt x="440" y="50"/>
                    <a:pt x="440" y="50"/>
                    <a:pt x="440" y="50"/>
                  </a:cubicBezTo>
                  <a:cubicBezTo>
                    <a:pt x="437" y="46"/>
                    <a:pt x="430" y="47"/>
                    <a:pt x="426" y="51"/>
                  </a:cubicBezTo>
                  <a:cubicBezTo>
                    <a:pt x="382" y="90"/>
                    <a:pt x="382" y="90"/>
                    <a:pt x="382" y="90"/>
                  </a:cubicBezTo>
                  <a:cubicBezTo>
                    <a:pt x="382" y="91"/>
                    <a:pt x="382" y="91"/>
                    <a:pt x="382" y="91"/>
                  </a:cubicBezTo>
                  <a:cubicBezTo>
                    <a:pt x="380" y="90"/>
                    <a:pt x="379" y="90"/>
                    <a:pt x="378" y="89"/>
                  </a:cubicBezTo>
                  <a:cubicBezTo>
                    <a:pt x="388" y="31"/>
                    <a:pt x="388" y="31"/>
                    <a:pt x="388" y="31"/>
                  </a:cubicBezTo>
                  <a:cubicBezTo>
                    <a:pt x="389" y="25"/>
                    <a:pt x="385" y="20"/>
                    <a:pt x="380" y="18"/>
                  </a:cubicBezTo>
                  <a:cubicBezTo>
                    <a:pt x="346" y="9"/>
                    <a:pt x="346" y="9"/>
                    <a:pt x="346" y="9"/>
                  </a:cubicBezTo>
                  <a:cubicBezTo>
                    <a:pt x="341" y="7"/>
                    <a:pt x="335" y="10"/>
                    <a:pt x="333" y="15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6" y="69"/>
                    <a:pt x="302" y="68"/>
                    <a:pt x="299" y="68"/>
                  </a:cubicBezTo>
                  <a:cubicBezTo>
                    <a:pt x="299" y="67"/>
                    <a:pt x="299" y="67"/>
                    <a:pt x="299" y="66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4"/>
                    <a:pt x="275" y="0"/>
                    <a:pt x="270" y="1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0" y="7"/>
                    <a:pt x="226" y="12"/>
                    <a:pt x="226" y="18"/>
                  </a:cubicBezTo>
                  <a:cubicBezTo>
                    <a:pt x="227" y="75"/>
                    <a:pt x="227" y="75"/>
                    <a:pt x="227" y="75"/>
                  </a:cubicBezTo>
                  <a:cubicBezTo>
                    <a:pt x="224" y="76"/>
                    <a:pt x="220" y="77"/>
                    <a:pt x="216" y="79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6" y="26"/>
                    <a:pt x="170" y="24"/>
                    <a:pt x="165" y="27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0" y="47"/>
                    <a:pt x="128" y="53"/>
                    <a:pt x="130" y="59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49" y="115"/>
                    <a:pt x="145" y="118"/>
                    <a:pt x="142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86" y="86"/>
                    <a:pt x="80" y="87"/>
                    <a:pt x="77" y="91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1" y="123"/>
                    <a:pt x="51" y="129"/>
                    <a:pt x="55" y="134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96" y="177"/>
                    <a:pt x="96" y="177"/>
                    <a:pt x="96" y="177"/>
                  </a:cubicBezTo>
                  <a:cubicBezTo>
                    <a:pt x="94" y="181"/>
                    <a:pt x="92" y="185"/>
                    <a:pt x="89" y="190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25" y="179"/>
                    <a:pt x="19" y="182"/>
                    <a:pt x="18" y="187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6" y="226"/>
                    <a:pt x="9" y="232"/>
                    <a:pt x="14" y="235"/>
                  </a:cubicBezTo>
                  <a:cubicBezTo>
                    <a:pt x="68" y="258"/>
                    <a:pt x="68" y="258"/>
                    <a:pt x="68" y="258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9" y="263"/>
                    <a:pt x="68" y="267"/>
                    <a:pt x="68" y="271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10" y="286"/>
                    <a:pt x="10" y="286"/>
                    <a:pt x="10" y="286"/>
                  </a:cubicBezTo>
                  <a:cubicBezTo>
                    <a:pt x="4" y="287"/>
                    <a:pt x="0" y="293"/>
                    <a:pt x="1" y="298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6" y="338"/>
                    <a:pt x="11" y="342"/>
                    <a:pt x="17" y="342"/>
                  </a:cubicBezTo>
                  <a:cubicBezTo>
                    <a:pt x="75" y="342"/>
                    <a:pt x="75" y="342"/>
                    <a:pt x="75" y="342"/>
                  </a:cubicBezTo>
                  <a:cubicBezTo>
                    <a:pt x="77" y="347"/>
                    <a:pt x="78" y="351"/>
                    <a:pt x="80" y="356"/>
                  </a:cubicBezTo>
                  <a:cubicBezTo>
                    <a:pt x="33" y="389"/>
                    <a:pt x="33" y="389"/>
                    <a:pt x="33" y="389"/>
                  </a:cubicBezTo>
                  <a:cubicBezTo>
                    <a:pt x="28" y="392"/>
                    <a:pt x="27" y="399"/>
                    <a:pt x="30" y="403"/>
                  </a:cubicBezTo>
                  <a:cubicBezTo>
                    <a:pt x="47" y="434"/>
                    <a:pt x="47" y="434"/>
                    <a:pt x="47" y="434"/>
                  </a:cubicBezTo>
                  <a:cubicBezTo>
                    <a:pt x="49" y="439"/>
                    <a:pt x="55" y="441"/>
                    <a:pt x="60" y="439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7" y="422"/>
                    <a:pt x="119" y="425"/>
                    <a:pt x="122" y="429"/>
                  </a:cubicBezTo>
                  <a:cubicBezTo>
                    <a:pt x="93" y="476"/>
                    <a:pt x="93" y="476"/>
                    <a:pt x="93" y="476"/>
                  </a:cubicBezTo>
                  <a:cubicBezTo>
                    <a:pt x="90" y="481"/>
                    <a:pt x="91" y="488"/>
                    <a:pt x="95" y="491"/>
                  </a:cubicBezTo>
                  <a:cubicBezTo>
                    <a:pt x="123" y="513"/>
                    <a:pt x="123" y="513"/>
                    <a:pt x="123" y="513"/>
                  </a:cubicBezTo>
                  <a:cubicBezTo>
                    <a:pt x="127" y="517"/>
                    <a:pt x="133" y="516"/>
                    <a:pt x="137" y="512"/>
                  </a:cubicBezTo>
                  <a:cubicBezTo>
                    <a:pt x="178" y="473"/>
                    <a:pt x="178" y="473"/>
                    <a:pt x="178" y="473"/>
                  </a:cubicBezTo>
                  <a:cubicBezTo>
                    <a:pt x="182" y="476"/>
                    <a:pt x="187" y="478"/>
                    <a:pt x="191" y="480"/>
                  </a:cubicBezTo>
                  <a:cubicBezTo>
                    <a:pt x="183" y="536"/>
                    <a:pt x="183" y="536"/>
                    <a:pt x="183" y="536"/>
                  </a:cubicBezTo>
                  <a:cubicBezTo>
                    <a:pt x="182" y="542"/>
                    <a:pt x="185" y="547"/>
                    <a:pt x="190" y="548"/>
                  </a:cubicBezTo>
                  <a:cubicBezTo>
                    <a:pt x="225" y="558"/>
                    <a:pt x="225" y="558"/>
                    <a:pt x="225" y="558"/>
                  </a:cubicBezTo>
                  <a:cubicBezTo>
                    <a:pt x="229" y="560"/>
                    <a:pt x="235" y="557"/>
                    <a:pt x="238" y="552"/>
                  </a:cubicBezTo>
                  <a:cubicBezTo>
                    <a:pt x="260" y="500"/>
                    <a:pt x="260" y="500"/>
                    <a:pt x="260" y="500"/>
                  </a:cubicBezTo>
                  <a:cubicBezTo>
                    <a:pt x="262" y="500"/>
                    <a:pt x="265" y="501"/>
                    <a:pt x="268" y="501"/>
                  </a:cubicBezTo>
                  <a:cubicBezTo>
                    <a:pt x="281" y="554"/>
                    <a:pt x="281" y="554"/>
                    <a:pt x="281" y="554"/>
                  </a:cubicBezTo>
                  <a:cubicBezTo>
                    <a:pt x="282" y="559"/>
                    <a:pt x="288" y="563"/>
                    <a:pt x="293" y="562"/>
                  </a:cubicBezTo>
                  <a:cubicBezTo>
                    <a:pt x="328" y="558"/>
                    <a:pt x="328" y="558"/>
                    <a:pt x="328" y="558"/>
                  </a:cubicBezTo>
                  <a:cubicBezTo>
                    <a:pt x="334" y="558"/>
                    <a:pt x="338" y="553"/>
                    <a:pt x="338" y="547"/>
                  </a:cubicBezTo>
                  <a:cubicBezTo>
                    <a:pt x="338" y="495"/>
                    <a:pt x="338" y="495"/>
                    <a:pt x="338" y="495"/>
                  </a:cubicBezTo>
                  <a:cubicBezTo>
                    <a:pt x="343" y="493"/>
                    <a:pt x="348" y="492"/>
                    <a:pt x="353" y="490"/>
                  </a:cubicBezTo>
                  <a:cubicBezTo>
                    <a:pt x="385" y="533"/>
                    <a:pt x="385" y="533"/>
                    <a:pt x="385" y="533"/>
                  </a:cubicBezTo>
                  <a:cubicBezTo>
                    <a:pt x="389" y="538"/>
                    <a:pt x="395" y="539"/>
                    <a:pt x="399" y="536"/>
                  </a:cubicBezTo>
                  <a:cubicBezTo>
                    <a:pt x="430" y="519"/>
                    <a:pt x="430" y="519"/>
                    <a:pt x="430" y="519"/>
                  </a:cubicBezTo>
                  <a:cubicBezTo>
                    <a:pt x="435" y="516"/>
                    <a:pt x="437" y="510"/>
                    <a:pt x="435" y="505"/>
                  </a:cubicBezTo>
                  <a:cubicBezTo>
                    <a:pt x="416" y="457"/>
                    <a:pt x="416" y="457"/>
                    <a:pt x="416" y="457"/>
                  </a:cubicBezTo>
                  <a:cubicBezTo>
                    <a:pt x="420" y="454"/>
                    <a:pt x="425" y="450"/>
                    <a:pt x="429" y="446"/>
                  </a:cubicBezTo>
                  <a:cubicBezTo>
                    <a:pt x="473" y="474"/>
                    <a:pt x="473" y="474"/>
                    <a:pt x="473" y="474"/>
                  </a:cubicBezTo>
                  <a:cubicBezTo>
                    <a:pt x="478" y="477"/>
                    <a:pt x="485" y="476"/>
                    <a:pt x="488" y="472"/>
                  </a:cubicBezTo>
                  <a:cubicBezTo>
                    <a:pt x="510" y="444"/>
                    <a:pt x="510" y="444"/>
                    <a:pt x="510" y="444"/>
                  </a:cubicBezTo>
                  <a:cubicBezTo>
                    <a:pt x="514" y="441"/>
                    <a:pt x="514" y="434"/>
                    <a:pt x="510" y="430"/>
                  </a:cubicBezTo>
                  <a:cubicBezTo>
                    <a:pt x="473" y="391"/>
                    <a:pt x="473" y="391"/>
                    <a:pt x="473" y="391"/>
                  </a:cubicBezTo>
                  <a:cubicBezTo>
                    <a:pt x="476" y="386"/>
                    <a:pt x="479" y="381"/>
                    <a:pt x="481" y="376"/>
                  </a:cubicBezTo>
                  <a:cubicBezTo>
                    <a:pt x="533" y="384"/>
                    <a:pt x="533" y="384"/>
                    <a:pt x="533" y="384"/>
                  </a:cubicBezTo>
                  <a:cubicBezTo>
                    <a:pt x="539" y="385"/>
                    <a:pt x="544" y="381"/>
                    <a:pt x="545" y="376"/>
                  </a:cubicBezTo>
                  <a:lnTo>
                    <a:pt x="555" y="342"/>
                  </a:lnTo>
                  <a:close/>
                  <a:moveTo>
                    <a:pt x="255" y="445"/>
                  </a:moveTo>
                  <a:cubicBezTo>
                    <a:pt x="274" y="382"/>
                    <a:pt x="274" y="382"/>
                    <a:pt x="274" y="382"/>
                  </a:cubicBezTo>
                  <a:cubicBezTo>
                    <a:pt x="293" y="384"/>
                    <a:pt x="313" y="381"/>
                    <a:pt x="329" y="372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41" y="443"/>
                    <a:pt x="298" y="453"/>
                    <a:pt x="255" y="445"/>
                  </a:cubicBezTo>
                  <a:close/>
                  <a:moveTo>
                    <a:pt x="135" y="350"/>
                  </a:moveTo>
                  <a:cubicBezTo>
                    <a:pt x="199" y="334"/>
                    <a:pt x="199" y="334"/>
                    <a:pt x="199" y="334"/>
                  </a:cubicBezTo>
                  <a:cubicBezTo>
                    <a:pt x="209" y="351"/>
                    <a:pt x="224" y="364"/>
                    <a:pt x="242" y="373"/>
                  </a:cubicBezTo>
                  <a:cubicBezTo>
                    <a:pt x="224" y="436"/>
                    <a:pt x="224" y="436"/>
                    <a:pt x="224" y="436"/>
                  </a:cubicBezTo>
                  <a:cubicBezTo>
                    <a:pt x="183" y="420"/>
                    <a:pt x="152" y="388"/>
                    <a:pt x="135" y="350"/>
                  </a:cubicBezTo>
                  <a:close/>
                  <a:moveTo>
                    <a:pt x="313" y="124"/>
                  </a:moveTo>
                  <a:cubicBezTo>
                    <a:pt x="295" y="187"/>
                    <a:pt x="295" y="187"/>
                    <a:pt x="295" y="187"/>
                  </a:cubicBezTo>
                  <a:cubicBezTo>
                    <a:pt x="273" y="184"/>
                    <a:pt x="252" y="189"/>
                    <a:pt x="234" y="200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223" y="127"/>
                    <a:pt x="268" y="116"/>
                    <a:pt x="313" y="124"/>
                  </a:cubicBezTo>
                  <a:close/>
                  <a:moveTo>
                    <a:pt x="436" y="223"/>
                  </a:moveTo>
                  <a:cubicBezTo>
                    <a:pt x="372" y="239"/>
                    <a:pt x="372" y="239"/>
                    <a:pt x="372" y="239"/>
                  </a:cubicBezTo>
                  <a:cubicBezTo>
                    <a:pt x="362" y="221"/>
                    <a:pt x="347" y="205"/>
                    <a:pt x="327" y="196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88" y="150"/>
                    <a:pt x="419" y="183"/>
                    <a:pt x="436" y="223"/>
                  </a:cubicBezTo>
                  <a:close/>
                  <a:moveTo>
                    <a:pt x="382" y="271"/>
                  </a:moveTo>
                  <a:cubicBezTo>
                    <a:pt x="445" y="255"/>
                    <a:pt x="445" y="255"/>
                    <a:pt x="445" y="255"/>
                  </a:cubicBezTo>
                  <a:cubicBezTo>
                    <a:pt x="449" y="279"/>
                    <a:pt x="448" y="305"/>
                    <a:pt x="441" y="330"/>
                  </a:cubicBezTo>
                  <a:cubicBezTo>
                    <a:pt x="433" y="357"/>
                    <a:pt x="419" y="380"/>
                    <a:pt x="401" y="399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66" y="341"/>
                    <a:pt x="374" y="327"/>
                    <a:pt x="379" y="312"/>
                  </a:cubicBezTo>
                  <a:cubicBezTo>
                    <a:pt x="383" y="298"/>
                    <a:pt x="384" y="284"/>
                    <a:pt x="382" y="271"/>
                  </a:cubicBezTo>
                  <a:close/>
                  <a:moveTo>
                    <a:pt x="325" y="296"/>
                  </a:moveTo>
                  <a:cubicBezTo>
                    <a:pt x="319" y="319"/>
                    <a:pt x="295" y="332"/>
                    <a:pt x="273" y="325"/>
                  </a:cubicBezTo>
                  <a:cubicBezTo>
                    <a:pt x="250" y="319"/>
                    <a:pt x="237" y="295"/>
                    <a:pt x="243" y="273"/>
                  </a:cubicBezTo>
                  <a:cubicBezTo>
                    <a:pt x="250" y="250"/>
                    <a:pt x="274" y="237"/>
                    <a:pt x="296" y="244"/>
                  </a:cubicBezTo>
                  <a:cubicBezTo>
                    <a:pt x="319" y="250"/>
                    <a:pt x="332" y="274"/>
                    <a:pt x="325" y="296"/>
                  </a:cubicBezTo>
                  <a:close/>
                  <a:moveTo>
                    <a:pt x="188" y="302"/>
                  </a:moveTo>
                  <a:cubicBezTo>
                    <a:pt x="125" y="318"/>
                    <a:pt x="125" y="318"/>
                    <a:pt x="125" y="318"/>
                  </a:cubicBezTo>
                  <a:cubicBezTo>
                    <a:pt x="119" y="293"/>
                    <a:pt x="120" y="266"/>
                    <a:pt x="128" y="239"/>
                  </a:cubicBezTo>
                  <a:cubicBezTo>
                    <a:pt x="135" y="215"/>
                    <a:pt x="147" y="193"/>
                    <a:pt x="163" y="175"/>
                  </a:cubicBezTo>
                  <a:cubicBezTo>
                    <a:pt x="209" y="222"/>
                    <a:pt x="209" y="222"/>
                    <a:pt x="209" y="222"/>
                  </a:cubicBezTo>
                  <a:cubicBezTo>
                    <a:pt x="200" y="232"/>
                    <a:pt x="194" y="244"/>
                    <a:pt x="190" y="257"/>
                  </a:cubicBezTo>
                  <a:cubicBezTo>
                    <a:pt x="186" y="273"/>
                    <a:pt x="185" y="288"/>
                    <a:pt x="18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</p:grpSp>
      <p:sp>
        <p:nvSpPr>
          <p:cNvPr id="36" name="Freeform 34"/>
          <p:cNvSpPr>
            <a:spLocks noChangeAspect="1" noEditPoints="1"/>
          </p:cNvSpPr>
          <p:nvPr/>
        </p:nvSpPr>
        <p:spPr bwMode="auto">
          <a:xfrm>
            <a:off x="7489543" y="2090723"/>
            <a:ext cx="413933" cy="357049"/>
          </a:xfrm>
          <a:custGeom>
            <a:avLst/>
            <a:gdLst>
              <a:gd name="T0" fmla="*/ 1096 w 1232"/>
              <a:gd name="T1" fmla="*/ 134 h 1062"/>
              <a:gd name="T2" fmla="*/ 616 w 1232"/>
              <a:gd name="T3" fmla="*/ 123 h 1062"/>
              <a:gd name="T4" fmla="*/ 136 w 1232"/>
              <a:gd name="T5" fmla="*/ 134 h 1062"/>
              <a:gd name="T6" fmla="*/ 136 w 1232"/>
              <a:gd name="T7" fmla="*/ 622 h 1062"/>
              <a:gd name="T8" fmla="*/ 538 w 1232"/>
              <a:gd name="T9" fmla="*/ 1020 h 1062"/>
              <a:gd name="T10" fmla="*/ 694 w 1232"/>
              <a:gd name="T11" fmla="*/ 1020 h 1062"/>
              <a:gd name="T12" fmla="*/ 1096 w 1232"/>
              <a:gd name="T13" fmla="*/ 622 h 1062"/>
              <a:gd name="T14" fmla="*/ 1096 w 1232"/>
              <a:gd name="T15" fmla="*/ 134 h 1062"/>
              <a:gd name="T16" fmla="*/ 1044 w 1232"/>
              <a:gd name="T17" fmla="*/ 570 h 1062"/>
              <a:gd name="T18" fmla="*/ 642 w 1232"/>
              <a:gd name="T19" fmla="*/ 968 h 1062"/>
              <a:gd name="T20" fmla="*/ 590 w 1232"/>
              <a:gd name="T21" fmla="*/ 968 h 1062"/>
              <a:gd name="T22" fmla="*/ 188 w 1232"/>
              <a:gd name="T23" fmla="*/ 570 h 1062"/>
              <a:gd name="T24" fmla="*/ 188 w 1232"/>
              <a:gd name="T25" fmla="*/ 185 h 1062"/>
              <a:gd name="T26" fmla="*/ 567 w 1232"/>
              <a:gd name="T27" fmla="*/ 177 h 1062"/>
              <a:gd name="T28" fmla="*/ 616 w 1232"/>
              <a:gd name="T29" fmla="*/ 221 h 1062"/>
              <a:gd name="T30" fmla="*/ 665 w 1232"/>
              <a:gd name="T31" fmla="*/ 177 h 1062"/>
              <a:gd name="T32" fmla="*/ 1044 w 1232"/>
              <a:gd name="T33" fmla="*/ 185 h 1062"/>
              <a:gd name="T34" fmla="*/ 1044 w 1232"/>
              <a:gd name="T35" fmla="*/ 570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32" h="1062">
                <a:moveTo>
                  <a:pt x="1096" y="134"/>
                </a:moveTo>
                <a:cubicBezTo>
                  <a:pt x="964" y="3"/>
                  <a:pt x="753" y="0"/>
                  <a:pt x="616" y="123"/>
                </a:cubicBezTo>
                <a:cubicBezTo>
                  <a:pt x="479" y="0"/>
                  <a:pt x="268" y="3"/>
                  <a:pt x="136" y="134"/>
                </a:cubicBezTo>
                <a:cubicBezTo>
                  <a:pt x="0" y="268"/>
                  <a:pt x="0" y="487"/>
                  <a:pt x="136" y="622"/>
                </a:cubicBezTo>
                <a:cubicBezTo>
                  <a:pt x="175" y="660"/>
                  <a:pt x="538" y="1020"/>
                  <a:pt x="538" y="1020"/>
                </a:cubicBezTo>
                <a:cubicBezTo>
                  <a:pt x="581" y="1062"/>
                  <a:pt x="651" y="1062"/>
                  <a:pt x="694" y="1020"/>
                </a:cubicBezTo>
                <a:cubicBezTo>
                  <a:pt x="694" y="1020"/>
                  <a:pt x="1092" y="626"/>
                  <a:pt x="1096" y="622"/>
                </a:cubicBezTo>
                <a:cubicBezTo>
                  <a:pt x="1232" y="487"/>
                  <a:pt x="1232" y="268"/>
                  <a:pt x="1096" y="134"/>
                </a:cubicBezTo>
                <a:close/>
                <a:moveTo>
                  <a:pt x="1044" y="570"/>
                </a:moveTo>
                <a:cubicBezTo>
                  <a:pt x="642" y="968"/>
                  <a:pt x="642" y="968"/>
                  <a:pt x="642" y="968"/>
                </a:cubicBezTo>
                <a:cubicBezTo>
                  <a:pt x="628" y="982"/>
                  <a:pt x="604" y="982"/>
                  <a:pt x="590" y="968"/>
                </a:cubicBezTo>
                <a:cubicBezTo>
                  <a:pt x="188" y="570"/>
                  <a:pt x="188" y="570"/>
                  <a:pt x="188" y="570"/>
                </a:cubicBezTo>
                <a:cubicBezTo>
                  <a:pt x="81" y="464"/>
                  <a:pt x="81" y="291"/>
                  <a:pt x="188" y="185"/>
                </a:cubicBezTo>
                <a:cubicBezTo>
                  <a:pt x="291" y="82"/>
                  <a:pt x="458" y="79"/>
                  <a:pt x="567" y="177"/>
                </a:cubicBezTo>
                <a:cubicBezTo>
                  <a:pt x="616" y="221"/>
                  <a:pt x="616" y="221"/>
                  <a:pt x="616" y="221"/>
                </a:cubicBezTo>
                <a:cubicBezTo>
                  <a:pt x="665" y="177"/>
                  <a:pt x="665" y="177"/>
                  <a:pt x="665" y="177"/>
                </a:cubicBezTo>
                <a:cubicBezTo>
                  <a:pt x="774" y="79"/>
                  <a:pt x="941" y="82"/>
                  <a:pt x="1044" y="185"/>
                </a:cubicBezTo>
                <a:cubicBezTo>
                  <a:pt x="1151" y="291"/>
                  <a:pt x="1151" y="464"/>
                  <a:pt x="1044" y="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8781305" y="2368180"/>
            <a:ext cx="435981" cy="327232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/>
          </a:p>
        </p:txBody>
      </p:sp>
      <p:grpSp>
        <p:nvGrpSpPr>
          <p:cNvPr id="40" name="Group 39"/>
          <p:cNvGrpSpPr/>
          <p:nvPr/>
        </p:nvGrpSpPr>
        <p:grpSpPr>
          <a:xfrm>
            <a:off x="7792521" y="3165813"/>
            <a:ext cx="476535" cy="474435"/>
            <a:chOff x="-365126" y="-2462213"/>
            <a:chExt cx="4321176" cy="4302126"/>
          </a:xfrm>
          <a:solidFill>
            <a:schemeClr val="accent3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-365126" y="-2058988"/>
              <a:ext cx="3937000" cy="3898901"/>
            </a:xfrm>
            <a:custGeom>
              <a:avLst/>
              <a:gdLst>
                <a:gd name="T0" fmla="*/ 744 w 1047"/>
                <a:gd name="T1" fmla="*/ 26 h 1037"/>
                <a:gd name="T2" fmla="*/ 681 w 1047"/>
                <a:gd name="T3" fmla="*/ 0 h 1037"/>
                <a:gd name="T4" fmla="*/ 618 w 1047"/>
                <a:gd name="T5" fmla="*/ 26 h 1037"/>
                <a:gd name="T6" fmla="*/ 568 w 1047"/>
                <a:gd name="T7" fmla="*/ 77 h 1037"/>
                <a:gd name="T8" fmla="*/ 541 w 1047"/>
                <a:gd name="T9" fmla="*/ 140 h 1037"/>
                <a:gd name="T10" fmla="*/ 555 w 1047"/>
                <a:gd name="T11" fmla="*/ 187 h 1037"/>
                <a:gd name="T12" fmla="*/ 69 w 1047"/>
                <a:gd name="T13" fmla="*/ 382 h 1037"/>
                <a:gd name="T14" fmla="*/ 7 w 1047"/>
                <a:gd name="T15" fmla="*/ 460 h 1037"/>
                <a:gd name="T16" fmla="*/ 37 w 1047"/>
                <a:gd name="T17" fmla="*/ 556 h 1037"/>
                <a:gd name="T18" fmla="*/ 491 w 1047"/>
                <a:gd name="T19" fmla="*/ 1006 h 1037"/>
                <a:gd name="T20" fmla="*/ 565 w 1047"/>
                <a:gd name="T21" fmla="*/ 1037 h 1037"/>
                <a:gd name="T22" fmla="*/ 567 w 1047"/>
                <a:gd name="T23" fmla="*/ 1037 h 1037"/>
                <a:gd name="T24" fmla="*/ 589 w 1047"/>
                <a:gd name="T25" fmla="*/ 1035 h 1037"/>
                <a:gd name="T26" fmla="*/ 667 w 1047"/>
                <a:gd name="T27" fmla="*/ 969 h 1037"/>
                <a:gd name="T28" fmla="*/ 858 w 1047"/>
                <a:gd name="T29" fmla="*/ 491 h 1037"/>
                <a:gd name="T30" fmla="*/ 907 w 1047"/>
                <a:gd name="T31" fmla="*/ 506 h 1037"/>
                <a:gd name="T32" fmla="*/ 970 w 1047"/>
                <a:gd name="T33" fmla="*/ 480 h 1037"/>
                <a:gd name="T34" fmla="*/ 1020 w 1047"/>
                <a:gd name="T35" fmla="*/ 429 h 1037"/>
                <a:gd name="T36" fmla="*/ 1047 w 1047"/>
                <a:gd name="T37" fmla="*/ 366 h 1037"/>
                <a:gd name="T38" fmla="*/ 1021 w 1047"/>
                <a:gd name="T39" fmla="*/ 303 h 1037"/>
                <a:gd name="T40" fmla="*/ 744 w 1047"/>
                <a:gd name="T41" fmla="*/ 26 h 1037"/>
                <a:gd name="T42" fmla="*/ 601 w 1047"/>
                <a:gd name="T43" fmla="*/ 943 h 1037"/>
                <a:gd name="T44" fmla="*/ 575 w 1047"/>
                <a:gd name="T45" fmla="*/ 965 h 1037"/>
                <a:gd name="T46" fmla="*/ 566 w 1047"/>
                <a:gd name="T47" fmla="*/ 966 h 1037"/>
                <a:gd name="T48" fmla="*/ 542 w 1047"/>
                <a:gd name="T49" fmla="*/ 955 h 1037"/>
                <a:gd name="T50" fmla="*/ 87 w 1047"/>
                <a:gd name="T51" fmla="*/ 505 h 1037"/>
                <a:gd name="T52" fmla="*/ 77 w 1047"/>
                <a:gd name="T53" fmla="*/ 473 h 1037"/>
                <a:gd name="T54" fmla="*/ 98 w 1047"/>
                <a:gd name="T55" fmla="*/ 447 h 1037"/>
                <a:gd name="T56" fmla="*/ 320 w 1047"/>
                <a:gd name="T57" fmla="*/ 358 h 1037"/>
                <a:gd name="T58" fmla="*/ 770 w 1047"/>
                <a:gd name="T59" fmla="*/ 520 h 1037"/>
                <a:gd name="T60" fmla="*/ 601 w 1047"/>
                <a:gd name="T61" fmla="*/ 943 h 1037"/>
                <a:gd name="T62" fmla="*/ 970 w 1047"/>
                <a:gd name="T63" fmla="*/ 378 h 1037"/>
                <a:gd name="T64" fmla="*/ 919 w 1047"/>
                <a:gd name="T65" fmla="*/ 429 h 1037"/>
                <a:gd name="T66" fmla="*/ 894 w 1047"/>
                <a:gd name="T67" fmla="*/ 429 h 1037"/>
                <a:gd name="T68" fmla="*/ 831 w 1047"/>
                <a:gd name="T69" fmla="*/ 366 h 1037"/>
                <a:gd name="T70" fmla="*/ 780 w 1047"/>
                <a:gd name="T71" fmla="*/ 494 h 1037"/>
                <a:gd name="T72" fmla="*/ 784 w 1047"/>
                <a:gd name="T73" fmla="*/ 483 h 1037"/>
                <a:gd name="T74" fmla="*/ 468 w 1047"/>
                <a:gd name="T75" fmla="*/ 350 h 1037"/>
                <a:gd name="T76" fmla="*/ 376 w 1047"/>
                <a:gd name="T77" fmla="*/ 336 h 1037"/>
                <a:gd name="T78" fmla="*/ 679 w 1047"/>
                <a:gd name="T79" fmla="*/ 214 h 1037"/>
                <a:gd name="T80" fmla="*/ 618 w 1047"/>
                <a:gd name="T81" fmla="*/ 153 h 1037"/>
                <a:gd name="T82" fmla="*/ 618 w 1047"/>
                <a:gd name="T83" fmla="*/ 128 h 1037"/>
                <a:gd name="T84" fmla="*/ 669 w 1047"/>
                <a:gd name="T85" fmla="*/ 77 h 1037"/>
                <a:gd name="T86" fmla="*/ 694 w 1047"/>
                <a:gd name="T87" fmla="*/ 77 h 1037"/>
                <a:gd name="T88" fmla="*/ 970 w 1047"/>
                <a:gd name="T89" fmla="*/ 353 h 1037"/>
                <a:gd name="T90" fmla="*/ 970 w 1047"/>
                <a:gd name="T91" fmla="*/ 3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7" h="1037">
                  <a:moveTo>
                    <a:pt x="744" y="26"/>
                  </a:moveTo>
                  <a:cubicBezTo>
                    <a:pt x="727" y="10"/>
                    <a:pt x="705" y="0"/>
                    <a:pt x="681" y="0"/>
                  </a:cubicBezTo>
                  <a:cubicBezTo>
                    <a:pt x="657" y="0"/>
                    <a:pt x="635" y="10"/>
                    <a:pt x="618" y="26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51" y="94"/>
                    <a:pt x="541" y="116"/>
                    <a:pt x="541" y="140"/>
                  </a:cubicBezTo>
                  <a:cubicBezTo>
                    <a:pt x="541" y="157"/>
                    <a:pt x="546" y="173"/>
                    <a:pt x="555" y="187"/>
                  </a:cubicBezTo>
                  <a:cubicBezTo>
                    <a:pt x="69" y="382"/>
                    <a:pt x="69" y="382"/>
                    <a:pt x="69" y="382"/>
                  </a:cubicBezTo>
                  <a:cubicBezTo>
                    <a:pt x="37" y="396"/>
                    <a:pt x="13" y="425"/>
                    <a:pt x="7" y="460"/>
                  </a:cubicBezTo>
                  <a:cubicBezTo>
                    <a:pt x="0" y="495"/>
                    <a:pt x="11" y="531"/>
                    <a:pt x="37" y="556"/>
                  </a:cubicBezTo>
                  <a:cubicBezTo>
                    <a:pt x="491" y="1006"/>
                    <a:pt x="491" y="1006"/>
                    <a:pt x="491" y="1006"/>
                  </a:cubicBezTo>
                  <a:cubicBezTo>
                    <a:pt x="511" y="1025"/>
                    <a:pt x="537" y="1036"/>
                    <a:pt x="565" y="1037"/>
                  </a:cubicBezTo>
                  <a:cubicBezTo>
                    <a:pt x="565" y="1037"/>
                    <a:pt x="567" y="1037"/>
                    <a:pt x="567" y="1037"/>
                  </a:cubicBezTo>
                  <a:cubicBezTo>
                    <a:pt x="575" y="1037"/>
                    <a:pt x="582" y="1036"/>
                    <a:pt x="589" y="1035"/>
                  </a:cubicBezTo>
                  <a:cubicBezTo>
                    <a:pt x="625" y="1027"/>
                    <a:pt x="654" y="1003"/>
                    <a:pt x="667" y="969"/>
                  </a:cubicBezTo>
                  <a:cubicBezTo>
                    <a:pt x="858" y="491"/>
                    <a:pt x="858" y="491"/>
                    <a:pt x="858" y="491"/>
                  </a:cubicBezTo>
                  <a:cubicBezTo>
                    <a:pt x="872" y="501"/>
                    <a:pt x="889" y="506"/>
                    <a:pt x="907" y="506"/>
                  </a:cubicBezTo>
                  <a:cubicBezTo>
                    <a:pt x="931" y="506"/>
                    <a:pt x="953" y="496"/>
                    <a:pt x="970" y="480"/>
                  </a:cubicBezTo>
                  <a:cubicBezTo>
                    <a:pt x="1020" y="429"/>
                    <a:pt x="1020" y="429"/>
                    <a:pt x="1020" y="429"/>
                  </a:cubicBezTo>
                  <a:cubicBezTo>
                    <a:pt x="1037" y="412"/>
                    <a:pt x="1047" y="390"/>
                    <a:pt x="1047" y="366"/>
                  </a:cubicBezTo>
                  <a:cubicBezTo>
                    <a:pt x="1047" y="342"/>
                    <a:pt x="1037" y="319"/>
                    <a:pt x="1021" y="303"/>
                  </a:cubicBezTo>
                  <a:lnTo>
                    <a:pt x="744" y="26"/>
                  </a:lnTo>
                  <a:close/>
                  <a:moveTo>
                    <a:pt x="601" y="943"/>
                  </a:moveTo>
                  <a:cubicBezTo>
                    <a:pt x="596" y="954"/>
                    <a:pt x="586" y="962"/>
                    <a:pt x="575" y="965"/>
                  </a:cubicBezTo>
                  <a:cubicBezTo>
                    <a:pt x="572" y="965"/>
                    <a:pt x="569" y="966"/>
                    <a:pt x="566" y="966"/>
                  </a:cubicBezTo>
                  <a:cubicBezTo>
                    <a:pt x="557" y="965"/>
                    <a:pt x="549" y="962"/>
                    <a:pt x="542" y="955"/>
                  </a:cubicBezTo>
                  <a:cubicBezTo>
                    <a:pt x="87" y="505"/>
                    <a:pt x="87" y="505"/>
                    <a:pt x="87" y="505"/>
                  </a:cubicBezTo>
                  <a:cubicBezTo>
                    <a:pt x="79" y="497"/>
                    <a:pt x="75" y="485"/>
                    <a:pt x="77" y="473"/>
                  </a:cubicBezTo>
                  <a:cubicBezTo>
                    <a:pt x="79" y="462"/>
                    <a:pt x="87" y="452"/>
                    <a:pt x="98" y="447"/>
                  </a:cubicBezTo>
                  <a:cubicBezTo>
                    <a:pt x="320" y="358"/>
                    <a:pt x="320" y="358"/>
                    <a:pt x="320" y="358"/>
                  </a:cubicBezTo>
                  <a:cubicBezTo>
                    <a:pt x="470" y="408"/>
                    <a:pt x="620" y="360"/>
                    <a:pt x="770" y="520"/>
                  </a:cubicBezTo>
                  <a:lnTo>
                    <a:pt x="601" y="943"/>
                  </a:lnTo>
                  <a:close/>
                  <a:moveTo>
                    <a:pt x="970" y="378"/>
                  </a:moveTo>
                  <a:cubicBezTo>
                    <a:pt x="919" y="429"/>
                    <a:pt x="919" y="429"/>
                    <a:pt x="919" y="429"/>
                  </a:cubicBezTo>
                  <a:cubicBezTo>
                    <a:pt x="912" y="436"/>
                    <a:pt x="901" y="436"/>
                    <a:pt x="894" y="429"/>
                  </a:cubicBezTo>
                  <a:cubicBezTo>
                    <a:pt x="831" y="366"/>
                    <a:pt x="831" y="366"/>
                    <a:pt x="831" y="366"/>
                  </a:cubicBezTo>
                  <a:cubicBezTo>
                    <a:pt x="780" y="494"/>
                    <a:pt x="780" y="494"/>
                    <a:pt x="780" y="494"/>
                  </a:cubicBezTo>
                  <a:cubicBezTo>
                    <a:pt x="784" y="483"/>
                    <a:pt x="784" y="483"/>
                    <a:pt x="784" y="483"/>
                  </a:cubicBezTo>
                  <a:cubicBezTo>
                    <a:pt x="676" y="376"/>
                    <a:pt x="567" y="362"/>
                    <a:pt x="468" y="350"/>
                  </a:cubicBezTo>
                  <a:cubicBezTo>
                    <a:pt x="437" y="346"/>
                    <a:pt x="406" y="342"/>
                    <a:pt x="376" y="336"/>
                  </a:cubicBezTo>
                  <a:cubicBezTo>
                    <a:pt x="679" y="214"/>
                    <a:pt x="679" y="214"/>
                    <a:pt x="679" y="214"/>
                  </a:cubicBezTo>
                  <a:cubicBezTo>
                    <a:pt x="618" y="153"/>
                    <a:pt x="618" y="153"/>
                    <a:pt x="618" y="153"/>
                  </a:cubicBezTo>
                  <a:cubicBezTo>
                    <a:pt x="611" y="146"/>
                    <a:pt x="611" y="135"/>
                    <a:pt x="618" y="128"/>
                  </a:cubicBezTo>
                  <a:cubicBezTo>
                    <a:pt x="669" y="77"/>
                    <a:pt x="669" y="77"/>
                    <a:pt x="669" y="77"/>
                  </a:cubicBezTo>
                  <a:cubicBezTo>
                    <a:pt x="676" y="70"/>
                    <a:pt x="687" y="70"/>
                    <a:pt x="694" y="77"/>
                  </a:cubicBezTo>
                  <a:cubicBezTo>
                    <a:pt x="970" y="353"/>
                    <a:pt x="970" y="353"/>
                    <a:pt x="970" y="353"/>
                  </a:cubicBezTo>
                  <a:cubicBezTo>
                    <a:pt x="977" y="360"/>
                    <a:pt x="977" y="372"/>
                    <a:pt x="970" y="3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1536700" y="-311150"/>
              <a:ext cx="669925" cy="673100"/>
            </a:xfrm>
            <a:custGeom>
              <a:avLst/>
              <a:gdLst>
                <a:gd name="T0" fmla="*/ 89 w 178"/>
                <a:gd name="T1" fmla="*/ 179 h 179"/>
                <a:gd name="T2" fmla="*/ 178 w 178"/>
                <a:gd name="T3" fmla="*/ 89 h 179"/>
                <a:gd name="T4" fmla="*/ 89 w 178"/>
                <a:gd name="T5" fmla="*/ 0 h 179"/>
                <a:gd name="T6" fmla="*/ 0 w 178"/>
                <a:gd name="T7" fmla="*/ 89 h 179"/>
                <a:gd name="T8" fmla="*/ 89 w 178"/>
                <a:gd name="T9" fmla="*/ 179 h 179"/>
                <a:gd name="T10" fmla="*/ 89 w 178"/>
                <a:gd name="T11" fmla="*/ 36 h 179"/>
                <a:gd name="T12" fmla="*/ 143 w 178"/>
                <a:gd name="T13" fmla="*/ 89 h 179"/>
                <a:gd name="T14" fmla="*/ 89 w 178"/>
                <a:gd name="T15" fmla="*/ 143 h 179"/>
                <a:gd name="T16" fmla="*/ 35 w 178"/>
                <a:gd name="T17" fmla="*/ 89 h 179"/>
                <a:gd name="T18" fmla="*/ 89 w 178"/>
                <a:gd name="T19" fmla="*/ 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9">
                  <a:moveTo>
                    <a:pt x="89" y="179"/>
                  </a:moveTo>
                  <a:cubicBezTo>
                    <a:pt x="138" y="179"/>
                    <a:pt x="178" y="139"/>
                    <a:pt x="178" y="89"/>
                  </a:cubicBezTo>
                  <a:cubicBezTo>
                    <a:pt x="178" y="40"/>
                    <a:pt x="138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39"/>
                    <a:pt x="40" y="179"/>
                    <a:pt x="89" y="179"/>
                  </a:cubicBezTo>
                  <a:close/>
                  <a:moveTo>
                    <a:pt x="89" y="36"/>
                  </a:moveTo>
                  <a:cubicBezTo>
                    <a:pt x="119" y="36"/>
                    <a:pt x="143" y="60"/>
                    <a:pt x="143" y="89"/>
                  </a:cubicBezTo>
                  <a:cubicBezTo>
                    <a:pt x="143" y="119"/>
                    <a:pt x="119" y="143"/>
                    <a:pt x="89" y="143"/>
                  </a:cubicBezTo>
                  <a:cubicBezTo>
                    <a:pt x="59" y="143"/>
                    <a:pt x="35" y="119"/>
                    <a:pt x="35" y="89"/>
                  </a:cubicBezTo>
                  <a:cubicBezTo>
                    <a:pt x="35" y="60"/>
                    <a:pt x="59" y="36"/>
                    <a:pt x="8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282950" y="-2462213"/>
              <a:ext cx="673100" cy="673100"/>
            </a:xfrm>
            <a:custGeom>
              <a:avLst/>
              <a:gdLst>
                <a:gd name="T0" fmla="*/ 90 w 179"/>
                <a:gd name="T1" fmla="*/ 0 h 179"/>
                <a:gd name="T2" fmla="*/ 0 w 179"/>
                <a:gd name="T3" fmla="*/ 89 h 179"/>
                <a:gd name="T4" fmla="*/ 90 w 179"/>
                <a:gd name="T5" fmla="*/ 179 h 179"/>
                <a:gd name="T6" fmla="*/ 179 w 179"/>
                <a:gd name="T7" fmla="*/ 89 h 179"/>
                <a:gd name="T8" fmla="*/ 90 w 179"/>
                <a:gd name="T9" fmla="*/ 0 h 179"/>
                <a:gd name="T10" fmla="*/ 90 w 179"/>
                <a:gd name="T11" fmla="*/ 143 h 179"/>
                <a:gd name="T12" fmla="*/ 36 w 179"/>
                <a:gd name="T13" fmla="*/ 89 h 179"/>
                <a:gd name="T14" fmla="*/ 90 w 179"/>
                <a:gd name="T15" fmla="*/ 36 h 179"/>
                <a:gd name="T16" fmla="*/ 143 w 179"/>
                <a:gd name="T17" fmla="*/ 89 h 179"/>
                <a:gd name="T18" fmla="*/ 90 w 179"/>
                <a:gd name="T19" fmla="*/ 14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79">
                  <a:moveTo>
                    <a:pt x="90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  <a:moveTo>
                    <a:pt x="90" y="143"/>
                  </a:moveTo>
                  <a:cubicBezTo>
                    <a:pt x="60" y="143"/>
                    <a:pt x="36" y="119"/>
                    <a:pt x="36" y="89"/>
                  </a:cubicBezTo>
                  <a:cubicBezTo>
                    <a:pt x="36" y="60"/>
                    <a:pt x="60" y="36"/>
                    <a:pt x="90" y="36"/>
                  </a:cubicBezTo>
                  <a:cubicBezTo>
                    <a:pt x="119" y="36"/>
                    <a:pt x="143" y="60"/>
                    <a:pt x="143" y="89"/>
                  </a:cubicBezTo>
                  <a:cubicBezTo>
                    <a:pt x="143" y="119"/>
                    <a:pt x="119" y="143"/>
                    <a:pt x="9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728662" y="-446088"/>
              <a:ext cx="538163" cy="536575"/>
            </a:xfrm>
            <a:custGeom>
              <a:avLst/>
              <a:gdLst>
                <a:gd name="T0" fmla="*/ 0 w 143"/>
                <a:gd name="T1" fmla="*/ 72 h 143"/>
                <a:gd name="T2" fmla="*/ 72 w 143"/>
                <a:gd name="T3" fmla="*/ 143 h 143"/>
                <a:gd name="T4" fmla="*/ 143 w 143"/>
                <a:gd name="T5" fmla="*/ 72 h 143"/>
                <a:gd name="T6" fmla="*/ 72 w 143"/>
                <a:gd name="T7" fmla="*/ 0 h 143"/>
                <a:gd name="T8" fmla="*/ 0 w 143"/>
                <a:gd name="T9" fmla="*/ 72 h 143"/>
                <a:gd name="T10" fmla="*/ 72 w 143"/>
                <a:gd name="T11" fmla="*/ 36 h 143"/>
                <a:gd name="T12" fmla="*/ 107 w 143"/>
                <a:gd name="T13" fmla="*/ 72 h 143"/>
                <a:gd name="T14" fmla="*/ 72 w 143"/>
                <a:gd name="T15" fmla="*/ 108 h 143"/>
                <a:gd name="T16" fmla="*/ 36 w 143"/>
                <a:gd name="T17" fmla="*/ 72 h 143"/>
                <a:gd name="T18" fmla="*/ 72 w 143"/>
                <a:gd name="T19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0" y="72"/>
                  </a:moveTo>
                  <a:cubicBezTo>
                    <a:pt x="0" y="111"/>
                    <a:pt x="32" y="143"/>
                    <a:pt x="72" y="143"/>
                  </a:cubicBezTo>
                  <a:cubicBezTo>
                    <a:pt x="111" y="143"/>
                    <a:pt x="143" y="111"/>
                    <a:pt x="143" y="72"/>
                  </a:cubicBezTo>
                  <a:cubicBezTo>
                    <a:pt x="143" y="32"/>
                    <a:pt x="111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lose/>
                  <a:moveTo>
                    <a:pt x="72" y="36"/>
                  </a:moveTo>
                  <a:cubicBezTo>
                    <a:pt x="91" y="36"/>
                    <a:pt x="107" y="52"/>
                    <a:pt x="107" y="72"/>
                  </a:cubicBezTo>
                  <a:cubicBezTo>
                    <a:pt x="107" y="92"/>
                    <a:pt x="91" y="108"/>
                    <a:pt x="72" y="108"/>
                  </a:cubicBezTo>
                  <a:cubicBezTo>
                    <a:pt x="52" y="108"/>
                    <a:pt x="36" y="92"/>
                    <a:pt x="36" y="72"/>
                  </a:cubicBezTo>
                  <a:cubicBezTo>
                    <a:pt x="36" y="52"/>
                    <a:pt x="52" y="36"/>
                    <a:pt x="7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1266825" y="496888"/>
              <a:ext cx="269875" cy="266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3417887" y="-1522413"/>
              <a:ext cx="269875" cy="271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7846454" y="4650547"/>
            <a:ext cx="310025" cy="450489"/>
            <a:chOff x="-1587" y="-1587"/>
            <a:chExt cx="4211637" cy="6119812"/>
          </a:xfrm>
          <a:solidFill>
            <a:schemeClr val="accent4"/>
          </a:solidFill>
        </p:grpSpPr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942953" y="5700615"/>
            <a:ext cx="395550" cy="395393"/>
            <a:chOff x="0" y="1588"/>
            <a:chExt cx="4016375" cy="4014787"/>
          </a:xfrm>
          <a:solidFill>
            <a:schemeClr val="accent5"/>
          </a:solidFill>
        </p:grpSpPr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49"/>
            <p:cNvSpPr>
              <a:spLocks noEditPoints="1"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sp>
        <p:nvSpPr>
          <p:cNvPr id="56" name="Freeform 14"/>
          <p:cNvSpPr>
            <a:spLocks noEditPoints="1"/>
          </p:cNvSpPr>
          <p:nvPr/>
        </p:nvSpPr>
        <p:spPr bwMode="auto">
          <a:xfrm>
            <a:off x="10242771" y="5128507"/>
            <a:ext cx="449759" cy="449484"/>
          </a:xfrm>
          <a:custGeom>
            <a:avLst/>
            <a:gdLst>
              <a:gd name="T0" fmla="*/ 434 w 688"/>
              <a:gd name="T1" fmla="*/ 77 h 688"/>
              <a:gd name="T2" fmla="*/ 284 w 688"/>
              <a:gd name="T3" fmla="*/ 194 h 688"/>
              <a:gd name="T4" fmla="*/ 175 w 688"/>
              <a:gd name="T5" fmla="*/ 194 h 688"/>
              <a:gd name="T6" fmla="*/ 0 w 688"/>
              <a:gd name="T7" fmla="*/ 301 h 688"/>
              <a:gd name="T8" fmla="*/ 129 w 688"/>
              <a:gd name="T9" fmla="*/ 452 h 688"/>
              <a:gd name="T10" fmla="*/ 172 w 688"/>
              <a:gd name="T11" fmla="*/ 688 h 688"/>
              <a:gd name="T12" fmla="*/ 301 w 688"/>
              <a:gd name="T13" fmla="*/ 645 h 688"/>
              <a:gd name="T14" fmla="*/ 279 w 688"/>
              <a:gd name="T15" fmla="*/ 581 h 688"/>
              <a:gd name="T16" fmla="*/ 280 w 688"/>
              <a:gd name="T17" fmla="*/ 429 h 688"/>
              <a:gd name="T18" fmla="*/ 283 w 688"/>
              <a:gd name="T19" fmla="*/ 418 h 688"/>
              <a:gd name="T20" fmla="*/ 290 w 688"/>
              <a:gd name="T21" fmla="*/ 412 h 688"/>
              <a:gd name="T22" fmla="*/ 296 w 688"/>
              <a:gd name="T23" fmla="*/ 410 h 688"/>
              <a:gd name="T24" fmla="*/ 434 w 688"/>
              <a:gd name="T25" fmla="*/ 525 h 688"/>
              <a:gd name="T26" fmla="*/ 688 w 688"/>
              <a:gd name="T27" fmla="*/ 301 h 688"/>
              <a:gd name="T28" fmla="*/ 430 w 688"/>
              <a:gd name="T29" fmla="*/ 301 h 688"/>
              <a:gd name="T30" fmla="*/ 495 w 688"/>
              <a:gd name="T31" fmla="*/ 237 h 688"/>
              <a:gd name="T32" fmla="*/ 495 w 688"/>
              <a:gd name="T33" fmla="*/ 366 h 688"/>
              <a:gd name="T34" fmla="*/ 430 w 688"/>
              <a:gd name="T35" fmla="*/ 301 h 688"/>
              <a:gd name="T36" fmla="*/ 86 w 688"/>
              <a:gd name="T37" fmla="*/ 237 h 688"/>
              <a:gd name="T38" fmla="*/ 215 w 688"/>
              <a:gd name="T39" fmla="*/ 301 h 688"/>
              <a:gd name="T40" fmla="*/ 86 w 688"/>
              <a:gd name="T41" fmla="*/ 366 h 688"/>
              <a:gd name="T42" fmla="*/ 258 w 688"/>
              <a:gd name="T43" fmla="*/ 645 h 688"/>
              <a:gd name="T44" fmla="*/ 172 w 688"/>
              <a:gd name="T45" fmla="*/ 452 h 688"/>
              <a:gd name="T46" fmla="*/ 175 w 688"/>
              <a:gd name="T47" fmla="*/ 409 h 688"/>
              <a:gd name="T48" fmla="*/ 240 w 688"/>
              <a:gd name="T49" fmla="*/ 409 h 688"/>
              <a:gd name="T50" fmla="*/ 236 w 688"/>
              <a:gd name="T51" fmla="*/ 581 h 688"/>
              <a:gd name="T52" fmla="*/ 258 w 688"/>
              <a:gd name="T53" fmla="*/ 627 h 688"/>
              <a:gd name="T54" fmla="*/ 284 w 688"/>
              <a:gd name="T55" fmla="*/ 366 h 688"/>
              <a:gd name="T56" fmla="*/ 280 w 688"/>
              <a:gd name="T57" fmla="*/ 366 h 688"/>
              <a:gd name="T58" fmla="*/ 280 w 688"/>
              <a:gd name="T59" fmla="*/ 237 h 688"/>
              <a:gd name="T60" fmla="*/ 396 w 688"/>
              <a:gd name="T61" fmla="*/ 193 h 688"/>
              <a:gd name="T62" fmla="*/ 396 w 688"/>
              <a:gd name="T63" fmla="*/ 409 h 688"/>
              <a:gd name="T64" fmla="*/ 538 w 688"/>
              <a:gd name="T65" fmla="*/ 559 h 688"/>
              <a:gd name="T66" fmla="*/ 495 w 688"/>
              <a:gd name="T67" fmla="*/ 409 h 688"/>
              <a:gd name="T68" fmla="*/ 495 w 688"/>
              <a:gd name="T69" fmla="*/ 194 h 688"/>
              <a:gd name="T70" fmla="*/ 538 w 688"/>
              <a:gd name="T71" fmla="*/ 43 h 688"/>
              <a:gd name="T72" fmla="*/ 538 w 688"/>
              <a:gd name="T73" fmla="*/ 55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8" h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/>
          </a:p>
        </p:txBody>
      </p:sp>
      <p:sp>
        <p:nvSpPr>
          <p:cNvPr id="59" name="Content Placeholder 2"/>
          <p:cNvSpPr txBox="1"/>
          <p:nvPr/>
        </p:nvSpPr>
        <p:spPr>
          <a:xfrm>
            <a:off x="1151759" y="1914746"/>
            <a:ext cx="5092876" cy="74875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85" b="1" dirty="0">
                <a:solidFill>
                  <a:schemeClr val="accent1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" name="Content Placeholder 2"/>
          <p:cNvSpPr txBox="1"/>
          <p:nvPr/>
        </p:nvSpPr>
        <p:spPr>
          <a:xfrm>
            <a:off x="1151759" y="2686397"/>
            <a:ext cx="5092876" cy="74875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85" b="1" dirty="0">
                <a:solidFill>
                  <a:schemeClr val="accent2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1148392" y="3461085"/>
            <a:ext cx="5092876" cy="74875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85" b="1" dirty="0">
                <a:solidFill>
                  <a:schemeClr val="accent3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1148392" y="4232736"/>
            <a:ext cx="5092876" cy="74875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85" b="1" dirty="0">
                <a:solidFill>
                  <a:schemeClr val="accent4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3" name="Content Placeholder 2"/>
          <p:cNvSpPr txBox="1"/>
          <p:nvPr/>
        </p:nvSpPr>
        <p:spPr>
          <a:xfrm>
            <a:off x="1148392" y="5003819"/>
            <a:ext cx="5092876" cy="74875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85" b="1" dirty="0">
                <a:solidFill>
                  <a:schemeClr val="accent5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1148392" y="5775469"/>
            <a:ext cx="5092876" cy="74875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85" b="1" dirty="0">
                <a:solidFill>
                  <a:schemeClr val="accent6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56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6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28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905" y="2957655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2103"/>
            <a:ext cx="3021981" cy="3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8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98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3753409" y="3590017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1016727" y="4041493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4903015" y="4130085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7649330" y="2017920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864881" y="4051558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7973735" y="3835613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11859924" y="3224302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1701787" y="3780933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0306369" y="138265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rot="10836226" flipH="1">
            <a:off x="9849128" y="1618542"/>
            <a:ext cx="61186" cy="61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1572996" y="2382955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677801" y="3936681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1136831" y="5064803"/>
            <a:ext cx="2439880" cy="975903"/>
            <a:chOff x="1069049" y="4125511"/>
            <a:chExt cx="1989370" cy="925406"/>
          </a:xfrm>
        </p:grpSpPr>
        <p:sp>
          <p:nvSpPr>
            <p:cNvPr id="38" name="文本框 37"/>
            <p:cNvSpPr txBox="1"/>
            <p:nvPr/>
          </p:nvSpPr>
          <p:spPr>
            <a:xfrm>
              <a:off x="1298191" y="4125511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5196825" y="5084893"/>
            <a:ext cx="2439880" cy="975903"/>
            <a:chOff x="4918779" y="4144213"/>
            <a:chExt cx="1989370" cy="925406"/>
          </a:xfrm>
        </p:grpSpPr>
        <p:sp>
          <p:nvSpPr>
            <p:cNvPr id="39" name="文本框 38"/>
            <p:cNvSpPr txBox="1"/>
            <p:nvPr/>
          </p:nvSpPr>
          <p:spPr>
            <a:xfrm>
              <a:off x="5199480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9256820" y="5084893"/>
            <a:ext cx="2439880" cy="975903"/>
            <a:chOff x="8768509" y="4144213"/>
            <a:chExt cx="1989370" cy="925406"/>
          </a:xfrm>
        </p:grpSpPr>
        <p:sp>
          <p:nvSpPr>
            <p:cNvPr id="40" name="文本框 39"/>
            <p:cNvSpPr txBox="1"/>
            <p:nvPr/>
          </p:nvSpPr>
          <p:spPr>
            <a:xfrm>
              <a:off x="8997651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1418" y="200272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31412" y="2002727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99669" y="2010984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 flipV="1">
            <a:off x="321804" y="3206015"/>
            <a:ext cx="12215142" cy="96435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081685" y="4418166"/>
            <a:ext cx="478310" cy="2233"/>
          </a:xfrm>
          <a:prstGeom prst="line">
            <a:avLst/>
          </a:prstGeom>
          <a:ln>
            <a:solidFill>
              <a:schemeClr val="accent1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Curved Down Ribbon 21"/>
          <p:cNvSpPr/>
          <p:nvPr/>
        </p:nvSpPr>
        <p:spPr>
          <a:xfrm rot="10800000">
            <a:off x="416798" y="2381257"/>
            <a:ext cx="1808085" cy="1491293"/>
          </a:xfrm>
          <a:prstGeom prst="ellipseRibb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101"/>
          <p:cNvSpPr>
            <a:spLocks noEditPoints="1"/>
          </p:cNvSpPr>
          <p:nvPr/>
        </p:nvSpPr>
        <p:spPr bwMode="auto">
          <a:xfrm>
            <a:off x="972602" y="2734331"/>
            <a:ext cx="696477" cy="461521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3881" y="4762581"/>
            <a:ext cx="1753919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70" b="1" dirty="0">
                <a:solidFill>
                  <a:schemeClr val="accent1"/>
                </a:solidFill>
                <a:latin typeface="+mj-lt"/>
              </a:rPr>
              <a:t>添加文字描述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Ipsum available,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682240" y="4411019"/>
            <a:ext cx="478310" cy="2233"/>
          </a:xfrm>
          <a:prstGeom prst="line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Curved Down Ribbon 28"/>
          <p:cNvSpPr/>
          <p:nvPr/>
        </p:nvSpPr>
        <p:spPr>
          <a:xfrm rot="10800000">
            <a:off x="3017353" y="2376790"/>
            <a:ext cx="1808085" cy="1491293"/>
          </a:xfrm>
          <a:prstGeom prst="ellipseRibb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 210"/>
          <p:cNvSpPr>
            <a:spLocks noEditPoints="1"/>
          </p:cNvSpPr>
          <p:nvPr/>
        </p:nvSpPr>
        <p:spPr bwMode="auto">
          <a:xfrm>
            <a:off x="3620355" y="2730126"/>
            <a:ext cx="602081" cy="471016"/>
          </a:xfrm>
          <a:custGeom>
            <a:avLst/>
            <a:gdLst/>
            <a:ahLst/>
            <a:cxnLst>
              <a:cxn ang="0">
                <a:pos x="68" y="8"/>
              </a:cxn>
              <a:cxn ang="0">
                <a:pos x="67" y="9"/>
              </a:cxn>
              <a:cxn ang="0">
                <a:pos x="2" y="9"/>
              </a:cxn>
              <a:cxn ang="0">
                <a:pos x="0" y="8"/>
              </a:cxn>
              <a:cxn ang="0">
                <a:pos x="0" y="1"/>
              </a:cxn>
              <a:cxn ang="0">
                <a:pos x="2" y="0"/>
              </a:cxn>
              <a:cxn ang="0">
                <a:pos x="67" y="0"/>
              </a:cxn>
              <a:cxn ang="0">
                <a:pos x="68" y="1"/>
              </a:cxn>
              <a:cxn ang="0">
                <a:pos x="68" y="8"/>
              </a:cxn>
              <a:cxn ang="0">
                <a:pos x="13" y="27"/>
              </a:cxn>
              <a:cxn ang="0">
                <a:pos x="3" y="38"/>
              </a:cxn>
              <a:cxn ang="0">
                <a:pos x="2" y="38"/>
              </a:cxn>
              <a:cxn ang="0">
                <a:pos x="0" y="37"/>
              </a:cxn>
              <a:cxn ang="0">
                <a:pos x="0" y="15"/>
              </a:cxn>
              <a:cxn ang="0">
                <a:pos x="2" y="14"/>
              </a:cxn>
              <a:cxn ang="0">
                <a:pos x="3" y="14"/>
              </a:cxn>
              <a:cxn ang="0">
                <a:pos x="13" y="25"/>
              </a:cxn>
              <a:cxn ang="0">
                <a:pos x="14" y="26"/>
              </a:cxn>
              <a:cxn ang="0">
                <a:pos x="13" y="27"/>
              </a:cxn>
              <a:cxn ang="0">
                <a:pos x="68" y="52"/>
              </a:cxn>
              <a:cxn ang="0">
                <a:pos x="67" y="53"/>
              </a:cxn>
              <a:cxn ang="0">
                <a:pos x="2" y="53"/>
              </a:cxn>
              <a:cxn ang="0">
                <a:pos x="0" y="52"/>
              </a:cxn>
              <a:cxn ang="0">
                <a:pos x="0" y="44"/>
              </a:cxn>
              <a:cxn ang="0">
                <a:pos x="2" y="43"/>
              </a:cxn>
              <a:cxn ang="0">
                <a:pos x="67" y="43"/>
              </a:cxn>
              <a:cxn ang="0">
                <a:pos x="68" y="44"/>
              </a:cxn>
              <a:cxn ang="0">
                <a:pos x="68" y="52"/>
              </a:cxn>
              <a:cxn ang="0">
                <a:pos x="68" y="23"/>
              </a:cxn>
              <a:cxn ang="0">
                <a:pos x="67" y="24"/>
              </a:cxn>
              <a:cxn ang="0">
                <a:pos x="26" y="24"/>
              </a:cxn>
              <a:cxn ang="0">
                <a:pos x="25" y="23"/>
              </a:cxn>
              <a:cxn ang="0">
                <a:pos x="25" y="15"/>
              </a:cxn>
              <a:cxn ang="0">
                <a:pos x="26" y="14"/>
              </a:cxn>
              <a:cxn ang="0">
                <a:pos x="67" y="14"/>
              </a:cxn>
              <a:cxn ang="0">
                <a:pos x="68" y="15"/>
              </a:cxn>
              <a:cxn ang="0">
                <a:pos x="68" y="23"/>
              </a:cxn>
              <a:cxn ang="0">
                <a:pos x="68" y="37"/>
              </a:cxn>
              <a:cxn ang="0">
                <a:pos x="67" y="38"/>
              </a:cxn>
              <a:cxn ang="0">
                <a:pos x="26" y="38"/>
              </a:cxn>
              <a:cxn ang="0">
                <a:pos x="25" y="37"/>
              </a:cxn>
              <a:cxn ang="0">
                <a:pos x="25" y="30"/>
              </a:cxn>
              <a:cxn ang="0">
                <a:pos x="26" y="29"/>
              </a:cxn>
              <a:cxn ang="0">
                <a:pos x="67" y="29"/>
              </a:cxn>
              <a:cxn ang="0">
                <a:pos x="68" y="30"/>
              </a:cxn>
              <a:cxn ang="0">
                <a:pos x="68" y="37"/>
              </a:cxn>
            </a:cxnLst>
            <a:rect l="0" t="0" r="r" b="b"/>
            <a:pathLst>
              <a:path w="68" h="53"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13" y="27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3" y="27"/>
                </a:cubicBez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4"/>
                  <a:pt x="2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7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26162" y="4758093"/>
            <a:ext cx="1790466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70" b="1" dirty="0">
                <a:solidFill>
                  <a:schemeClr val="accent2"/>
                </a:solidFill>
              </a:rPr>
              <a:t>添加文字描述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Ipsum available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6300163" y="4406569"/>
            <a:ext cx="478310" cy="2233"/>
          </a:xfrm>
          <a:prstGeom prst="line">
            <a:avLst/>
          </a:prstGeom>
          <a:ln>
            <a:solidFill>
              <a:schemeClr val="accent3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Curved Down Ribbon 35"/>
          <p:cNvSpPr/>
          <p:nvPr/>
        </p:nvSpPr>
        <p:spPr>
          <a:xfrm rot="10800000">
            <a:off x="5635276" y="2372339"/>
            <a:ext cx="1808085" cy="1491293"/>
          </a:xfrm>
          <a:prstGeom prst="ellipseRibb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91"/>
          <p:cNvSpPr>
            <a:spLocks noEditPoints="1"/>
          </p:cNvSpPr>
          <p:nvPr/>
        </p:nvSpPr>
        <p:spPr bwMode="auto">
          <a:xfrm>
            <a:off x="6271442" y="2691165"/>
            <a:ext cx="535752" cy="540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1" y="27"/>
              </a:cxn>
              <a:cxn ang="0">
                <a:pos x="30" y="17"/>
              </a:cxn>
              <a:cxn ang="0">
                <a:pos x="9" y="37"/>
              </a:cxn>
              <a:cxn ang="0">
                <a:pos x="9" y="48"/>
              </a:cxn>
              <a:cxn ang="0">
                <a:pos x="20" y="48"/>
              </a:cxn>
              <a:cxn ang="0">
                <a:pos x="41" y="27"/>
              </a:cxn>
              <a:cxn ang="0">
                <a:pos x="21" y="43"/>
              </a:cxn>
              <a:cxn ang="0">
                <a:pos x="19" y="44"/>
              </a:cxn>
              <a:cxn ang="0">
                <a:pos x="17" y="44"/>
              </a:cxn>
              <a:cxn ang="0">
                <a:pos x="17" y="41"/>
              </a:cxn>
              <a:cxn ang="0">
                <a:pos x="13" y="41"/>
              </a:cxn>
              <a:cxn ang="0">
                <a:pos x="13" y="39"/>
              </a:cxn>
              <a:cxn ang="0">
                <a:pos x="15" y="37"/>
              </a:cxn>
              <a:cxn ang="0">
                <a:pos x="21" y="43"/>
              </a:cxn>
              <a:cxn ang="0">
                <a:pos x="31" y="23"/>
              </a:cxn>
              <a:cxn ang="0">
                <a:pos x="20" y="34"/>
              </a:cxn>
              <a:cxn ang="0">
                <a:pos x="19" y="34"/>
              </a:cxn>
              <a:cxn ang="0">
                <a:pos x="19" y="33"/>
              </a:cxn>
              <a:cxn ang="0">
                <a:pos x="30" y="22"/>
              </a:cxn>
              <a:cxn ang="0">
                <a:pos x="31" y="22"/>
              </a:cxn>
              <a:cxn ang="0">
                <a:pos x="31" y="23"/>
              </a:cxn>
              <a:cxn ang="0">
                <a:pos x="47" y="22"/>
              </a:cxn>
              <a:cxn ang="0">
                <a:pos x="47" y="16"/>
              </a:cxn>
              <a:cxn ang="0">
                <a:pos x="41" y="11"/>
              </a:cxn>
              <a:cxn ang="0">
                <a:pos x="36" y="11"/>
              </a:cxn>
              <a:cxn ang="0">
                <a:pos x="33" y="14"/>
              </a:cxn>
              <a:cxn ang="0">
                <a:pos x="43" y="25"/>
              </a:cxn>
              <a:cxn ang="0">
                <a:pos x="47" y="22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1" y="27"/>
                </a:moveTo>
                <a:cubicBezTo>
                  <a:pt x="30" y="17"/>
                  <a:pt x="30" y="17"/>
                  <a:pt x="30" y="1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8"/>
                  <a:pt x="9" y="48"/>
                  <a:pt x="9" y="48"/>
                </a:cubicBezTo>
                <a:cubicBezTo>
                  <a:pt x="20" y="48"/>
                  <a:pt x="20" y="48"/>
                  <a:pt x="20" y="48"/>
                </a:cubicBezTo>
                <a:lnTo>
                  <a:pt x="41" y="27"/>
                </a:lnTo>
                <a:close/>
                <a:moveTo>
                  <a:pt x="21" y="43"/>
                </a:moveTo>
                <a:cubicBezTo>
                  <a:pt x="19" y="44"/>
                  <a:pt x="19" y="44"/>
                  <a:pt x="19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1"/>
                  <a:pt x="17" y="41"/>
                  <a:pt x="17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5" y="37"/>
                  <a:pt x="15" y="37"/>
                </a:cubicBezTo>
                <a:lnTo>
                  <a:pt x="21" y="43"/>
                </a:lnTo>
                <a:close/>
                <a:moveTo>
                  <a:pt x="31" y="23"/>
                </a:move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9" y="35"/>
                  <a:pt x="19" y="34"/>
                </a:cubicBezTo>
                <a:cubicBezTo>
                  <a:pt x="18" y="34"/>
                  <a:pt x="18" y="33"/>
                  <a:pt x="19" y="33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1" y="22"/>
                  <a:pt x="31" y="22"/>
                </a:cubicBezTo>
                <a:cubicBezTo>
                  <a:pt x="31" y="22"/>
                  <a:pt x="31" y="23"/>
                  <a:pt x="31" y="23"/>
                </a:cubicBezTo>
                <a:close/>
                <a:moveTo>
                  <a:pt x="47" y="22"/>
                </a:moveTo>
                <a:cubicBezTo>
                  <a:pt x="48" y="20"/>
                  <a:pt x="48" y="18"/>
                  <a:pt x="47" y="16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9"/>
                  <a:pt x="37" y="9"/>
                  <a:pt x="36" y="11"/>
                </a:cubicBezTo>
                <a:cubicBezTo>
                  <a:pt x="33" y="14"/>
                  <a:pt x="33" y="14"/>
                  <a:pt x="33" y="14"/>
                </a:cubicBezTo>
                <a:cubicBezTo>
                  <a:pt x="43" y="25"/>
                  <a:pt x="43" y="25"/>
                  <a:pt x="43" y="25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51392" y="4753626"/>
            <a:ext cx="1775853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70" b="1" dirty="0">
                <a:solidFill>
                  <a:schemeClr val="accent3"/>
                </a:solidFill>
              </a:rPr>
              <a:t>添加文字描述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Ipsum available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8848646" y="4419977"/>
            <a:ext cx="478310" cy="2233"/>
          </a:xfrm>
          <a:prstGeom prst="line">
            <a:avLst/>
          </a:prstGeom>
          <a:ln>
            <a:solidFill>
              <a:schemeClr val="accent4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Curved Down Ribbon 42"/>
          <p:cNvSpPr/>
          <p:nvPr/>
        </p:nvSpPr>
        <p:spPr>
          <a:xfrm rot="10800000">
            <a:off x="8183759" y="2385747"/>
            <a:ext cx="1808085" cy="1491293"/>
          </a:xfrm>
          <a:prstGeom prst="ellipseRibbon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 92"/>
          <p:cNvSpPr>
            <a:spLocks noEditPoints="1"/>
          </p:cNvSpPr>
          <p:nvPr/>
        </p:nvSpPr>
        <p:spPr bwMode="auto">
          <a:xfrm>
            <a:off x="8784569" y="2732772"/>
            <a:ext cx="606465" cy="483636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103117" y="4767092"/>
            <a:ext cx="1969370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70" b="1" dirty="0">
                <a:solidFill>
                  <a:schemeClr val="accent4"/>
                </a:solidFill>
              </a:rPr>
              <a:t>添加文字描述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 Ipsum available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11339258" y="4419977"/>
            <a:ext cx="478310" cy="2233"/>
          </a:xfrm>
          <a:prstGeom prst="line">
            <a:avLst/>
          </a:prstGeom>
          <a:ln>
            <a:solidFill>
              <a:schemeClr val="accent5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Curved Down Ribbon 49"/>
          <p:cNvSpPr/>
          <p:nvPr/>
        </p:nvSpPr>
        <p:spPr>
          <a:xfrm rot="10800000">
            <a:off x="10674370" y="2385747"/>
            <a:ext cx="1808085" cy="1491293"/>
          </a:xfrm>
          <a:prstGeom prst="ellipseRibb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1358896" y="2717701"/>
            <a:ext cx="439037" cy="513780"/>
            <a:chOff x="3175" y="1588"/>
            <a:chExt cx="1035050" cy="1211262"/>
          </a:xfrm>
          <a:solidFill>
            <a:schemeClr val="accent5"/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44450" y="1588"/>
              <a:ext cx="993775" cy="954087"/>
            </a:xfrm>
            <a:custGeom>
              <a:avLst/>
              <a:gdLst>
                <a:gd name="T0" fmla="*/ 242 w 262"/>
                <a:gd name="T1" fmla="*/ 40 h 252"/>
                <a:gd name="T2" fmla="*/ 262 w 262"/>
                <a:gd name="T3" fmla="*/ 20 h 252"/>
                <a:gd name="T4" fmla="*/ 242 w 262"/>
                <a:gd name="T5" fmla="*/ 0 h 252"/>
                <a:gd name="T6" fmla="*/ 222 w 262"/>
                <a:gd name="T7" fmla="*/ 20 h 252"/>
                <a:gd name="T8" fmla="*/ 226 w 262"/>
                <a:gd name="T9" fmla="*/ 31 h 252"/>
                <a:gd name="T10" fmla="*/ 126 w 262"/>
                <a:gd name="T11" fmla="*/ 98 h 252"/>
                <a:gd name="T12" fmla="*/ 36 w 262"/>
                <a:gd name="T13" fmla="*/ 8 h 252"/>
                <a:gd name="T14" fmla="*/ 13 w 262"/>
                <a:gd name="T15" fmla="*/ 3 h 252"/>
                <a:gd name="T16" fmla="*/ 0 w 262"/>
                <a:gd name="T17" fmla="*/ 22 h 252"/>
                <a:gd name="T18" fmla="*/ 67 w 262"/>
                <a:gd name="T19" fmla="*/ 185 h 252"/>
                <a:gd name="T20" fmla="*/ 230 w 262"/>
                <a:gd name="T21" fmla="*/ 252 h 252"/>
                <a:gd name="T22" fmla="*/ 249 w 262"/>
                <a:gd name="T23" fmla="*/ 239 h 252"/>
                <a:gd name="T24" fmla="*/ 244 w 262"/>
                <a:gd name="T25" fmla="*/ 216 h 252"/>
                <a:gd name="T26" fmla="*/ 164 w 262"/>
                <a:gd name="T27" fmla="*/ 136 h 252"/>
                <a:gd name="T28" fmla="*/ 231 w 262"/>
                <a:gd name="T29" fmla="*/ 36 h 252"/>
                <a:gd name="T30" fmla="*/ 242 w 262"/>
                <a:gd name="T31" fmla="*/ 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252">
                  <a:moveTo>
                    <a:pt x="242" y="40"/>
                  </a:moveTo>
                  <a:cubicBezTo>
                    <a:pt x="253" y="40"/>
                    <a:pt x="262" y="31"/>
                    <a:pt x="262" y="20"/>
                  </a:cubicBezTo>
                  <a:cubicBezTo>
                    <a:pt x="262" y="9"/>
                    <a:pt x="253" y="0"/>
                    <a:pt x="242" y="0"/>
                  </a:cubicBezTo>
                  <a:cubicBezTo>
                    <a:pt x="231" y="0"/>
                    <a:pt x="222" y="9"/>
                    <a:pt x="222" y="20"/>
                  </a:cubicBezTo>
                  <a:cubicBezTo>
                    <a:pt x="222" y="24"/>
                    <a:pt x="224" y="28"/>
                    <a:pt x="226" y="31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0" y="2"/>
                    <a:pt x="21" y="0"/>
                    <a:pt x="13" y="3"/>
                  </a:cubicBezTo>
                  <a:cubicBezTo>
                    <a:pt x="5" y="6"/>
                    <a:pt x="0" y="14"/>
                    <a:pt x="0" y="22"/>
                  </a:cubicBezTo>
                  <a:cubicBezTo>
                    <a:pt x="0" y="82"/>
                    <a:pt x="22" y="141"/>
                    <a:pt x="67" y="185"/>
                  </a:cubicBezTo>
                  <a:cubicBezTo>
                    <a:pt x="111" y="230"/>
                    <a:pt x="170" y="252"/>
                    <a:pt x="230" y="252"/>
                  </a:cubicBezTo>
                  <a:cubicBezTo>
                    <a:pt x="238" y="252"/>
                    <a:pt x="246" y="247"/>
                    <a:pt x="249" y="239"/>
                  </a:cubicBezTo>
                  <a:cubicBezTo>
                    <a:pt x="252" y="231"/>
                    <a:pt x="250" y="222"/>
                    <a:pt x="244" y="21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4" y="38"/>
                    <a:pt x="238" y="40"/>
                    <a:pt x="2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id-ID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3175" y="777875"/>
              <a:ext cx="492125" cy="434975"/>
            </a:xfrm>
            <a:custGeom>
              <a:avLst/>
              <a:gdLst>
                <a:gd name="T0" fmla="*/ 113 w 130"/>
                <a:gd name="T1" fmla="*/ 44 h 115"/>
                <a:gd name="T2" fmla="*/ 108 w 130"/>
                <a:gd name="T3" fmla="*/ 38 h 115"/>
                <a:gd name="T4" fmla="*/ 58 w 130"/>
                <a:gd name="T5" fmla="*/ 0 h 115"/>
                <a:gd name="T6" fmla="*/ 57 w 130"/>
                <a:gd name="T7" fmla="*/ 0 h 115"/>
                <a:gd name="T8" fmla="*/ 57 w 130"/>
                <a:gd name="T9" fmla="*/ 0 h 115"/>
                <a:gd name="T10" fmla="*/ 1 w 130"/>
                <a:gd name="T11" fmla="*/ 100 h 115"/>
                <a:gd name="T12" fmla="*/ 1 w 130"/>
                <a:gd name="T13" fmla="*/ 110 h 115"/>
                <a:gd name="T14" fmla="*/ 10 w 130"/>
                <a:gd name="T15" fmla="*/ 115 h 115"/>
                <a:gd name="T16" fmla="*/ 120 w 130"/>
                <a:gd name="T17" fmla="*/ 115 h 115"/>
                <a:gd name="T18" fmla="*/ 128 w 130"/>
                <a:gd name="T19" fmla="*/ 111 h 115"/>
                <a:gd name="T20" fmla="*/ 129 w 130"/>
                <a:gd name="T21" fmla="*/ 102 h 115"/>
                <a:gd name="T22" fmla="*/ 113 w 130"/>
                <a:gd name="T23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15">
                  <a:moveTo>
                    <a:pt x="113" y="44"/>
                  </a:moveTo>
                  <a:cubicBezTo>
                    <a:pt x="112" y="42"/>
                    <a:pt x="110" y="39"/>
                    <a:pt x="108" y="38"/>
                  </a:cubicBezTo>
                  <a:cubicBezTo>
                    <a:pt x="90" y="28"/>
                    <a:pt x="73" y="16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3"/>
                    <a:pt x="0" y="107"/>
                    <a:pt x="1" y="110"/>
                  </a:cubicBezTo>
                  <a:cubicBezTo>
                    <a:pt x="3" y="113"/>
                    <a:pt x="6" y="115"/>
                    <a:pt x="1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3" y="115"/>
                    <a:pt x="126" y="114"/>
                    <a:pt x="128" y="111"/>
                  </a:cubicBezTo>
                  <a:cubicBezTo>
                    <a:pt x="130" y="109"/>
                    <a:pt x="130" y="105"/>
                    <a:pt x="129" y="102"/>
                  </a:cubicBezTo>
                  <a:lnTo>
                    <a:pt x="113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id-ID">
                <a:solidFill>
                  <a:schemeClr val="bg2">
                    <a:lumMod val="65000"/>
                  </a:schemeClr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593729" y="4749175"/>
            <a:ext cx="1969370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70" b="1" dirty="0">
                <a:solidFill>
                  <a:schemeClr val="accent5"/>
                </a:solidFill>
              </a:rPr>
              <a:t>添加文字描述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</a:rPr>
              <a:t> Ipsum available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2" grpId="0" animBg="1"/>
      <p:bldP spid="25" grpId="0" animBg="1"/>
      <p:bldP spid="26" grpId="0"/>
      <p:bldP spid="29" grpId="0" animBg="1"/>
      <p:bldP spid="32" grpId="0" animBg="1"/>
      <p:bldP spid="33" grpId="0"/>
      <p:bldP spid="36" grpId="0" animBg="1"/>
      <p:bldP spid="39" grpId="0" animBg="1"/>
      <p:bldP spid="40" grpId="0"/>
      <p:bldP spid="43" grpId="0" animBg="1"/>
      <p:bldP spid="46" grpId="0" animBg="1"/>
      <p:bldP spid="47" grpId="0"/>
      <p:bldP spid="50" grpId="0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1856" y="6579169"/>
            <a:ext cx="54835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C5028F-8D3B-45CC-A1ED-22F09E87F5E5}" type="slidenum">
              <a:rPr lang="id-ID" sz="1265">
                <a:solidFill>
                  <a:schemeClr val="bg1"/>
                </a:solidFill>
              </a:rPr>
              <a:t>24</a:t>
            </a:fld>
            <a:endParaRPr lang="id-ID" sz="1265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9254" y="1973832"/>
            <a:ext cx="1542965" cy="489595"/>
            <a:chOff x="8117060" y="5226144"/>
            <a:chExt cx="1463040" cy="464234"/>
          </a:xfrm>
        </p:grpSpPr>
        <p:sp>
          <p:nvSpPr>
            <p:cNvPr id="7" name="Flowchart: Terminator 6"/>
            <p:cNvSpPr/>
            <p:nvPr/>
          </p:nvSpPr>
          <p:spPr>
            <a:xfrm>
              <a:off x="8117060" y="5226144"/>
              <a:ext cx="1463040" cy="464234"/>
            </a:xfrm>
            <a:prstGeom prst="flowChartTermina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18084" y="5258807"/>
              <a:ext cx="860991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110" dirty="0">
                  <a:solidFill>
                    <a:schemeClr val="accent1"/>
                  </a:solidFill>
                </a:rPr>
                <a:t>$200</a:t>
              </a:r>
              <a:endParaRPr lang="en-US" sz="211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36927" y="1908840"/>
            <a:ext cx="1645223" cy="522041"/>
            <a:chOff x="8117060" y="5226144"/>
            <a:chExt cx="1463040" cy="464234"/>
          </a:xfrm>
        </p:grpSpPr>
        <p:sp>
          <p:nvSpPr>
            <p:cNvPr id="10" name="Flowchart: Terminator 9"/>
            <p:cNvSpPr/>
            <p:nvPr/>
          </p:nvSpPr>
          <p:spPr>
            <a:xfrm>
              <a:off x="8117060" y="5226144"/>
              <a:ext cx="1463040" cy="464234"/>
            </a:xfrm>
            <a:prstGeom prst="flowChartTerminator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1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18084" y="5258807"/>
              <a:ext cx="860991" cy="428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530" dirty="0">
                  <a:solidFill>
                    <a:schemeClr val="accent2"/>
                  </a:solidFill>
                </a:rPr>
                <a:t>$300</a:t>
              </a:r>
              <a:endParaRPr lang="en-US" sz="253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639085" y="1793483"/>
            <a:ext cx="1790390" cy="586724"/>
            <a:chOff x="8117060" y="5226144"/>
            <a:chExt cx="1463040" cy="479450"/>
          </a:xfrm>
        </p:grpSpPr>
        <p:sp>
          <p:nvSpPr>
            <p:cNvPr id="13" name="Flowchart: Terminator 12"/>
            <p:cNvSpPr/>
            <p:nvPr/>
          </p:nvSpPr>
          <p:spPr>
            <a:xfrm>
              <a:off x="8117060" y="5226144"/>
              <a:ext cx="1463040" cy="464234"/>
            </a:xfrm>
            <a:prstGeom prst="flowChartTermina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53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05960" y="5258807"/>
              <a:ext cx="887266" cy="446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955" dirty="0">
                  <a:solidFill>
                    <a:schemeClr val="accent3"/>
                  </a:solidFill>
                </a:rPr>
                <a:t>$400</a:t>
              </a:r>
              <a:endParaRPr lang="en-US" sz="2955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26770" y="2758085"/>
            <a:ext cx="2091906" cy="3026585"/>
            <a:chOff x="2032359" y="2542685"/>
            <a:chExt cx="1983546" cy="2869808"/>
          </a:xfrm>
        </p:grpSpPr>
        <p:grpSp>
          <p:nvGrpSpPr>
            <p:cNvPr id="16" name="Group 15"/>
            <p:cNvGrpSpPr/>
            <p:nvPr/>
          </p:nvGrpSpPr>
          <p:grpSpPr>
            <a:xfrm>
              <a:off x="2032360" y="2542685"/>
              <a:ext cx="1983545" cy="2869808"/>
              <a:chOff x="7765366" y="2504049"/>
              <a:chExt cx="1983545" cy="2869808"/>
            </a:xfrm>
          </p:grpSpPr>
          <p:sp>
            <p:nvSpPr>
              <p:cNvPr id="18" name="Flowchart: Process 17"/>
              <p:cNvSpPr/>
              <p:nvPr/>
            </p:nvSpPr>
            <p:spPr>
              <a:xfrm>
                <a:off x="7765366" y="3052686"/>
                <a:ext cx="1983545" cy="2321171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45926" y="3203299"/>
                <a:ext cx="1634174" cy="25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dirty="0">
                    <a:solidFill>
                      <a:schemeClr val="bg1">
                        <a:lumMod val="65000"/>
                      </a:schemeClr>
                    </a:solidFill>
                  </a:rPr>
                  <a:t>1</a:t>
                </a:r>
                <a:r>
                  <a:rPr lang="id-ID" sz="1160" dirty="0">
                    <a:solidFill>
                      <a:schemeClr val="bg1">
                        <a:lumMod val="65000"/>
                      </a:schemeClr>
                    </a:solidFill>
                  </a:rPr>
                  <a:t>GB Storage</a:t>
                </a:r>
                <a:endParaRPr lang="en-US" sz="116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45926" y="3553996"/>
                <a:ext cx="1634174" cy="25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160" dirty="0">
                    <a:solidFill>
                      <a:schemeClr val="bg1">
                        <a:lumMod val="65000"/>
                      </a:schemeClr>
                    </a:solidFill>
                  </a:rPr>
                  <a:t> Clients</a:t>
                </a:r>
                <a:endParaRPr lang="en-US" sz="116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945926" y="3927238"/>
                <a:ext cx="1634174" cy="25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160" dirty="0">
                    <a:solidFill>
                      <a:schemeClr val="bg1">
                        <a:lumMod val="65000"/>
                      </a:schemeClr>
                    </a:solidFill>
                  </a:rPr>
                  <a:t>50GB Bandwidth</a:t>
                </a:r>
                <a:endParaRPr lang="en-US" sz="116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45926" y="4283424"/>
                <a:ext cx="1634174" cy="25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160" dirty="0">
                    <a:solidFill>
                      <a:schemeClr val="bg1">
                        <a:lumMod val="65000"/>
                      </a:schemeClr>
                    </a:solidFill>
                  </a:rPr>
                  <a:t>0 Email Accounts</a:t>
                </a:r>
                <a:endParaRPr lang="en-US" sz="116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945926" y="4612685"/>
                <a:ext cx="1634174" cy="25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160" dirty="0">
                    <a:solidFill>
                      <a:schemeClr val="bg1">
                        <a:lumMod val="65000"/>
                      </a:schemeClr>
                    </a:solidFill>
                  </a:rPr>
                  <a:t>4/7 Email Support</a:t>
                </a:r>
                <a:endParaRPr lang="en-US" sz="116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" name="Flowchart: Process 23"/>
              <p:cNvSpPr/>
              <p:nvPr/>
            </p:nvSpPr>
            <p:spPr>
              <a:xfrm>
                <a:off x="7765366" y="2504049"/>
                <a:ext cx="1983545" cy="548638"/>
              </a:xfrm>
              <a:prstGeom prst="flowChartProcess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033216" y="2574281"/>
                <a:ext cx="1447844" cy="395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110" dirty="0">
                    <a:solidFill>
                      <a:schemeClr val="bg1"/>
                    </a:solidFill>
                  </a:rPr>
                  <a:t>Basic</a:t>
                </a:r>
                <a:endParaRPr lang="en-US" sz="211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Flowchart: Process 16"/>
            <p:cNvSpPr/>
            <p:nvPr/>
          </p:nvSpPr>
          <p:spPr>
            <a:xfrm>
              <a:off x="2032359" y="3041163"/>
              <a:ext cx="1983545" cy="47614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54442" y="2693100"/>
            <a:ext cx="2230545" cy="3227167"/>
            <a:chOff x="4919183" y="2533037"/>
            <a:chExt cx="2115003" cy="3060000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4919185" y="2533037"/>
              <a:ext cx="2115001" cy="3060000"/>
              <a:chOff x="7765366" y="2504049"/>
              <a:chExt cx="1983545" cy="2869808"/>
            </a:xfrm>
          </p:grpSpPr>
          <p:sp>
            <p:nvSpPr>
              <p:cNvPr id="29" name="Flowchart: Process 28"/>
              <p:cNvSpPr/>
              <p:nvPr/>
            </p:nvSpPr>
            <p:spPr>
              <a:xfrm>
                <a:off x="7765366" y="3052686"/>
                <a:ext cx="1983545" cy="2321171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11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945926" y="3205922"/>
                <a:ext cx="1634174" cy="2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65" dirty="0">
                    <a:solidFill>
                      <a:schemeClr val="bg1">
                        <a:lumMod val="65000"/>
                      </a:schemeClr>
                    </a:solidFill>
                  </a:rPr>
                  <a:t>2GB Storage</a:t>
                </a:r>
                <a:endParaRPr lang="en-US" sz="126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945926" y="3560117"/>
                <a:ext cx="1634174" cy="2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65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265" dirty="0">
                    <a:solidFill>
                      <a:schemeClr val="bg1">
                        <a:lumMod val="65000"/>
                      </a:schemeClr>
                    </a:solidFill>
                  </a:rPr>
                  <a:t> Clients</a:t>
                </a:r>
                <a:endParaRPr lang="en-US" sz="126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45926" y="3936858"/>
                <a:ext cx="1634174" cy="2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65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265" dirty="0">
                    <a:solidFill>
                      <a:schemeClr val="bg1">
                        <a:lumMod val="65000"/>
                      </a:schemeClr>
                    </a:solidFill>
                  </a:rPr>
                  <a:t>50GB Bandwidth</a:t>
                </a:r>
                <a:endParaRPr lang="en-US" sz="126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945926" y="4296537"/>
                <a:ext cx="1634174" cy="2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65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265" dirty="0">
                    <a:solidFill>
                      <a:schemeClr val="bg1">
                        <a:lumMod val="65000"/>
                      </a:schemeClr>
                    </a:solidFill>
                  </a:rPr>
                  <a:t>0 Email Accounts</a:t>
                </a:r>
                <a:endParaRPr lang="en-US" sz="126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945926" y="4643363"/>
                <a:ext cx="1634174" cy="2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65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265" dirty="0">
                    <a:solidFill>
                      <a:schemeClr val="bg1">
                        <a:lumMod val="65000"/>
                      </a:schemeClr>
                    </a:solidFill>
                  </a:rPr>
                  <a:t>4/7 Email Support</a:t>
                </a:r>
                <a:endParaRPr lang="en-US" sz="126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>
              <a:xfrm>
                <a:off x="7765366" y="2504049"/>
                <a:ext cx="1983545" cy="548638"/>
              </a:xfrm>
              <a:prstGeom prst="flowChartProcess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11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33216" y="2549642"/>
                <a:ext cx="1447844" cy="42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530" dirty="0">
                    <a:solidFill>
                      <a:schemeClr val="bg1"/>
                    </a:solidFill>
                  </a:rPr>
                  <a:t>Pro</a:t>
                </a:r>
                <a:endParaRPr lang="en-US" sz="253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Flowchart: Process 27"/>
            <p:cNvSpPr/>
            <p:nvPr/>
          </p:nvSpPr>
          <p:spPr>
            <a:xfrm>
              <a:off x="4919183" y="3041162"/>
              <a:ext cx="2115001" cy="85943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1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352323" y="2577735"/>
            <a:ext cx="2431636" cy="3511917"/>
            <a:chOff x="7933407" y="2514549"/>
            <a:chExt cx="2305678" cy="3330000"/>
          </a:xfrm>
        </p:grpSpPr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7937466" y="2514549"/>
              <a:ext cx="2301619" cy="3330000"/>
              <a:chOff x="7765366" y="2504049"/>
              <a:chExt cx="1983545" cy="2869808"/>
            </a:xfrm>
          </p:grpSpPr>
          <p:sp>
            <p:nvSpPr>
              <p:cNvPr id="40" name="Flowchart: Process 39"/>
              <p:cNvSpPr/>
              <p:nvPr/>
            </p:nvSpPr>
            <p:spPr>
              <a:xfrm>
                <a:off x="7765366" y="3052686"/>
                <a:ext cx="1983545" cy="2321171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53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45926" y="3209132"/>
                <a:ext cx="1634174" cy="26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75" dirty="0">
                    <a:solidFill>
                      <a:schemeClr val="bg1">
                        <a:lumMod val="65000"/>
                      </a:schemeClr>
                    </a:solidFill>
                  </a:rPr>
                  <a:t>4GB Storage</a:t>
                </a:r>
                <a:endParaRPr lang="en-US" sz="147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45926" y="3567604"/>
                <a:ext cx="1634174" cy="26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75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475" dirty="0">
                    <a:solidFill>
                      <a:schemeClr val="bg1">
                        <a:lumMod val="65000"/>
                      </a:schemeClr>
                    </a:solidFill>
                  </a:rPr>
                  <a:t> Clients</a:t>
                </a:r>
                <a:endParaRPr lang="en-US" sz="147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945926" y="3948622"/>
                <a:ext cx="1634174" cy="26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75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475" dirty="0">
                    <a:solidFill>
                      <a:schemeClr val="bg1">
                        <a:lumMod val="65000"/>
                      </a:schemeClr>
                    </a:solidFill>
                  </a:rPr>
                  <a:t>50GB Bandwidth</a:t>
                </a:r>
                <a:endParaRPr lang="en-US" sz="147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945926" y="4312599"/>
                <a:ext cx="1634174" cy="26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75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475" dirty="0">
                    <a:solidFill>
                      <a:schemeClr val="bg1">
                        <a:lumMod val="65000"/>
                      </a:schemeClr>
                    </a:solidFill>
                  </a:rPr>
                  <a:t>0 Email Accounts</a:t>
                </a:r>
                <a:endParaRPr lang="en-US" sz="147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45926" y="4663692"/>
                <a:ext cx="1634174" cy="26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75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  <a:r>
                  <a:rPr lang="id-ID" sz="1475" dirty="0">
                    <a:solidFill>
                      <a:schemeClr val="bg1">
                        <a:lumMod val="65000"/>
                      </a:schemeClr>
                    </a:solidFill>
                  </a:rPr>
                  <a:t>4/7 Email Support</a:t>
                </a:r>
                <a:endParaRPr lang="en-US" sz="147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6" name="Flowchart: Process 45"/>
              <p:cNvSpPr/>
              <p:nvPr/>
            </p:nvSpPr>
            <p:spPr>
              <a:xfrm>
                <a:off x="7765366" y="2504049"/>
                <a:ext cx="1983545" cy="548638"/>
              </a:xfrm>
              <a:prstGeom prst="flowChartProcess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53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033216" y="2529673"/>
                <a:ext cx="1447844" cy="446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955" dirty="0">
                    <a:solidFill>
                      <a:schemeClr val="bg1"/>
                    </a:solidFill>
                  </a:rPr>
                  <a:t>Ultimate</a:t>
                </a:r>
                <a:endParaRPr lang="en-US" sz="2955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Flowchart: Process 38"/>
            <p:cNvSpPr/>
            <p:nvPr/>
          </p:nvSpPr>
          <p:spPr>
            <a:xfrm>
              <a:off x="7933407" y="3069298"/>
              <a:ext cx="2301619" cy="79200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530"/>
            </a:p>
          </p:txBody>
        </p:sp>
      </p:grpSp>
      <p:sp>
        <p:nvSpPr>
          <p:cNvPr id="48" name="Rectangle 47"/>
          <p:cNvSpPr/>
          <p:nvPr/>
        </p:nvSpPr>
        <p:spPr>
          <a:xfrm rot="16200000">
            <a:off x="2982356" y="5320624"/>
            <a:ext cx="450331" cy="477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Freeform 5"/>
          <p:cNvSpPr/>
          <p:nvPr/>
        </p:nvSpPr>
        <p:spPr bwMode="auto">
          <a:xfrm>
            <a:off x="3108261" y="5460322"/>
            <a:ext cx="192770" cy="182865"/>
          </a:xfrm>
          <a:custGeom>
            <a:avLst/>
            <a:gdLst>
              <a:gd name="T0" fmla="*/ 207 w 211"/>
              <a:gd name="T1" fmla="*/ 85 h 200"/>
              <a:gd name="T2" fmla="*/ 153 w 211"/>
              <a:gd name="T3" fmla="*/ 124 h 200"/>
              <a:gd name="T4" fmla="*/ 173 w 211"/>
              <a:gd name="T5" fmla="*/ 189 h 200"/>
              <a:gd name="T6" fmla="*/ 170 w 211"/>
              <a:gd name="T7" fmla="*/ 198 h 200"/>
              <a:gd name="T8" fmla="*/ 165 w 211"/>
              <a:gd name="T9" fmla="*/ 200 h 200"/>
              <a:gd name="T10" fmla="*/ 160 w 211"/>
              <a:gd name="T11" fmla="*/ 198 h 200"/>
              <a:gd name="T12" fmla="*/ 106 w 211"/>
              <a:gd name="T13" fmla="*/ 158 h 200"/>
              <a:gd name="T14" fmla="*/ 51 w 211"/>
              <a:gd name="T15" fmla="*/ 198 h 200"/>
              <a:gd name="T16" fmla="*/ 41 w 211"/>
              <a:gd name="T17" fmla="*/ 198 h 200"/>
              <a:gd name="T18" fmla="*/ 38 w 211"/>
              <a:gd name="T19" fmla="*/ 189 h 200"/>
              <a:gd name="T20" fmla="*/ 59 w 211"/>
              <a:gd name="T21" fmla="*/ 124 h 200"/>
              <a:gd name="T22" fmla="*/ 5 w 211"/>
              <a:gd name="T23" fmla="*/ 85 h 200"/>
              <a:gd name="T24" fmla="*/ 2 w 211"/>
              <a:gd name="T25" fmla="*/ 75 h 200"/>
              <a:gd name="T26" fmla="*/ 10 w 211"/>
              <a:gd name="T27" fmla="*/ 70 h 200"/>
              <a:gd name="T28" fmla="*/ 77 w 211"/>
              <a:gd name="T29" fmla="*/ 70 h 200"/>
              <a:gd name="T30" fmla="*/ 98 w 211"/>
              <a:gd name="T31" fmla="*/ 5 h 200"/>
              <a:gd name="T32" fmla="*/ 106 w 211"/>
              <a:gd name="T33" fmla="*/ 0 h 200"/>
              <a:gd name="T34" fmla="*/ 114 w 211"/>
              <a:gd name="T35" fmla="*/ 5 h 200"/>
              <a:gd name="T36" fmla="*/ 135 w 211"/>
              <a:gd name="T37" fmla="*/ 70 h 200"/>
              <a:gd name="T38" fmla="*/ 202 w 211"/>
              <a:gd name="T39" fmla="*/ 70 h 200"/>
              <a:gd name="T40" fmla="*/ 210 w 211"/>
              <a:gd name="T41" fmla="*/ 75 h 200"/>
              <a:gd name="T42" fmla="*/ 207 w 211"/>
              <a:gd name="T43" fmla="*/ 8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1" h="200">
                <a:moveTo>
                  <a:pt x="207" y="85"/>
                </a:moveTo>
                <a:cubicBezTo>
                  <a:pt x="153" y="124"/>
                  <a:pt x="153" y="124"/>
                  <a:pt x="153" y="124"/>
                </a:cubicBezTo>
                <a:cubicBezTo>
                  <a:pt x="173" y="189"/>
                  <a:pt x="173" y="189"/>
                  <a:pt x="173" y="189"/>
                </a:cubicBezTo>
                <a:cubicBezTo>
                  <a:pt x="175" y="192"/>
                  <a:pt x="173" y="196"/>
                  <a:pt x="170" y="198"/>
                </a:cubicBezTo>
                <a:cubicBezTo>
                  <a:pt x="169" y="199"/>
                  <a:pt x="167" y="200"/>
                  <a:pt x="165" y="200"/>
                </a:cubicBezTo>
                <a:cubicBezTo>
                  <a:pt x="164" y="200"/>
                  <a:pt x="162" y="199"/>
                  <a:pt x="160" y="198"/>
                </a:cubicBezTo>
                <a:cubicBezTo>
                  <a:pt x="106" y="158"/>
                  <a:pt x="106" y="158"/>
                  <a:pt x="106" y="158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48" y="200"/>
                  <a:pt x="44" y="200"/>
                  <a:pt x="41" y="198"/>
                </a:cubicBezTo>
                <a:cubicBezTo>
                  <a:pt x="38" y="196"/>
                  <a:pt x="37" y="192"/>
                  <a:pt x="38" y="189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3"/>
                  <a:pt x="0" y="79"/>
                  <a:pt x="2" y="75"/>
                </a:cubicBezTo>
                <a:cubicBezTo>
                  <a:pt x="3" y="72"/>
                  <a:pt x="6" y="70"/>
                  <a:pt x="10" y="70"/>
                </a:cubicBezTo>
                <a:cubicBezTo>
                  <a:pt x="77" y="70"/>
                  <a:pt x="77" y="70"/>
                  <a:pt x="77" y="70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2"/>
                  <a:pt x="102" y="0"/>
                  <a:pt x="106" y="0"/>
                </a:cubicBezTo>
                <a:cubicBezTo>
                  <a:pt x="110" y="0"/>
                  <a:pt x="113" y="2"/>
                  <a:pt x="114" y="5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202" y="70"/>
                  <a:pt x="202" y="70"/>
                  <a:pt x="202" y="70"/>
                </a:cubicBezTo>
                <a:cubicBezTo>
                  <a:pt x="206" y="70"/>
                  <a:pt x="209" y="72"/>
                  <a:pt x="210" y="75"/>
                </a:cubicBezTo>
                <a:cubicBezTo>
                  <a:pt x="211" y="79"/>
                  <a:pt x="210" y="83"/>
                  <a:pt x="207" y="8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id-ID" sz="2530"/>
          </a:p>
        </p:txBody>
      </p:sp>
      <p:sp>
        <p:nvSpPr>
          <p:cNvPr id="52" name="Freeform 9"/>
          <p:cNvSpPr>
            <a:spLocks noEditPoints="1"/>
          </p:cNvSpPr>
          <p:nvPr/>
        </p:nvSpPr>
        <p:spPr bwMode="auto">
          <a:xfrm>
            <a:off x="6156388" y="5596774"/>
            <a:ext cx="226649" cy="187896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id-ID" sz="2530"/>
          </a:p>
        </p:txBody>
      </p:sp>
      <p:sp>
        <p:nvSpPr>
          <p:cNvPr id="53" name="Freeform 13"/>
          <p:cNvSpPr>
            <a:spLocks noEditPoints="1"/>
          </p:cNvSpPr>
          <p:nvPr/>
        </p:nvSpPr>
        <p:spPr bwMode="auto">
          <a:xfrm>
            <a:off x="9467130" y="5764709"/>
            <a:ext cx="220679" cy="216257"/>
          </a:xfrm>
          <a:custGeom>
            <a:avLst/>
            <a:gdLst>
              <a:gd name="T0" fmla="*/ 179 w 208"/>
              <a:gd name="T1" fmla="*/ 79 h 204"/>
              <a:gd name="T2" fmla="*/ 174 w 208"/>
              <a:gd name="T3" fmla="*/ 66 h 204"/>
              <a:gd name="T4" fmla="*/ 185 w 208"/>
              <a:gd name="T5" fmla="*/ 38 h 204"/>
              <a:gd name="T6" fmla="*/ 169 w 208"/>
              <a:gd name="T7" fmla="*/ 22 h 204"/>
              <a:gd name="T8" fmla="*/ 140 w 208"/>
              <a:gd name="T9" fmla="*/ 33 h 204"/>
              <a:gd name="T10" fmla="*/ 128 w 208"/>
              <a:gd name="T11" fmla="*/ 28 h 204"/>
              <a:gd name="T12" fmla="*/ 115 w 208"/>
              <a:gd name="T13" fmla="*/ 0 h 204"/>
              <a:gd name="T14" fmla="*/ 92 w 208"/>
              <a:gd name="T15" fmla="*/ 0 h 204"/>
              <a:gd name="T16" fmla="*/ 80 w 208"/>
              <a:gd name="T17" fmla="*/ 28 h 204"/>
              <a:gd name="T18" fmla="*/ 67 w 208"/>
              <a:gd name="T19" fmla="*/ 33 h 204"/>
              <a:gd name="T20" fmla="*/ 38 w 208"/>
              <a:gd name="T21" fmla="*/ 22 h 204"/>
              <a:gd name="T22" fmla="*/ 22 w 208"/>
              <a:gd name="T23" fmla="*/ 38 h 204"/>
              <a:gd name="T24" fmla="*/ 34 w 208"/>
              <a:gd name="T25" fmla="*/ 66 h 204"/>
              <a:gd name="T26" fmla="*/ 28 w 208"/>
              <a:gd name="T27" fmla="*/ 79 h 204"/>
              <a:gd name="T28" fmla="*/ 0 w 208"/>
              <a:gd name="T29" fmla="*/ 91 h 204"/>
              <a:gd name="T30" fmla="*/ 0 w 208"/>
              <a:gd name="T31" fmla="*/ 114 h 204"/>
              <a:gd name="T32" fmla="*/ 28 w 208"/>
              <a:gd name="T33" fmla="*/ 125 h 204"/>
              <a:gd name="T34" fmla="*/ 34 w 208"/>
              <a:gd name="T35" fmla="*/ 138 h 204"/>
              <a:gd name="T36" fmla="*/ 22 w 208"/>
              <a:gd name="T37" fmla="*/ 167 h 204"/>
              <a:gd name="T38" fmla="*/ 39 w 208"/>
              <a:gd name="T39" fmla="*/ 182 h 204"/>
              <a:gd name="T40" fmla="*/ 67 w 208"/>
              <a:gd name="T41" fmla="*/ 171 h 204"/>
              <a:gd name="T42" fmla="*/ 80 w 208"/>
              <a:gd name="T43" fmla="*/ 176 h 204"/>
              <a:gd name="T44" fmla="*/ 93 w 208"/>
              <a:gd name="T45" fmla="*/ 204 h 204"/>
              <a:gd name="T46" fmla="*/ 116 w 208"/>
              <a:gd name="T47" fmla="*/ 204 h 204"/>
              <a:gd name="T48" fmla="*/ 128 w 208"/>
              <a:gd name="T49" fmla="*/ 176 h 204"/>
              <a:gd name="T50" fmla="*/ 141 w 208"/>
              <a:gd name="T51" fmla="*/ 171 h 204"/>
              <a:gd name="T52" fmla="*/ 170 w 208"/>
              <a:gd name="T53" fmla="*/ 182 h 204"/>
              <a:gd name="T54" fmla="*/ 186 w 208"/>
              <a:gd name="T55" fmla="*/ 166 h 204"/>
              <a:gd name="T56" fmla="*/ 174 w 208"/>
              <a:gd name="T57" fmla="*/ 138 h 204"/>
              <a:gd name="T58" fmla="*/ 179 w 208"/>
              <a:gd name="T59" fmla="*/ 125 h 204"/>
              <a:gd name="T60" fmla="*/ 208 w 208"/>
              <a:gd name="T61" fmla="*/ 113 h 204"/>
              <a:gd name="T62" fmla="*/ 208 w 208"/>
              <a:gd name="T63" fmla="*/ 90 h 204"/>
              <a:gd name="T64" fmla="*/ 179 w 208"/>
              <a:gd name="T65" fmla="*/ 79 h 204"/>
              <a:gd name="T66" fmla="*/ 137 w 208"/>
              <a:gd name="T67" fmla="*/ 102 h 204"/>
              <a:gd name="T68" fmla="*/ 104 w 208"/>
              <a:gd name="T69" fmla="*/ 135 h 204"/>
              <a:gd name="T70" fmla="*/ 70 w 208"/>
              <a:gd name="T71" fmla="*/ 102 h 204"/>
              <a:gd name="T72" fmla="*/ 104 w 208"/>
              <a:gd name="T73" fmla="*/ 69 h 204"/>
              <a:gd name="T74" fmla="*/ 137 w 208"/>
              <a:gd name="T7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4">
                <a:moveTo>
                  <a:pt x="179" y="79"/>
                </a:move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86" y="39"/>
                  <a:pt x="185" y="38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8" y="21"/>
                  <a:pt x="140" y="33"/>
                  <a:pt x="140" y="33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8"/>
                  <a:pt x="116" y="0"/>
                  <a:pt x="11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0" y="28"/>
                  <a:pt x="80" y="28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39" y="21"/>
                  <a:pt x="38" y="2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34" y="66"/>
                  <a:pt x="34" y="66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0" y="90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28" y="125"/>
                  <a:pt x="28" y="125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8"/>
                  <a:pt x="21" y="166"/>
                  <a:pt x="22" y="167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0" y="183"/>
                  <a:pt x="67" y="171"/>
                  <a:pt x="67" y="171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91" y="204"/>
                  <a:pt x="9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17" y="204"/>
                  <a:pt x="128" y="176"/>
                  <a:pt x="128" y="17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1" y="171"/>
                  <a:pt x="169" y="183"/>
                  <a:pt x="170" y="182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7" y="165"/>
                  <a:pt x="174" y="138"/>
                  <a:pt x="174" y="138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208" y="114"/>
                  <a:pt x="208" y="113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179" y="79"/>
                  <a:pt x="179" y="79"/>
                </a:cubicBezTo>
                <a:moveTo>
                  <a:pt x="137" y="102"/>
                </a:moveTo>
                <a:cubicBezTo>
                  <a:pt x="137" y="120"/>
                  <a:pt x="122" y="135"/>
                  <a:pt x="104" y="135"/>
                </a:cubicBezTo>
                <a:cubicBezTo>
                  <a:pt x="85" y="135"/>
                  <a:pt x="70" y="120"/>
                  <a:pt x="70" y="102"/>
                </a:cubicBezTo>
                <a:cubicBezTo>
                  <a:pt x="70" y="84"/>
                  <a:pt x="85" y="69"/>
                  <a:pt x="104" y="69"/>
                </a:cubicBezTo>
                <a:cubicBezTo>
                  <a:pt x="122" y="69"/>
                  <a:pt x="137" y="84"/>
                  <a:pt x="137" y="10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id-ID" sz="2530"/>
          </a:p>
        </p:txBody>
      </p:sp>
      <p:sp>
        <p:nvSpPr>
          <p:cNvPr id="54" name="Title 1"/>
          <p:cNvSpPr txBox="1"/>
          <p:nvPr/>
        </p:nvSpPr>
        <p:spPr>
          <a:xfrm>
            <a:off x="5681215" y="5938962"/>
            <a:ext cx="1268052" cy="383419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65" dirty="0">
                <a:solidFill>
                  <a:schemeClr val="accent2"/>
                </a:solidFill>
                <a:latin typeface="+mn-lt"/>
                <a:ea typeface="Roboto Light" panose="02000000000000000000" pitchFamily="2" charset="0"/>
              </a:rPr>
              <a:t>Get</a:t>
            </a:r>
            <a:r>
              <a:rPr lang="id-ID" sz="1265" dirty="0">
                <a:solidFill>
                  <a:schemeClr val="bg1">
                    <a:lumMod val="65000"/>
                  </a:schemeClr>
                </a:solidFill>
                <a:latin typeface="+mn-lt"/>
                <a:ea typeface="Roboto Light" panose="02000000000000000000" pitchFamily="2" charset="0"/>
              </a:rPr>
              <a:t> Packaged</a:t>
            </a:r>
            <a:endParaRPr lang="en-US" sz="1265" dirty="0">
              <a:solidFill>
                <a:schemeClr val="accent2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5" name="Title 1"/>
          <p:cNvSpPr txBox="1"/>
          <p:nvPr/>
        </p:nvSpPr>
        <p:spPr>
          <a:xfrm>
            <a:off x="8992256" y="6103905"/>
            <a:ext cx="1268052" cy="383419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65" dirty="0">
                <a:solidFill>
                  <a:schemeClr val="accent3"/>
                </a:solidFill>
                <a:latin typeface="+mn-lt"/>
                <a:ea typeface="Roboto Light" panose="02000000000000000000" pitchFamily="2" charset="0"/>
              </a:rPr>
              <a:t>Get</a:t>
            </a:r>
            <a:r>
              <a:rPr lang="id-ID" sz="1265" dirty="0">
                <a:solidFill>
                  <a:schemeClr val="bg1">
                    <a:lumMod val="65000"/>
                  </a:schemeClr>
                </a:solidFill>
                <a:latin typeface="+mn-lt"/>
                <a:ea typeface="Roboto Light" panose="02000000000000000000" pitchFamily="2" charset="0"/>
              </a:rPr>
              <a:t> Packaged</a:t>
            </a:r>
            <a:endParaRPr lang="en-US" sz="1265" dirty="0">
              <a:solidFill>
                <a:schemeClr val="accent2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6" name="Title 1"/>
          <p:cNvSpPr txBox="1"/>
          <p:nvPr/>
        </p:nvSpPr>
        <p:spPr>
          <a:xfrm>
            <a:off x="2550351" y="5798915"/>
            <a:ext cx="1268052" cy="383419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65" dirty="0">
                <a:solidFill>
                  <a:schemeClr val="accent1"/>
                </a:solidFill>
                <a:latin typeface="+mn-lt"/>
                <a:ea typeface="Roboto Light" panose="02000000000000000000" pitchFamily="2" charset="0"/>
              </a:rPr>
              <a:t>Get</a:t>
            </a:r>
            <a:r>
              <a:rPr lang="id-ID" sz="1265" dirty="0">
                <a:solidFill>
                  <a:schemeClr val="bg1">
                    <a:lumMod val="65000"/>
                  </a:schemeClr>
                </a:solidFill>
                <a:latin typeface="+mn-lt"/>
                <a:ea typeface="Roboto Light" panose="02000000000000000000" pitchFamily="2" charset="0"/>
              </a:rPr>
              <a:t> Packaged</a:t>
            </a:r>
            <a:endParaRPr lang="en-US" sz="1265" dirty="0">
              <a:solidFill>
                <a:schemeClr val="accent2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6044547" y="5456221"/>
            <a:ext cx="450331" cy="477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57"/>
          <p:cNvSpPr/>
          <p:nvPr/>
        </p:nvSpPr>
        <p:spPr>
          <a:xfrm rot="16200000">
            <a:off x="9340834" y="5624491"/>
            <a:ext cx="450331" cy="4777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文本框 58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1856" y="6579169"/>
            <a:ext cx="54835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C5028F-8D3B-45CC-A1ED-22F09E87F5E5}" type="slidenum">
              <a:rPr lang="id-ID" sz="1265">
                <a:solidFill>
                  <a:schemeClr val="bg1"/>
                </a:solidFill>
              </a:rPr>
              <a:t>25</a:t>
            </a:fld>
            <a:endParaRPr lang="id-ID" sz="1265" dirty="0">
              <a:solidFill>
                <a:schemeClr val="bg1"/>
              </a:solidFill>
            </a:endParaRPr>
          </a:p>
        </p:txBody>
      </p:sp>
      <p:grpSp>
        <p:nvGrpSpPr>
          <p:cNvPr id="6" name="Group 163"/>
          <p:cNvGrpSpPr>
            <a:grpSpLocks noChangeAspect="1"/>
          </p:cNvGrpSpPr>
          <p:nvPr/>
        </p:nvGrpSpPr>
        <p:grpSpPr bwMode="auto">
          <a:xfrm>
            <a:off x="3785533" y="1541356"/>
            <a:ext cx="5257065" cy="5260413"/>
            <a:chOff x="2270" y="588"/>
            <a:chExt cx="3140" cy="3142"/>
          </a:xfrm>
        </p:grpSpPr>
        <p:sp>
          <p:nvSpPr>
            <p:cNvPr id="7" name="Freeform 164"/>
            <p:cNvSpPr/>
            <p:nvPr/>
          </p:nvSpPr>
          <p:spPr bwMode="auto">
            <a:xfrm>
              <a:off x="4375" y="2778"/>
              <a:ext cx="590" cy="585"/>
            </a:xfrm>
            <a:custGeom>
              <a:avLst/>
              <a:gdLst>
                <a:gd name="T0" fmla="*/ 135 w 249"/>
                <a:gd name="T1" fmla="*/ 111 h 247"/>
                <a:gd name="T2" fmla="*/ 42 w 249"/>
                <a:gd name="T3" fmla="*/ 0 h 247"/>
                <a:gd name="T4" fmla="*/ 13 w 249"/>
                <a:gd name="T5" fmla="*/ 29 h 247"/>
                <a:gd name="T6" fmla="*/ 91 w 249"/>
                <a:gd name="T7" fmla="*/ 155 h 247"/>
                <a:gd name="T8" fmla="*/ 217 w 249"/>
                <a:gd name="T9" fmla="*/ 234 h 247"/>
                <a:gd name="T10" fmla="*/ 249 w 249"/>
                <a:gd name="T11" fmla="*/ 201 h 247"/>
                <a:gd name="T12" fmla="*/ 135 w 249"/>
                <a:gd name="T13" fmla="*/ 11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7">
                  <a:moveTo>
                    <a:pt x="135" y="111"/>
                  </a:moveTo>
                  <a:cubicBezTo>
                    <a:pt x="79" y="55"/>
                    <a:pt x="29" y="13"/>
                    <a:pt x="42" y="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42"/>
                    <a:pt x="35" y="99"/>
                    <a:pt x="91" y="155"/>
                  </a:cubicBezTo>
                  <a:cubicBezTo>
                    <a:pt x="147" y="212"/>
                    <a:pt x="204" y="247"/>
                    <a:pt x="217" y="234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36" y="214"/>
                    <a:pt x="192" y="167"/>
                    <a:pt x="135" y="1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65"/>
            <p:cNvSpPr/>
            <p:nvPr/>
          </p:nvSpPr>
          <p:spPr bwMode="auto">
            <a:xfrm>
              <a:off x="4368" y="2856"/>
              <a:ext cx="511" cy="512"/>
            </a:xfrm>
            <a:custGeom>
              <a:avLst/>
              <a:gdLst>
                <a:gd name="T0" fmla="*/ 97 w 216"/>
                <a:gd name="T1" fmla="*/ 119 h 216"/>
                <a:gd name="T2" fmla="*/ 26 w 216"/>
                <a:gd name="T3" fmla="*/ 14 h 216"/>
                <a:gd name="T4" fmla="*/ 12 w 216"/>
                <a:gd name="T5" fmla="*/ 0 h 216"/>
                <a:gd name="T6" fmla="*/ 91 w 216"/>
                <a:gd name="T7" fmla="*/ 125 h 216"/>
                <a:gd name="T8" fmla="*/ 216 w 216"/>
                <a:gd name="T9" fmla="*/ 204 h 216"/>
                <a:gd name="T10" fmla="*/ 202 w 216"/>
                <a:gd name="T11" fmla="*/ 190 h 216"/>
                <a:gd name="T12" fmla="*/ 97 w 216"/>
                <a:gd name="T13" fmla="*/ 11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119"/>
                  </a:moveTo>
                  <a:cubicBezTo>
                    <a:pt x="49" y="71"/>
                    <a:pt x="18" y="24"/>
                    <a:pt x="26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35" y="69"/>
                    <a:pt x="91" y="125"/>
                  </a:cubicBezTo>
                  <a:cubicBezTo>
                    <a:pt x="147" y="181"/>
                    <a:pt x="202" y="216"/>
                    <a:pt x="216" y="20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192" y="199"/>
                    <a:pt x="145" y="167"/>
                    <a:pt x="97" y="11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66"/>
            <p:cNvSpPr/>
            <p:nvPr/>
          </p:nvSpPr>
          <p:spPr bwMode="auto">
            <a:xfrm>
              <a:off x="3885" y="2934"/>
              <a:ext cx="919" cy="640"/>
            </a:xfrm>
            <a:custGeom>
              <a:avLst/>
              <a:gdLst>
                <a:gd name="T0" fmla="*/ 388 w 388"/>
                <a:gd name="T1" fmla="*/ 78 h 270"/>
                <a:gd name="T2" fmla="*/ 309 w 388"/>
                <a:gd name="T3" fmla="*/ 0 h 270"/>
                <a:gd name="T4" fmla="*/ 82 w 388"/>
                <a:gd name="T5" fmla="*/ 125 h 270"/>
                <a:gd name="T6" fmla="*/ 82 w 388"/>
                <a:gd name="T7" fmla="*/ 107 h 270"/>
                <a:gd name="T8" fmla="*/ 61 w 388"/>
                <a:gd name="T9" fmla="*/ 98 h 270"/>
                <a:gd name="T10" fmla="*/ 12 w 388"/>
                <a:gd name="T11" fmla="*/ 153 h 270"/>
                <a:gd name="T12" fmla="*/ 12 w 388"/>
                <a:gd name="T13" fmla="*/ 202 h 270"/>
                <a:gd name="T14" fmla="*/ 61 w 388"/>
                <a:gd name="T15" fmla="*/ 257 h 270"/>
                <a:gd name="T16" fmla="*/ 82 w 388"/>
                <a:gd name="T17" fmla="*/ 248 h 270"/>
                <a:gd name="T18" fmla="*/ 82 w 388"/>
                <a:gd name="T19" fmla="*/ 238 h 270"/>
                <a:gd name="T20" fmla="*/ 388 w 388"/>
                <a:gd name="T21" fmla="*/ 7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88" y="78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248" y="61"/>
                    <a:pt x="170" y="105"/>
                    <a:pt x="82" y="12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89"/>
                    <a:pt x="73" y="85"/>
                    <a:pt x="61" y="9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0" y="167"/>
                    <a:pt x="0" y="189"/>
                    <a:pt x="12" y="202"/>
                  </a:cubicBezTo>
                  <a:cubicBezTo>
                    <a:pt x="61" y="257"/>
                    <a:pt x="61" y="257"/>
                    <a:pt x="61" y="257"/>
                  </a:cubicBezTo>
                  <a:cubicBezTo>
                    <a:pt x="73" y="270"/>
                    <a:pt x="82" y="266"/>
                    <a:pt x="82" y="248"/>
                  </a:cubicBezTo>
                  <a:cubicBezTo>
                    <a:pt x="82" y="238"/>
                    <a:pt x="82" y="238"/>
                    <a:pt x="82" y="238"/>
                  </a:cubicBezTo>
                  <a:cubicBezTo>
                    <a:pt x="201" y="217"/>
                    <a:pt x="306" y="160"/>
                    <a:pt x="388" y="7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pic>
          <p:nvPicPr>
            <p:cNvPr id="10" name="Picture 1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" y="2926"/>
              <a:ext cx="10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68"/>
            <p:cNvSpPr/>
            <p:nvPr/>
          </p:nvSpPr>
          <p:spPr bwMode="auto">
            <a:xfrm>
              <a:off x="4053" y="3148"/>
              <a:ext cx="109" cy="82"/>
            </a:xfrm>
            <a:custGeom>
              <a:avLst/>
              <a:gdLst>
                <a:gd name="T0" fmla="*/ 4 w 46"/>
                <a:gd name="T1" fmla="*/ 0 h 35"/>
                <a:gd name="T2" fmla="*/ 0 w 46"/>
                <a:gd name="T3" fmla="*/ 1 h 35"/>
                <a:gd name="T4" fmla="*/ 3 w 46"/>
                <a:gd name="T5" fmla="*/ 0 h 35"/>
                <a:gd name="T6" fmla="*/ 11 w 46"/>
                <a:gd name="T7" fmla="*/ 17 h 35"/>
                <a:gd name="T8" fmla="*/ 11 w 46"/>
                <a:gd name="T9" fmla="*/ 35 h 35"/>
                <a:gd name="T10" fmla="*/ 46 w 46"/>
                <a:gd name="T11" fmla="*/ 26 h 35"/>
                <a:gd name="T12" fmla="*/ 12 w 46"/>
                <a:gd name="T13" fmla="*/ 34 h 35"/>
                <a:gd name="T14" fmla="*/ 12 w 46"/>
                <a:gd name="T15" fmla="*/ 16 h 35"/>
                <a:gd name="T16" fmla="*/ 4 w 4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5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1" y="6"/>
                    <a:pt x="11" y="17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23" y="32"/>
                    <a:pt x="35" y="29"/>
                    <a:pt x="46" y="26"/>
                  </a:cubicBezTo>
                  <a:cubicBezTo>
                    <a:pt x="35" y="29"/>
                    <a:pt x="24" y="32"/>
                    <a:pt x="12" y="3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6"/>
                    <a:pt x="9" y="0"/>
                    <a:pt x="4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69"/>
            <p:cNvSpPr/>
            <p:nvPr/>
          </p:nvSpPr>
          <p:spPr bwMode="auto">
            <a:xfrm>
              <a:off x="3890" y="2934"/>
              <a:ext cx="817" cy="455"/>
            </a:xfrm>
            <a:custGeom>
              <a:avLst/>
              <a:gdLst>
                <a:gd name="T0" fmla="*/ 308 w 345"/>
                <a:gd name="T1" fmla="*/ 0 h 192"/>
                <a:gd name="T2" fmla="*/ 115 w 345"/>
                <a:gd name="T3" fmla="*/ 116 h 192"/>
                <a:gd name="T4" fmla="*/ 80 w 345"/>
                <a:gd name="T5" fmla="*/ 125 h 192"/>
                <a:gd name="T6" fmla="*/ 80 w 345"/>
                <a:gd name="T7" fmla="*/ 107 h 192"/>
                <a:gd name="T8" fmla="*/ 72 w 345"/>
                <a:gd name="T9" fmla="*/ 90 h 192"/>
                <a:gd name="T10" fmla="*/ 69 w 345"/>
                <a:gd name="T11" fmla="*/ 91 h 192"/>
                <a:gd name="T12" fmla="*/ 60 w 345"/>
                <a:gd name="T13" fmla="*/ 98 h 192"/>
                <a:gd name="T14" fmla="*/ 11 w 345"/>
                <a:gd name="T15" fmla="*/ 153 h 192"/>
                <a:gd name="T16" fmla="*/ 5 w 345"/>
                <a:gd name="T17" fmla="*/ 192 h 192"/>
                <a:gd name="T18" fmla="*/ 345 w 345"/>
                <a:gd name="T19" fmla="*/ 37 h 192"/>
                <a:gd name="T20" fmla="*/ 308 w 345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192">
                  <a:moveTo>
                    <a:pt x="308" y="0"/>
                  </a:moveTo>
                  <a:cubicBezTo>
                    <a:pt x="255" y="53"/>
                    <a:pt x="189" y="93"/>
                    <a:pt x="115" y="116"/>
                  </a:cubicBezTo>
                  <a:cubicBezTo>
                    <a:pt x="104" y="119"/>
                    <a:pt x="92" y="122"/>
                    <a:pt x="80" y="12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96"/>
                    <a:pt x="77" y="90"/>
                    <a:pt x="72" y="90"/>
                  </a:cubicBezTo>
                  <a:cubicBezTo>
                    <a:pt x="71" y="90"/>
                    <a:pt x="70" y="90"/>
                    <a:pt x="69" y="91"/>
                  </a:cubicBezTo>
                  <a:cubicBezTo>
                    <a:pt x="66" y="92"/>
                    <a:pt x="63" y="94"/>
                    <a:pt x="60" y="98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2" y="163"/>
                    <a:pt x="0" y="179"/>
                    <a:pt x="5" y="192"/>
                  </a:cubicBezTo>
                  <a:cubicBezTo>
                    <a:pt x="138" y="185"/>
                    <a:pt x="257" y="127"/>
                    <a:pt x="345" y="37"/>
                  </a:cubicBezTo>
                  <a:cubicBezTo>
                    <a:pt x="308" y="0"/>
                    <a:pt x="308" y="0"/>
                    <a:pt x="30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70"/>
            <p:cNvSpPr/>
            <p:nvPr/>
          </p:nvSpPr>
          <p:spPr bwMode="auto">
            <a:xfrm>
              <a:off x="2270" y="1992"/>
              <a:ext cx="684" cy="189"/>
            </a:xfrm>
            <a:custGeom>
              <a:avLst/>
              <a:gdLst>
                <a:gd name="T0" fmla="*/ 144 w 289"/>
                <a:gd name="T1" fmla="*/ 63 h 80"/>
                <a:gd name="T2" fmla="*/ 289 w 289"/>
                <a:gd name="T3" fmla="*/ 75 h 80"/>
                <a:gd name="T4" fmla="*/ 289 w 289"/>
                <a:gd name="T5" fmla="*/ 34 h 80"/>
                <a:gd name="T6" fmla="*/ 144 w 289"/>
                <a:gd name="T7" fmla="*/ 0 h 80"/>
                <a:gd name="T8" fmla="*/ 0 w 289"/>
                <a:gd name="T9" fmla="*/ 34 h 80"/>
                <a:gd name="T10" fmla="*/ 0 w 289"/>
                <a:gd name="T11" fmla="*/ 80 h 80"/>
                <a:gd name="T12" fmla="*/ 144 w 289"/>
                <a:gd name="T1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4" y="63"/>
                  </a:moveTo>
                  <a:cubicBezTo>
                    <a:pt x="224" y="63"/>
                    <a:pt x="289" y="56"/>
                    <a:pt x="289" y="75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61"/>
                    <a:pt x="65" y="63"/>
                    <a:pt x="144" y="6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71"/>
            <p:cNvSpPr/>
            <p:nvPr/>
          </p:nvSpPr>
          <p:spPr bwMode="auto">
            <a:xfrm>
              <a:off x="2270" y="1980"/>
              <a:ext cx="684" cy="81"/>
            </a:xfrm>
            <a:custGeom>
              <a:avLst/>
              <a:gdLst>
                <a:gd name="T0" fmla="*/ 145 w 289"/>
                <a:gd name="T1" fmla="*/ 10 h 34"/>
                <a:gd name="T2" fmla="*/ 269 w 289"/>
                <a:gd name="T3" fmla="*/ 34 h 34"/>
                <a:gd name="T4" fmla="*/ 289 w 289"/>
                <a:gd name="T5" fmla="*/ 34 h 34"/>
                <a:gd name="T6" fmla="*/ 145 w 289"/>
                <a:gd name="T7" fmla="*/ 0 h 34"/>
                <a:gd name="T8" fmla="*/ 0 w 289"/>
                <a:gd name="T9" fmla="*/ 34 h 34"/>
                <a:gd name="T10" fmla="*/ 20 w 289"/>
                <a:gd name="T11" fmla="*/ 34 h 34"/>
                <a:gd name="T12" fmla="*/ 145 w 289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4">
                  <a:moveTo>
                    <a:pt x="145" y="10"/>
                  </a:moveTo>
                  <a:cubicBezTo>
                    <a:pt x="213" y="10"/>
                    <a:pt x="268" y="20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8" y="15"/>
                    <a:pt x="224" y="0"/>
                    <a:pt x="145" y="0"/>
                  </a:cubicBezTo>
                  <a:cubicBezTo>
                    <a:pt x="66" y="0"/>
                    <a:pt x="1" y="15"/>
                    <a:pt x="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20"/>
                    <a:pt x="77" y="10"/>
                    <a:pt x="14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72"/>
            <p:cNvSpPr/>
            <p:nvPr/>
          </p:nvSpPr>
          <p:spPr bwMode="auto">
            <a:xfrm>
              <a:off x="2481" y="1308"/>
              <a:ext cx="504" cy="850"/>
            </a:xfrm>
            <a:custGeom>
              <a:avLst/>
              <a:gdLst>
                <a:gd name="T0" fmla="*/ 212 w 213"/>
                <a:gd name="T1" fmla="*/ 113 h 359"/>
                <a:gd name="T2" fmla="*/ 208 w 213"/>
                <a:gd name="T3" fmla="*/ 39 h 359"/>
                <a:gd name="T4" fmla="*/ 173 w 213"/>
                <a:gd name="T5" fmla="*/ 5 h 359"/>
                <a:gd name="T6" fmla="*/ 100 w 213"/>
                <a:gd name="T7" fmla="*/ 1 h 359"/>
                <a:gd name="T8" fmla="*/ 91 w 213"/>
                <a:gd name="T9" fmla="*/ 22 h 359"/>
                <a:gd name="T10" fmla="*/ 102 w 213"/>
                <a:gd name="T11" fmla="*/ 33 h 359"/>
                <a:gd name="T12" fmla="*/ 0 w 213"/>
                <a:gd name="T13" fmla="*/ 359 h 359"/>
                <a:gd name="T14" fmla="*/ 111 w 213"/>
                <a:gd name="T15" fmla="*/ 359 h 359"/>
                <a:gd name="T16" fmla="*/ 182 w 213"/>
                <a:gd name="T17" fmla="*/ 113 h 359"/>
                <a:gd name="T18" fmla="*/ 191 w 213"/>
                <a:gd name="T19" fmla="*/ 122 h 359"/>
                <a:gd name="T20" fmla="*/ 212 w 213"/>
                <a:gd name="T21" fmla="*/ 11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59">
                  <a:moveTo>
                    <a:pt x="212" y="113"/>
                  </a:moveTo>
                  <a:cubicBezTo>
                    <a:pt x="208" y="39"/>
                    <a:pt x="208" y="39"/>
                    <a:pt x="208" y="39"/>
                  </a:cubicBezTo>
                  <a:cubicBezTo>
                    <a:pt x="207" y="21"/>
                    <a:pt x="191" y="6"/>
                    <a:pt x="173" y="5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82" y="0"/>
                    <a:pt x="78" y="9"/>
                    <a:pt x="91" y="22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38" y="126"/>
                    <a:pt x="0" y="238"/>
                    <a:pt x="0" y="359"/>
                  </a:cubicBezTo>
                  <a:cubicBezTo>
                    <a:pt x="111" y="359"/>
                    <a:pt x="111" y="359"/>
                    <a:pt x="111" y="359"/>
                  </a:cubicBezTo>
                  <a:cubicBezTo>
                    <a:pt x="111" y="269"/>
                    <a:pt x="137" y="184"/>
                    <a:pt x="182" y="113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203" y="135"/>
                    <a:pt x="213" y="130"/>
                    <a:pt x="212" y="11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73"/>
            <p:cNvSpPr/>
            <p:nvPr/>
          </p:nvSpPr>
          <p:spPr bwMode="auto">
            <a:xfrm>
              <a:off x="2943" y="1341"/>
              <a:ext cx="42" cy="272"/>
            </a:xfrm>
            <a:custGeom>
              <a:avLst/>
              <a:gdLst>
                <a:gd name="T0" fmla="*/ 1 w 18"/>
                <a:gd name="T1" fmla="*/ 0 h 115"/>
                <a:gd name="T2" fmla="*/ 0 w 18"/>
                <a:gd name="T3" fmla="*/ 0 h 115"/>
                <a:gd name="T4" fmla="*/ 13 w 18"/>
                <a:gd name="T5" fmla="*/ 25 h 115"/>
                <a:gd name="T6" fmla="*/ 17 w 18"/>
                <a:gd name="T7" fmla="*/ 99 h 115"/>
                <a:gd name="T8" fmla="*/ 11 w 18"/>
                <a:gd name="T9" fmla="*/ 115 h 115"/>
                <a:gd name="T10" fmla="*/ 18 w 18"/>
                <a:gd name="T11" fmla="*/ 98 h 115"/>
                <a:gd name="T12" fmla="*/ 14 w 18"/>
                <a:gd name="T13" fmla="*/ 25 h 115"/>
                <a:gd name="T14" fmla="*/ 1 w 18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3" y="25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8"/>
                    <a:pt x="15" y="113"/>
                    <a:pt x="11" y="115"/>
                  </a:cubicBezTo>
                  <a:cubicBezTo>
                    <a:pt x="16" y="114"/>
                    <a:pt x="18" y="108"/>
                    <a:pt x="18" y="9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15"/>
                    <a:pt x="8" y="6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74"/>
            <p:cNvSpPr/>
            <p:nvPr/>
          </p:nvSpPr>
          <p:spPr bwMode="auto">
            <a:xfrm>
              <a:off x="2755" y="1840"/>
              <a:ext cx="36" cy="150"/>
            </a:xfrm>
            <a:custGeom>
              <a:avLst/>
              <a:gdLst>
                <a:gd name="T0" fmla="*/ 15 w 15"/>
                <a:gd name="T1" fmla="*/ 0 h 63"/>
                <a:gd name="T2" fmla="*/ 0 w 15"/>
                <a:gd name="T3" fmla="*/ 63 h 63"/>
                <a:gd name="T4" fmla="*/ 1 w 15"/>
                <a:gd name="T5" fmla="*/ 63 h 63"/>
                <a:gd name="T6" fmla="*/ 15 w 15"/>
                <a:gd name="T7" fmla="*/ 1 h 63"/>
                <a:gd name="T8" fmla="*/ 15 w 1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5" y="0"/>
                  </a:moveTo>
                  <a:cubicBezTo>
                    <a:pt x="9" y="21"/>
                    <a:pt x="4" y="41"/>
                    <a:pt x="0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5" y="42"/>
                    <a:pt x="9" y="2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75"/>
            <p:cNvSpPr/>
            <p:nvPr/>
          </p:nvSpPr>
          <p:spPr bwMode="auto">
            <a:xfrm>
              <a:off x="2791" y="1575"/>
              <a:ext cx="121" cy="268"/>
            </a:xfrm>
            <a:custGeom>
              <a:avLst/>
              <a:gdLst>
                <a:gd name="T0" fmla="*/ 51 w 51"/>
                <a:gd name="T1" fmla="*/ 0 h 113"/>
                <a:gd name="T2" fmla="*/ 0 w 51"/>
                <a:gd name="T3" fmla="*/ 112 h 113"/>
                <a:gd name="T4" fmla="*/ 0 w 51"/>
                <a:gd name="T5" fmla="*/ 113 h 113"/>
                <a:gd name="T6" fmla="*/ 51 w 51"/>
                <a:gd name="T7" fmla="*/ 0 h 113"/>
                <a:gd name="T8" fmla="*/ 51 w 51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3">
                  <a:moveTo>
                    <a:pt x="51" y="0"/>
                  </a:moveTo>
                  <a:cubicBezTo>
                    <a:pt x="29" y="35"/>
                    <a:pt x="12" y="72"/>
                    <a:pt x="0" y="1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2" y="73"/>
                    <a:pt x="29" y="3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76"/>
            <p:cNvSpPr/>
            <p:nvPr/>
          </p:nvSpPr>
          <p:spPr bwMode="auto">
            <a:xfrm>
              <a:off x="2744" y="2139"/>
              <a:ext cx="2" cy="19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0 h 8"/>
                <a:gd name="T4" fmla="*/ 0 w 1"/>
                <a:gd name="T5" fmla="*/ 8 h 8"/>
                <a:gd name="T6" fmla="*/ 1 w 1"/>
                <a:gd name="T7" fmla="*/ 8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3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77"/>
            <p:cNvSpPr/>
            <p:nvPr/>
          </p:nvSpPr>
          <p:spPr bwMode="auto">
            <a:xfrm>
              <a:off x="2744" y="2011"/>
              <a:ext cx="11" cy="128"/>
            </a:xfrm>
            <a:custGeom>
              <a:avLst/>
              <a:gdLst>
                <a:gd name="T0" fmla="*/ 4 w 5"/>
                <a:gd name="T1" fmla="*/ 0 h 54"/>
                <a:gd name="T2" fmla="*/ 0 w 5"/>
                <a:gd name="T3" fmla="*/ 54 h 54"/>
                <a:gd name="T4" fmla="*/ 1 w 5"/>
                <a:gd name="T5" fmla="*/ 54 h 54"/>
                <a:gd name="T6" fmla="*/ 5 w 5"/>
                <a:gd name="T7" fmla="*/ 0 h 54"/>
                <a:gd name="T8" fmla="*/ 4 w 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4">
                  <a:moveTo>
                    <a:pt x="4" y="0"/>
                  </a:moveTo>
                  <a:cubicBezTo>
                    <a:pt x="2" y="17"/>
                    <a:pt x="0" y="35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35"/>
                    <a:pt x="3" y="17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8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78"/>
            <p:cNvSpPr/>
            <p:nvPr/>
          </p:nvSpPr>
          <p:spPr bwMode="auto">
            <a:xfrm>
              <a:off x="2753" y="1990"/>
              <a:ext cx="5" cy="21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9 h 9"/>
                <a:gd name="T4" fmla="*/ 1 w 2"/>
                <a:gd name="T5" fmla="*/ 9 h 9"/>
                <a:gd name="T6" fmla="*/ 2 w 2"/>
                <a:gd name="T7" fmla="*/ 0 h 9"/>
                <a:gd name="T8" fmla="*/ 1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2" y="3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79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79"/>
            <p:cNvSpPr/>
            <p:nvPr/>
          </p:nvSpPr>
          <p:spPr bwMode="auto">
            <a:xfrm>
              <a:off x="2618" y="1341"/>
              <a:ext cx="365" cy="817"/>
            </a:xfrm>
            <a:custGeom>
              <a:avLst/>
              <a:gdLst>
                <a:gd name="T0" fmla="*/ 137 w 154"/>
                <a:gd name="T1" fmla="*/ 0 h 345"/>
                <a:gd name="T2" fmla="*/ 0 w 154"/>
                <a:gd name="T3" fmla="*/ 345 h 345"/>
                <a:gd name="T4" fmla="*/ 53 w 154"/>
                <a:gd name="T5" fmla="*/ 345 h 345"/>
                <a:gd name="T6" fmla="*/ 53 w 154"/>
                <a:gd name="T7" fmla="*/ 337 h 345"/>
                <a:gd name="T8" fmla="*/ 57 w 154"/>
                <a:gd name="T9" fmla="*/ 283 h 345"/>
                <a:gd name="T10" fmla="*/ 58 w 154"/>
                <a:gd name="T11" fmla="*/ 274 h 345"/>
                <a:gd name="T12" fmla="*/ 73 w 154"/>
                <a:gd name="T13" fmla="*/ 211 h 345"/>
                <a:gd name="T14" fmla="*/ 124 w 154"/>
                <a:gd name="T15" fmla="*/ 99 h 345"/>
                <a:gd name="T16" fmla="*/ 124 w 154"/>
                <a:gd name="T17" fmla="*/ 99 h 345"/>
                <a:gd name="T18" fmla="*/ 125 w 154"/>
                <a:gd name="T19" fmla="*/ 99 h 345"/>
                <a:gd name="T20" fmla="*/ 134 w 154"/>
                <a:gd name="T21" fmla="*/ 108 h 345"/>
                <a:gd name="T22" fmla="*/ 146 w 154"/>
                <a:gd name="T23" fmla="*/ 115 h 345"/>
                <a:gd name="T24" fmla="*/ 148 w 154"/>
                <a:gd name="T25" fmla="*/ 115 h 345"/>
                <a:gd name="T26" fmla="*/ 154 w 154"/>
                <a:gd name="T27" fmla="*/ 99 h 345"/>
                <a:gd name="T28" fmla="*/ 150 w 154"/>
                <a:gd name="T29" fmla="*/ 25 h 345"/>
                <a:gd name="T30" fmla="*/ 137 w 154"/>
                <a:gd name="T3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345">
                  <a:moveTo>
                    <a:pt x="137" y="0"/>
                  </a:moveTo>
                  <a:cubicBezTo>
                    <a:pt x="53" y="91"/>
                    <a:pt x="2" y="212"/>
                    <a:pt x="0" y="345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2"/>
                    <a:pt x="53" y="340"/>
                    <a:pt x="53" y="337"/>
                  </a:cubicBezTo>
                  <a:cubicBezTo>
                    <a:pt x="53" y="318"/>
                    <a:pt x="55" y="300"/>
                    <a:pt x="57" y="283"/>
                  </a:cubicBezTo>
                  <a:cubicBezTo>
                    <a:pt x="58" y="280"/>
                    <a:pt x="58" y="277"/>
                    <a:pt x="58" y="274"/>
                  </a:cubicBezTo>
                  <a:cubicBezTo>
                    <a:pt x="62" y="252"/>
                    <a:pt x="67" y="232"/>
                    <a:pt x="73" y="211"/>
                  </a:cubicBezTo>
                  <a:cubicBezTo>
                    <a:pt x="85" y="171"/>
                    <a:pt x="102" y="134"/>
                    <a:pt x="124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4" y="99"/>
                    <a:pt x="125" y="99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8" y="113"/>
                    <a:pt x="143" y="115"/>
                    <a:pt x="146" y="115"/>
                  </a:cubicBezTo>
                  <a:cubicBezTo>
                    <a:pt x="147" y="115"/>
                    <a:pt x="148" y="115"/>
                    <a:pt x="148" y="115"/>
                  </a:cubicBezTo>
                  <a:cubicBezTo>
                    <a:pt x="152" y="113"/>
                    <a:pt x="154" y="108"/>
                    <a:pt x="154" y="99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15"/>
                    <a:pt x="144" y="6"/>
                    <a:pt x="13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80"/>
            <p:cNvSpPr/>
            <p:nvPr/>
          </p:nvSpPr>
          <p:spPr bwMode="auto">
            <a:xfrm>
              <a:off x="2637" y="2693"/>
              <a:ext cx="585" cy="592"/>
            </a:xfrm>
            <a:custGeom>
              <a:avLst/>
              <a:gdLst>
                <a:gd name="T0" fmla="*/ 136 w 247"/>
                <a:gd name="T1" fmla="*/ 136 h 250"/>
                <a:gd name="T2" fmla="*/ 247 w 247"/>
                <a:gd name="T3" fmla="*/ 43 h 250"/>
                <a:gd name="T4" fmla="*/ 217 w 247"/>
                <a:gd name="T5" fmla="*/ 13 h 250"/>
                <a:gd name="T6" fmla="*/ 92 w 247"/>
                <a:gd name="T7" fmla="*/ 92 h 250"/>
                <a:gd name="T8" fmla="*/ 14 w 247"/>
                <a:gd name="T9" fmla="*/ 218 h 250"/>
                <a:gd name="T10" fmla="*/ 46 w 247"/>
                <a:gd name="T11" fmla="*/ 250 h 250"/>
                <a:gd name="T12" fmla="*/ 136 w 247"/>
                <a:gd name="T13" fmla="*/ 13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36" y="136"/>
                  </a:moveTo>
                  <a:cubicBezTo>
                    <a:pt x="192" y="80"/>
                    <a:pt x="233" y="30"/>
                    <a:pt x="247" y="4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8" y="35"/>
                    <a:pt x="92" y="92"/>
                  </a:cubicBezTo>
                  <a:cubicBezTo>
                    <a:pt x="35" y="148"/>
                    <a:pt x="0" y="204"/>
                    <a:pt x="14" y="218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33" y="237"/>
                    <a:pt x="80" y="192"/>
                    <a:pt x="136" y="13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81"/>
            <p:cNvSpPr/>
            <p:nvPr/>
          </p:nvSpPr>
          <p:spPr bwMode="auto">
            <a:xfrm>
              <a:off x="2641" y="2688"/>
              <a:ext cx="512" cy="512"/>
            </a:xfrm>
            <a:custGeom>
              <a:avLst/>
              <a:gdLst>
                <a:gd name="T0" fmla="*/ 97 w 216"/>
                <a:gd name="T1" fmla="*/ 97 h 216"/>
                <a:gd name="T2" fmla="*/ 202 w 216"/>
                <a:gd name="T3" fmla="*/ 26 h 216"/>
                <a:gd name="T4" fmla="*/ 216 w 216"/>
                <a:gd name="T5" fmla="*/ 12 h 216"/>
                <a:gd name="T6" fmla="*/ 91 w 216"/>
                <a:gd name="T7" fmla="*/ 91 h 216"/>
                <a:gd name="T8" fmla="*/ 12 w 216"/>
                <a:gd name="T9" fmla="*/ 216 h 216"/>
                <a:gd name="T10" fmla="*/ 26 w 216"/>
                <a:gd name="T11" fmla="*/ 202 h 216"/>
                <a:gd name="T12" fmla="*/ 97 w 216"/>
                <a:gd name="T13" fmla="*/ 9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97"/>
                  </a:moveTo>
                  <a:cubicBezTo>
                    <a:pt x="145" y="49"/>
                    <a:pt x="192" y="17"/>
                    <a:pt x="202" y="26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2" y="0"/>
                    <a:pt x="146" y="35"/>
                    <a:pt x="91" y="91"/>
                  </a:cubicBezTo>
                  <a:cubicBezTo>
                    <a:pt x="35" y="146"/>
                    <a:pt x="0" y="202"/>
                    <a:pt x="12" y="216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17" y="192"/>
                    <a:pt x="49" y="145"/>
                    <a:pt x="97" y="9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82"/>
            <p:cNvSpPr/>
            <p:nvPr/>
          </p:nvSpPr>
          <p:spPr bwMode="auto">
            <a:xfrm>
              <a:off x="2424" y="2191"/>
              <a:ext cx="644" cy="928"/>
            </a:xfrm>
            <a:custGeom>
              <a:avLst/>
              <a:gdLst>
                <a:gd name="T0" fmla="*/ 272 w 272"/>
                <a:gd name="T1" fmla="*/ 314 h 392"/>
                <a:gd name="T2" fmla="*/ 146 w 272"/>
                <a:gd name="T3" fmla="*/ 83 h 392"/>
                <a:gd name="T4" fmla="*/ 163 w 272"/>
                <a:gd name="T5" fmla="*/ 83 h 392"/>
                <a:gd name="T6" fmla="*/ 171 w 272"/>
                <a:gd name="T7" fmla="*/ 61 h 392"/>
                <a:gd name="T8" fmla="*/ 116 w 272"/>
                <a:gd name="T9" fmla="*/ 12 h 392"/>
                <a:gd name="T10" fmla="*/ 68 w 272"/>
                <a:gd name="T11" fmla="*/ 12 h 392"/>
                <a:gd name="T12" fmla="*/ 13 w 272"/>
                <a:gd name="T13" fmla="*/ 61 h 392"/>
                <a:gd name="T14" fmla="*/ 21 w 272"/>
                <a:gd name="T15" fmla="*/ 83 h 392"/>
                <a:gd name="T16" fmla="*/ 34 w 272"/>
                <a:gd name="T17" fmla="*/ 83 h 392"/>
                <a:gd name="T18" fmla="*/ 193 w 272"/>
                <a:gd name="T19" fmla="*/ 392 h 392"/>
                <a:gd name="T20" fmla="*/ 272 w 272"/>
                <a:gd name="T21" fmla="*/ 31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72" y="314"/>
                  </a:moveTo>
                  <a:cubicBezTo>
                    <a:pt x="210" y="252"/>
                    <a:pt x="165" y="172"/>
                    <a:pt x="146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81" y="83"/>
                    <a:pt x="184" y="73"/>
                    <a:pt x="171" y="61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03" y="0"/>
                    <a:pt x="81" y="0"/>
                    <a:pt x="68" y="1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0" y="73"/>
                    <a:pt x="3" y="83"/>
                    <a:pt x="2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54" y="203"/>
                    <a:pt x="111" y="310"/>
                    <a:pt x="193" y="392"/>
                  </a:cubicBezTo>
                  <a:cubicBezTo>
                    <a:pt x="272" y="314"/>
                    <a:pt x="272" y="314"/>
                    <a:pt x="272" y="314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3"/>
            <p:cNvSpPr/>
            <p:nvPr/>
          </p:nvSpPr>
          <p:spPr bwMode="auto">
            <a:xfrm>
              <a:off x="2616" y="2198"/>
              <a:ext cx="64" cy="9"/>
            </a:xfrm>
            <a:custGeom>
              <a:avLst/>
              <a:gdLst>
                <a:gd name="T0" fmla="*/ 11 w 27"/>
                <a:gd name="T1" fmla="*/ 0 h 4"/>
                <a:gd name="T2" fmla="*/ 0 w 27"/>
                <a:gd name="T3" fmla="*/ 2 h 4"/>
                <a:gd name="T4" fmla="*/ 0 w 27"/>
                <a:gd name="T5" fmla="*/ 2 h 4"/>
                <a:gd name="T6" fmla="*/ 11 w 27"/>
                <a:gd name="T7" fmla="*/ 0 h 4"/>
                <a:gd name="T8" fmla="*/ 27 w 27"/>
                <a:gd name="T9" fmla="*/ 4 h 4"/>
                <a:gd name="T10" fmla="*/ 11 w 2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">
                  <a:moveTo>
                    <a:pt x="11" y="0"/>
                  </a:moveTo>
                  <a:cubicBezTo>
                    <a:pt x="7" y="0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7" y="0"/>
                    <a:pt x="22" y="1"/>
                    <a:pt x="27" y="4"/>
                  </a:cubicBezTo>
                  <a:cubicBezTo>
                    <a:pt x="22" y="1"/>
                    <a:pt x="16" y="0"/>
                    <a:pt x="1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84"/>
            <p:cNvSpPr/>
            <p:nvPr/>
          </p:nvSpPr>
          <p:spPr bwMode="auto">
            <a:xfrm>
              <a:off x="2616" y="2198"/>
              <a:ext cx="450" cy="831"/>
            </a:xfrm>
            <a:custGeom>
              <a:avLst/>
              <a:gdLst>
                <a:gd name="T0" fmla="*/ 11 w 190"/>
                <a:gd name="T1" fmla="*/ 0 h 351"/>
                <a:gd name="T2" fmla="*/ 0 w 190"/>
                <a:gd name="T3" fmla="*/ 2 h 351"/>
                <a:gd name="T4" fmla="*/ 149 w 190"/>
                <a:gd name="T5" fmla="*/ 351 h 351"/>
                <a:gd name="T6" fmla="*/ 190 w 190"/>
                <a:gd name="T7" fmla="*/ 311 h 351"/>
                <a:gd name="T8" fmla="*/ 190 w 190"/>
                <a:gd name="T9" fmla="*/ 311 h 351"/>
                <a:gd name="T10" fmla="*/ 65 w 190"/>
                <a:gd name="T11" fmla="*/ 80 h 351"/>
                <a:gd name="T12" fmla="*/ 81 w 190"/>
                <a:gd name="T13" fmla="*/ 80 h 351"/>
                <a:gd name="T14" fmla="*/ 90 w 190"/>
                <a:gd name="T15" fmla="*/ 58 h 351"/>
                <a:gd name="T16" fmla="*/ 35 w 190"/>
                <a:gd name="T17" fmla="*/ 9 h 351"/>
                <a:gd name="T18" fmla="*/ 27 w 190"/>
                <a:gd name="T19" fmla="*/ 4 h 351"/>
                <a:gd name="T20" fmla="*/ 11 w 190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351"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  <a:cubicBezTo>
                    <a:pt x="3" y="138"/>
                    <a:pt x="60" y="261"/>
                    <a:pt x="149" y="35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28" y="248"/>
                    <a:pt x="84" y="169"/>
                    <a:pt x="65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99" y="80"/>
                    <a:pt x="103" y="70"/>
                    <a:pt x="90" y="5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7"/>
                    <a:pt x="30" y="5"/>
                    <a:pt x="27" y="4"/>
                  </a:cubicBezTo>
                  <a:cubicBezTo>
                    <a:pt x="22" y="1"/>
                    <a:pt x="17" y="0"/>
                    <a:pt x="11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3674" y="3046"/>
              <a:ext cx="187" cy="684"/>
            </a:xfrm>
            <a:custGeom>
              <a:avLst/>
              <a:gdLst>
                <a:gd name="T0" fmla="*/ 62 w 79"/>
                <a:gd name="T1" fmla="*/ 145 h 289"/>
                <a:gd name="T2" fmla="*/ 75 w 79"/>
                <a:gd name="T3" fmla="*/ 0 h 289"/>
                <a:gd name="T4" fmla="*/ 33 w 79"/>
                <a:gd name="T5" fmla="*/ 0 h 289"/>
                <a:gd name="T6" fmla="*/ 0 w 79"/>
                <a:gd name="T7" fmla="*/ 145 h 289"/>
                <a:gd name="T8" fmla="*/ 33 w 79"/>
                <a:gd name="T9" fmla="*/ 289 h 289"/>
                <a:gd name="T10" fmla="*/ 79 w 79"/>
                <a:gd name="T11" fmla="*/ 289 h 289"/>
                <a:gd name="T12" fmla="*/ 62 w 79"/>
                <a:gd name="T1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9">
                  <a:moveTo>
                    <a:pt x="62" y="145"/>
                  </a:moveTo>
                  <a:cubicBezTo>
                    <a:pt x="62" y="65"/>
                    <a:pt x="56" y="0"/>
                    <a:pt x="7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65"/>
                    <a:pt x="0" y="145"/>
                  </a:cubicBezTo>
                  <a:cubicBezTo>
                    <a:pt x="0" y="224"/>
                    <a:pt x="15" y="289"/>
                    <a:pt x="33" y="289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61" y="289"/>
                    <a:pt x="62" y="224"/>
                    <a:pt x="62" y="14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86"/>
            <p:cNvSpPr/>
            <p:nvPr/>
          </p:nvSpPr>
          <p:spPr bwMode="auto">
            <a:xfrm>
              <a:off x="3662" y="3046"/>
              <a:ext cx="79" cy="684"/>
            </a:xfrm>
            <a:custGeom>
              <a:avLst/>
              <a:gdLst>
                <a:gd name="T0" fmla="*/ 9 w 33"/>
                <a:gd name="T1" fmla="*/ 144 h 289"/>
                <a:gd name="T2" fmla="*/ 33 w 33"/>
                <a:gd name="T3" fmla="*/ 20 h 289"/>
                <a:gd name="T4" fmla="*/ 33 w 33"/>
                <a:gd name="T5" fmla="*/ 0 h 289"/>
                <a:gd name="T6" fmla="*/ 0 w 33"/>
                <a:gd name="T7" fmla="*/ 144 h 289"/>
                <a:gd name="T8" fmla="*/ 33 w 33"/>
                <a:gd name="T9" fmla="*/ 289 h 289"/>
                <a:gd name="T10" fmla="*/ 33 w 33"/>
                <a:gd name="T11" fmla="*/ 269 h 289"/>
                <a:gd name="T12" fmla="*/ 9 w 33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9">
                  <a:moveTo>
                    <a:pt x="9" y="144"/>
                  </a:moveTo>
                  <a:cubicBezTo>
                    <a:pt x="9" y="76"/>
                    <a:pt x="20" y="21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1"/>
                    <a:pt x="0" y="65"/>
                    <a:pt x="0" y="144"/>
                  </a:cubicBezTo>
                  <a:cubicBezTo>
                    <a:pt x="0" y="224"/>
                    <a:pt x="15" y="288"/>
                    <a:pt x="33" y="289"/>
                  </a:cubicBezTo>
                  <a:cubicBezTo>
                    <a:pt x="33" y="269"/>
                    <a:pt x="33" y="269"/>
                    <a:pt x="33" y="269"/>
                  </a:cubicBezTo>
                  <a:cubicBezTo>
                    <a:pt x="20" y="268"/>
                    <a:pt x="9" y="213"/>
                    <a:pt x="9" y="14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87"/>
            <p:cNvSpPr/>
            <p:nvPr/>
          </p:nvSpPr>
          <p:spPr bwMode="auto">
            <a:xfrm>
              <a:off x="3821" y="3254"/>
              <a:ext cx="24" cy="135"/>
            </a:xfrm>
            <a:custGeom>
              <a:avLst/>
              <a:gdLst>
                <a:gd name="T0" fmla="*/ 0 w 10"/>
                <a:gd name="T1" fmla="*/ 0 h 57"/>
                <a:gd name="T2" fmla="*/ 0 w 10"/>
                <a:gd name="T3" fmla="*/ 1 h 57"/>
                <a:gd name="T4" fmla="*/ 9 w 10"/>
                <a:gd name="T5" fmla="*/ 1 h 57"/>
                <a:gd name="T6" fmla="*/ 9 w 10"/>
                <a:gd name="T7" fmla="*/ 57 h 57"/>
                <a:gd name="T8" fmla="*/ 10 w 10"/>
                <a:gd name="T9" fmla="*/ 57 h 57"/>
                <a:gd name="T10" fmla="*/ 10 w 10"/>
                <a:gd name="T11" fmla="*/ 0 h 57"/>
                <a:gd name="T12" fmla="*/ 0 w 1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88"/>
            <p:cNvSpPr/>
            <p:nvPr/>
          </p:nvSpPr>
          <p:spPr bwMode="auto">
            <a:xfrm>
              <a:off x="4726" y="2136"/>
              <a:ext cx="684" cy="190"/>
            </a:xfrm>
            <a:custGeom>
              <a:avLst/>
              <a:gdLst>
                <a:gd name="T0" fmla="*/ 145 w 289"/>
                <a:gd name="T1" fmla="*/ 17 h 80"/>
                <a:gd name="T2" fmla="*/ 0 w 289"/>
                <a:gd name="T3" fmla="*/ 5 h 80"/>
                <a:gd name="T4" fmla="*/ 0 w 289"/>
                <a:gd name="T5" fmla="*/ 46 h 80"/>
                <a:gd name="T6" fmla="*/ 145 w 289"/>
                <a:gd name="T7" fmla="*/ 80 h 80"/>
                <a:gd name="T8" fmla="*/ 289 w 289"/>
                <a:gd name="T9" fmla="*/ 46 h 80"/>
                <a:gd name="T10" fmla="*/ 289 w 289"/>
                <a:gd name="T11" fmla="*/ 0 h 80"/>
                <a:gd name="T12" fmla="*/ 145 w 289"/>
                <a:gd name="T13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5" y="17"/>
                  </a:moveTo>
                  <a:cubicBezTo>
                    <a:pt x="65" y="17"/>
                    <a:pt x="0" y="23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5"/>
                    <a:pt x="65" y="80"/>
                    <a:pt x="145" y="80"/>
                  </a:cubicBezTo>
                  <a:cubicBezTo>
                    <a:pt x="224" y="80"/>
                    <a:pt x="289" y="65"/>
                    <a:pt x="289" y="4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17"/>
                    <a:pt x="145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89"/>
            <p:cNvSpPr/>
            <p:nvPr/>
          </p:nvSpPr>
          <p:spPr bwMode="auto">
            <a:xfrm>
              <a:off x="4726" y="2257"/>
              <a:ext cx="684" cy="78"/>
            </a:xfrm>
            <a:custGeom>
              <a:avLst/>
              <a:gdLst>
                <a:gd name="T0" fmla="*/ 144 w 289"/>
                <a:gd name="T1" fmla="*/ 24 h 33"/>
                <a:gd name="T2" fmla="*/ 20 w 289"/>
                <a:gd name="T3" fmla="*/ 0 h 33"/>
                <a:gd name="T4" fmla="*/ 0 w 289"/>
                <a:gd name="T5" fmla="*/ 0 h 33"/>
                <a:gd name="T6" fmla="*/ 144 w 289"/>
                <a:gd name="T7" fmla="*/ 33 h 33"/>
                <a:gd name="T8" fmla="*/ 289 w 289"/>
                <a:gd name="T9" fmla="*/ 0 h 33"/>
                <a:gd name="T10" fmla="*/ 269 w 289"/>
                <a:gd name="T11" fmla="*/ 0 h 33"/>
                <a:gd name="T12" fmla="*/ 144 w 289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3">
                  <a:moveTo>
                    <a:pt x="144" y="24"/>
                  </a:moveTo>
                  <a:cubicBezTo>
                    <a:pt x="76" y="24"/>
                    <a:pt x="21" y="13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65" y="33"/>
                    <a:pt x="144" y="33"/>
                  </a:cubicBezTo>
                  <a:cubicBezTo>
                    <a:pt x="223" y="33"/>
                    <a:pt x="288" y="18"/>
                    <a:pt x="28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13"/>
                    <a:pt x="212" y="24"/>
                    <a:pt x="144" y="2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90"/>
            <p:cNvSpPr/>
            <p:nvPr/>
          </p:nvSpPr>
          <p:spPr bwMode="auto">
            <a:xfrm>
              <a:off x="4697" y="2158"/>
              <a:ext cx="505" cy="852"/>
            </a:xfrm>
            <a:custGeom>
              <a:avLst/>
              <a:gdLst>
                <a:gd name="T0" fmla="*/ 111 w 213"/>
                <a:gd name="T1" fmla="*/ 326 h 360"/>
                <a:gd name="T2" fmla="*/ 213 w 213"/>
                <a:gd name="T3" fmla="*/ 0 h 360"/>
                <a:gd name="T4" fmla="*/ 102 w 213"/>
                <a:gd name="T5" fmla="*/ 0 h 360"/>
                <a:gd name="T6" fmla="*/ 31 w 213"/>
                <a:gd name="T7" fmla="*/ 246 h 360"/>
                <a:gd name="T8" fmla="*/ 22 w 213"/>
                <a:gd name="T9" fmla="*/ 237 h 360"/>
                <a:gd name="T10" fmla="*/ 1 w 213"/>
                <a:gd name="T11" fmla="*/ 247 h 360"/>
                <a:gd name="T12" fmla="*/ 5 w 213"/>
                <a:gd name="T13" fmla="*/ 320 h 360"/>
                <a:gd name="T14" fmla="*/ 40 w 213"/>
                <a:gd name="T15" fmla="*/ 354 h 360"/>
                <a:gd name="T16" fmla="*/ 113 w 213"/>
                <a:gd name="T17" fmla="*/ 359 h 360"/>
                <a:gd name="T18" fmla="*/ 122 w 213"/>
                <a:gd name="T19" fmla="*/ 337 h 360"/>
                <a:gd name="T20" fmla="*/ 111 w 213"/>
                <a:gd name="T21" fmla="*/ 3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60">
                  <a:moveTo>
                    <a:pt x="111" y="326"/>
                  </a:moveTo>
                  <a:cubicBezTo>
                    <a:pt x="175" y="233"/>
                    <a:pt x="213" y="121"/>
                    <a:pt x="21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91"/>
                    <a:pt x="76" y="175"/>
                    <a:pt x="31" y="246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10" y="225"/>
                    <a:pt x="0" y="229"/>
                    <a:pt x="1" y="247"/>
                  </a:cubicBezTo>
                  <a:cubicBezTo>
                    <a:pt x="5" y="320"/>
                    <a:pt x="5" y="320"/>
                    <a:pt x="5" y="320"/>
                  </a:cubicBezTo>
                  <a:cubicBezTo>
                    <a:pt x="6" y="338"/>
                    <a:pt x="22" y="353"/>
                    <a:pt x="40" y="354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31" y="360"/>
                    <a:pt x="135" y="350"/>
                    <a:pt x="122" y="337"/>
                  </a:cubicBezTo>
                  <a:cubicBezTo>
                    <a:pt x="111" y="326"/>
                    <a:pt x="111" y="326"/>
                    <a:pt x="111" y="326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91"/>
            <p:cNvSpPr/>
            <p:nvPr/>
          </p:nvSpPr>
          <p:spPr bwMode="auto">
            <a:xfrm>
              <a:off x="4941" y="2158"/>
              <a:ext cx="111" cy="0"/>
            </a:xfrm>
            <a:custGeom>
              <a:avLst/>
              <a:gdLst>
                <a:gd name="T0" fmla="*/ 47 w 47"/>
                <a:gd name="T1" fmla="*/ 0 w 47"/>
                <a:gd name="T2" fmla="*/ 0 w 47"/>
                <a:gd name="T3" fmla="*/ 47 w 47"/>
                <a:gd name="T4" fmla="*/ 47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DCD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pic>
          <p:nvPicPr>
            <p:cNvPr id="35" name="Picture 1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" y="2693"/>
              <a:ext cx="7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193"/>
            <p:cNvSpPr/>
            <p:nvPr/>
          </p:nvSpPr>
          <p:spPr bwMode="auto">
            <a:xfrm>
              <a:off x="4702" y="2158"/>
              <a:ext cx="350" cy="821"/>
            </a:xfrm>
            <a:custGeom>
              <a:avLst/>
              <a:gdLst>
                <a:gd name="T0" fmla="*/ 148 w 148"/>
                <a:gd name="T1" fmla="*/ 0 h 347"/>
                <a:gd name="T2" fmla="*/ 101 w 148"/>
                <a:gd name="T3" fmla="*/ 0 h 347"/>
                <a:gd name="T4" fmla="*/ 30 w 148"/>
                <a:gd name="T5" fmla="*/ 246 h 347"/>
                <a:gd name="T6" fmla="*/ 30 w 148"/>
                <a:gd name="T7" fmla="*/ 246 h 347"/>
                <a:gd name="T8" fmla="*/ 29 w 148"/>
                <a:gd name="T9" fmla="*/ 246 h 347"/>
                <a:gd name="T10" fmla="*/ 20 w 148"/>
                <a:gd name="T11" fmla="*/ 237 h 347"/>
                <a:gd name="T12" fmla="*/ 7 w 148"/>
                <a:gd name="T13" fmla="*/ 230 h 347"/>
                <a:gd name="T14" fmla="*/ 6 w 148"/>
                <a:gd name="T15" fmla="*/ 230 h 347"/>
                <a:gd name="T16" fmla="*/ 0 w 148"/>
                <a:gd name="T17" fmla="*/ 246 h 347"/>
                <a:gd name="T18" fmla="*/ 4 w 148"/>
                <a:gd name="T19" fmla="*/ 320 h 347"/>
                <a:gd name="T20" fmla="*/ 19 w 148"/>
                <a:gd name="T21" fmla="*/ 347 h 347"/>
                <a:gd name="T22" fmla="*/ 148 w 148"/>
                <a:gd name="T23" fmla="*/ 5 h 347"/>
                <a:gd name="T24" fmla="*/ 148 w 148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347">
                  <a:moveTo>
                    <a:pt x="14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0"/>
                    <a:pt x="75" y="175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29" y="246"/>
                  </a:cubicBezTo>
                  <a:cubicBezTo>
                    <a:pt x="20" y="237"/>
                    <a:pt x="20" y="237"/>
                    <a:pt x="20" y="237"/>
                  </a:cubicBezTo>
                  <a:cubicBezTo>
                    <a:pt x="15" y="232"/>
                    <a:pt x="11" y="230"/>
                    <a:pt x="7" y="230"/>
                  </a:cubicBezTo>
                  <a:cubicBezTo>
                    <a:pt x="6" y="230"/>
                    <a:pt x="6" y="230"/>
                    <a:pt x="6" y="230"/>
                  </a:cubicBezTo>
                  <a:cubicBezTo>
                    <a:pt x="2" y="232"/>
                    <a:pt x="0" y="237"/>
                    <a:pt x="0" y="246"/>
                  </a:cubicBezTo>
                  <a:cubicBezTo>
                    <a:pt x="4" y="320"/>
                    <a:pt x="4" y="320"/>
                    <a:pt x="4" y="320"/>
                  </a:cubicBezTo>
                  <a:cubicBezTo>
                    <a:pt x="5" y="331"/>
                    <a:pt x="11" y="340"/>
                    <a:pt x="19" y="347"/>
                  </a:cubicBezTo>
                  <a:cubicBezTo>
                    <a:pt x="100" y="256"/>
                    <a:pt x="148" y="136"/>
                    <a:pt x="148" y="5"/>
                  </a:cubicBezTo>
                  <a:cubicBezTo>
                    <a:pt x="148" y="3"/>
                    <a:pt x="148" y="2"/>
                    <a:pt x="14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94"/>
            <p:cNvSpPr/>
            <p:nvPr/>
          </p:nvSpPr>
          <p:spPr bwMode="auto">
            <a:xfrm>
              <a:off x="4458" y="1030"/>
              <a:ext cx="585" cy="592"/>
            </a:xfrm>
            <a:custGeom>
              <a:avLst/>
              <a:gdLst>
                <a:gd name="T0" fmla="*/ 111 w 247"/>
                <a:gd name="T1" fmla="*/ 114 h 250"/>
                <a:gd name="T2" fmla="*/ 0 w 247"/>
                <a:gd name="T3" fmla="*/ 208 h 250"/>
                <a:gd name="T4" fmla="*/ 30 w 247"/>
                <a:gd name="T5" fmla="*/ 237 h 250"/>
                <a:gd name="T6" fmla="*/ 155 w 247"/>
                <a:gd name="T7" fmla="*/ 159 h 250"/>
                <a:gd name="T8" fmla="*/ 234 w 247"/>
                <a:gd name="T9" fmla="*/ 33 h 250"/>
                <a:gd name="T10" fmla="*/ 201 w 247"/>
                <a:gd name="T11" fmla="*/ 0 h 250"/>
                <a:gd name="T12" fmla="*/ 111 w 247"/>
                <a:gd name="T13" fmla="*/ 1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11" y="114"/>
                  </a:moveTo>
                  <a:cubicBezTo>
                    <a:pt x="55" y="171"/>
                    <a:pt x="14" y="221"/>
                    <a:pt x="0" y="208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43" y="250"/>
                    <a:pt x="99" y="215"/>
                    <a:pt x="155" y="159"/>
                  </a:cubicBezTo>
                  <a:cubicBezTo>
                    <a:pt x="212" y="102"/>
                    <a:pt x="247" y="46"/>
                    <a:pt x="234" y="3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4" y="13"/>
                    <a:pt x="167" y="58"/>
                    <a:pt x="111" y="1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95"/>
            <p:cNvSpPr/>
            <p:nvPr/>
          </p:nvSpPr>
          <p:spPr bwMode="auto">
            <a:xfrm>
              <a:off x="4536" y="1116"/>
              <a:ext cx="512" cy="514"/>
            </a:xfrm>
            <a:custGeom>
              <a:avLst/>
              <a:gdLst>
                <a:gd name="T0" fmla="*/ 119 w 216"/>
                <a:gd name="T1" fmla="*/ 119 h 217"/>
                <a:gd name="T2" fmla="*/ 14 w 216"/>
                <a:gd name="T3" fmla="*/ 191 h 217"/>
                <a:gd name="T4" fmla="*/ 0 w 216"/>
                <a:gd name="T5" fmla="*/ 205 h 217"/>
                <a:gd name="T6" fmla="*/ 125 w 216"/>
                <a:gd name="T7" fmla="*/ 126 h 217"/>
                <a:gd name="T8" fmla="*/ 204 w 216"/>
                <a:gd name="T9" fmla="*/ 0 h 217"/>
                <a:gd name="T10" fmla="*/ 190 w 216"/>
                <a:gd name="T11" fmla="*/ 14 h 217"/>
                <a:gd name="T12" fmla="*/ 119 w 216"/>
                <a:gd name="T13" fmla="*/ 1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119"/>
                  </a:moveTo>
                  <a:cubicBezTo>
                    <a:pt x="71" y="168"/>
                    <a:pt x="24" y="199"/>
                    <a:pt x="14" y="191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4" y="217"/>
                    <a:pt x="70" y="182"/>
                    <a:pt x="125" y="126"/>
                  </a:cubicBezTo>
                  <a:cubicBezTo>
                    <a:pt x="181" y="70"/>
                    <a:pt x="216" y="14"/>
                    <a:pt x="204" y="0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9" y="25"/>
                    <a:pt x="167" y="71"/>
                    <a:pt x="119" y="11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96"/>
            <p:cNvSpPr/>
            <p:nvPr/>
          </p:nvSpPr>
          <p:spPr bwMode="auto">
            <a:xfrm>
              <a:off x="4614" y="1196"/>
              <a:ext cx="644" cy="929"/>
            </a:xfrm>
            <a:custGeom>
              <a:avLst/>
              <a:gdLst>
                <a:gd name="T0" fmla="*/ 251 w 272"/>
                <a:gd name="T1" fmla="*/ 309 h 392"/>
                <a:gd name="T2" fmla="*/ 238 w 272"/>
                <a:gd name="T3" fmla="*/ 309 h 392"/>
                <a:gd name="T4" fmla="*/ 79 w 272"/>
                <a:gd name="T5" fmla="*/ 0 h 392"/>
                <a:gd name="T6" fmla="*/ 0 w 272"/>
                <a:gd name="T7" fmla="*/ 78 h 392"/>
                <a:gd name="T8" fmla="*/ 126 w 272"/>
                <a:gd name="T9" fmla="*/ 309 h 392"/>
                <a:gd name="T10" fmla="*/ 109 w 272"/>
                <a:gd name="T11" fmla="*/ 309 h 392"/>
                <a:gd name="T12" fmla="*/ 101 w 272"/>
                <a:gd name="T13" fmla="*/ 331 h 392"/>
                <a:gd name="T14" fmla="*/ 156 w 272"/>
                <a:gd name="T15" fmla="*/ 380 h 392"/>
                <a:gd name="T16" fmla="*/ 204 w 272"/>
                <a:gd name="T17" fmla="*/ 380 h 392"/>
                <a:gd name="T18" fmla="*/ 259 w 272"/>
                <a:gd name="T19" fmla="*/ 331 h 392"/>
                <a:gd name="T20" fmla="*/ 251 w 272"/>
                <a:gd name="T21" fmla="*/ 30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51" y="309"/>
                  </a:moveTo>
                  <a:cubicBezTo>
                    <a:pt x="238" y="309"/>
                    <a:pt x="238" y="309"/>
                    <a:pt x="238" y="309"/>
                  </a:cubicBezTo>
                  <a:cubicBezTo>
                    <a:pt x="218" y="190"/>
                    <a:pt x="161" y="82"/>
                    <a:pt x="79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3" y="141"/>
                    <a:pt x="107" y="220"/>
                    <a:pt x="126" y="309"/>
                  </a:cubicBezTo>
                  <a:cubicBezTo>
                    <a:pt x="109" y="309"/>
                    <a:pt x="109" y="309"/>
                    <a:pt x="109" y="309"/>
                  </a:cubicBezTo>
                  <a:cubicBezTo>
                    <a:pt x="91" y="309"/>
                    <a:pt x="88" y="319"/>
                    <a:pt x="101" y="33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69" y="392"/>
                    <a:pt x="191" y="392"/>
                    <a:pt x="204" y="380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72" y="319"/>
                    <a:pt x="269" y="309"/>
                    <a:pt x="251" y="30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97"/>
            <p:cNvSpPr/>
            <p:nvPr/>
          </p:nvSpPr>
          <p:spPr bwMode="auto">
            <a:xfrm>
              <a:off x="4853" y="1928"/>
              <a:ext cx="60" cy="2"/>
            </a:xfrm>
            <a:custGeom>
              <a:avLst/>
              <a:gdLst>
                <a:gd name="T0" fmla="*/ 25 w 25"/>
                <a:gd name="T1" fmla="*/ 0 h 1"/>
                <a:gd name="T2" fmla="*/ 9 w 25"/>
                <a:gd name="T3" fmla="*/ 0 h 1"/>
                <a:gd name="T4" fmla="*/ 0 w 25"/>
                <a:gd name="T5" fmla="*/ 1 h 1"/>
                <a:gd name="T6" fmla="*/ 8 w 25"/>
                <a:gd name="T7" fmla="*/ 0 h 1"/>
                <a:gd name="T8" fmla="*/ 25 w 25"/>
                <a:gd name="T9" fmla="*/ 0 h 1"/>
                <a:gd name="T10" fmla="*/ 25 w 2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">
                  <a:moveTo>
                    <a:pt x="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2" y="1"/>
                    <a:pt x="0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98"/>
            <p:cNvSpPr/>
            <p:nvPr/>
          </p:nvSpPr>
          <p:spPr bwMode="auto">
            <a:xfrm>
              <a:off x="4617" y="1305"/>
              <a:ext cx="435" cy="812"/>
            </a:xfrm>
            <a:custGeom>
              <a:avLst/>
              <a:gdLst>
                <a:gd name="T0" fmla="*/ 32 w 184"/>
                <a:gd name="T1" fmla="*/ 0 h 343"/>
                <a:gd name="T2" fmla="*/ 0 w 184"/>
                <a:gd name="T3" fmla="*/ 32 h 343"/>
                <a:gd name="T4" fmla="*/ 126 w 184"/>
                <a:gd name="T5" fmla="*/ 263 h 343"/>
                <a:gd name="T6" fmla="*/ 125 w 184"/>
                <a:gd name="T7" fmla="*/ 263 h 343"/>
                <a:gd name="T8" fmla="*/ 125 w 184"/>
                <a:gd name="T9" fmla="*/ 263 h 343"/>
                <a:gd name="T10" fmla="*/ 108 w 184"/>
                <a:gd name="T11" fmla="*/ 263 h 343"/>
                <a:gd name="T12" fmla="*/ 100 w 184"/>
                <a:gd name="T13" fmla="*/ 264 h 343"/>
                <a:gd name="T14" fmla="*/ 101 w 184"/>
                <a:gd name="T15" fmla="*/ 285 h 343"/>
                <a:gd name="T16" fmla="*/ 156 w 184"/>
                <a:gd name="T17" fmla="*/ 334 h 343"/>
                <a:gd name="T18" fmla="*/ 180 w 184"/>
                <a:gd name="T19" fmla="*/ 343 h 343"/>
                <a:gd name="T20" fmla="*/ 184 w 184"/>
                <a:gd name="T21" fmla="*/ 342 h 343"/>
                <a:gd name="T22" fmla="*/ 32 w 184"/>
                <a:gd name="T2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43">
                  <a:moveTo>
                    <a:pt x="3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2" y="94"/>
                    <a:pt x="107" y="174"/>
                    <a:pt x="126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5" y="263"/>
                    <a:pt x="102" y="264"/>
                    <a:pt x="100" y="264"/>
                  </a:cubicBezTo>
                  <a:cubicBezTo>
                    <a:pt x="90" y="267"/>
                    <a:pt x="90" y="275"/>
                    <a:pt x="101" y="285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62" y="340"/>
                    <a:pt x="171" y="343"/>
                    <a:pt x="180" y="343"/>
                  </a:cubicBezTo>
                  <a:cubicBezTo>
                    <a:pt x="181" y="343"/>
                    <a:pt x="183" y="343"/>
                    <a:pt x="184" y="342"/>
                  </a:cubicBezTo>
                  <a:cubicBezTo>
                    <a:pt x="178" y="209"/>
                    <a:pt x="121" y="88"/>
                    <a:pt x="32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99"/>
            <p:cNvSpPr/>
            <p:nvPr/>
          </p:nvSpPr>
          <p:spPr bwMode="auto">
            <a:xfrm>
              <a:off x="2715" y="955"/>
              <a:ext cx="590" cy="582"/>
            </a:xfrm>
            <a:custGeom>
              <a:avLst/>
              <a:gdLst>
                <a:gd name="T0" fmla="*/ 114 w 249"/>
                <a:gd name="T1" fmla="*/ 135 h 246"/>
                <a:gd name="T2" fmla="*/ 207 w 249"/>
                <a:gd name="T3" fmla="*/ 246 h 246"/>
                <a:gd name="T4" fmla="*/ 236 w 249"/>
                <a:gd name="T5" fmla="*/ 217 h 246"/>
                <a:gd name="T6" fmla="*/ 158 w 249"/>
                <a:gd name="T7" fmla="*/ 91 h 246"/>
                <a:gd name="T8" fmla="*/ 32 w 249"/>
                <a:gd name="T9" fmla="*/ 13 h 246"/>
                <a:gd name="T10" fmla="*/ 0 w 249"/>
                <a:gd name="T11" fmla="*/ 46 h 246"/>
                <a:gd name="T12" fmla="*/ 114 w 249"/>
                <a:gd name="T13" fmla="*/ 1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6">
                  <a:moveTo>
                    <a:pt x="114" y="135"/>
                  </a:moveTo>
                  <a:cubicBezTo>
                    <a:pt x="170" y="192"/>
                    <a:pt x="220" y="233"/>
                    <a:pt x="207" y="246"/>
                  </a:cubicBezTo>
                  <a:cubicBezTo>
                    <a:pt x="236" y="217"/>
                    <a:pt x="236" y="217"/>
                    <a:pt x="236" y="217"/>
                  </a:cubicBezTo>
                  <a:cubicBezTo>
                    <a:pt x="249" y="204"/>
                    <a:pt x="214" y="148"/>
                    <a:pt x="158" y="91"/>
                  </a:cubicBezTo>
                  <a:cubicBezTo>
                    <a:pt x="102" y="35"/>
                    <a:pt x="45" y="0"/>
                    <a:pt x="32" y="1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32"/>
                    <a:pt x="57" y="79"/>
                    <a:pt x="114" y="1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00"/>
            <p:cNvSpPr/>
            <p:nvPr/>
          </p:nvSpPr>
          <p:spPr bwMode="auto">
            <a:xfrm>
              <a:off x="2800" y="948"/>
              <a:ext cx="512" cy="513"/>
            </a:xfrm>
            <a:custGeom>
              <a:avLst/>
              <a:gdLst>
                <a:gd name="T0" fmla="*/ 119 w 216"/>
                <a:gd name="T1" fmla="*/ 98 h 217"/>
                <a:gd name="T2" fmla="*/ 190 w 216"/>
                <a:gd name="T3" fmla="*/ 203 h 217"/>
                <a:gd name="T4" fmla="*/ 204 w 216"/>
                <a:gd name="T5" fmla="*/ 217 h 217"/>
                <a:gd name="T6" fmla="*/ 125 w 216"/>
                <a:gd name="T7" fmla="*/ 91 h 217"/>
                <a:gd name="T8" fmla="*/ 0 w 216"/>
                <a:gd name="T9" fmla="*/ 12 h 217"/>
                <a:gd name="T10" fmla="*/ 14 w 216"/>
                <a:gd name="T11" fmla="*/ 26 h 217"/>
                <a:gd name="T12" fmla="*/ 119 w 216"/>
                <a:gd name="T13" fmla="*/ 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98"/>
                  </a:moveTo>
                  <a:cubicBezTo>
                    <a:pt x="167" y="146"/>
                    <a:pt x="198" y="193"/>
                    <a:pt x="190" y="203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16" y="203"/>
                    <a:pt x="181" y="147"/>
                    <a:pt x="125" y="91"/>
                  </a:cubicBezTo>
                  <a:cubicBezTo>
                    <a:pt x="69" y="35"/>
                    <a:pt x="14" y="0"/>
                    <a:pt x="0" y="1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4" y="18"/>
                    <a:pt x="71" y="49"/>
                    <a:pt x="119" y="98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201"/>
            <p:cNvSpPr/>
            <p:nvPr/>
          </p:nvSpPr>
          <p:spPr bwMode="auto">
            <a:xfrm>
              <a:off x="2879" y="742"/>
              <a:ext cx="918" cy="639"/>
            </a:xfrm>
            <a:custGeom>
              <a:avLst/>
              <a:gdLst>
                <a:gd name="T0" fmla="*/ 376 w 388"/>
                <a:gd name="T1" fmla="*/ 68 h 270"/>
                <a:gd name="T2" fmla="*/ 327 w 388"/>
                <a:gd name="T3" fmla="*/ 13 h 270"/>
                <a:gd name="T4" fmla="*/ 306 w 388"/>
                <a:gd name="T5" fmla="*/ 22 h 270"/>
                <a:gd name="T6" fmla="*/ 306 w 388"/>
                <a:gd name="T7" fmla="*/ 33 h 270"/>
                <a:gd name="T8" fmla="*/ 0 w 388"/>
                <a:gd name="T9" fmla="*/ 192 h 270"/>
                <a:gd name="T10" fmla="*/ 79 w 388"/>
                <a:gd name="T11" fmla="*/ 270 h 270"/>
                <a:gd name="T12" fmla="*/ 306 w 388"/>
                <a:gd name="T13" fmla="*/ 145 h 270"/>
                <a:gd name="T14" fmla="*/ 306 w 388"/>
                <a:gd name="T15" fmla="*/ 163 h 270"/>
                <a:gd name="T16" fmla="*/ 327 w 388"/>
                <a:gd name="T17" fmla="*/ 172 h 270"/>
                <a:gd name="T18" fmla="*/ 376 w 388"/>
                <a:gd name="T19" fmla="*/ 117 h 270"/>
                <a:gd name="T20" fmla="*/ 376 w 388"/>
                <a:gd name="T21" fmla="*/ 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76" y="68"/>
                  </a:moveTo>
                  <a:cubicBezTo>
                    <a:pt x="327" y="13"/>
                    <a:pt x="327" y="13"/>
                    <a:pt x="327" y="13"/>
                  </a:cubicBezTo>
                  <a:cubicBezTo>
                    <a:pt x="315" y="0"/>
                    <a:pt x="306" y="4"/>
                    <a:pt x="306" y="22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187" y="53"/>
                    <a:pt x="82" y="111"/>
                    <a:pt x="0" y="192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140" y="209"/>
                    <a:pt x="218" y="165"/>
                    <a:pt x="306" y="145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6" y="181"/>
                    <a:pt x="315" y="185"/>
                    <a:pt x="327" y="172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88" y="104"/>
                    <a:pt x="388" y="82"/>
                    <a:pt x="376" y="68"/>
                  </a:cubicBez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202"/>
            <p:cNvSpPr/>
            <p:nvPr/>
          </p:nvSpPr>
          <p:spPr bwMode="auto">
            <a:xfrm>
              <a:off x="3629" y="952"/>
              <a:ext cx="166" cy="213"/>
            </a:xfrm>
            <a:custGeom>
              <a:avLst/>
              <a:gdLst>
                <a:gd name="T0" fmla="*/ 69 w 70"/>
                <a:gd name="T1" fmla="*/ 0 h 90"/>
                <a:gd name="T2" fmla="*/ 68 w 70"/>
                <a:gd name="T3" fmla="*/ 0 h 90"/>
                <a:gd name="T4" fmla="*/ 59 w 70"/>
                <a:gd name="T5" fmla="*/ 28 h 90"/>
                <a:gd name="T6" fmla="*/ 10 w 70"/>
                <a:gd name="T7" fmla="*/ 83 h 90"/>
                <a:gd name="T8" fmla="*/ 0 w 70"/>
                <a:gd name="T9" fmla="*/ 90 h 90"/>
                <a:gd name="T10" fmla="*/ 11 w 70"/>
                <a:gd name="T11" fmla="*/ 82 h 90"/>
                <a:gd name="T12" fmla="*/ 60 w 70"/>
                <a:gd name="T13" fmla="*/ 28 h 90"/>
                <a:gd name="T14" fmla="*/ 69 w 70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90">
                  <a:moveTo>
                    <a:pt x="69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9" y="10"/>
                    <a:pt x="66" y="20"/>
                    <a:pt x="59" y="28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7" y="87"/>
                    <a:pt x="3" y="89"/>
                    <a:pt x="0" y="90"/>
                  </a:cubicBezTo>
                  <a:cubicBezTo>
                    <a:pt x="4" y="89"/>
                    <a:pt x="7" y="87"/>
                    <a:pt x="11" y="8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7" y="20"/>
                    <a:pt x="70" y="10"/>
                    <a:pt x="69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203"/>
            <p:cNvSpPr/>
            <p:nvPr/>
          </p:nvSpPr>
          <p:spPr bwMode="auto">
            <a:xfrm>
              <a:off x="3194" y="1189"/>
              <a:ext cx="127" cy="83"/>
            </a:xfrm>
            <a:custGeom>
              <a:avLst/>
              <a:gdLst>
                <a:gd name="T0" fmla="*/ 54 w 54"/>
                <a:gd name="T1" fmla="*/ 0 h 35"/>
                <a:gd name="T2" fmla="*/ 0 w 54"/>
                <a:gd name="T3" fmla="*/ 35 h 35"/>
                <a:gd name="T4" fmla="*/ 0 w 54"/>
                <a:gd name="T5" fmla="*/ 35 h 35"/>
                <a:gd name="T6" fmla="*/ 54 w 54"/>
                <a:gd name="T7" fmla="*/ 1 h 35"/>
                <a:gd name="T8" fmla="*/ 54 w 5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5">
                  <a:moveTo>
                    <a:pt x="54" y="0"/>
                  </a:moveTo>
                  <a:cubicBezTo>
                    <a:pt x="35" y="11"/>
                    <a:pt x="17" y="2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7" y="22"/>
                    <a:pt x="35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204"/>
            <p:cNvSpPr/>
            <p:nvPr/>
          </p:nvSpPr>
          <p:spPr bwMode="auto">
            <a:xfrm>
              <a:off x="3321" y="1109"/>
              <a:ext cx="199" cy="82"/>
            </a:xfrm>
            <a:custGeom>
              <a:avLst/>
              <a:gdLst>
                <a:gd name="T0" fmla="*/ 84 w 84"/>
                <a:gd name="T1" fmla="*/ 0 h 35"/>
                <a:gd name="T2" fmla="*/ 0 w 84"/>
                <a:gd name="T3" fmla="*/ 34 h 35"/>
                <a:gd name="T4" fmla="*/ 0 w 84"/>
                <a:gd name="T5" fmla="*/ 35 h 35"/>
                <a:gd name="T6" fmla="*/ 84 w 8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5">
                  <a:moveTo>
                    <a:pt x="84" y="0"/>
                  </a:moveTo>
                  <a:cubicBezTo>
                    <a:pt x="55" y="8"/>
                    <a:pt x="27" y="2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" y="20"/>
                    <a:pt x="55" y="9"/>
                    <a:pt x="84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205"/>
            <p:cNvSpPr/>
            <p:nvPr/>
          </p:nvSpPr>
          <p:spPr bwMode="auto">
            <a:xfrm>
              <a:off x="3066" y="1367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1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06"/>
            <p:cNvSpPr/>
            <p:nvPr/>
          </p:nvSpPr>
          <p:spPr bwMode="auto">
            <a:xfrm>
              <a:off x="3080" y="1284"/>
              <a:ext cx="97" cy="85"/>
            </a:xfrm>
            <a:custGeom>
              <a:avLst/>
              <a:gdLst>
                <a:gd name="T0" fmla="*/ 41 w 41"/>
                <a:gd name="T1" fmla="*/ 0 h 36"/>
                <a:gd name="T2" fmla="*/ 0 w 41"/>
                <a:gd name="T3" fmla="*/ 35 h 36"/>
                <a:gd name="T4" fmla="*/ 0 w 41"/>
                <a:gd name="T5" fmla="*/ 36 h 36"/>
                <a:gd name="T6" fmla="*/ 41 w 41"/>
                <a:gd name="T7" fmla="*/ 0 h 36"/>
                <a:gd name="T8" fmla="*/ 41 w 4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0"/>
                  </a:moveTo>
                  <a:cubicBezTo>
                    <a:pt x="26" y="11"/>
                    <a:pt x="13" y="23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23"/>
                    <a:pt x="27" y="1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43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07"/>
            <p:cNvSpPr/>
            <p:nvPr/>
          </p:nvSpPr>
          <p:spPr bwMode="auto">
            <a:xfrm>
              <a:off x="3177" y="1272"/>
              <a:ext cx="17" cy="12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7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A7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08"/>
            <p:cNvSpPr/>
            <p:nvPr/>
          </p:nvSpPr>
          <p:spPr bwMode="auto">
            <a:xfrm>
              <a:off x="2985" y="952"/>
              <a:ext cx="808" cy="429"/>
            </a:xfrm>
            <a:custGeom>
              <a:avLst/>
              <a:gdLst>
                <a:gd name="T0" fmla="*/ 340 w 341"/>
                <a:gd name="T1" fmla="*/ 0 h 181"/>
                <a:gd name="T2" fmla="*/ 0 w 341"/>
                <a:gd name="T3" fmla="*/ 146 h 181"/>
                <a:gd name="T4" fmla="*/ 34 w 341"/>
                <a:gd name="T5" fmla="*/ 181 h 181"/>
                <a:gd name="T6" fmla="*/ 40 w 341"/>
                <a:gd name="T7" fmla="*/ 175 h 181"/>
                <a:gd name="T8" fmla="*/ 81 w 341"/>
                <a:gd name="T9" fmla="*/ 140 h 181"/>
                <a:gd name="T10" fmla="*/ 88 w 341"/>
                <a:gd name="T11" fmla="*/ 135 h 181"/>
                <a:gd name="T12" fmla="*/ 142 w 341"/>
                <a:gd name="T13" fmla="*/ 100 h 181"/>
                <a:gd name="T14" fmla="*/ 226 w 341"/>
                <a:gd name="T15" fmla="*/ 66 h 181"/>
                <a:gd name="T16" fmla="*/ 262 w 341"/>
                <a:gd name="T17" fmla="*/ 56 h 181"/>
                <a:gd name="T18" fmla="*/ 262 w 341"/>
                <a:gd name="T19" fmla="*/ 74 h 181"/>
                <a:gd name="T20" fmla="*/ 270 w 341"/>
                <a:gd name="T21" fmla="*/ 91 h 181"/>
                <a:gd name="T22" fmla="*/ 272 w 341"/>
                <a:gd name="T23" fmla="*/ 90 h 181"/>
                <a:gd name="T24" fmla="*/ 282 w 341"/>
                <a:gd name="T25" fmla="*/ 83 h 181"/>
                <a:gd name="T26" fmla="*/ 331 w 341"/>
                <a:gd name="T27" fmla="*/ 28 h 181"/>
                <a:gd name="T28" fmla="*/ 340 w 341"/>
                <a:gd name="T2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81">
                  <a:moveTo>
                    <a:pt x="340" y="0"/>
                  </a:moveTo>
                  <a:cubicBezTo>
                    <a:pt x="208" y="5"/>
                    <a:pt x="88" y="60"/>
                    <a:pt x="0" y="146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6" y="179"/>
                    <a:pt x="38" y="177"/>
                    <a:pt x="40" y="175"/>
                  </a:cubicBezTo>
                  <a:cubicBezTo>
                    <a:pt x="53" y="163"/>
                    <a:pt x="66" y="151"/>
                    <a:pt x="81" y="140"/>
                  </a:cubicBezTo>
                  <a:cubicBezTo>
                    <a:pt x="83" y="138"/>
                    <a:pt x="86" y="136"/>
                    <a:pt x="88" y="135"/>
                  </a:cubicBezTo>
                  <a:cubicBezTo>
                    <a:pt x="105" y="122"/>
                    <a:pt x="123" y="111"/>
                    <a:pt x="142" y="100"/>
                  </a:cubicBezTo>
                  <a:cubicBezTo>
                    <a:pt x="169" y="86"/>
                    <a:pt x="197" y="74"/>
                    <a:pt x="226" y="66"/>
                  </a:cubicBezTo>
                  <a:cubicBezTo>
                    <a:pt x="238" y="62"/>
                    <a:pt x="249" y="59"/>
                    <a:pt x="262" y="56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85"/>
                    <a:pt x="265" y="91"/>
                    <a:pt x="270" y="91"/>
                  </a:cubicBezTo>
                  <a:cubicBezTo>
                    <a:pt x="271" y="91"/>
                    <a:pt x="272" y="90"/>
                    <a:pt x="272" y="90"/>
                  </a:cubicBezTo>
                  <a:cubicBezTo>
                    <a:pt x="275" y="89"/>
                    <a:pt x="279" y="87"/>
                    <a:pt x="282" y="83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8" y="20"/>
                    <a:pt x="341" y="10"/>
                    <a:pt x="3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09"/>
            <p:cNvSpPr/>
            <p:nvPr/>
          </p:nvSpPr>
          <p:spPr bwMode="auto">
            <a:xfrm>
              <a:off x="3819" y="588"/>
              <a:ext cx="187" cy="682"/>
            </a:xfrm>
            <a:custGeom>
              <a:avLst/>
              <a:gdLst>
                <a:gd name="T0" fmla="*/ 17 w 79"/>
                <a:gd name="T1" fmla="*/ 144 h 288"/>
                <a:gd name="T2" fmla="*/ 4 w 79"/>
                <a:gd name="T3" fmla="*/ 288 h 288"/>
                <a:gd name="T4" fmla="*/ 46 w 79"/>
                <a:gd name="T5" fmla="*/ 288 h 288"/>
                <a:gd name="T6" fmla="*/ 79 w 79"/>
                <a:gd name="T7" fmla="*/ 144 h 288"/>
                <a:gd name="T8" fmla="*/ 46 w 79"/>
                <a:gd name="T9" fmla="*/ 0 h 288"/>
                <a:gd name="T10" fmla="*/ 0 w 79"/>
                <a:gd name="T11" fmla="*/ 0 h 288"/>
                <a:gd name="T12" fmla="*/ 17 w 79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8">
                  <a:moveTo>
                    <a:pt x="17" y="144"/>
                  </a:moveTo>
                  <a:cubicBezTo>
                    <a:pt x="17" y="224"/>
                    <a:pt x="23" y="288"/>
                    <a:pt x="4" y="288"/>
                  </a:cubicBezTo>
                  <a:cubicBezTo>
                    <a:pt x="46" y="288"/>
                    <a:pt x="46" y="288"/>
                    <a:pt x="46" y="288"/>
                  </a:cubicBezTo>
                  <a:cubicBezTo>
                    <a:pt x="64" y="288"/>
                    <a:pt x="79" y="224"/>
                    <a:pt x="79" y="144"/>
                  </a:cubicBezTo>
                  <a:cubicBezTo>
                    <a:pt x="79" y="64"/>
                    <a:pt x="64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7" y="64"/>
                    <a:pt x="17" y="14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10"/>
            <p:cNvSpPr/>
            <p:nvPr/>
          </p:nvSpPr>
          <p:spPr bwMode="auto">
            <a:xfrm>
              <a:off x="3939" y="588"/>
              <a:ext cx="79" cy="682"/>
            </a:xfrm>
            <a:custGeom>
              <a:avLst/>
              <a:gdLst>
                <a:gd name="T0" fmla="*/ 24 w 33"/>
                <a:gd name="T1" fmla="*/ 144 h 288"/>
                <a:gd name="T2" fmla="*/ 0 w 33"/>
                <a:gd name="T3" fmla="*/ 269 h 288"/>
                <a:gd name="T4" fmla="*/ 0 w 33"/>
                <a:gd name="T5" fmla="*/ 288 h 288"/>
                <a:gd name="T6" fmla="*/ 33 w 33"/>
                <a:gd name="T7" fmla="*/ 144 h 288"/>
                <a:gd name="T8" fmla="*/ 0 w 33"/>
                <a:gd name="T9" fmla="*/ 0 h 288"/>
                <a:gd name="T10" fmla="*/ 0 w 33"/>
                <a:gd name="T11" fmla="*/ 19 h 288"/>
                <a:gd name="T12" fmla="*/ 24 w 33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8">
                  <a:moveTo>
                    <a:pt x="24" y="144"/>
                  </a:moveTo>
                  <a:cubicBezTo>
                    <a:pt x="24" y="212"/>
                    <a:pt x="13" y="267"/>
                    <a:pt x="0" y="269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8" y="287"/>
                    <a:pt x="33" y="223"/>
                    <a:pt x="33" y="144"/>
                  </a:cubicBezTo>
                  <a:cubicBezTo>
                    <a:pt x="33" y="65"/>
                    <a:pt x="18" y="1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0"/>
                    <a:pt x="24" y="76"/>
                    <a:pt x="24" y="14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11"/>
            <p:cNvSpPr/>
            <p:nvPr/>
          </p:nvSpPr>
          <p:spPr bwMode="auto">
            <a:xfrm>
              <a:off x="3840" y="798"/>
              <a:ext cx="874" cy="517"/>
            </a:xfrm>
            <a:custGeom>
              <a:avLst/>
              <a:gdLst>
                <a:gd name="T0" fmla="*/ 346 w 369"/>
                <a:gd name="T1" fmla="*/ 96 h 218"/>
                <a:gd name="T2" fmla="*/ 335 w 369"/>
                <a:gd name="T3" fmla="*/ 108 h 218"/>
                <a:gd name="T4" fmla="*/ 0 w 369"/>
                <a:gd name="T5" fmla="*/ 0 h 218"/>
                <a:gd name="T6" fmla="*/ 0 w 369"/>
                <a:gd name="T7" fmla="*/ 110 h 218"/>
                <a:gd name="T8" fmla="*/ 255 w 369"/>
                <a:gd name="T9" fmla="*/ 187 h 218"/>
                <a:gd name="T10" fmla="*/ 246 w 369"/>
                <a:gd name="T11" fmla="*/ 196 h 218"/>
                <a:gd name="T12" fmla="*/ 256 w 369"/>
                <a:gd name="T13" fmla="*/ 217 h 218"/>
                <a:gd name="T14" fmla="*/ 329 w 369"/>
                <a:gd name="T15" fmla="*/ 213 h 218"/>
                <a:gd name="T16" fmla="*/ 363 w 369"/>
                <a:gd name="T17" fmla="*/ 178 h 218"/>
                <a:gd name="T18" fmla="*/ 368 w 369"/>
                <a:gd name="T19" fmla="*/ 105 h 218"/>
                <a:gd name="T20" fmla="*/ 346 w 369"/>
                <a:gd name="T2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218">
                  <a:moveTo>
                    <a:pt x="346" y="96"/>
                  </a:moveTo>
                  <a:cubicBezTo>
                    <a:pt x="335" y="108"/>
                    <a:pt x="335" y="108"/>
                    <a:pt x="335" y="108"/>
                  </a:cubicBezTo>
                  <a:cubicBezTo>
                    <a:pt x="240" y="40"/>
                    <a:pt x="125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4" y="111"/>
                    <a:pt x="182" y="139"/>
                    <a:pt x="255" y="187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34" y="208"/>
                    <a:pt x="238" y="218"/>
                    <a:pt x="256" y="217"/>
                  </a:cubicBezTo>
                  <a:cubicBezTo>
                    <a:pt x="329" y="213"/>
                    <a:pt x="329" y="213"/>
                    <a:pt x="329" y="213"/>
                  </a:cubicBezTo>
                  <a:cubicBezTo>
                    <a:pt x="347" y="212"/>
                    <a:pt x="362" y="196"/>
                    <a:pt x="363" y="178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9" y="87"/>
                    <a:pt x="359" y="83"/>
                    <a:pt x="346" y="9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212"/>
            <p:cNvSpPr/>
            <p:nvPr/>
          </p:nvSpPr>
          <p:spPr bwMode="auto">
            <a:xfrm>
              <a:off x="4640" y="1281"/>
              <a:ext cx="31" cy="17"/>
            </a:xfrm>
            <a:custGeom>
              <a:avLst/>
              <a:gdLst>
                <a:gd name="T0" fmla="*/ 12 w 13"/>
                <a:gd name="T1" fmla="*/ 0 h 7"/>
                <a:gd name="T2" fmla="*/ 0 w 13"/>
                <a:gd name="T3" fmla="*/ 7 h 7"/>
                <a:gd name="T4" fmla="*/ 13 w 13"/>
                <a:gd name="T5" fmla="*/ 0 h 7"/>
                <a:gd name="T6" fmla="*/ 12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9" y="3"/>
                    <a:pt x="4" y="6"/>
                    <a:pt x="0" y="7"/>
                  </a:cubicBezTo>
                  <a:cubicBezTo>
                    <a:pt x="4" y="6"/>
                    <a:pt x="9" y="3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4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213"/>
            <p:cNvSpPr/>
            <p:nvPr/>
          </p:nvSpPr>
          <p:spPr bwMode="auto">
            <a:xfrm>
              <a:off x="3842" y="950"/>
              <a:ext cx="827" cy="362"/>
            </a:xfrm>
            <a:custGeom>
              <a:avLst/>
              <a:gdLst>
                <a:gd name="T0" fmla="*/ 0 w 349"/>
                <a:gd name="T1" fmla="*/ 0 h 153"/>
                <a:gd name="T2" fmla="*/ 0 w 349"/>
                <a:gd name="T3" fmla="*/ 46 h 153"/>
                <a:gd name="T4" fmla="*/ 255 w 349"/>
                <a:gd name="T5" fmla="*/ 123 h 153"/>
                <a:gd name="T6" fmla="*/ 246 w 349"/>
                <a:gd name="T7" fmla="*/ 132 h 153"/>
                <a:gd name="T8" fmla="*/ 253 w 349"/>
                <a:gd name="T9" fmla="*/ 153 h 153"/>
                <a:gd name="T10" fmla="*/ 256 w 349"/>
                <a:gd name="T11" fmla="*/ 153 h 153"/>
                <a:gd name="T12" fmla="*/ 329 w 349"/>
                <a:gd name="T13" fmla="*/ 149 h 153"/>
                <a:gd name="T14" fmla="*/ 337 w 349"/>
                <a:gd name="T15" fmla="*/ 147 h 153"/>
                <a:gd name="T16" fmla="*/ 349 w 349"/>
                <a:gd name="T17" fmla="*/ 140 h 153"/>
                <a:gd name="T18" fmla="*/ 0 w 349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153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94" y="46"/>
                    <a:pt x="182" y="74"/>
                    <a:pt x="255" y="12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4" y="144"/>
                    <a:pt x="237" y="153"/>
                    <a:pt x="253" y="153"/>
                  </a:cubicBezTo>
                  <a:cubicBezTo>
                    <a:pt x="254" y="153"/>
                    <a:pt x="255" y="153"/>
                    <a:pt x="256" y="153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32" y="148"/>
                    <a:pt x="334" y="148"/>
                    <a:pt x="337" y="147"/>
                  </a:cubicBezTo>
                  <a:cubicBezTo>
                    <a:pt x="341" y="146"/>
                    <a:pt x="346" y="143"/>
                    <a:pt x="349" y="140"/>
                  </a:cubicBezTo>
                  <a:cubicBezTo>
                    <a:pt x="258" y="54"/>
                    <a:pt x="135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14"/>
            <p:cNvSpPr/>
            <p:nvPr/>
          </p:nvSpPr>
          <p:spPr bwMode="auto">
            <a:xfrm>
              <a:off x="3710" y="588"/>
              <a:ext cx="229" cy="682"/>
            </a:xfrm>
            <a:custGeom>
              <a:avLst/>
              <a:gdLst>
                <a:gd name="T0" fmla="*/ 63 w 97"/>
                <a:gd name="T1" fmla="*/ 144 h 288"/>
                <a:gd name="T2" fmla="*/ 97 w 97"/>
                <a:gd name="T3" fmla="*/ 0 h 288"/>
                <a:gd name="T4" fmla="*/ 34 w 97"/>
                <a:gd name="T5" fmla="*/ 0 h 288"/>
                <a:gd name="T6" fmla="*/ 0 w 97"/>
                <a:gd name="T7" fmla="*/ 144 h 288"/>
                <a:gd name="T8" fmla="*/ 34 w 97"/>
                <a:gd name="T9" fmla="*/ 288 h 288"/>
                <a:gd name="T10" fmla="*/ 97 w 97"/>
                <a:gd name="T11" fmla="*/ 288 h 288"/>
                <a:gd name="T12" fmla="*/ 63 w 97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8">
                  <a:moveTo>
                    <a:pt x="63" y="144"/>
                  </a:moveTo>
                  <a:cubicBezTo>
                    <a:pt x="63" y="64"/>
                    <a:pt x="78" y="0"/>
                    <a:pt x="9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64"/>
                    <a:pt x="0" y="144"/>
                  </a:cubicBezTo>
                  <a:cubicBezTo>
                    <a:pt x="0" y="224"/>
                    <a:pt x="15" y="288"/>
                    <a:pt x="34" y="288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78" y="288"/>
                    <a:pt x="63" y="224"/>
                    <a:pt x="63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215"/>
            <p:cNvSpPr/>
            <p:nvPr/>
          </p:nvSpPr>
          <p:spPr bwMode="auto">
            <a:xfrm>
              <a:off x="3857" y="588"/>
              <a:ext cx="82" cy="682"/>
            </a:xfrm>
            <a:custGeom>
              <a:avLst/>
              <a:gdLst>
                <a:gd name="T0" fmla="*/ 35 w 35"/>
                <a:gd name="T1" fmla="*/ 269 h 288"/>
                <a:gd name="T2" fmla="*/ 34 w 35"/>
                <a:gd name="T3" fmla="*/ 269 h 288"/>
                <a:gd name="T4" fmla="*/ 10 w 35"/>
                <a:gd name="T5" fmla="*/ 144 h 288"/>
                <a:gd name="T6" fmla="*/ 34 w 35"/>
                <a:gd name="T7" fmla="*/ 19 h 288"/>
                <a:gd name="T8" fmla="*/ 35 w 35"/>
                <a:gd name="T9" fmla="*/ 19 h 288"/>
                <a:gd name="T10" fmla="*/ 35 w 35"/>
                <a:gd name="T11" fmla="*/ 0 h 288"/>
                <a:gd name="T12" fmla="*/ 34 w 35"/>
                <a:gd name="T13" fmla="*/ 0 h 288"/>
                <a:gd name="T14" fmla="*/ 0 w 35"/>
                <a:gd name="T15" fmla="*/ 144 h 288"/>
                <a:gd name="T16" fmla="*/ 34 w 35"/>
                <a:gd name="T17" fmla="*/ 288 h 288"/>
                <a:gd name="T18" fmla="*/ 35 w 35"/>
                <a:gd name="T19" fmla="*/ 288 h 288"/>
                <a:gd name="T20" fmla="*/ 35 w 35"/>
                <a:gd name="T21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8">
                  <a:moveTo>
                    <a:pt x="35" y="269"/>
                  </a:moveTo>
                  <a:cubicBezTo>
                    <a:pt x="34" y="269"/>
                    <a:pt x="34" y="269"/>
                    <a:pt x="34" y="269"/>
                  </a:cubicBezTo>
                  <a:cubicBezTo>
                    <a:pt x="21" y="269"/>
                    <a:pt x="10" y="213"/>
                    <a:pt x="10" y="144"/>
                  </a:cubicBezTo>
                  <a:cubicBezTo>
                    <a:pt x="10" y="75"/>
                    <a:pt x="21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64"/>
                    <a:pt x="0" y="144"/>
                  </a:cubicBezTo>
                  <a:cubicBezTo>
                    <a:pt x="0" y="224"/>
                    <a:pt x="16" y="288"/>
                    <a:pt x="34" y="288"/>
                  </a:cubicBezTo>
                  <a:cubicBezTo>
                    <a:pt x="35" y="288"/>
                    <a:pt x="35" y="288"/>
                    <a:pt x="35" y="288"/>
                  </a:cubicBezTo>
                  <a:lnTo>
                    <a:pt x="35" y="2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216"/>
            <p:cNvSpPr/>
            <p:nvPr/>
          </p:nvSpPr>
          <p:spPr bwMode="auto">
            <a:xfrm>
              <a:off x="2663" y="976"/>
              <a:ext cx="620" cy="620"/>
            </a:xfrm>
            <a:custGeom>
              <a:avLst/>
              <a:gdLst>
                <a:gd name="T0" fmla="*/ 136 w 262"/>
                <a:gd name="T1" fmla="*/ 126 h 262"/>
                <a:gd name="T2" fmla="*/ 58 w 262"/>
                <a:gd name="T3" fmla="*/ 0 h 262"/>
                <a:gd name="T4" fmla="*/ 14 w 262"/>
                <a:gd name="T5" fmla="*/ 45 h 262"/>
                <a:gd name="T6" fmla="*/ 92 w 262"/>
                <a:gd name="T7" fmla="*/ 171 h 262"/>
                <a:gd name="T8" fmla="*/ 217 w 262"/>
                <a:gd name="T9" fmla="*/ 249 h 262"/>
                <a:gd name="T10" fmla="*/ 262 w 262"/>
                <a:gd name="T11" fmla="*/ 205 h 262"/>
                <a:gd name="T12" fmla="*/ 136 w 262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36" y="126"/>
                  </a:moveTo>
                  <a:cubicBezTo>
                    <a:pt x="80" y="70"/>
                    <a:pt x="45" y="14"/>
                    <a:pt x="58" y="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0" y="58"/>
                    <a:pt x="35" y="114"/>
                    <a:pt x="92" y="171"/>
                  </a:cubicBezTo>
                  <a:cubicBezTo>
                    <a:pt x="148" y="227"/>
                    <a:pt x="204" y="262"/>
                    <a:pt x="217" y="249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49" y="218"/>
                    <a:pt x="192" y="183"/>
                    <a:pt x="136" y="1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217"/>
            <p:cNvSpPr/>
            <p:nvPr/>
          </p:nvSpPr>
          <p:spPr bwMode="auto">
            <a:xfrm>
              <a:off x="2767" y="976"/>
              <a:ext cx="516" cy="516"/>
            </a:xfrm>
            <a:custGeom>
              <a:avLst/>
              <a:gdLst>
                <a:gd name="T0" fmla="*/ 204 w 218"/>
                <a:gd name="T1" fmla="*/ 191 h 218"/>
                <a:gd name="T2" fmla="*/ 204 w 218"/>
                <a:gd name="T3" fmla="*/ 191 h 218"/>
                <a:gd name="T4" fmla="*/ 98 w 218"/>
                <a:gd name="T5" fmla="*/ 120 h 218"/>
                <a:gd name="T6" fmla="*/ 27 w 218"/>
                <a:gd name="T7" fmla="*/ 15 h 218"/>
                <a:gd name="T8" fmla="*/ 28 w 218"/>
                <a:gd name="T9" fmla="*/ 14 h 218"/>
                <a:gd name="T10" fmla="*/ 14 w 218"/>
                <a:gd name="T11" fmla="*/ 0 h 218"/>
                <a:gd name="T12" fmla="*/ 13 w 218"/>
                <a:gd name="T13" fmla="*/ 1 h 218"/>
                <a:gd name="T14" fmla="*/ 92 w 218"/>
                <a:gd name="T15" fmla="*/ 127 h 218"/>
                <a:gd name="T16" fmla="*/ 217 w 218"/>
                <a:gd name="T17" fmla="*/ 205 h 218"/>
                <a:gd name="T18" fmla="*/ 218 w 218"/>
                <a:gd name="T19" fmla="*/ 205 h 218"/>
                <a:gd name="T20" fmla="*/ 204 w 218"/>
                <a:gd name="T21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204" y="191"/>
                  </a:moveTo>
                  <a:cubicBezTo>
                    <a:pt x="204" y="191"/>
                    <a:pt x="204" y="191"/>
                    <a:pt x="204" y="191"/>
                  </a:cubicBezTo>
                  <a:cubicBezTo>
                    <a:pt x="194" y="201"/>
                    <a:pt x="147" y="169"/>
                    <a:pt x="98" y="120"/>
                  </a:cubicBezTo>
                  <a:cubicBezTo>
                    <a:pt x="49" y="72"/>
                    <a:pt x="18" y="24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14"/>
                    <a:pt x="35" y="70"/>
                    <a:pt x="92" y="127"/>
                  </a:cubicBezTo>
                  <a:cubicBezTo>
                    <a:pt x="148" y="183"/>
                    <a:pt x="204" y="218"/>
                    <a:pt x="217" y="205"/>
                  </a:cubicBezTo>
                  <a:cubicBezTo>
                    <a:pt x="218" y="205"/>
                    <a:pt x="218" y="205"/>
                    <a:pt x="218" y="205"/>
                  </a:cubicBezTo>
                  <a:lnTo>
                    <a:pt x="204" y="19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218"/>
            <p:cNvSpPr/>
            <p:nvPr/>
          </p:nvSpPr>
          <p:spPr bwMode="auto">
            <a:xfrm>
              <a:off x="2270" y="2061"/>
              <a:ext cx="684" cy="227"/>
            </a:xfrm>
            <a:custGeom>
              <a:avLst/>
              <a:gdLst>
                <a:gd name="T0" fmla="*/ 145 w 289"/>
                <a:gd name="T1" fmla="*/ 33 h 96"/>
                <a:gd name="T2" fmla="*/ 0 w 289"/>
                <a:gd name="T3" fmla="*/ 0 h 96"/>
                <a:gd name="T4" fmla="*/ 0 w 289"/>
                <a:gd name="T5" fmla="*/ 62 h 96"/>
                <a:gd name="T6" fmla="*/ 145 w 289"/>
                <a:gd name="T7" fmla="*/ 96 h 96"/>
                <a:gd name="T8" fmla="*/ 289 w 289"/>
                <a:gd name="T9" fmla="*/ 62 h 96"/>
                <a:gd name="T10" fmla="*/ 289 w 289"/>
                <a:gd name="T11" fmla="*/ 0 h 96"/>
                <a:gd name="T12" fmla="*/ 145 w 289"/>
                <a:gd name="T13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5" y="33"/>
                  </a:moveTo>
                  <a:cubicBezTo>
                    <a:pt x="65" y="33"/>
                    <a:pt x="0" y="18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1"/>
                    <a:pt x="65" y="96"/>
                    <a:pt x="145" y="96"/>
                  </a:cubicBezTo>
                  <a:cubicBezTo>
                    <a:pt x="224" y="96"/>
                    <a:pt x="289" y="81"/>
                    <a:pt x="289" y="6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33"/>
                    <a:pt x="145" y="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19"/>
            <p:cNvSpPr/>
            <p:nvPr/>
          </p:nvSpPr>
          <p:spPr bwMode="auto">
            <a:xfrm>
              <a:off x="2270" y="2061"/>
              <a:ext cx="684" cy="80"/>
            </a:xfrm>
            <a:custGeom>
              <a:avLst/>
              <a:gdLst>
                <a:gd name="T0" fmla="*/ 269 w 289"/>
                <a:gd name="T1" fmla="*/ 0 h 34"/>
                <a:gd name="T2" fmla="*/ 269 w 289"/>
                <a:gd name="T3" fmla="*/ 0 h 34"/>
                <a:gd name="T4" fmla="*/ 145 w 289"/>
                <a:gd name="T5" fmla="*/ 25 h 34"/>
                <a:gd name="T6" fmla="*/ 20 w 289"/>
                <a:gd name="T7" fmla="*/ 0 h 34"/>
                <a:gd name="T8" fmla="*/ 20 w 289"/>
                <a:gd name="T9" fmla="*/ 0 h 34"/>
                <a:gd name="T10" fmla="*/ 0 w 289"/>
                <a:gd name="T11" fmla="*/ 0 h 34"/>
                <a:gd name="T12" fmla="*/ 0 w 289"/>
                <a:gd name="T13" fmla="*/ 0 h 34"/>
                <a:gd name="T14" fmla="*/ 145 w 289"/>
                <a:gd name="T15" fmla="*/ 34 h 34"/>
                <a:gd name="T16" fmla="*/ 289 w 289"/>
                <a:gd name="T17" fmla="*/ 0 h 34"/>
                <a:gd name="T18" fmla="*/ 289 w 289"/>
                <a:gd name="T19" fmla="*/ 0 h 34"/>
                <a:gd name="T20" fmla="*/ 269 w 289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69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14"/>
                    <a:pt x="213" y="25"/>
                    <a:pt x="145" y="25"/>
                  </a:cubicBezTo>
                  <a:cubicBezTo>
                    <a:pt x="76" y="25"/>
                    <a:pt x="20" y="14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65" y="34"/>
                    <a:pt x="145" y="34"/>
                  </a:cubicBezTo>
                  <a:cubicBezTo>
                    <a:pt x="224" y="34"/>
                    <a:pt x="289" y="19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220"/>
            <p:cNvSpPr/>
            <p:nvPr/>
          </p:nvSpPr>
          <p:spPr bwMode="auto">
            <a:xfrm>
              <a:off x="2670" y="2717"/>
              <a:ext cx="514" cy="516"/>
            </a:xfrm>
            <a:custGeom>
              <a:avLst/>
              <a:gdLst>
                <a:gd name="T0" fmla="*/ 190 w 217"/>
                <a:gd name="T1" fmla="*/ 14 h 218"/>
                <a:gd name="T2" fmla="*/ 190 w 217"/>
                <a:gd name="T3" fmla="*/ 14 h 218"/>
                <a:gd name="T4" fmla="*/ 120 w 217"/>
                <a:gd name="T5" fmla="*/ 120 h 218"/>
                <a:gd name="T6" fmla="*/ 14 w 217"/>
                <a:gd name="T7" fmla="*/ 191 h 218"/>
                <a:gd name="T8" fmla="*/ 14 w 217"/>
                <a:gd name="T9" fmla="*/ 190 h 218"/>
                <a:gd name="T10" fmla="*/ 0 w 217"/>
                <a:gd name="T11" fmla="*/ 204 h 218"/>
                <a:gd name="T12" fmla="*/ 0 w 217"/>
                <a:gd name="T13" fmla="*/ 204 h 218"/>
                <a:gd name="T14" fmla="*/ 126 w 217"/>
                <a:gd name="T15" fmla="*/ 126 h 218"/>
                <a:gd name="T16" fmla="*/ 204 w 217"/>
                <a:gd name="T17" fmla="*/ 0 h 218"/>
                <a:gd name="T18" fmla="*/ 204 w 217"/>
                <a:gd name="T19" fmla="*/ 0 h 218"/>
                <a:gd name="T20" fmla="*/ 190 w 217"/>
                <a:gd name="T21" fmla="*/ 1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190" y="1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200" y="24"/>
                    <a:pt x="168" y="71"/>
                    <a:pt x="120" y="120"/>
                  </a:cubicBezTo>
                  <a:cubicBezTo>
                    <a:pt x="71" y="168"/>
                    <a:pt x="24" y="200"/>
                    <a:pt x="14" y="19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3" y="218"/>
                    <a:pt x="70" y="183"/>
                    <a:pt x="126" y="126"/>
                  </a:cubicBezTo>
                  <a:cubicBezTo>
                    <a:pt x="182" y="70"/>
                    <a:pt x="217" y="13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90" y="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21"/>
            <p:cNvSpPr/>
            <p:nvPr/>
          </p:nvSpPr>
          <p:spPr bwMode="auto">
            <a:xfrm>
              <a:off x="3741" y="3046"/>
              <a:ext cx="229" cy="684"/>
            </a:xfrm>
            <a:custGeom>
              <a:avLst/>
              <a:gdLst>
                <a:gd name="T0" fmla="*/ 34 w 97"/>
                <a:gd name="T1" fmla="*/ 144 h 289"/>
                <a:gd name="T2" fmla="*/ 0 w 97"/>
                <a:gd name="T3" fmla="*/ 289 h 289"/>
                <a:gd name="T4" fmla="*/ 63 w 97"/>
                <a:gd name="T5" fmla="*/ 289 h 289"/>
                <a:gd name="T6" fmla="*/ 97 w 97"/>
                <a:gd name="T7" fmla="*/ 144 h 289"/>
                <a:gd name="T8" fmla="*/ 63 w 97"/>
                <a:gd name="T9" fmla="*/ 0 h 289"/>
                <a:gd name="T10" fmla="*/ 0 w 97"/>
                <a:gd name="T11" fmla="*/ 0 h 289"/>
                <a:gd name="T12" fmla="*/ 34 w 97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9">
                  <a:moveTo>
                    <a:pt x="34" y="144"/>
                  </a:moveTo>
                  <a:cubicBezTo>
                    <a:pt x="34" y="224"/>
                    <a:pt x="19" y="289"/>
                    <a:pt x="0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82" y="289"/>
                    <a:pt x="97" y="224"/>
                    <a:pt x="97" y="144"/>
                  </a:cubicBezTo>
                  <a:cubicBezTo>
                    <a:pt x="97" y="65"/>
                    <a:pt x="82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4" y="65"/>
                    <a:pt x="34" y="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222"/>
            <p:cNvSpPr/>
            <p:nvPr/>
          </p:nvSpPr>
          <p:spPr bwMode="auto">
            <a:xfrm>
              <a:off x="4396" y="2719"/>
              <a:ext cx="621" cy="620"/>
            </a:xfrm>
            <a:custGeom>
              <a:avLst/>
              <a:gdLst>
                <a:gd name="T0" fmla="*/ 126 w 262"/>
                <a:gd name="T1" fmla="*/ 136 h 262"/>
                <a:gd name="T2" fmla="*/ 204 w 262"/>
                <a:gd name="T3" fmla="*/ 262 h 262"/>
                <a:gd name="T4" fmla="*/ 248 w 262"/>
                <a:gd name="T5" fmla="*/ 218 h 262"/>
                <a:gd name="T6" fmla="*/ 170 w 262"/>
                <a:gd name="T7" fmla="*/ 92 h 262"/>
                <a:gd name="T8" fmla="*/ 45 w 262"/>
                <a:gd name="T9" fmla="*/ 13 h 262"/>
                <a:gd name="T10" fmla="*/ 0 w 262"/>
                <a:gd name="T11" fmla="*/ 58 h 262"/>
                <a:gd name="T12" fmla="*/ 126 w 262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26" y="136"/>
                  </a:moveTo>
                  <a:cubicBezTo>
                    <a:pt x="182" y="192"/>
                    <a:pt x="217" y="249"/>
                    <a:pt x="204" y="262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62" y="205"/>
                    <a:pt x="227" y="148"/>
                    <a:pt x="170" y="92"/>
                  </a:cubicBezTo>
                  <a:cubicBezTo>
                    <a:pt x="114" y="35"/>
                    <a:pt x="58" y="0"/>
                    <a:pt x="45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45"/>
                    <a:pt x="70" y="80"/>
                    <a:pt x="126" y="1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223"/>
            <p:cNvSpPr/>
            <p:nvPr/>
          </p:nvSpPr>
          <p:spPr bwMode="auto">
            <a:xfrm>
              <a:off x="4396" y="2823"/>
              <a:ext cx="517" cy="516"/>
            </a:xfrm>
            <a:custGeom>
              <a:avLst/>
              <a:gdLst>
                <a:gd name="T0" fmla="*/ 14 w 218"/>
                <a:gd name="T1" fmla="*/ 28 h 218"/>
                <a:gd name="T2" fmla="*/ 14 w 218"/>
                <a:gd name="T3" fmla="*/ 27 h 218"/>
                <a:gd name="T4" fmla="*/ 120 w 218"/>
                <a:gd name="T5" fmla="*/ 98 h 218"/>
                <a:gd name="T6" fmla="*/ 191 w 218"/>
                <a:gd name="T7" fmla="*/ 204 h 218"/>
                <a:gd name="T8" fmla="*/ 190 w 218"/>
                <a:gd name="T9" fmla="*/ 204 h 218"/>
                <a:gd name="T10" fmla="*/ 204 w 218"/>
                <a:gd name="T11" fmla="*/ 218 h 218"/>
                <a:gd name="T12" fmla="*/ 205 w 218"/>
                <a:gd name="T13" fmla="*/ 218 h 218"/>
                <a:gd name="T14" fmla="*/ 126 w 218"/>
                <a:gd name="T15" fmla="*/ 92 h 218"/>
                <a:gd name="T16" fmla="*/ 1 w 218"/>
                <a:gd name="T17" fmla="*/ 13 h 218"/>
                <a:gd name="T18" fmla="*/ 0 w 218"/>
                <a:gd name="T19" fmla="*/ 14 h 218"/>
                <a:gd name="T20" fmla="*/ 14 w 218"/>
                <a:gd name="T21" fmla="*/ 2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24" y="18"/>
                    <a:pt x="71" y="49"/>
                    <a:pt x="120" y="98"/>
                  </a:cubicBezTo>
                  <a:cubicBezTo>
                    <a:pt x="168" y="147"/>
                    <a:pt x="200" y="194"/>
                    <a:pt x="191" y="204"/>
                  </a:cubicBezTo>
                  <a:cubicBezTo>
                    <a:pt x="190" y="204"/>
                    <a:pt x="190" y="204"/>
                    <a:pt x="190" y="204"/>
                  </a:cubicBezTo>
                  <a:cubicBezTo>
                    <a:pt x="204" y="218"/>
                    <a:pt x="204" y="218"/>
                    <a:pt x="204" y="218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18" y="205"/>
                    <a:pt x="183" y="148"/>
                    <a:pt x="126" y="92"/>
                  </a:cubicBezTo>
                  <a:cubicBezTo>
                    <a:pt x="70" y="35"/>
                    <a:pt x="14" y="0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224"/>
            <p:cNvSpPr/>
            <p:nvPr/>
          </p:nvSpPr>
          <p:spPr bwMode="auto">
            <a:xfrm>
              <a:off x="4726" y="2038"/>
              <a:ext cx="684" cy="227"/>
            </a:xfrm>
            <a:custGeom>
              <a:avLst/>
              <a:gdLst>
                <a:gd name="T0" fmla="*/ 144 w 289"/>
                <a:gd name="T1" fmla="*/ 62 h 96"/>
                <a:gd name="T2" fmla="*/ 289 w 289"/>
                <a:gd name="T3" fmla="*/ 96 h 96"/>
                <a:gd name="T4" fmla="*/ 289 w 289"/>
                <a:gd name="T5" fmla="*/ 33 h 96"/>
                <a:gd name="T6" fmla="*/ 144 w 289"/>
                <a:gd name="T7" fmla="*/ 0 h 96"/>
                <a:gd name="T8" fmla="*/ 0 w 289"/>
                <a:gd name="T9" fmla="*/ 33 h 96"/>
                <a:gd name="T10" fmla="*/ 0 w 289"/>
                <a:gd name="T11" fmla="*/ 96 h 96"/>
                <a:gd name="T12" fmla="*/ 144 w 289"/>
                <a:gd name="T13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4" y="62"/>
                  </a:moveTo>
                  <a:cubicBezTo>
                    <a:pt x="224" y="62"/>
                    <a:pt x="289" y="77"/>
                    <a:pt x="289" y="96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77"/>
                    <a:pt x="65" y="62"/>
                    <a:pt x="144" y="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225"/>
            <p:cNvSpPr/>
            <p:nvPr/>
          </p:nvSpPr>
          <p:spPr bwMode="auto">
            <a:xfrm>
              <a:off x="4726" y="2177"/>
              <a:ext cx="684" cy="80"/>
            </a:xfrm>
            <a:custGeom>
              <a:avLst/>
              <a:gdLst>
                <a:gd name="T0" fmla="*/ 20 w 289"/>
                <a:gd name="T1" fmla="*/ 34 h 34"/>
                <a:gd name="T2" fmla="*/ 20 w 289"/>
                <a:gd name="T3" fmla="*/ 33 h 34"/>
                <a:gd name="T4" fmla="*/ 144 w 289"/>
                <a:gd name="T5" fmla="*/ 9 h 34"/>
                <a:gd name="T6" fmla="*/ 269 w 289"/>
                <a:gd name="T7" fmla="*/ 33 h 34"/>
                <a:gd name="T8" fmla="*/ 269 w 289"/>
                <a:gd name="T9" fmla="*/ 34 h 34"/>
                <a:gd name="T10" fmla="*/ 289 w 289"/>
                <a:gd name="T11" fmla="*/ 34 h 34"/>
                <a:gd name="T12" fmla="*/ 289 w 289"/>
                <a:gd name="T13" fmla="*/ 33 h 34"/>
                <a:gd name="T14" fmla="*/ 144 w 289"/>
                <a:gd name="T15" fmla="*/ 0 h 34"/>
                <a:gd name="T16" fmla="*/ 0 w 289"/>
                <a:gd name="T17" fmla="*/ 33 h 34"/>
                <a:gd name="T18" fmla="*/ 0 w 289"/>
                <a:gd name="T19" fmla="*/ 34 h 34"/>
                <a:gd name="T20" fmla="*/ 20 w 289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0" y="34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20"/>
                    <a:pt x="76" y="9"/>
                    <a:pt x="144" y="9"/>
                  </a:cubicBezTo>
                  <a:cubicBezTo>
                    <a:pt x="213" y="9"/>
                    <a:pt x="269" y="20"/>
                    <a:pt x="269" y="33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20" y="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226"/>
            <p:cNvSpPr/>
            <p:nvPr/>
          </p:nvSpPr>
          <p:spPr bwMode="auto">
            <a:xfrm>
              <a:off x="4401" y="981"/>
              <a:ext cx="618" cy="620"/>
            </a:xfrm>
            <a:custGeom>
              <a:avLst/>
              <a:gdLst>
                <a:gd name="T0" fmla="*/ 135 w 261"/>
                <a:gd name="T1" fmla="*/ 136 h 262"/>
                <a:gd name="T2" fmla="*/ 261 w 261"/>
                <a:gd name="T3" fmla="*/ 57 h 262"/>
                <a:gd name="T4" fmla="*/ 217 w 261"/>
                <a:gd name="T5" fmla="*/ 13 h 262"/>
                <a:gd name="T6" fmla="*/ 91 w 261"/>
                <a:gd name="T7" fmla="*/ 91 h 262"/>
                <a:gd name="T8" fmla="*/ 13 w 261"/>
                <a:gd name="T9" fmla="*/ 217 h 262"/>
                <a:gd name="T10" fmla="*/ 57 w 261"/>
                <a:gd name="T11" fmla="*/ 262 h 262"/>
                <a:gd name="T12" fmla="*/ 135 w 261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35" y="136"/>
                  </a:moveTo>
                  <a:cubicBezTo>
                    <a:pt x="192" y="79"/>
                    <a:pt x="248" y="44"/>
                    <a:pt x="261" y="5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44" y="248"/>
                    <a:pt x="79" y="192"/>
                    <a:pt x="135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227"/>
            <p:cNvSpPr/>
            <p:nvPr/>
          </p:nvSpPr>
          <p:spPr bwMode="auto">
            <a:xfrm>
              <a:off x="4505" y="1085"/>
              <a:ext cx="514" cy="516"/>
            </a:xfrm>
            <a:custGeom>
              <a:avLst/>
              <a:gdLst>
                <a:gd name="T0" fmla="*/ 27 w 217"/>
                <a:gd name="T1" fmla="*/ 204 h 218"/>
                <a:gd name="T2" fmla="*/ 27 w 217"/>
                <a:gd name="T3" fmla="*/ 203 h 218"/>
                <a:gd name="T4" fmla="*/ 97 w 217"/>
                <a:gd name="T5" fmla="*/ 98 h 218"/>
                <a:gd name="T6" fmla="*/ 203 w 217"/>
                <a:gd name="T7" fmla="*/ 27 h 218"/>
                <a:gd name="T8" fmla="*/ 203 w 217"/>
                <a:gd name="T9" fmla="*/ 27 h 218"/>
                <a:gd name="T10" fmla="*/ 217 w 217"/>
                <a:gd name="T11" fmla="*/ 13 h 218"/>
                <a:gd name="T12" fmla="*/ 217 w 217"/>
                <a:gd name="T13" fmla="*/ 13 h 218"/>
                <a:gd name="T14" fmla="*/ 91 w 217"/>
                <a:gd name="T15" fmla="*/ 91 h 218"/>
                <a:gd name="T16" fmla="*/ 13 w 217"/>
                <a:gd name="T17" fmla="*/ 217 h 218"/>
                <a:gd name="T18" fmla="*/ 13 w 217"/>
                <a:gd name="T19" fmla="*/ 218 h 218"/>
                <a:gd name="T20" fmla="*/ 27 w 217"/>
                <a:gd name="T21" fmla="*/ 20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27" y="204"/>
                  </a:moveTo>
                  <a:cubicBezTo>
                    <a:pt x="27" y="203"/>
                    <a:pt x="27" y="203"/>
                    <a:pt x="27" y="203"/>
                  </a:cubicBezTo>
                  <a:cubicBezTo>
                    <a:pt x="17" y="194"/>
                    <a:pt x="49" y="147"/>
                    <a:pt x="97" y="98"/>
                  </a:cubicBezTo>
                  <a:cubicBezTo>
                    <a:pt x="146" y="49"/>
                    <a:pt x="193" y="1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3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13" y="218"/>
                    <a:pt x="13" y="218"/>
                    <a:pt x="13" y="218"/>
                  </a:cubicBezTo>
                  <a:lnTo>
                    <a:pt x="27" y="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228"/>
            <p:cNvSpPr/>
            <p:nvPr/>
          </p:nvSpPr>
          <p:spPr bwMode="auto">
            <a:xfrm>
              <a:off x="2969" y="2991"/>
              <a:ext cx="850" cy="535"/>
            </a:xfrm>
            <a:custGeom>
              <a:avLst/>
              <a:gdLst>
                <a:gd name="T0" fmla="*/ 355 w 359"/>
                <a:gd name="T1" fmla="*/ 226 h 226"/>
                <a:gd name="T2" fmla="*/ 359 w 359"/>
                <a:gd name="T3" fmla="*/ 115 h 226"/>
                <a:gd name="T4" fmla="*/ 113 w 359"/>
                <a:gd name="T5" fmla="*/ 34 h 226"/>
                <a:gd name="T6" fmla="*/ 126 w 359"/>
                <a:gd name="T7" fmla="*/ 21 h 226"/>
                <a:gd name="T8" fmla="*/ 118 w 359"/>
                <a:gd name="T9" fmla="*/ 0 h 226"/>
                <a:gd name="T10" fmla="*/ 44 w 359"/>
                <a:gd name="T11" fmla="*/ 1 h 226"/>
                <a:gd name="T12" fmla="*/ 9 w 359"/>
                <a:gd name="T13" fmla="*/ 35 h 226"/>
                <a:gd name="T14" fmla="*/ 2 w 359"/>
                <a:gd name="T15" fmla="*/ 108 h 226"/>
                <a:gd name="T16" fmla="*/ 22 w 359"/>
                <a:gd name="T17" fmla="*/ 117 h 226"/>
                <a:gd name="T18" fmla="*/ 30 w 359"/>
                <a:gd name="T19" fmla="*/ 110 h 226"/>
                <a:gd name="T20" fmla="*/ 355 w 359"/>
                <a:gd name="T2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226">
                  <a:moveTo>
                    <a:pt x="355" y="226"/>
                  </a:moveTo>
                  <a:cubicBezTo>
                    <a:pt x="359" y="115"/>
                    <a:pt x="359" y="115"/>
                    <a:pt x="359" y="115"/>
                  </a:cubicBezTo>
                  <a:cubicBezTo>
                    <a:pt x="272" y="112"/>
                    <a:pt x="187" y="85"/>
                    <a:pt x="113" y="34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39" y="9"/>
                    <a:pt x="136" y="0"/>
                    <a:pt x="118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26" y="2"/>
                    <a:pt x="10" y="17"/>
                    <a:pt x="9" y="35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0" y="126"/>
                    <a:pt x="9" y="129"/>
                    <a:pt x="22" y="11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126" y="183"/>
                    <a:pt x="239" y="222"/>
                    <a:pt x="355" y="22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229"/>
            <p:cNvSpPr/>
            <p:nvPr/>
          </p:nvSpPr>
          <p:spPr bwMode="auto">
            <a:xfrm>
              <a:off x="2997" y="2991"/>
              <a:ext cx="822" cy="398"/>
            </a:xfrm>
            <a:custGeom>
              <a:avLst/>
              <a:gdLst>
                <a:gd name="T0" fmla="*/ 347 w 347"/>
                <a:gd name="T1" fmla="*/ 116 h 168"/>
                <a:gd name="T2" fmla="*/ 131 w 347"/>
                <a:gd name="T3" fmla="*/ 53 h 168"/>
                <a:gd name="T4" fmla="*/ 101 w 347"/>
                <a:gd name="T5" fmla="*/ 34 h 168"/>
                <a:gd name="T6" fmla="*/ 114 w 347"/>
                <a:gd name="T7" fmla="*/ 21 h 168"/>
                <a:gd name="T8" fmla="*/ 121 w 347"/>
                <a:gd name="T9" fmla="*/ 4 h 168"/>
                <a:gd name="T10" fmla="*/ 118 w 347"/>
                <a:gd name="T11" fmla="*/ 2 h 168"/>
                <a:gd name="T12" fmla="*/ 107 w 347"/>
                <a:gd name="T13" fmla="*/ 1 h 168"/>
                <a:gd name="T14" fmla="*/ 33 w 347"/>
                <a:gd name="T15" fmla="*/ 2 h 168"/>
                <a:gd name="T16" fmla="*/ 0 w 347"/>
                <a:gd name="T17" fmla="*/ 24 h 168"/>
                <a:gd name="T18" fmla="*/ 345 w 347"/>
                <a:gd name="T19" fmla="*/ 168 h 168"/>
                <a:gd name="T20" fmla="*/ 347 w 347"/>
                <a:gd name="T21" fmla="*/ 1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168">
                  <a:moveTo>
                    <a:pt x="347" y="116"/>
                  </a:moveTo>
                  <a:cubicBezTo>
                    <a:pt x="272" y="113"/>
                    <a:pt x="198" y="92"/>
                    <a:pt x="131" y="53"/>
                  </a:cubicBezTo>
                  <a:cubicBezTo>
                    <a:pt x="121" y="47"/>
                    <a:pt x="111" y="40"/>
                    <a:pt x="101" y="3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22" y="14"/>
                    <a:pt x="124" y="8"/>
                    <a:pt x="121" y="4"/>
                  </a:cubicBezTo>
                  <a:cubicBezTo>
                    <a:pt x="120" y="3"/>
                    <a:pt x="119" y="2"/>
                    <a:pt x="118" y="2"/>
                  </a:cubicBezTo>
                  <a:cubicBezTo>
                    <a:pt x="115" y="1"/>
                    <a:pt x="112" y="0"/>
                    <a:pt x="107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0" y="2"/>
                    <a:pt x="7" y="12"/>
                    <a:pt x="0" y="24"/>
                  </a:cubicBezTo>
                  <a:cubicBezTo>
                    <a:pt x="96" y="117"/>
                    <a:pt x="219" y="165"/>
                    <a:pt x="345" y="168"/>
                  </a:cubicBezTo>
                  <a:cubicBezTo>
                    <a:pt x="347" y="116"/>
                    <a:pt x="347" y="116"/>
                    <a:pt x="347" y="1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230"/>
            <p:cNvSpPr/>
            <p:nvPr/>
          </p:nvSpPr>
          <p:spPr bwMode="auto">
            <a:xfrm>
              <a:off x="3741" y="3046"/>
              <a:ext cx="82" cy="684"/>
            </a:xfrm>
            <a:custGeom>
              <a:avLst/>
              <a:gdLst>
                <a:gd name="T0" fmla="*/ 0 w 35"/>
                <a:gd name="T1" fmla="*/ 20 h 289"/>
                <a:gd name="T2" fmla="*/ 1 w 35"/>
                <a:gd name="T3" fmla="*/ 20 h 289"/>
                <a:gd name="T4" fmla="*/ 25 w 35"/>
                <a:gd name="T5" fmla="*/ 144 h 289"/>
                <a:gd name="T6" fmla="*/ 1 w 35"/>
                <a:gd name="T7" fmla="*/ 269 h 289"/>
                <a:gd name="T8" fmla="*/ 0 w 35"/>
                <a:gd name="T9" fmla="*/ 269 h 289"/>
                <a:gd name="T10" fmla="*/ 0 w 35"/>
                <a:gd name="T11" fmla="*/ 289 h 289"/>
                <a:gd name="T12" fmla="*/ 1 w 35"/>
                <a:gd name="T13" fmla="*/ 289 h 289"/>
                <a:gd name="T14" fmla="*/ 35 w 35"/>
                <a:gd name="T15" fmla="*/ 144 h 289"/>
                <a:gd name="T16" fmla="*/ 1 w 35"/>
                <a:gd name="T17" fmla="*/ 0 h 289"/>
                <a:gd name="T18" fmla="*/ 0 w 35"/>
                <a:gd name="T19" fmla="*/ 0 h 289"/>
                <a:gd name="T20" fmla="*/ 0 w 35"/>
                <a:gd name="T21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9">
                  <a:moveTo>
                    <a:pt x="0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4" y="20"/>
                    <a:pt x="25" y="76"/>
                    <a:pt x="25" y="144"/>
                  </a:cubicBezTo>
                  <a:cubicBezTo>
                    <a:pt x="25" y="213"/>
                    <a:pt x="14" y="269"/>
                    <a:pt x="1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9" y="289"/>
                    <a:pt x="35" y="224"/>
                    <a:pt x="35" y="144"/>
                  </a:cubicBezTo>
                  <a:cubicBezTo>
                    <a:pt x="35" y="65"/>
                    <a:pt x="1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231"/>
            <p:cNvSpPr/>
            <p:nvPr/>
          </p:nvSpPr>
          <p:spPr bwMode="auto">
            <a:xfrm>
              <a:off x="2661" y="2717"/>
              <a:ext cx="618" cy="620"/>
            </a:xfrm>
            <a:custGeom>
              <a:avLst/>
              <a:gdLst>
                <a:gd name="T0" fmla="*/ 126 w 261"/>
                <a:gd name="T1" fmla="*/ 126 h 262"/>
                <a:gd name="T2" fmla="*/ 0 w 261"/>
                <a:gd name="T3" fmla="*/ 204 h 262"/>
                <a:gd name="T4" fmla="*/ 44 w 261"/>
                <a:gd name="T5" fmla="*/ 248 h 262"/>
                <a:gd name="T6" fmla="*/ 170 w 261"/>
                <a:gd name="T7" fmla="*/ 170 h 262"/>
                <a:gd name="T8" fmla="*/ 248 w 261"/>
                <a:gd name="T9" fmla="*/ 44 h 262"/>
                <a:gd name="T10" fmla="*/ 204 w 261"/>
                <a:gd name="T11" fmla="*/ 0 h 262"/>
                <a:gd name="T12" fmla="*/ 126 w 261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26" y="126"/>
                  </a:moveTo>
                  <a:cubicBezTo>
                    <a:pt x="69" y="182"/>
                    <a:pt x="13" y="217"/>
                    <a:pt x="0" y="204"/>
                  </a:cubicBezTo>
                  <a:cubicBezTo>
                    <a:pt x="44" y="248"/>
                    <a:pt x="44" y="248"/>
                    <a:pt x="44" y="248"/>
                  </a:cubicBezTo>
                  <a:cubicBezTo>
                    <a:pt x="57" y="262"/>
                    <a:pt x="114" y="226"/>
                    <a:pt x="170" y="170"/>
                  </a:cubicBezTo>
                  <a:cubicBezTo>
                    <a:pt x="226" y="114"/>
                    <a:pt x="261" y="57"/>
                    <a:pt x="248" y="4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13"/>
                    <a:pt x="182" y="69"/>
                    <a:pt x="126" y="1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sp>
        <p:nvSpPr>
          <p:cNvPr id="75" name="Content Placeholder 2"/>
          <p:cNvSpPr txBox="1"/>
          <p:nvPr/>
        </p:nvSpPr>
        <p:spPr>
          <a:xfrm>
            <a:off x="4930703" y="3331885"/>
            <a:ext cx="2978447" cy="155626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530" dirty="0">
                <a:solidFill>
                  <a:schemeClr val="bg1">
                    <a:lumMod val="50000"/>
                  </a:schemeClr>
                </a:solidFill>
              </a:rPr>
              <a:t>添加主题文字描述</a:t>
            </a:r>
          </a:p>
          <a:p>
            <a:pPr algn="ctr"/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a galley of type and scrambled it to make a type specimen book. It has survived not only five centuries, but also the leap into electronic typesetting.</a:t>
            </a:r>
            <a:endParaRPr lang="en-US" sz="1160" i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564508" y="1799185"/>
            <a:ext cx="2604855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8922579" y="2045969"/>
            <a:ext cx="493567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169363" y="2281362"/>
            <a:ext cx="493567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184200" y="2605204"/>
            <a:ext cx="987133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8789696" y="2978460"/>
            <a:ext cx="759333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169363" y="3356495"/>
            <a:ext cx="493567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788116" y="4315656"/>
            <a:ext cx="835267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977552" y="5955760"/>
            <a:ext cx="1139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8774852" y="5628915"/>
            <a:ext cx="6834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116552" y="5279554"/>
            <a:ext cx="493567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036199" y="5281582"/>
            <a:ext cx="493567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2871598" y="5908032"/>
            <a:ext cx="1252900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498049" y="6529114"/>
            <a:ext cx="2733600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036199" y="2293306"/>
            <a:ext cx="49356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3481271" y="2329138"/>
            <a:ext cx="7593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33320" y="2370012"/>
            <a:ext cx="132883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500192" y="3992407"/>
            <a:ext cx="493567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025671" y="4325550"/>
            <a:ext cx="645433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2972457" y="5032901"/>
            <a:ext cx="1404767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74840" y="5731118"/>
            <a:ext cx="949167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ontent Placeholder 2"/>
          <p:cNvSpPr txBox="1"/>
          <p:nvPr/>
        </p:nvSpPr>
        <p:spPr>
          <a:xfrm>
            <a:off x="9784760" y="2121479"/>
            <a:ext cx="2114787" cy="9546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75" b="1" dirty="0">
                <a:solidFill>
                  <a:schemeClr val="accent1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pPr algn="l"/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7" name="Content Placeholder 2"/>
          <p:cNvSpPr txBox="1"/>
          <p:nvPr/>
        </p:nvSpPr>
        <p:spPr>
          <a:xfrm>
            <a:off x="9784760" y="3193815"/>
            <a:ext cx="2114787" cy="9546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75" b="1" dirty="0">
                <a:solidFill>
                  <a:schemeClr val="accent2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pPr algn="l"/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8" name="Content Placeholder 2"/>
          <p:cNvSpPr txBox="1"/>
          <p:nvPr/>
        </p:nvSpPr>
        <p:spPr>
          <a:xfrm>
            <a:off x="9784760" y="4169887"/>
            <a:ext cx="2114787" cy="9546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75" b="1" dirty="0">
                <a:solidFill>
                  <a:schemeClr val="accent3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pPr algn="l"/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9" name="Content Placeholder 2"/>
          <p:cNvSpPr txBox="1"/>
          <p:nvPr/>
        </p:nvSpPr>
        <p:spPr>
          <a:xfrm>
            <a:off x="9784760" y="5148462"/>
            <a:ext cx="2114787" cy="9546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75" b="1" dirty="0">
                <a:solidFill>
                  <a:schemeClr val="accent4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pPr algn="l"/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0" name="Content Placeholder 2"/>
          <p:cNvSpPr txBox="1"/>
          <p:nvPr/>
        </p:nvSpPr>
        <p:spPr>
          <a:xfrm>
            <a:off x="869634" y="2126966"/>
            <a:ext cx="2114787" cy="9546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75" b="1" dirty="0"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1" name="Content Placeholder 2"/>
          <p:cNvSpPr txBox="1"/>
          <p:nvPr/>
        </p:nvSpPr>
        <p:spPr>
          <a:xfrm>
            <a:off x="869634" y="3199302"/>
            <a:ext cx="2114787" cy="9546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75" b="1" dirty="0">
                <a:solidFill>
                  <a:schemeClr val="tx2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2" name="Content Placeholder 2"/>
          <p:cNvSpPr txBox="1"/>
          <p:nvPr/>
        </p:nvSpPr>
        <p:spPr>
          <a:xfrm>
            <a:off x="869634" y="4175374"/>
            <a:ext cx="2114787" cy="9546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75" b="1" dirty="0">
                <a:solidFill>
                  <a:schemeClr val="accent6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3" name="Content Placeholder 2"/>
          <p:cNvSpPr txBox="1"/>
          <p:nvPr/>
        </p:nvSpPr>
        <p:spPr>
          <a:xfrm>
            <a:off x="869634" y="5123336"/>
            <a:ext cx="2114787" cy="9546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75" b="1" dirty="0">
                <a:solidFill>
                  <a:schemeClr val="accent5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018018" y="3353545"/>
            <a:ext cx="493567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176096" y="3681230"/>
            <a:ext cx="645433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59" r="-9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24719" y="2824237"/>
            <a:ext cx="698146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</a:t>
            </a:r>
            <a:r>
              <a:rPr lang="zh-CN" altLang="en-US" sz="4800" dirty="0">
                <a:solidFill>
                  <a:schemeClr val="accent1"/>
                </a:solidFill>
                <a:cs typeface="Arial" panose="020B0604020202020204" pitchFamily="34" charset="0"/>
              </a:rPr>
              <a:t>批评指导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100783" y="4120381"/>
            <a:ext cx="828092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chemeClr val="accent1"/>
                </a:solidFill>
                <a:cs typeface="Arial" panose="020B0604020202020204" pitchFamily="34" charset="0"/>
              </a:rPr>
              <a:t>THE NURSE CARE REPORT PPT</a:t>
            </a:r>
            <a:endParaRPr lang="zh-CN" altLang="en-US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9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6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28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905" y="2957655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2103"/>
            <a:ext cx="3021981" cy="3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8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98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089787" y="199"/>
            <a:ext cx="4832714" cy="46033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8590" y="670029"/>
            <a:ext cx="2775119" cy="481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53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添加主题文字描述</a:t>
            </a:r>
            <a:endParaRPr lang="en-US" sz="253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5749" y="2135201"/>
            <a:ext cx="4160790" cy="214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11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715180" y="2437671"/>
            <a:ext cx="3858978" cy="4028853"/>
            <a:chOff x="5486400" y="1733550"/>
            <a:chExt cx="2744313" cy="2865119"/>
          </a:xfrm>
        </p:grpSpPr>
        <p:sp>
          <p:nvSpPr>
            <p:cNvPr id="39" name="Rectangle 38"/>
            <p:cNvSpPr/>
            <p:nvPr/>
          </p:nvSpPr>
          <p:spPr>
            <a:xfrm rot="5400000" flipH="1">
              <a:off x="6835140" y="3204209"/>
              <a:ext cx="45720" cy="2743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8184994" y="1733550"/>
              <a:ext cx="45719" cy="281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 rot="18870330">
            <a:off x="7675357" y="4137540"/>
            <a:ext cx="3155019" cy="101829"/>
          </a:xfrm>
          <a:custGeom>
            <a:avLst/>
            <a:gdLst/>
            <a:ahLst/>
            <a:cxnLst>
              <a:cxn ang="0">
                <a:pos x="675" y="3"/>
              </a:cxn>
              <a:cxn ang="0">
                <a:pos x="573" y="0"/>
              </a:cxn>
              <a:cxn ang="0">
                <a:pos x="555" y="0"/>
              </a:cxn>
              <a:cxn ang="0">
                <a:pos x="675" y="3"/>
              </a:cxn>
              <a:cxn ang="0">
                <a:pos x="957" y="31"/>
              </a:cxn>
              <a:cxn ang="0">
                <a:pos x="957" y="31"/>
              </a:cxn>
              <a:cxn ang="0">
                <a:pos x="950" y="30"/>
              </a:cxn>
              <a:cxn ang="0">
                <a:pos x="949" y="30"/>
              </a:cxn>
              <a:cxn ang="0">
                <a:pos x="957" y="31"/>
              </a:cxn>
              <a:cxn ang="0">
                <a:pos x="5" y="30"/>
              </a:cxn>
              <a:cxn ang="0">
                <a:pos x="4" y="30"/>
              </a:cxn>
              <a:cxn ang="0">
                <a:pos x="0" y="31"/>
              </a:cxn>
              <a:cxn ang="0">
                <a:pos x="5" y="30"/>
              </a:cxn>
            </a:cxnLst>
            <a:rect l="0" t="0" r="r" b="b"/>
            <a:pathLst>
              <a:path w="957" h="31">
                <a:moveTo>
                  <a:pt x="675" y="3"/>
                </a:moveTo>
                <a:cubicBezTo>
                  <a:pt x="573" y="0"/>
                  <a:pt x="573" y="0"/>
                  <a:pt x="573" y="0"/>
                </a:cubicBezTo>
                <a:cubicBezTo>
                  <a:pt x="567" y="0"/>
                  <a:pt x="561" y="0"/>
                  <a:pt x="555" y="0"/>
                </a:cubicBezTo>
                <a:cubicBezTo>
                  <a:pt x="597" y="0"/>
                  <a:pt x="637" y="1"/>
                  <a:pt x="675" y="3"/>
                </a:cubicBezTo>
                <a:close/>
                <a:moveTo>
                  <a:pt x="957" y="31"/>
                </a:moveTo>
                <a:cubicBezTo>
                  <a:pt x="957" y="31"/>
                  <a:pt x="957" y="31"/>
                  <a:pt x="957" y="31"/>
                </a:cubicBezTo>
                <a:cubicBezTo>
                  <a:pt x="954" y="31"/>
                  <a:pt x="952" y="30"/>
                  <a:pt x="950" y="30"/>
                </a:cubicBezTo>
                <a:cubicBezTo>
                  <a:pt x="949" y="30"/>
                  <a:pt x="949" y="30"/>
                  <a:pt x="949" y="30"/>
                </a:cubicBezTo>
                <a:cubicBezTo>
                  <a:pt x="952" y="30"/>
                  <a:pt x="954" y="31"/>
                  <a:pt x="957" y="31"/>
                </a:cubicBezTo>
                <a:close/>
                <a:moveTo>
                  <a:pt x="5" y="30"/>
                </a:moveTo>
                <a:cubicBezTo>
                  <a:pt x="5" y="30"/>
                  <a:pt x="4" y="30"/>
                  <a:pt x="4" y="30"/>
                </a:cubicBezTo>
                <a:cubicBezTo>
                  <a:pt x="3" y="30"/>
                  <a:pt x="2" y="30"/>
                  <a:pt x="0" y="31"/>
                </a:cubicBezTo>
                <a:cubicBezTo>
                  <a:pt x="2" y="30"/>
                  <a:pt x="3" y="30"/>
                  <a:pt x="5" y="30"/>
                </a:cubicBezTo>
                <a:close/>
              </a:path>
            </a:pathLst>
          </a:custGeom>
          <a:solidFill>
            <a:srgbClr val="BEBBB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6" name="Freeform 8"/>
          <p:cNvSpPr/>
          <p:nvPr/>
        </p:nvSpPr>
        <p:spPr bwMode="auto">
          <a:xfrm rot="18870330">
            <a:off x="8108302" y="4286813"/>
            <a:ext cx="3175051" cy="69276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7" name="Group 54"/>
          <p:cNvGrpSpPr/>
          <p:nvPr/>
        </p:nvGrpSpPr>
        <p:grpSpPr>
          <a:xfrm rot="18892271">
            <a:off x="7309287" y="3080283"/>
            <a:ext cx="2373776" cy="757877"/>
            <a:chOff x="3435734" y="1287280"/>
            <a:chExt cx="2257425" cy="720729"/>
          </a:xfrm>
        </p:grpSpPr>
        <p:sp>
          <p:nvSpPr>
            <p:cNvPr id="8" name="Freeform 6"/>
            <p:cNvSpPr/>
            <p:nvPr/>
          </p:nvSpPr>
          <p:spPr bwMode="auto">
            <a:xfrm rot="21578059">
              <a:off x="3440164" y="1287280"/>
              <a:ext cx="2247900" cy="517525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9"/>
            <p:cNvSpPr/>
            <p:nvPr/>
          </p:nvSpPr>
          <p:spPr bwMode="auto">
            <a:xfrm rot="21578059">
              <a:off x="3435734" y="1685746"/>
              <a:ext cx="2257425" cy="32226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0" name="Group 55"/>
          <p:cNvGrpSpPr/>
          <p:nvPr/>
        </p:nvGrpSpPr>
        <p:grpSpPr>
          <a:xfrm rot="18892271">
            <a:off x="7476788" y="3547145"/>
            <a:ext cx="3167740" cy="916449"/>
            <a:chOff x="3068860" y="1958745"/>
            <a:chExt cx="3012473" cy="871530"/>
          </a:xfrm>
        </p:grpSpPr>
        <p:sp>
          <p:nvSpPr>
            <p:cNvPr id="11" name="Freeform 10"/>
            <p:cNvSpPr/>
            <p:nvPr/>
          </p:nvSpPr>
          <p:spPr bwMode="auto">
            <a:xfrm rot="21578059">
              <a:off x="3068860" y="1958745"/>
              <a:ext cx="3009900" cy="720725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 rot="21578059">
              <a:off x="3071433" y="2614375"/>
              <a:ext cx="3009900" cy="2159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3" name="Group 56"/>
          <p:cNvGrpSpPr/>
          <p:nvPr/>
        </p:nvGrpSpPr>
        <p:grpSpPr>
          <a:xfrm rot="18892271">
            <a:off x="9029200" y="4760551"/>
            <a:ext cx="2565749" cy="817961"/>
            <a:chOff x="3410125" y="3630054"/>
            <a:chExt cx="2439988" cy="777868"/>
          </a:xfrm>
        </p:grpSpPr>
        <p:sp>
          <p:nvSpPr>
            <p:cNvPr id="14" name="Freeform 7"/>
            <p:cNvSpPr/>
            <p:nvPr/>
          </p:nvSpPr>
          <p:spPr bwMode="auto">
            <a:xfrm rot="21578059">
              <a:off x="3415372" y="3849122"/>
              <a:ext cx="2433638" cy="558800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15" name="Freeform 12"/>
            <p:cNvSpPr/>
            <p:nvPr/>
          </p:nvSpPr>
          <p:spPr bwMode="auto">
            <a:xfrm rot="21578059">
              <a:off x="3410125" y="3630054"/>
              <a:ext cx="2439988" cy="3476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6" name="Freeform 52"/>
          <p:cNvSpPr>
            <a:spLocks noEditPoints="1"/>
          </p:cNvSpPr>
          <p:nvPr/>
        </p:nvSpPr>
        <p:spPr bwMode="auto">
          <a:xfrm rot="18892271">
            <a:off x="10273849" y="5180165"/>
            <a:ext cx="306716" cy="329984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7" name="Freeform 107"/>
          <p:cNvSpPr>
            <a:spLocks noEditPoints="1"/>
          </p:cNvSpPr>
          <p:nvPr/>
        </p:nvSpPr>
        <p:spPr bwMode="auto">
          <a:xfrm rot="18892271">
            <a:off x="8804193" y="3771456"/>
            <a:ext cx="342161" cy="347014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8" name="Freeform 86"/>
          <p:cNvSpPr>
            <a:spLocks noEditPoints="1"/>
          </p:cNvSpPr>
          <p:nvPr/>
        </p:nvSpPr>
        <p:spPr bwMode="auto">
          <a:xfrm rot="18892271">
            <a:off x="9545005" y="4422180"/>
            <a:ext cx="261881" cy="440621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9" name="Freeform 152"/>
          <p:cNvSpPr>
            <a:spLocks noEditPoints="1"/>
          </p:cNvSpPr>
          <p:nvPr/>
        </p:nvSpPr>
        <p:spPr bwMode="auto">
          <a:xfrm rot="18892271">
            <a:off x="8200907" y="3185468"/>
            <a:ext cx="319366" cy="29513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6911491" y="2464482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>
            <a:off x="6911491" y="3601868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6911491" y="4739254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6911491" y="587663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24" name="Group 42"/>
          <p:cNvGrpSpPr/>
          <p:nvPr/>
        </p:nvGrpSpPr>
        <p:grpSpPr>
          <a:xfrm>
            <a:off x="1723372" y="2182129"/>
            <a:ext cx="5037602" cy="896834"/>
            <a:chOff x="-450666" y="1923756"/>
            <a:chExt cx="3582491" cy="637784"/>
          </a:xfrm>
        </p:grpSpPr>
        <p:sp>
          <p:nvSpPr>
            <p:cNvPr id="25" name="Footer Text"/>
            <p:cNvSpPr txBox="1"/>
            <p:nvPr/>
          </p:nvSpPr>
          <p:spPr>
            <a:xfrm>
              <a:off x="-450666" y="2099986"/>
              <a:ext cx="3582491" cy="461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the a passages lorem ipsum available, but the majority have suffered  of the alteration in some form  The humour randomized words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0651" y="1923756"/>
              <a:ext cx="1231174" cy="1846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685" b="1" dirty="0">
                  <a:solidFill>
                    <a:schemeClr val="accent1"/>
                  </a:solidFill>
                </a:rPr>
                <a:t>添加主题文字描述</a:t>
              </a:r>
            </a:p>
          </p:txBody>
        </p:sp>
      </p:grpSp>
      <p:grpSp>
        <p:nvGrpSpPr>
          <p:cNvPr id="27" name="Group 45"/>
          <p:cNvGrpSpPr/>
          <p:nvPr/>
        </p:nvGrpSpPr>
        <p:grpSpPr>
          <a:xfrm>
            <a:off x="1723372" y="3321223"/>
            <a:ext cx="5037602" cy="896834"/>
            <a:chOff x="-450666" y="1923756"/>
            <a:chExt cx="3582491" cy="637784"/>
          </a:xfrm>
        </p:grpSpPr>
        <p:sp>
          <p:nvSpPr>
            <p:cNvPr id="28" name="Footer Text"/>
            <p:cNvSpPr txBox="1"/>
            <p:nvPr/>
          </p:nvSpPr>
          <p:spPr>
            <a:xfrm>
              <a:off x="-450666" y="2099986"/>
              <a:ext cx="3582491" cy="461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the a passages lorem ipsum available, but the majority have suffered  of the alteration in some form  The humour randomized words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00651" y="1923756"/>
              <a:ext cx="1231174" cy="1846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685" b="1" dirty="0">
                  <a:solidFill>
                    <a:schemeClr val="accent2"/>
                  </a:solidFill>
                </a:rPr>
                <a:t>添加主题文字描述</a:t>
              </a:r>
            </a:p>
          </p:txBody>
        </p:sp>
      </p:grpSp>
      <p:grpSp>
        <p:nvGrpSpPr>
          <p:cNvPr id="30" name="Group 48"/>
          <p:cNvGrpSpPr/>
          <p:nvPr/>
        </p:nvGrpSpPr>
        <p:grpSpPr>
          <a:xfrm>
            <a:off x="1723372" y="4460317"/>
            <a:ext cx="5037602" cy="896834"/>
            <a:chOff x="-450666" y="1923756"/>
            <a:chExt cx="3582491" cy="637784"/>
          </a:xfrm>
        </p:grpSpPr>
        <p:sp>
          <p:nvSpPr>
            <p:cNvPr id="31" name="Footer Text"/>
            <p:cNvSpPr txBox="1"/>
            <p:nvPr/>
          </p:nvSpPr>
          <p:spPr>
            <a:xfrm>
              <a:off x="-450666" y="2099986"/>
              <a:ext cx="3582491" cy="461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the a passages lorem ipsum available, but the majority have suffered  of the alteration in some form  The humour randomized words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0651" y="1923756"/>
              <a:ext cx="1231174" cy="1846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685" b="1" dirty="0">
                  <a:solidFill>
                    <a:schemeClr val="accent3"/>
                  </a:solidFill>
                </a:rPr>
                <a:t>添加主题文字描述</a:t>
              </a:r>
            </a:p>
          </p:txBody>
        </p:sp>
      </p:grpSp>
      <p:grpSp>
        <p:nvGrpSpPr>
          <p:cNvPr id="33" name="Group 51"/>
          <p:cNvGrpSpPr/>
          <p:nvPr/>
        </p:nvGrpSpPr>
        <p:grpSpPr>
          <a:xfrm>
            <a:off x="1723372" y="5599410"/>
            <a:ext cx="5037602" cy="896834"/>
            <a:chOff x="-450666" y="1923756"/>
            <a:chExt cx="3582491" cy="637784"/>
          </a:xfrm>
        </p:grpSpPr>
        <p:sp>
          <p:nvSpPr>
            <p:cNvPr id="34" name="Footer Text"/>
            <p:cNvSpPr txBox="1"/>
            <p:nvPr/>
          </p:nvSpPr>
          <p:spPr>
            <a:xfrm>
              <a:off x="-450666" y="2099986"/>
              <a:ext cx="3582491" cy="461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the a passages lorem ipsum available, but the majority have suffered  of the alteration in some form  The humour randomized words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0651" y="1923756"/>
              <a:ext cx="1231174" cy="1846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685" b="1" dirty="0">
                  <a:solidFill>
                    <a:schemeClr val="accent4"/>
                  </a:solidFill>
                </a:rPr>
                <a:t>添加主题文字描述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286789" y="2009070"/>
            <a:ext cx="1285804" cy="428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715180" y="6018063"/>
            <a:ext cx="1285804" cy="4286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文本框 40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>
            <a:off x="2437899" y="3144552"/>
            <a:ext cx="0" cy="8554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753235" y="3999956"/>
            <a:ext cx="0" cy="8554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067202" y="3144552"/>
            <a:ext cx="0" cy="8554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367231" y="3999956"/>
            <a:ext cx="0" cy="8554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679384" y="3130390"/>
            <a:ext cx="0" cy="8554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994720" y="3985793"/>
            <a:ext cx="0" cy="8554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307425" y="3144552"/>
            <a:ext cx="0" cy="8554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451856" y="6579169"/>
            <a:ext cx="54835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C5028F-8D3B-45CC-A1ED-22F09E87F5E5}" type="slidenum">
              <a:rPr lang="id-ID" sz="1265">
                <a:solidFill>
                  <a:schemeClr val="bg1"/>
                </a:solidFill>
              </a:rPr>
              <a:t>6</a:t>
            </a:fld>
            <a:endParaRPr lang="id-ID" sz="1265" dirty="0">
              <a:solidFill>
                <a:schemeClr val="bg1"/>
              </a:solidFill>
            </a:endParaRP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2116447" y="2792842"/>
            <a:ext cx="656296" cy="6596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3429039" y="4552453"/>
            <a:ext cx="656296" cy="6596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68" name="Oval 20"/>
          <p:cNvSpPr>
            <a:spLocks noChangeArrowheads="1"/>
          </p:cNvSpPr>
          <p:nvPr/>
        </p:nvSpPr>
        <p:spPr bwMode="auto">
          <a:xfrm>
            <a:off x="6054223" y="4552453"/>
            <a:ext cx="656296" cy="6596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72" name="Oval 269"/>
          <p:cNvSpPr>
            <a:spLocks noChangeArrowheads="1"/>
          </p:cNvSpPr>
          <p:nvPr/>
        </p:nvSpPr>
        <p:spPr bwMode="auto">
          <a:xfrm>
            <a:off x="7366815" y="2792842"/>
            <a:ext cx="656296" cy="6596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74" name="Oval 271"/>
          <p:cNvSpPr>
            <a:spLocks noChangeArrowheads="1"/>
          </p:cNvSpPr>
          <p:nvPr/>
        </p:nvSpPr>
        <p:spPr bwMode="auto">
          <a:xfrm>
            <a:off x="8679408" y="4552453"/>
            <a:ext cx="654622" cy="65964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77" name="Oval 274"/>
          <p:cNvSpPr>
            <a:spLocks noChangeArrowheads="1"/>
          </p:cNvSpPr>
          <p:nvPr/>
        </p:nvSpPr>
        <p:spPr bwMode="auto">
          <a:xfrm>
            <a:off x="9984585" y="2792842"/>
            <a:ext cx="656296" cy="6596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4741630" y="2792842"/>
            <a:ext cx="656296" cy="6596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217503" y="3984649"/>
            <a:ext cx="1041200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217503" y="3873662"/>
            <a:ext cx="189833" cy="1898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Oval 82"/>
          <p:cNvSpPr/>
          <p:nvPr/>
        </p:nvSpPr>
        <p:spPr>
          <a:xfrm>
            <a:off x="2342983" y="3886814"/>
            <a:ext cx="189833" cy="1898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4" name="Oval 83"/>
          <p:cNvSpPr/>
          <p:nvPr/>
        </p:nvSpPr>
        <p:spPr>
          <a:xfrm>
            <a:off x="3664572" y="3886814"/>
            <a:ext cx="189833" cy="1898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Oval 84"/>
          <p:cNvSpPr/>
          <p:nvPr/>
        </p:nvSpPr>
        <p:spPr>
          <a:xfrm>
            <a:off x="4972285" y="3889681"/>
            <a:ext cx="189833" cy="1898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Oval 85"/>
          <p:cNvSpPr/>
          <p:nvPr/>
        </p:nvSpPr>
        <p:spPr>
          <a:xfrm>
            <a:off x="6278376" y="3885940"/>
            <a:ext cx="189833" cy="1898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7" name="Oval 86"/>
          <p:cNvSpPr/>
          <p:nvPr/>
        </p:nvSpPr>
        <p:spPr>
          <a:xfrm>
            <a:off x="7599775" y="3890877"/>
            <a:ext cx="189833" cy="1898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Oval 87"/>
          <p:cNvSpPr/>
          <p:nvPr/>
        </p:nvSpPr>
        <p:spPr>
          <a:xfrm>
            <a:off x="8899716" y="3883151"/>
            <a:ext cx="189833" cy="1898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Oval 88"/>
          <p:cNvSpPr/>
          <p:nvPr/>
        </p:nvSpPr>
        <p:spPr>
          <a:xfrm>
            <a:off x="10211119" y="3893816"/>
            <a:ext cx="189833" cy="1898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Oval 89"/>
          <p:cNvSpPr/>
          <p:nvPr/>
        </p:nvSpPr>
        <p:spPr>
          <a:xfrm>
            <a:off x="11486597" y="3879874"/>
            <a:ext cx="189833" cy="189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TextBox 98"/>
          <p:cNvSpPr txBox="1"/>
          <p:nvPr/>
        </p:nvSpPr>
        <p:spPr>
          <a:xfrm>
            <a:off x="6155019" y="4636145"/>
            <a:ext cx="455038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30" dirty="0">
                <a:solidFill>
                  <a:schemeClr val="bg1"/>
                </a:solidFill>
                <a:latin typeface="FontAwesome" pitchFamily="2" charset="0"/>
              </a:rPr>
              <a:t>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466655" y="2863292"/>
            <a:ext cx="455038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30" dirty="0">
                <a:solidFill>
                  <a:schemeClr val="bg1"/>
                </a:solidFill>
                <a:latin typeface="FontAwesome" pitchFamily="2" charset="0"/>
              </a:rPr>
              <a:t></a:t>
            </a:r>
            <a:endParaRPr lang="id-ID" sz="2530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 rot="-1800000">
            <a:off x="5030814" y="2810189"/>
            <a:ext cx="311421" cy="93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30" dirty="0">
                <a:solidFill>
                  <a:schemeClr val="bg1"/>
                </a:solidFill>
                <a:latin typeface="FontAwesome" pitchFamily="2" charset="0"/>
              </a:rPr>
              <a:t></a:t>
            </a:r>
          </a:p>
          <a:p>
            <a:pPr algn="ctr"/>
            <a:endParaRPr lang="id-ID" sz="295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2644" y="2850300"/>
            <a:ext cx="310511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30" dirty="0">
                <a:solidFill>
                  <a:schemeClr val="bg1"/>
                </a:solidFill>
                <a:latin typeface="FontAwesome" pitchFamily="2" charset="0"/>
              </a:rPr>
              <a:t></a:t>
            </a:r>
            <a:endParaRPr lang="id-ID" sz="2530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09212" y="4642531"/>
            <a:ext cx="310511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30" dirty="0">
                <a:solidFill>
                  <a:schemeClr val="bg1"/>
                </a:solidFill>
                <a:latin typeface="FontAwesome" pitchFamily="2" charset="0"/>
              </a:rPr>
              <a:t></a:t>
            </a:r>
            <a:endParaRPr lang="en-US" sz="253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83615" y="4632875"/>
            <a:ext cx="455038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30" dirty="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id-ID" sz="2530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093823" y="2863291"/>
            <a:ext cx="455038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30" spc="316" dirty="0">
                <a:solidFill>
                  <a:schemeClr val="bg1"/>
                </a:solidFill>
                <a:latin typeface="FontAwesome" pitchFamily="2" charset="0"/>
              </a:rPr>
              <a:t></a:t>
            </a:r>
            <a:endParaRPr lang="id-ID" sz="2530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6" name="Title 13"/>
          <p:cNvSpPr txBox="1"/>
          <p:nvPr/>
        </p:nvSpPr>
        <p:spPr>
          <a:xfrm>
            <a:off x="1695042" y="2045890"/>
            <a:ext cx="1485715" cy="732910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265" dirty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107" name="Title 13"/>
          <p:cNvSpPr txBox="1"/>
          <p:nvPr/>
        </p:nvSpPr>
        <p:spPr>
          <a:xfrm>
            <a:off x="4338390" y="2045890"/>
            <a:ext cx="1485715" cy="732910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265" dirty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108" name="Title 13"/>
          <p:cNvSpPr txBox="1"/>
          <p:nvPr/>
        </p:nvSpPr>
        <p:spPr>
          <a:xfrm>
            <a:off x="6879609" y="2045890"/>
            <a:ext cx="1613695" cy="732910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265" dirty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109" name="Title 13"/>
          <p:cNvSpPr txBox="1"/>
          <p:nvPr/>
        </p:nvSpPr>
        <p:spPr>
          <a:xfrm>
            <a:off x="3013556" y="5283814"/>
            <a:ext cx="1485715" cy="614406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65" dirty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110" name="Title 13"/>
          <p:cNvSpPr txBox="1"/>
          <p:nvPr/>
        </p:nvSpPr>
        <p:spPr>
          <a:xfrm>
            <a:off x="5535689" y="5283814"/>
            <a:ext cx="1719242" cy="541881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65" dirty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111" name="Title 13"/>
          <p:cNvSpPr txBox="1"/>
          <p:nvPr/>
        </p:nvSpPr>
        <p:spPr>
          <a:xfrm>
            <a:off x="8270158" y="5283814"/>
            <a:ext cx="1485715" cy="541881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65" dirty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112" name="Title 13"/>
          <p:cNvSpPr txBox="1"/>
          <p:nvPr/>
        </p:nvSpPr>
        <p:spPr>
          <a:xfrm>
            <a:off x="9461729" y="2045890"/>
            <a:ext cx="1684538" cy="732910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65" dirty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添加主题文字描述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8" grpId="0" animBg="1"/>
      <p:bldP spid="72" grpId="0" animBg="1"/>
      <p:bldP spid="74" grpId="0" animBg="1"/>
      <p:bldP spid="77" grpId="0" animBg="1"/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1856" y="6579169"/>
            <a:ext cx="54835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C5028F-8D3B-45CC-A1ED-22F09E87F5E5}" type="slidenum">
              <a:rPr lang="id-ID" sz="1265">
                <a:solidFill>
                  <a:schemeClr val="bg1"/>
                </a:solidFill>
              </a:rPr>
              <a:t>7</a:t>
            </a:fld>
            <a:endParaRPr lang="id-ID" sz="1265" dirty="0">
              <a:solidFill>
                <a:schemeClr val="bg1"/>
              </a:solidFill>
            </a:endParaRPr>
          </a:p>
        </p:txBody>
      </p:sp>
      <p:sp>
        <p:nvSpPr>
          <p:cNvPr id="12" name="Freeform 19"/>
          <p:cNvSpPr/>
          <p:nvPr/>
        </p:nvSpPr>
        <p:spPr bwMode="auto">
          <a:xfrm>
            <a:off x="3803950" y="2013068"/>
            <a:ext cx="5220232" cy="2879666"/>
          </a:xfrm>
          <a:custGeom>
            <a:avLst/>
            <a:gdLst>
              <a:gd name="T0" fmla="*/ 1146 w 1317"/>
              <a:gd name="T1" fmla="*/ 19 h 725"/>
              <a:gd name="T2" fmla="*/ 975 w 1317"/>
              <a:gd name="T3" fmla="*/ 191 h 725"/>
              <a:gd name="T4" fmla="*/ 989 w 1317"/>
              <a:gd name="T5" fmla="*/ 259 h 725"/>
              <a:gd name="T6" fmla="*/ 912 w 1317"/>
              <a:gd name="T7" fmla="*/ 362 h 725"/>
              <a:gd name="T8" fmla="*/ 912 w 1317"/>
              <a:gd name="T9" fmla="*/ 362 h 725"/>
              <a:gd name="T10" fmla="*/ 884 w 1317"/>
              <a:gd name="T11" fmla="*/ 359 h 725"/>
              <a:gd name="T12" fmla="*/ 868 w 1317"/>
              <a:gd name="T13" fmla="*/ 360 h 725"/>
              <a:gd name="T14" fmla="*/ 868 w 1317"/>
              <a:gd name="T15" fmla="*/ 360 h 725"/>
              <a:gd name="T16" fmla="*/ 799 w 1317"/>
              <a:gd name="T17" fmla="*/ 249 h 725"/>
              <a:gd name="T18" fmla="*/ 819 w 1317"/>
              <a:gd name="T19" fmla="*/ 168 h 725"/>
              <a:gd name="T20" fmla="*/ 651 w 1317"/>
              <a:gd name="T21" fmla="*/ 0 h 725"/>
              <a:gd name="T22" fmla="*/ 483 w 1317"/>
              <a:gd name="T23" fmla="*/ 168 h 725"/>
              <a:gd name="T24" fmla="*/ 505 w 1317"/>
              <a:gd name="T25" fmla="*/ 250 h 725"/>
              <a:gd name="T26" fmla="*/ 505 w 1317"/>
              <a:gd name="T27" fmla="*/ 250 h 725"/>
              <a:gd name="T28" fmla="*/ 440 w 1317"/>
              <a:gd name="T29" fmla="*/ 339 h 725"/>
              <a:gd name="T30" fmla="*/ 441 w 1317"/>
              <a:gd name="T31" fmla="*/ 339 h 725"/>
              <a:gd name="T32" fmla="*/ 417 w 1317"/>
              <a:gd name="T33" fmla="*/ 337 h 725"/>
              <a:gd name="T34" fmla="*/ 356 w 1317"/>
              <a:gd name="T35" fmla="*/ 347 h 725"/>
              <a:gd name="T36" fmla="*/ 356 w 1317"/>
              <a:gd name="T37" fmla="*/ 347 h 725"/>
              <a:gd name="T38" fmla="*/ 285 w 1317"/>
              <a:gd name="T39" fmla="*/ 289 h 725"/>
              <a:gd name="T40" fmla="*/ 291 w 1317"/>
              <a:gd name="T41" fmla="*/ 245 h 725"/>
              <a:gd name="T42" fmla="*/ 146 w 1317"/>
              <a:gd name="T43" fmla="*/ 100 h 725"/>
              <a:gd name="T44" fmla="*/ 0 w 1317"/>
              <a:gd name="T45" fmla="*/ 245 h 725"/>
              <a:gd name="T46" fmla="*/ 146 w 1317"/>
              <a:gd name="T47" fmla="*/ 391 h 725"/>
              <a:gd name="T48" fmla="*/ 183 w 1317"/>
              <a:gd name="T49" fmla="*/ 386 h 725"/>
              <a:gd name="T50" fmla="*/ 237 w 1317"/>
              <a:gd name="T51" fmla="*/ 460 h 725"/>
              <a:gd name="T52" fmla="*/ 237 w 1317"/>
              <a:gd name="T53" fmla="*/ 460 h 725"/>
              <a:gd name="T54" fmla="*/ 223 w 1317"/>
              <a:gd name="T55" fmla="*/ 531 h 725"/>
              <a:gd name="T56" fmla="*/ 417 w 1317"/>
              <a:gd name="T57" fmla="*/ 725 h 725"/>
              <a:gd name="T58" fmla="*/ 611 w 1317"/>
              <a:gd name="T59" fmla="*/ 531 h 725"/>
              <a:gd name="T60" fmla="*/ 583 w 1317"/>
              <a:gd name="T61" fmla="*/ 430 h 725"/>
              <a:gd name="T62" fmla="*/ 637 w 1317"/>
              <a:gd name="T63" fmla="*/ 336 h 725"/>
              <a:gd name="T64" fmla="*/ 637 w 1317"/>
              <a:gd name="T65" fmla="*/ 336 h 725"/>
              <a:gd name="T66" fmla="*/ 651 w 1317"/>
              <a:gd name="T67" fmla="*/ 336 h 725"/>
              <a:gd name="T68" fmla="*/ 684 w 1317"/>
              <a:gd name="T69" fmla="*/ 333 h 725"/>
              <a:gd name="T70" fmla="*/ 770 w 1317"/>
              <a:gd name="T71" fmla="*/ 432 h 725"/>
              <a:gd name="T72" fmla="*/ 770 w 1317"/>
              <a:gd name="T73" fmla="*/ 432 h 725"/>
              <a:gd name="T74" fmla="*/ 758 w 1317"/>
              <a:gd name="T75" fmla="*/ 485 h 725"/>
              <a:gd name="T76" fmla="*/ 884 w 1317"/>
              <a:gd name="T77" fmla="*/ 611 h 725"/>
              <a:gd name="T78" fmla="*/ 1010 w 1317"/>
              <a:gd name="T79" fmla="*/ 485 h 725"/>
              <a:gd name="T80" fmla="*/ 1003 w 1317"/>
              <a:gd name="T81" fmla="*/ 443 h 725"/>
              <a:gd name="T82" fmla="*/ 1096 w 1317"/>
              <a:gd name="T83" fmla="*/ 355 h 725"/>
              <a:gd name="T84" fmla="*/ 1146 w 1317"/>
              <a:gd name="T85" fmla="*/ 362 h 725"/>
              <a:gd name="T86" fmla="*/ 1317 w 1317"/>
              <a:gd name="T87" fmla="*/ 191 h 725"/>
              <a:gd name="T88" fmla="*/ 1146 w 1317"/>
              <a:gd name="T89" fmla="*/ 19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17" h="725">
                <a:moveTo>
                  <a:pt x="1146" y="19"/>
                </a:moveTo>
                <a:cubicBezTo>
                  <a:pt x="1051" y="19"/>
                  <a:pt x="975" y="96"/>
                  <a:pt x="975" y="191"/>
                </a:cubicBezTo>
                <a:cubicBezTo>
                  <a:pt x="975" y="215"/>
                  <a:pt x="980" y="238"/>
                  <a:pt x="989" y="259"/>
                </a:cubicBezTo>
                <a:cubicBezTo>
                  <a:pt x="1018" y="327"/>
                  <a:pt x="965" y="374"/>
                  <a:pt x="912" y="362"/>
                </a:cubicBezTo>
                <a:cubicBezTo>
                  <a:pt x="912" y="362"/>
                  <a:pt x="912" y="362"/>
                  <a:pt x="912" y="362"/>
                </a:cubicBezTo>
                <a:cubicBezTo>
                  <a:pt x="903" y="360"/>
                  <a:pt x="894" y="359"/>
                  <a:pt x="884" y="359"/>
                </a:cubicBezTo>
                <a:cubicBezTo>
                  <a:pt x="879" y="359"/>
                  <a:pt x="873" y="359"/>
                  <a:pt x="868" y="360"/>
                </a:cubicBezTo>
                <a:cubicBezTo>
                  <a:pt x="868" y="360"/>
                  <a:pt x="868" y="360"/>
                  <a:pt x="868" y="360"/>
                </a:cubicBezTo>
                <a:cubicBezTo>
                  <a:pt x="812" y="367"/>
                  <a:pt x="764" y="314"/>
                  <a:pt x="799" y="249"/>
                </a:cubicBezTo>
                <a:cubicBezTo>
                  <a:pt x="812" y="225"/>
                  <a:pt x="819" y="197"/>
                  <a:pt x="819" y="168"/>
                </a:cubicBezTo>
                <a:cubicBezTo>
                  <a:pt x="819" y="75"/>
                  <a:pt x="744" y="0"/>
                  <a:pt x="651" y="0"/>
                </a:cubicBezTo>
                <a:cubicBezTo>
                  <a:pt x="558" y="0"/>
                  <a:pt x="483" y="75"/>
                  <a:pt x="483" y="168"/>
                </a:cubicBezTo>
                <a:cubicBezTo>
                  <a:pt x="483" y="198"/>
                  <a:pt x="491" y="226"/>
                  <a:pt x="505" y="250"/>
                </a:cubicBezTo>
                <a:cubicBezTo>
                  <a:pt x="505" y="250"/>
                  <a:pt x="505" y="250"/>
                  <a:pt x="505" y="250"/>
                </a:cubicBezTo>
                <a:cubicBezTo>
                  <a:pt x="529" y="294"/>
                  <a:pt x="499" y="346"/>
                  <a:pt x="440" y="339"/>
                </a:cubicBezTo>
                <a:cubicBezTo>
                  <a:pt x="441" y="339"/>
                  <a:pt x="441" y="339"/>
                  <a:pt x="441" y="339"/>
                </a:cubicBezTo>
                <a:cubicBezTo>
                  <a:pt x="433" y="338"/>
                  <a:pt x="425" y="337"/>
                  <a:pt x="417" y="337"/>
                </a:cubicBezTo>
                <a:cubicBezTo>
                  <a:pt x="396" y="337"/>
                  <a:pt x="375" y="341"/>
                  <a:pt x="356" y="347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06" y="364"/>
                  <a:pt x="273" y="327"/>
                  <a:pt x="285" y="289"/>
                </a:cubicBezTo>
                <a:cubicBezTo>
                  <a:pt x="289" y="275"/>
                  <a:pt x="291" y="261"/>
                  <a:pt x="291" y="245"/>
                </a:cubicBezTo>
                <a:cubicBezTo>
                  <a:pt x="291" y="165"/>
                  <a:pt x="226" y="100"/>
                  <a:pt x="146" y="100"/>
                </a:cubicBezTo>
                <a:cubicBezTo>
                  <a:pt x="66" y="100"/>
                  <a:pt x="0" y="165"/>
                  <a:pt x="0" y="245"/>
                </a:cubicBezTo>
                <a:cubicBezTo>
                  <a:pt x="0" y="326"/>
                  <a:pt x="66" y="391"/>
                  <a:pt x="146" y="391"/>
                </a:cubicBezTo>
                <a:cubicBezTo>
                  <a:pt x="159" y="391"/>
                  <a:pt x="171" y="389"/>
                  <a:pt x="183" y="386"/>
                </a:cubicBezTo>
                <a:cubicBezTo>
                  <a:pt x="221" y="377"/>
                  <a:pt x="256" y="411"/>
                  <a:pt x="237" y="460"/>
                </a:cubicBezTo>
                <a:cubicBezTo>
                  <a:pt x="237" y="460"/>
                  <a:pt x="237" y="460"/>
                  <a:pt x="237" y="460"/>
                </a:cubicBezTo>
                <a:cubicBezTo>
                  <a:pt x="228" y="482"/>
                  <a:pt x="223" y="506"/>
                  <a:pt x="223" y="531"/>
                </a:cubicBezTo>
                <a:cubicBezTo>
                  <a:pt x="223" y="638"/>
                  <a:pt x="310" y="725"/>
                  <a:pt x="417" y="725"/>
                </a:cubicBezTo>
                <a:cubicBezTo>
                  <a:pt x="525" y="725"/>
                  <a:pt x="611" y="638"/>
                  <a:pt x="611" y="531"/>
                </a:cubicBezTo>
                <a:cubicBezTo>
                  <a:pt x="611" y="494"/>
                  <a:pt x="601" y="460"/>
                  <a:pt x="583" y="430"/>
                </a:cubicBezTo>
                <a:cubicBezTo>
                  <a:pt x="553" y="380"/>
                  <a:pt x="587" y="331"/>
                  <a:pt x="637" y="336"/>
                </a:cubicBezTo>
                <a:cubicBezTo>
                  <a:pt x="637" y="336"/>
                  <a:pt x="637" y="336"/>
                  <a:pt x="637" y="336"/>
                </a:cubicBezTo>
                <a:cubicBezTo>
                  <a:pt x="642" y="336"/>
                  <a:pt x="647" y="336"/>
                  <a:pt x="651" y="336"/>
                </a:cubicBezTo>
                <a:cubicBezTo>
                  <a:pt x="663" y="336"/>
                  <a:pt x="673" y="335"/>
                  <a:pt x="684" y="333"/>
                </a:cubicBezTo>
                <a:cubicBezTo>
                  <a:pt x="757" y="319"/>
                  <a:pt x="793" y="381"/>
                  <a:pt x="770" y="432"/>
                </a:cubicBezTo>
                <a:cubicBezTo>
                  <a:pt x="770" y="432"/>
                  <a:pt x="770" y="432"/>
                  <a:pt x="770" y="432"/>
                </a:cubicBezTo>
                <a:cubicBezTo>
                  <a:pt x="762" y="448"/>
                  <a:pt x="758" y="466"/>
                  <a:pt x="758" y="485"/>
                </a:cubicBezTo>
                <a:cubicBezTo>
                  <a:pt x="758" y="555"/>
                  <a:pt x="815" y="611"/>
                  <a:pt x="884" y="611"/>
                </a:cubicBezTo>
                <a:cubicBezTo>
                  <a:pt x="954" y="611"/>
                  <a:pt x="1010" y="555"/>
                  <a:pt x="1010" y="485"/>
                </a:cubicBezTo>
                <a:cubicBezTo>
                  <a:pt x="1010" y="470"/>
                  <a:pt x="1008" y="456"/>
                  <a:pt x="1003" y="443"/>
                </a:cubicBezTo>
                <a:cubicBezTo>
                  <a:pt x="985" y="392"/>
                  <a:pt x="1026" y="334"/>
                  <a:pt x="1096" y="355"/>
                </a:cubicBezTo>
                <a:cubicBezTo>
                  <a:pt x="1112" y="360"/>
                  <a:pt x="1129" y="362"/>
                  <a:pt x="1146" y="362"/>
                </a:cubicBezTo>
                <a:cubicBezTo>
                  <a:pt x="1241" y="362"/>
                  <a:pt x="1317" y="285"/>
                  <a:pt x="1317" y="191"/>
                </a:cubicBezTo>
                <a:cubicBezTo>
                  <a:pt x="1317" y="96"/>
                  <a:pt x="1241" y="19"/>
                  <a:pt x="1146" y="1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en-US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3870919" y="2473480"/>
            <a:ext cx="1022952" cy="1027974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en-US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4754909" y="3419417"/>
            <a:ext cx="1406349" cy="140969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en-US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5781209" y="2076688"/>
            <a:ext cx="1205442" cy="1207116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en-US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6871129" y="3501454"/>
            <a:ext cx="872272" cy="873945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en-US"/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7731681" y="2155377"/>
            <a:ext cx="1228881" cy="1232229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en-US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206979" y="2776069"/>
            <a:ext cx="497776" cy="433959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32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6144915" y="2413804"/>
            <a:ext cx="510144" cy="520214"/>
            <a:chOff x="7160655" y="2178006"/>
            <a:chExt cx="379359" cy="386846"/>
          </a:xfrm>
          <a:solidFill>
            <a:schemeClr val="bg1"/>
          </a:solidFill>
        </p:grpSpPr>
        <p:sp>
          <p:nvSpPr>
            <p:cNvPr id="29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118028" y="3837557"/>
            <a:ext cx="651323" cy="573414"/>
            <a:chOff x="6040049" y="4182118"/>
            <a:chExt cx="521619" cy="459224"/>
          </a:xfrm>
          <a:solidFill>
            <a:schemeClr val="bg1"/>
          </a:solidFill>
        </p:grpSpPr>
        <p:sp>
          <p:nvSpPr>
            <p:cNvPr id="24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sp>
        <p:nvSpPr>
          <p:cNvPr id="20" name="Freeform 21"/>
          <p:cNvSpPr>
            <a:spLocks noChangeAspect="1" noEditPoints="1"/>
          </p:cNvSpPr>
          <p:nvPr/>
        </p:nvSpPr>
        <p:spPr bwMode="auto">
          <a:xfrm>
            <a:off x="7112218" y="3761936"/>
            <a:ext cx="396525" cy="352979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43" name="Freeform 49"/>
          <p:cNvSpPr>
            <a:spLocks noChangeAspect="1" noEditPoints="1"/>
          </p:cNvSpPr>
          <p:nvPr/>
        </p:nvSpPr>
        <p:spPr bwMode="auto">
          <a:xfrm>
            <a:off x="8050092" y="2488794"/>
            <a:ext cx="592057" cy="504255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 dirty="0"/>
          </a:p>
        </p:txBody>
      </p:sp>
      <p:sp>
        <p:nvSpPr>
          <p:cNvPr id="44" name="Content Placeholder 2"/>
          <p:cNvSpPr txBox="1"/>
          <p:nvPr/>
        </p:nvSpPr>
        <p:spPr>
          <a:xfrm>
            <a:off x="636966" y="2268770"/>
            <a:ext cx="2974551" cy="133063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85" b="1" dirty="0">
                <a:solidFill>
                  <a:schemeClr val="accent1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9182470" y="2326329"/>
            <a:ext cx="2974551" cy="113192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85" b="1" dirty="0">
                <a:solidFill>
                  <a:schemeClr val="accent3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pPr algn="l"/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636966" y="3652708"/>
            <a:ext cx="2974551" cy="133063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85" b="1" dirty="0">
                <a:solidFill>
                  <a:schemeClr val="accent2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9182470" y="3710267"/>
            <a:ext cx="2974551" cy="113192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85" b="1" dirty="0">
                <a:solidFill>
                  <a:schemeClr val="accent4"/>
                </a:solidFill>
                <a:ea typeface="Roboto" panose="02000000000000000000" pitchFamily="2" charset="0"/>
                <a:cs typeface="Arial" panose="020B0604020202020204" pitchFamily="34" charset="0"/>
              </a:rPr>
              <a:t>添加主题文字描述</a:t>
            </a:r>
          </a:p>
          <a:p>
            <a:pPr algn="l"/>
            <a:r>
              <a:rPr lang="en-US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has been the industry's standard dummy text ever since the 1500s, when an unknown printer took galley of type and scrambled</a:t>
            </a:r>
            <a:r>
              <a:rPr lang="id-ID" sz="1160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160" b="1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777593" y="5283293"/>
            <a:ext cx="11255586" cy="125695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85" b="1" dirty="0">
                <a:solidFill>
                  <a:schemeClr val="accent5"/>
                </a:solidFill>
                <a:ea typeface="Roboto" panose="02000000000000000000" pitchFamily="2" charset="0"/>
              </a:rPr>
              <a:t>添加主题文字描述</a:t>
            </a:r>
          </a:p>
          <a:p>
            <a:pPr algn="ctr"/>
            <a:r>
              <a:rPr lang="id-ID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Fusce som libero topi sombrero bikinan meksiko</a:t>
            </a:r>
            <a:r>
              <a:rPr lang="en-US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 when an unknown printer took a galley of type and scrambled it to make a type specimen book. It has survived not only five centuries, but also the leap into electronic typesetting</a:t>
            </a:r>
            <a:r>
              <a:rPr lang="id-ID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. Fusce som libero topi sombrero bikinan meksiko</a:t>
            </a:r>
            <a:r>
              <a:rPr lang="en-US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 when an unknown printer took a galley of type and scrambled it to make a type specimen book. It has survived not only five centuries, but also the leap into electronic typesetting</a:t>
            </a:r>
            <a:endParaRPr lang="id-ID" sz="1265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  <a:p>
            <a:pPr algn="ctr"/>
            <a:endParaRPr lang="id-ID" sz="1265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1856" y="6563862"/>
            <a:ext cx="54835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C5028F-8D3B-45CC-A1ED-22F09E87F5E5}" type="slidenum">
              <a:rPr lang="id-ID" sz="1265">
                <a:solidFill>
                  <a:schemeClr val="bg1"/>
                </a:solidFill>
              </a:rPr>
              <a:t>8</a:t>
            </a:fld>
            <a:endParaRPr lang="id-ID" sz="1265" dirty="0">
              <a:solidFill>
                <a:schemeClr val="bg1"/>
              </a:solidFill>
            </a:endParaRPr>
          </a:p>
        </p:txBody>
      </p:sp>
      <p:grpSp>
        <p:nvGrpSpPr>
          <p:cNvPr id="162" name="Group 18"/>
          <p:cNvGrpSpPr>
            <a:grpSpLocks noChangeAspect="1"/>
          </p:cNvGrpSpPr>
          <p:nvPr/>
        </p:nvGrpSpPr>
        <p:grpSpPr bwMode="auto">
          <a:xfrm>
            <a:off x="4620790" y="1935046"/>
            <a:ext cx="3586552" cy="3417000"/>
            <a:chOff x="1862" y="1265"/>
            <a:chExt cx="2073" cy="1975"/>
          </a:xfrm>
        </p:grpSpPr>
        <p:sp>
          <p:nvSpPr>
            <p:cNvPr id="163" name="Freeform 19"/>
            <p:cNvSpPr/>
            <p:nvPr/>
          </p:nvSpPr>
          <p:spPr bwMode="auto">
            <a:xfrm>
              <a:off x="1862" y="2457"/>
              <a:ext cx="1038" cy="783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64" name="Freeform 20"/>
            <p:cNvSpPr/>
            <p:nvPr/>
          </p:nvSpPr>
          <p:spPr bwMode="auto">
            <a:xfrm>
              <a:off x="2898" y="2457"/>
              <a:ext cx="1037" cy="783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65" name="Freeform 21"/>
            <p:cNvSpPr/>
            <p:nvPr/>
          </p:nvSpPr>
          <p:spPr bwMode="auto">
            <a:xfrm>
              <a:off x="1862" y="2156"/>
              <a:ext cx="2073" cy="595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66" name="Freeform 22"/>
            <p:cNvSpPr/>
            <p:nvPr/>
          </p:nvSpPr>
          <p:spPr bwMode="auto">
            <a:xfrm>
              <a:off x="2107" y="2051"/>
              <a:ext cx="791" cy="598"/>
            </a:xfrm>
            <a:custGeom>
              <a:avLst/>
              <a:gdLst>
                <a:gd name="T0" fmla="*/ 791 w 791"/>
                <a:gd name="T1" fmla="*/ 598 h 598"/>
                <a:gd name="T2" fmla="*/ 0 w 791"/>
                <a:gd name="T3" fmla="*/ 373 h 598"/>
                <a:gd name="T4" fmla="*/ 0 w 791"/>
                <a:gd name="T5" fmla="*/ 0 h 598"/>
                <a:gd name="T6" fmla="*/ 791 w 791"/>
                <a:gd name="T7" fmla="*/ 224 h 598"/>
                <a:gd name="T8" fmla="*/ 791 w 791"/>
                <a:gd name="T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598">
                  <a:moveTo>
                    <a:pt x="791" y="598"/>
                  </a:moveTo>
                  <a:lnTo>
                    <a:pt x="0" y="373"/>
                  </a:lnTo>
                  <a:lnTo>
                    <a:pt x="0" y="0"/>
                  </a:lnTo>
                  <a:lnTo>
                    <a:pt x="791" y="224"/>
                  </a:lnTo>
                  <a:lnTo>
                    <a:pt x="791" y="59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67" name="Freeform 23"/>
            <p:cNvSpPr/>
            <p:nvPr/>
          </p:nvSpPr>
          <p:spPr bwMode="auto">
            <a:xfrm>
              <a:off x="2898" y="2051"/>
              <a:ext cx="792" cy="598"/>
            </a:xfrm>
            <a:custGeom>
              <a:avLst/>
              <a:gdLst>
                <a:gd name="T0" fmla="*/ 792 w 792"/>
                <a:gd name="T1" fmla="*/ 373 h 598"/>
                <a:gd name="T2" fmla="*/ 0 w 792"/>
                <a:gd name="T3" fmla="*/ 598 h 598"/>
                <a:gd name="T4" fmla="*/ 0 w 792"/>
                <a:gd name="T5" fmla="*/ 224 h 598"/>
                <a:gd name="T6" fmla="*/ 792 w 792"/>
                <a:gd name="T7" fmla="*/ 0 h 598"/>
                <a:gd name="T8" fmla="*/ 792 w 792"/>
                <a:gd name="T9" fmla="*/ 37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598">
                  <a:moveTo>
                    <a:pt x="792" y="373"/>
                  </a:moveTo>
                  <a:lnTo>
                    <a:pt x="0" y="598"/>
                  </a:lnTo>
                  <a:lnTo>
                    <a:pt x="0" y="224"/>
                  </a:lnTo>
                  <a:lnTo>
                    <a:pt x="792" y="0"/>
                  </a:lnTo>
                  <a:lnTo>
                    <a:pt x="792" y="3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68" name="Freeform 24"/>
            <p:cNvSpPr/>
            <p:nvPr/>
          </p:nvSpPr>
          <p:spPr bwMode="auto">
            <a:xfrm>
              <a:off x="2107" y="1821"/>
              <a:ext cx="1583" cy="454"/>
            </a:xfrm>
            <a:custGeom>
              <a:avLst/>
              <a:gdLst>
                <a:gd name="T0" fmla="*/ 1583 w 1583"/>
                <a:gd name="T1" fmla="*/ 230 h 454"/>
                <a:gd name="T2" fmla="*/ 791 w 1583"/>
                <a:gd name="T3" fmla="*/ 454 h 454"/>
                <a:gd name="T4" fmla="*/ 0 w 1583"/>
                <a:gd name="T5" fmla="*/ 230 h 454"/>
                <a:gd name="T6" fmla="*/ 0 w 1583"/>
                <a:gd name="T7" fmla="*/ 225 h 454"/>
                <a:gd name="T8" fmla="*/ 791 w 1583"/>
                <a:gd name="T9" fmla="*/ 0 h 454"/>
                <a:gd name="T10" fmla="*/ 1583 w 1583"/>
                <a:gd name="T11" fmla="*/ 225 h 454"/>
                <a:gd name="T12" fmla="*/ 1583 w 1583"/>
                <a:gd name="T13" fmla="*/ 23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3" h="454">
                  <a:moveTo>
                    <a:pt x="1583" y="230"/>
                  </a:moveTo>
                  <a:lnTo>
                    <a:pt x="791" y="454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791" y="0"/>
                  </a:lnTo>
                  <a:lnTo>
                    <a:pt x="1583" y="225"/>
                  </a:lnTo>
                  <a:lnTo>
                    <a:pt x="1583" y="23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69" name="Freeform 25"/>
            <p:cNvSpPr/>
            <p:nvPr/>
          </p:nvSpPr>
          <p:spPr bwMode="auto">
            <a:xfrm>
              <a:off x="2300" y="1726"/>
              <a:ext cx="603" cy="455"/>
            </a:xfrm>
            <a:custGeom>
              <a:avLst/>
              <a:gdLst>
                <a:gd name="T0" fmla="*/ 603 w 603"/>
                <a:gd name="T1" fmla="*/ 455 h 455"/>
                <a:gd name="T2" fmla="*/ 0 w 603"/>
                <a:gd name="T3" fmla="*/ 284 h 455"/>
                <a:gd name="T4" fmla="*/ 0 w 603"/>
                <a:gd name="T5" fmla="*/ 0 h 455"/>
                <a:gd name="T6" fmla="*/ 603 w 603"/>
                <a:gd name="T7" fmla="*/ 171 h 455"/>
                <a:gd name="T8" fmla="*/ 603 w 603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455">
                  <a:moveTo>
                    <a:pt x="603" y="455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603" y="171"/>
                  </a:lnTo>
                  <a:lnTo>
                    <a:pt x="603" y="4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70" name="Freeform 26"/>
            <p:cNvSpPr/>
            <p:nvPr/>
          </p:nvSpPr>
          <p:spPr bwMode="auto">
            <a:xfrm>
              <a:off x="2902" y="1726"/>
              <a:ext cx="603" cy="455"/>
            </a:xfrm>
            <a:custGeom>
              <a:avLst/>
              <a:gdLst>
                <a:gd name="T0" fmla="*/ 603 w 603"/>
                <a:gd name="T1" fmla="*/ 284 h 455"/>
                <a:gd name="T2" fmla="*/ 0 w 603"/>
                <a:gd name="T3" fmla="*/ 455 h 455"/>
                <a:gd name="T4" fmla="*/ 0 w 603"/>
                <a:gd name="T5" fmla="*/ 171 h 455"/>
                <a:gd name="T6" fmla="*/ 603 w 603"/>
                <a:gd name="T7" fmla="*/ 0 h 455"/>
                <a:gd name="T8" fmla="*/ 603 w 603"/>
                <a:gd name="T9" fmla="*/ 28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455">
                  <a:moveTo>
                    <a:pt x="603" y="284"/>
                  </a:moveTo>
                  <a:lnTo>
                    <a:pt x="0" y="455"/>
                  </a:lnTo>
                  <a:lnTo>
                    <a:pt x="0" y="171"/>
                  </a:lnTo>
                  <a:lnTo>
                    <a:pt x="603" y="0"/>
                  </a:lnTo>
                  <a:lnTo>
                    <a:pt x="603" y="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71" name="Freeform 27"/>
            <p:cNvSpPr/>
            <p:nvPr/>
          </p:nvSpPr>
          <p:spPr bwMode="auto">
            <a:xfrm>
              <a:off x="2300" y="1551"/>
              <a:ext cx="1205" cy="346"/>
            </a:xfrm>
            <a:custGeom>
              <a:avLst/>
              <a:gdLst>
                <a:gd name="T0" fmla="*/ 1205 w 1205"/>
                <a:gd name="T1" fmla="*/ 175 h 346"/>
                <a:gd name="T2" fmla="*/ 602 w 1205"/>
                <a:gd name="T3" fmla="*/ 346 h 346"/>
                <a:gd name="T4" fmla="*/ 0 w 1205"/>
                <a:gd name="T5" fmla="*/ 175 h 346"/>
                <a:gd name="T6" fmla="*/ 0 w 1205"/>
                <a:gd name="T7" fmla="*/ 171 h 346"/>
                <a:gd name="T8" fmla="*/ 603 w 1205"/>
                <a:gd name="T9" fmla="*/ 0 h 346"/>
                <a:gd name="T10" fmla="*/ 1205 w 1205"/>
                <a:gd name="T11" fmla="*/ 171 h 346"/>
                <a:gd name="T12" fmla="*/ 1205 w 1205"/>
                <a:gd name="T13" fmla="*/ 17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5" h="346">
                  <a:moveTo>
                    <a:pt x="1205" y="175"/>
                  </a:moveTo>
                  <a:lnTo>
                    <a:pt x="602" y="346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603" y="0"/>
                  </a:lnTo>
                  <a:lnTo>
                    <a:pt x="1205" y="171"/>
                  </a:lnTo>
                  <a:lnTo>
                    <a:pt x="1205" y="17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72" name="Freeform 28"/>
            <p:cNvSpPr/>
            <p:nvPr/>
          </p:nvSpPr>
          <p:spPr bwMode="auto">
            <a:xfrm>
              <a:off x="2477" y="1422"/>
              <a:ext cx="426" cy="392"/>
            </a:xfrm>
            <a:custGeom>
              <a:avLst/>
              <a:gdLst>
                <a:gd name="T0" fmla="*/ 426 w 426"/>
                <a:gd name="T1" fmla="*/ 321 h 321"/>
                <a:gd name="T2" fmla="*/ 0 w 426"/>
                <a:gd name="T3" fmla="*/ 201 h 321"/>
                <a:gd name="T4" fmla="*/ 0 w 426"/>
                <a:gd name="T5" fmla="*/ 0 h 321"/>
                <a:gd name="T6" fmla="*/ 426 w 426"/>
                <a:gd name="T7" fmla="*/ 121 h 321"/>
                <a:gd name="T8" fmla="*/ 426 w 426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321">
                  <a:moveTo>
                    <a:pt x="426" y="32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426" y="121"/>
                  </a:lnTo>
                  <a:lnTo>
                    <a:pt x="426" y="32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73" name="Freeform 29"/>
            <p:cNvSpPr/>
            <p:nvPr/>
          </p:nvSpPr>
          <p:spPr bwMode="auto">
            <a:xfrm>
              <a:off x="2903" y="1422"/>
              <a:ext cx="425" cy="392"/>
            </a:xfrm>
            <a:custGeom>
              <a:avLst/>
              <a:gdLst>
                <a:gd name="T0" fmla="*/ 425 w 425"/>
                <a:gd name="T1" fmla="*/ 201 h 321"/>
                <a:gd name="T2" fmla="*/ 0 w 425"/>
                <a:gd name="T3" fmla="*/ 321 h 321"/>
                <a:gd name="T4" fmla="*/ 0 w 425"/>
                <a:gd name="T5" fmla="*/ 121 h 321"/>
                <a:gd name="T6" fmla="*/ 425 w 425"/>
                <a:gd name="T7" fmla="*/ 0 h 321"/>
                <a:gd name="T8" fmla="*/ 425 w 425"/>
                <a:gd name="T9" fmla="*/ 20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1">
                  <a:moveTo>
                    <a:pt x="425" y="201"/>
                  </a:moveTo>
                  <a:lnTo>
                    <a:pt x="0" y="321"/>
                  </a:lnTo>
                  <a:lnTo>
                    <a:pt x="0" y="121"/>
                  </a:lnTo>
                  <a:lnTo>
                    <a:pt x="425" y="0"/>
                  </a:lnTo>
                  <a:lnTo>
                    <a:pt x="425" y="2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  <p:sp>
          <p:nvSpPr>
            <p:cNvPr id="174" name="Freeform 30"/>
            <p:cNvSpPr/>
            <p:nvPr/>
          </p:nvSpPr>
          <p:spPr bwMode="auto">
            <a:xfrm>
              <a:off x="2477" y="1265"/>
              <a:ext cx="851" cy="311"/>
            </a:xfrm>
            <a:custGeom>
              <a:avLst/>
              <a:gdLst>
                <a:gd name="T0" fmla="*/ 851 w 851"/>
                <a:gd name="T1" fmla="*/ 123 h 244"/>
                <a:gd name="T2" fmla="*/ 426 w 851"/>
                <a:gd name="T3" fmla="*/ 244 h 244"/>
                <a:gd name="T4" fmla="*/ 0 w 851"/>
                <a:gd name="T5" fmla="*/ 123 h 244"/>
                <a:gd name="T6" fmla="*/ 0 w 851"/>
                <a:gd name="T7" fmla="*/ 120 h 244"/>
                <a:gd name="T8" fmla="*/ 426 w 851"/>
                <a:gd name="T9" fmla="*/ 0 h 244"/>
                <a:gd name="T10" fmla="*/ 851 w 851"/>
                <a:gd name="T11" fmla="*/ 120 h 244"/>
                <a:gd name="T12" fmla="*/ 851 w 851"/>
                <a:gd name="T13" fmla="*/ 12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1" h="244">
                  <a:moveTo>
                    <a:pt x="851" y="123"/>
                  </a:moveTo>
                  <a:lnTo>
                    <a:pt x="426" y="244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426" y="0"/>
                  </a:lnTo>
                  <a:lnTo>
                    <a:pt x="851" y="120"/>
                  </a:lnTo>
                  <a:lnTo>
                    <a:pt x="851" y="12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3375"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1999881" y="3109068"/>
            <a:ext cx="191590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85" b="1" dirty="0">
                <a:solidFill>
                  <a:schemeClr val="accent4"/>
                </a:solidFill>
              </a:rPr>
              <a:t>添加主题文字描述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1465724" y="3380312"/>
            <a:ext cx="2450066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265" dirty="0">
                <a:solidFill>
                  <a:schemeClr val="bg1">
                    <a:lumMod val="65000"/>
                  </a:schemeClr>
                </a:solidFill>
              </a:rPr>
              <a:t>Suitable for all categories business and personal presentation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999882" y="4153082"/>
            <a:ext cx="191590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85" b="1" dirty="0">
                <a:solidFill>
                  <a:schemeClr val="accent2"/>
                </a:solidFill>
              </a:rPr>
              <a:t>添加主题文字描述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465724" y="4422466"/>
            <a:ext cx="2450066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265" dirty="0">
                <a:solidFill>
                  <a:schemeClr val="bg1">
                    <a:lumMod val="65000"/>
                  </a:schemeClr>
                </a:solidFill>
              </a:rPr>
              <a:t>Suitable for all categories business and personal presentation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8863288" y="3110928"/>
            <a:ext cx="191590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85" b="1" dirty="0">
                <a:solidFill>
                  <a:schemeClr val="accent3"/>
                </a:solidFill>
              </a:rPr>
              <a:t>添加主题文字描述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8863288" y="3380312"/>
            <a:ext cx="2534531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65" dirty="0">
                <a:solidFill>
                  <a:schemeClr val="bg1">
                    <a:lumMod val="65000"/>
                  </a:schemeClr>
                </a:solidFill>
              </a:rPr>
              <a:t>Suitable for all categories business and personal presentation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8863287" y="4142252"/>
            <a:ext cx="191590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85" b="1" dirty="0">
                <a:solidFill>
                  <a:schemeClr val="accent1"/>
                </a:solidFill>
              </a:rPr>
              <a:t>添加主题文字描述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8863288" y="4411636"/>
            <a:ext cx="2534531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65" dirty="0">
                <a:solidFill>
                  <a:schemeClr val="bg1">
                    <a:lumMod val="65000"/>
                  </a:schemeClr>
                </a:solidFill>
              </a:rPr>
              <a:t>Suitable for all categories business and personal presentation</a:t>
            </a:r>
          </a:p>
        </p:txBody>
      </p:sp>
      <p:grpSp>
        <p:nvGrpSpPr>
          <p:cNvPr id="189" name="Group 188"/>
          <p:cNvGrpSpPr>
            <a:grpSpLocks noChangeAspect="1"/>
          </p:cNvGrpSpPr>
          <p:nvPr/>
        </p:nvGrpSpPr>
        <p:grpSpPr>
          <a:xfrm>
            <a:off x="5926429" y="2419485"/>
            <a:ext cx="233143" cy="265767"/>
            <a:chOff x="-15875" y="-3175"/>
            <a:chExt cx="5037138" cy="5741988"/>
          </a:xfrm>
          <a:solidFill>
            <a:schemeClr val="bg1"/>
          </a:solidFill>
        </p:grpSpPr>
        <p:sp>
          <p:nvSpPr>
            <p:cNvPr id="190" name="Freeform 9"/>
            <p:cNvSpPr>
              <a:spLocks noEditPoints="1"/>
            </p:cNvSpPr>
            <p:nvPr/>
          </p:nvSpPr>
          <p:spPr bwMode="auto">
            <a:xfrm>
              <a:off x="-15875" y="-3175"/>
              <a:ext cx="5037138" cy="5741988"/>
            </a:xfrm>
            <a:custGeom>
              <a:avLst/>
              <a:gdLst>
                <a:gd name="T0" fmla="*/ 985 w 1340"/>
                <a:gd name="T1" fmla="*/ 48 h 1528"/>
                <a:gd name="T2" fmla="*/ 348 w 1340"/>
                <a:gd name="T3" fmla="*/ 100 h 1528"/>
                <a:gd name="T4" fmla="*/ 114 w 1340"/>
                <a:gd name="T5" fmla="*/ 402 h 1528"/>
                <a:gd name="T6" fmla="*/ 115 w 1340"/>
                <a:gd name="T7" fmla="*/ 590 h 1528"/>
                <a:gd name="T8" fmla="*/ 119 w 1340"/>
                <a:gd name="T9" fmla="*/ 607 h 1528"/>
                <a:gd name="T10" fmla="*/ 66 w 1340"/>
                <a:gd name="T11" fmla="*/ 692 h 1528"/>
                <a:gd name="T12" fmla="*/ 24 w 1340"/>
                <a:gd name="T13" fmla="*/ 752 h 1528"/>
                <a:gd name="T14" fmla="*/ 23 w 1340"/>
                <a:gd name="T15" fmla="*/ 753 h 1528"/>
                <a:gd name="T16" fmla="*/ 61 w 1340"/>
                <a:gd name="T17" fmla="*/ 922 h 1528"/>
                <a:gd name="T18" fmla="*/ 84 w 1340"/>
                <a:gd name="T19" fmla="*/ 1001 h 1528"/>
                <a:gd name="T20" fmla="*/ 127 w 1340"/>
                <a:gd name="T21" fmla="*/ 1107 h 1528"/>
                <a:gd name="T22" fmla="*/ 126 w 1340"/>
                <a:gd name="T23" fmla="*/ 1183 h 1528"/>
                <a:gd name="T24" fmla="*/ 288 w 1340"/>
                <a:gd name="T25" fmla="*/ 1319 h 1528"/>
                <a:gd name="T26" fmla="*/ 416 w 1340"/>
                <a:gd name="T27" fmla="*/ 1415 h 1528"/>
                <a:gd name="T28" fmla="*/ 1053 w 1340"/>
                <a:gd name="T29" fmla="*/ 1528 h 1528"/>
                <a:gd name="T30" fmla="*/ 1170 w 1340"/>
                <a:gd name="T31" fmla="*/ 1389 h 1528"/>
                <a:gd name="T32" fmla="*/ 1132 w 1340"/>
                <a:gd name="T33" fmla="*/ 1086 h 1528"/>
                <a:gd name="T34" fmla="*/ 1324 w 1340"/>
                <a:gd name="T35" fmla="*/ 711 h 1528"/>
                <a:gd name="T36" fmla="*/ 1204 w 1340"/>
                <a:gd name="T37" fmla="*/ 201 h 1528"/>
                <a:gd name="T38" fmla="*/ 1069 w 1340"/>
                <a:gd name="T39" fmla="*/ 1033 h 1528"/>
                <a:gd name="T40" fmla="*/ 1089 w 1340"/>
                <a:gd name="T41" fmla="*/ 1403 h 1528"/>
                <a:gd name="T42" fmla="*/ 1053 w 1340"/>
                <a:gd name="T43" fmla="*/ 1445 h 1528"/>
                <a:gd name="T44" fmla="*/ 498 w 1340"/>
                <a:gd name="T45" fmla="*/ 1411 h 1528"/>
                <a:gd name="T46" fmla="*/ 443 w 1340"/>
                <a:gd name="T47" fmla="*/ 1203 h 1528"/>
                <a:gd name="T48" fmla="*/ 288 w 1340"/>
                <a:gd name="T49" fmla="*/ 1236 h 1528"/>
                <a:gd name="T50" fmla="*/ 172 w 1340"/>
                <a:gd name="T51" fmla="*/ 1030 h 1528"/>
                <a:gd name="T52" fmla="*/ 187 w 1340"/>
                <a:gd name="T53" fmla="*/ 969 h 1528"/>
                <a:gd name="T54" fmla="*/ 146 w 1340"/>
                <a:gd name="T55" fmla="*/ 947 h 1528"/>
                <a:gd name="T56" fmla="*/ 160 w 1340"/>
                <a:gd name="T57" fmla="*/ 884 h 1528"/>
                <a:gd name="T58" fmla="*/ 111 w 1340"/>
                <a:gd name="T59" fmla="*/ 855 h 1528"/>
                <a:gd name="T60" fmla="*/ 93 w 1340"/>
                <a:gd name="T61" fmla="*/ 797 h 1528"/>
                <a:gd name="T62" fmla="*/ 190 w 1340"/>
                <a:gd name="T63" fmla="*/ 650 h 1528"/>
                <a:gd name="T64" fmla="*/ 195 w 1340"/>
                <a:gd name="T65" fmla="*/ 572 h 1528"/>
                <a:gd name="T66" fmla="*/ 194 w 1340"/>
                <a:gd name="T67" fmla="*/ 422 h 1528"/>
                <a:gd name="T68" fmla="*/ 1243 w 1340"/>
                <a:gd name="T69" fmla="*/ 699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0" h="1528">
                  <a:moveTo>
                    <a:pt x="1204" y="201"/>
                  </a:moveTo>
                  <a:cubicBezTo>
                    <a:pt x="1146" y="134"/>
                    <a:pt x="1073" y="83"/>
                    <a:pt x="985" y="48"/>
                  </a:cubicBezTo>
                  <a:cubicBezTo>
                    <a:pt x="906" y="17"/>
                    <a:pt x="816" y="0"/>
                    <a:pt x="725" y="0"/>
                  </a:cubicBezTo>
                  <a:cubicBezTo>
                    <a:pt x="589" y="0"/>
                    <a:pt x="456" y="36"/>
                    <a:pt x="348" y="100"/>
                  </a:cubicBezTo>
                  <a:cubicBezTo>
                    <a:pt x="290" y="135"/>
                    <a:pt x="241" y="177"/>
                    <a:pt x="202" y="226"/>
                  </a:cubicBezTo>
                  <a:cubicBezTo>
                    <a:pt x="160" y="279"/>
                    <a:pt x="130" y="338"/>
                    <a:pt x="114" y="402"/>
                  </a:cubicBezTo>
                  <a:cubicBezTo>
                    <a:pt x="100" y="457"/>
                    <a:pt x="99" y="521"/>
                    <a:pt x="111" y="572"/>
                  </a:cubicBezTo>
                  <a:cubicBezTo>
                    <a:pt x="115" y="590"/>
                    <a:pt x="115" y="590"/>
                    <a:pt x="115" y="590"/>
                  </a:cubicBezTo>
                  <a:cubicBezTo>
                    <a:pt x="116" y="595"/>
                    <a:pt x="117" y="600"/>
                    <a:pt x="118" y="604"/>
                  </a:cubicBezTo>
                  <a:cubicBezTo>
                    <a:pt x="119" y="605"/>
                    <a:pt x="119" y="606"/>
                    <a:pt x="119" y="607"/>
                  </a:cubicBezTo>
                  <a:cubicBezTo>
                    <a:pt x="116" y="614"/>
                    <a:pt x="116" y="614"/>
                    <a:pt x="116" y="614"/>
                  </a:cubicBezTo>
                  <a:cubicBezTo>
                    <a:pt x="103" y="640"/>
                    <a:pt x="85" y="665"/>
                    <a:pt x="66" y="692"/>
                  </a:cubicBezTo>
                  <a:cubicBezTo>
                    <a:pt x="52" y="711"/>
                    <a:pt x="37" y="730"/>
                    <a:pt x="24" y="752"/>
                  </a:cubicBezTo>
                  <a:cubicBezTo>
                    <a:pt x="24" y="752"/>
                    <a:pt x="24" y="752"/>
                    <a:pt x="24" y="752"/>
                  </a:cubicBezTo>
                  <a:cubicBezTo>
                    <a:pt x="24" y="752"/>
                    <a:pt x="24" y="752"/>
                    <a:pt x="24" y="752"/>
                  </a:cubicBezTo>
                  <a:cubicBezTo>
                    <a:pt x="23" y="753"/>
                    <a:pt x="23" y="753"/>
                    <a:pt x="23" y="753"/>
                  </a:cubicBezTo>
                  <a:cubicBezTo>
                    <a:pt x="4" y="783"/>
                    <a:pt x="0" y="820"/>
                    <a:pt x="10" y="854"/>
                  </a:cubicBezTo>
                  <a:cubicBezTo>
                    <a:pt x="18" y="882"/>
                    <a:pt x="37" y="906"/>
                    <a:pt x="61" y="922"/>
                  </a:cubicBezTo>
                  <a:cubicBezTo>
                    <a:pt x="59" y="943"/>
                    <a:pt x="63" y="964"/>
                    <a:pt x="73" y="983"/>
                  </a:cubicBezTo>
                  <a:cubicBezTo>
                    <a:pt x="76" y="989"/>
                    <a:pt x="80" y="995"/>
                    <a:pt x="84" y="1001"/>
                  </a:cubicBezTo>
                  <a:cubicBezTo>
                    <a:pt x="82" y="1028"/>
                    <a:pt x="89" y="1056"/>
                    <a:pt x="106" y="1078"/>
                  </a:cubicBezTo>
                  <a:cubicBezTo>
                    <a:pt x="127" y="1107"/>
                    <a:pt x="127" y="1107"/>
                    <a:pt x="127" y="1107"/>
                  </a:cubicBezTo>
                  <a:cubicBezTo>
                    <a:pt x="127" y="1111"/>
                    <a:pt x="126" y="1116"/>
                    <a:pt x="126" y="1120"/>
                  </a:cubicBezTo>
                  <a:cubicBezTo>
                    <a:pt x="125" y="1138"/>
                    <a:pt x="124" y="1160"/>
                    <a:pt x="126" y="1183"/>
                  </a:cubicBezTo>
                  <a:cubicBezTo>
                    <a:pt x="131" y="1219"/>
                    <a:pt x="144" y="1249"/>
                    <a:pt x="165" y="1272"/>
                  </a:cubicBezTo>
                  <a:cubicBezTo>
                    <a:pt x="194" y="1303"/>
                    <a:pt x="236" y="1319"/>
                    <a:pt x="288" y="1319"/>
                  </a:cubicBezTo>
                  <a:cubicBezTo>
                    <a:pt x="322" y="1319"/>
                    <a:pt x="361" y="1312"/>
                    <a:pt x="408" y="1299"/>
                  </a:cubicBezTo>
                  <a:cubicBezTo>
                    <a:pt x="411" y="1328"/>
                    <a:pt x="413" y="1367"/>
                    <a:pt x="416" y="1415"/>
                  </a:cubicBezTo>
                  <a:cubicBezTo>
                    <a:pt x="419" y="1478"/>
                    <a:pt x="471" y="1528"/>
                    <a:pt x="534" y="1528"/>
                  </a:cubicBezTo>
                  <a:cubicBezTo>
                    <a:pt x="1053" y="1528"/>
                    <a:pt x="1053" y="1528"/>
                    <a:pt x="1053" y="1528"/>
                  </a:cubicBezTo>
                  <a:cubicBezTo>
                    <a:pt x="1088" y="1528"/>
                    <a:pt x="1121" y="1512"/>
                    <a:pt x="1144" y="1485"/>
                  </a:cubicBezTo>
                  <a:cubicBezTo>
                    <a:pt x="1166" y="1458"/>
                    <a:pt x="1176" y="1423"/>
                    <a:pt x="1170" y="1389"/>
                  </a:cubicBezTo>
                  <a:cubicBezTo>
                    <a:pt x="1122" y="1123"/>
                    <a:pt x="1122" y="1123"/>
                    <a:pt x="1122" y="1123"/>
                  </a:cubicBezTo>
                  <a:cubicBezTo>
                    <a:pt x="1120" y="1109"/>
                    <a:pt x="1123" y="1096"/>
                    <a:pt x="1132" y="1086"/>
                  </a:cubicBezTo>
                  <a:cubicBezTo>
                    <a:pt x="1170" y="1041"/>
                    <a:pt x="1214" y="987"/>
                    <a:pt x="1250" y="923"/>
                  </a:cubicBezTo>
                  <a:cubicBezTo>
                    <a:pt x="1289" y="855"/>
                    <a:pt x="1313" y="785"/>
                    <a:pt x="1324" y="711"/>
                  </a:cubicBezTo>
                  <a:cubicBezTo>
                    <a:pt x="1340" y="606"/>
                    <a:pt x="1337" y="508"/>
                    <a:pt x="1316" y="421"/>
                  </a:cubicBezTo>
                  <a:cubicBezTo>
                    <a:pt x="1295" y="337"/>
                    <a:pt x="1257" y="263"/>
                    <a:pt x="1204" y="201"/>
                  </a:cubicBezTo>
                  <a:close/>
                  <a:moveTo>
                    <a:pt x="1243" y="699"/>
                  </a:moveTo>
                  <a:cubicBezTo>
                    <a:pt x="1222" y="838"/>
                    <a:pt x="1149" y="938"/>
                    <a:pt x="1069" y="1033"/>
                  </a:cubicBezTo>
                  <a:cubicBezTo>
                    <a:pt x="1045" y="1062"/>
                    <a:pt x="1035" y="1100"/>
                    <a:pt x="1041" y="1137"/>
                  </a:cubicBezTo>
                  <a:cubicBezTo>
                    <a:pt x="1089" y="1403"/>
                    <a:pt x="1089" y="1403"/>
                    <a:pt x="1089" y="1403"/>
                  </a:cubicBezTo>
                  <a:cubicBezTo>
                    <a:pt x="1091" y="1414"/>
                    <a:pt x="1088" y="1424"/>
                    <a:pt x="1081" y="1433"/>
                  </a:cubicBezTo>
                  <a:cubicBezTo>
                    <a:pt x="1074" y="1441"/>
                    <a:pt x="1064" y="1445"/>
                    <a:pt x="1053" y="1445"/>
                  </a:cubicBezTo>
                  <a:cubicBezTo>
                    <a:pt x="534" y="1445"/>
                    <a:pt x="534" y="1445"/>
                    <a:pt x="534" y="1445"/>
                  </a:cubicBezTo>
                  <a:cubicBezTo>
                    <a:pt x="515" y="1445"/>
                    <a:pt x="499" y="1430"/>
                    <a:pt x="498" y="1411"/>
                  </a:cubicBezTo>
                  <a:cubicBezTo>
                    <a:pt x="493" y="1321"/>
                    <a:pt x="488" y="1266"/>
                    <a:pt x="485" y="1235"/>
                  </a:cubicBezTo>
                  <a:cubicBezTo>
                    <a:pt x="483" y="1220"/>
                    <a:pt x="464" y="1203"/>
                    <a:pt x="443" y="1203"/>
                  </a:cubicBezTo>
                  <a:cubicBezTo>
                    <a:pt x="439" y="1203"/>
                    <a:pt x="436" y="1204"/>
                    <a:pt x="432" y="1205"/>
                  </a:cubicBezTo>
                  <a:cubicBezTo>
                    <a:pt x="367" y="1227"/>
                    <a:pt x="321" y="1236"/>
                    <a:pt x="288" y="1236"/>
                  </a:cubicBezTo>
                  <a:cubicBezTo>
                    <a:pt x="162" y="1236"/>
                    <a:pt x="227" y="1105"/>
                    <a:pt x="203" y="1072"/>
                  </a:cubicBezTo>
                  <a:cubicBezTo>
                    <a:pt x="172" y="1030"/>
                    <a:pt x="172" y="1030"/>
                    <a:pt x="172" y="1030"/>
                  </a:cubicBezTo>
                  <a:cubicBezTo>
                    <a:pt x="164" y="1019"/>
                    <a:pt x="163" y="1005"/>
                    <a:pt x="171" y="994"/>
                  </a:cubicBezTo>
                  <a:cubicBezTo>
                    <a:pt x="187" y="969"/>
                    <a:pt x="187" y="969"/>
                    <a:pt x="187" y="969"/>
                  </a:cubicBezTo>
                  <a:cubicBezTo>
                    <a:pt x="166" y="963"/>
                    <a:pt x="166" y="963"/>
                    <a:pt x="166" y="963"/>
                  </a:cubicBezTo>
                  <a:cubicBezTo>
                    <a:pt x="158" y="961"/>
                    <a:pt x="150" y="955"/>
                    <a:pt x="146" y="947"/>
                  </a:cubicBezTo>
                  <a:cubicBezTo>
                    <a:pt x="142" y="939"/>
                    <a:pt x="142" y="929"/>
                    <a:pt x="145" y="921"/>
                  </a:cubicBezTo>
                  <a:cubicBezTo>
                    <a:pt x="160" y="884"/>
                    <a:pt x="160" y="884"/>
                    <a:pt x="160" y="884"/>
                  </a:cubicBezTo>
                  <a:cubicBezTo>
                    <a:pt x="161" y="881"/>
                    <a:pt x="160" y="877"/>
                    <a:pt x="156" y="876"/>
                  </a:cubicBezTo>
                  <a:cubicBezTo>
                    <a:pt x="111" y="855"/>
                    <a:pt x="111" y="855"/>
                    <a:pt x="111" y="855"/>
                  </a:cubicBezTo>
                  <a:cubicBezTo>
                    <a:pt x="100" y="850"/>
                    <a:pt x="92" y="841"/>
                    <a:pt x="89" y="830"/>
                  </a:cubicBezTo>
                  <a:cubicBezTo>
                    <a:pt x="85" y="819"/>
                    <a:pt x="87" y="807"/>
                    <a:pt x="93" y="797"/>
                  </a:cubicBezTo>
                  <a:cubicBezTo>
                    <a:pt x="94" y="796"/>
                    <a:pt x="94" y="796"/>
                    <a:pt x="94" y="796"/>
                  </a:cubicBezTo>
                  <a:cubicBezTo>
                    <a:pt x="124" y="746"/>
                    <a:pt x="164" y="702"/>
                    <a:pt x="190" y="650"/>
                  </a:cubicBezTo>
                  <a:cubicBezTo>
                    <a:pt x="201" y="628"/>
                    <a:pt x="201" y="628"/>
                    <a:pt x="201" y="628"/>
                  </a:cubicBezTo>
                  <a:cubicBezTo>
                    <a:pt x="208" y="613"/>
                    <a:pt x="199" y="589"/>
                    <a:pt x="195" y="572"/>
                  </a:cubicBezTo>
                  <a:cubicBezTo>
                    <a:pt x="191" y="553"/>
                    <a:pt x="191" y="553"/>
                    <a:pt x="191" y="553"/>
                  </a:cubicBezTo>
                  <a:cubicBezTo>
                    <a:pt x="182" y="513"/>
                    <a:pt x="184" y="463"/>
                    <a:pt x="194" y="422"/>
                  </a:cubicBezTo>
                  <a:cubicBezTo>
                    <a:pt x="248" y="205"/>
                    <a:pt x="487" y="82"/>
                    <a:pt x="725" y="82"/>
                  </a:cubicBezTo>
                  <a:cubicBezTo>
                    <a:pt x="1018" y="82"/>
                    <a:pt x="1308" y="270"/>
                    <a:pt x="1243" y="6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191" name="Freeform 10"/>
            <p:cNvSpPr/>
            <p:nvPr/>
          </p:nvSpPr>
          <p:spPr bwMode="auto">
            <a:xfrm>
              <a:off x="950913" y="541338"/>
              <a:ext cx="3556000" cy="2894013"/>
            </a:xfrm>
            <a:custGeom>
              <a:avLst/>
              <a:gdLst>
                <a:gd name="T0" fmla="*/ 626 w 946"/>
                <a:gd name="T1" fmla="*/ 35 h 770"/>
                <a:gd name="T2" fmla="*/ 554 w 946"/>
                <a:gd name="T3" fmla="*/ 8 h 770"/>
                <a:gd name="T4" fmla="*/ 508 w 946"/>
                <a:gd name="T5" fmla="*/ 18 h 770"/>
                <a:gd name="T6" fmla="*/ 456 w 946"/>
                <a:gd name="T7" fmla="*/ 0 h 770"/>
                <a:gd name="T8" fmla="*/ 414 w 946"/>
                <a:gd name="T9" fmla="*/ 12 h 770"/>
                <a:gd name="T10" fmla="*/ 381 w 946"/>
                <a:gd name="T11" fmla="*/ 8 h 770"/>
                <a:gd name="T12" fmla="*/ 287 w 946"/>
                <a:gd name="T13" fmla="*/ 41 h 770"/>
                <a:gd name="T14" fmla="*/ 278 w 946"/>
                <a:gd name="T15" fmla="*/ 40 h 770"/>
                <a:gd name="T16" fmla="*/ 163 w 946"/>
                <a:gd name="T17" fmla="*/ 92 h 770"/>
                <a:gd name="T18" fmla="*/ 64 w 946"/>
                <a:gd name="T19" fmla="*/ 209 h 770"/>
                <a:gd name="T20" fmla="*/ 25 w 946"/>
                <a:gd name="T21" fmla="*/ 266 h 770"/>
                <a:gd name="T22" fmla="*/ 26 w 946"/>
                <a:gd name="T23" fmla="*/ 274 h 770"/>
                <a:gd name="T24" fmla="*/ 0 w 946"/>
                <a:gd name="T25" fmla="*/ 357 h 770"/>
                <a:gd name="T26" fmla="*/ 67 w 946"/>
                <a:gd name="T27" fmla="*/ 480 h 770"/>
                <a:gd name="T28" fmla="*/ 176 w 946"/>
                <a:gd name="T29" fmla="*/ 558 h 770"/>
                <a:gd name="T30" fmla="*/ 231 w 946"/>
                <a:gd name="T31" fmla="*/ 544 h 770"/>
                <a:gd name="T32" fmla="*/ 301 w 946"/>
                <a:gd name="T33" fmla="*/ 587 h 770"/>
                <a:gd name="T34" fmla="*/ 443 w 946"/>
                <a:gd name="T35" fmla="*/ 687 h 770"/>
                <a:gd name="T36" fmla="*/ 504 w 946"/>
                <a:gd name="T37" fmla="*/ 674 h 770"/>
                <a:gd name="T38" fmla="*/ 667 w 946"/>
                <a:gd name="T39" fmla="*/ 770 h 770"/>
                <a:gd name="T40" fmla="*/ 840 w 946"/>
                <a:gd name="T41" fmla="*/ 652 h 770"/>
                <a:gd name="T42" fmla="*/ 936 w 946"/>
                <a:gd name="T43" fmla="*/ 489 h 770"/>
                <a:gd name="T44" fmla="*/ 933 w 946"/>
                <a:gd name="T45" fmla="*/ 456 h 770"/>
                <a:gd name="T46" fmla="*/ 946 w 946"/>
                <a:gd name="T47" fmla="*/ 400 h 770"/>
                <a:gd name="T48" fmla="*/ 914 w 946"/>
                <a:gd name="T49" fmla="*/ 316 h 770"/>
                <a:gd name="T50" fmla="*/ 916 w 946"/>
                <a:gd name="T51" fmla="*/ 297 h 770"/>
                <a:gd name="T52" fmla="*/ 840 w 946"/>
                <a:gd name="T53" fmla="*/ 181 h 770"/>
                <a:gd name="T54" fmla="*/ 626 w 946"/>
                <a:gd name="T55" fmla="*/ 3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6" h="770">
                  <a:moveTo>
                    <a:pt x="626" y="35"/>
                  </a:moveTo>
                  <a:cubicBezTo>
                    <a:pt x="607" y="18"/>
                    <a:pt x="581" y="8"/>
                    <a:pt x="554" y="8"/>
                  </a:cubicBezTo>
                  <a:cubicBezTo>
                    <a:pt x="537" y="8"/>
                    <a:pt x="522" y="12"/>
                    <a:pt x="508" y="18"/>
                  </a:cubicBezTo>
                  <a:cubicBezTo>
                    <a:pt x="493" y="7"/>
                    <a:pt x="475" y="0"/>
                    <a:pt x="456" y="0"/>
                  </a:cubicBezTo>
                  <a:cubicBezTo>
                    <a:pt x="441" y="0"/>
                    <a:pt x="426" y="5"/>
                    <a:pt x="414" y="12"/>
                  </a:cubicBezTo>
                  <a:cubicBezTo>
                    <a:pt x="403" y="9"/>
                    <a:pt x="392" y="8"/>
                    <a:pt x="381" y="8"/>
                  </a:cubicBezTo>
                  <a:cubicBezTo>
                    <a:pt x="345" y="8"/>
                    <a:pt x="313" y="20"/>
                    <a:pt x="287" y="41"/>
                  </a:cubicBezTo>
                  <a:cubicBezTo>
                    <a:pt x="284" y="40"/>
                    <a:pt x="281" y="40"/>
                    <a:pt x="278" y="40"/>
                  </a:cubicBezTo>
                  <a:cubicBezTo>
                    <a:pt x="232" y="40"/>
                    <a:pt x="191" y="60"/>
                    <a:pt x="163" y="92"/>
                  </a:cubicBezTo>
                  <a:cubicBezTo>
                    <a:pt x="108" y="103"/>
                    <a:pt x="65" y="151"/>
                    <a:pt x="64" y="209"/>
                  </a:cubicBezTo>
                  <a:cubicBezTo>
                    <a:pt x="41" y="218"/>
                    <a:pt x="25" y="240"/>
                    <a:pt x="25" y="266"/>
                  </a:cubicBezTo>
                  <a:cubicBezTo>
                    <a:pt x="25" y="269"/>
                    <a:pt x="25" y="272"/>
                    <a:pt x="26" y="274"/>
                  </a:cubicBezTo>
                  <a:cubicBezTo>
                    <a:pt x="9" y="298"/>
                    <a:pt x="0" y="327"/>
                    <a:pt x="0" y="357"/>
                  </a:cubicBezTo>
                  <a:cubicBezTo>
                    <a:pt x="0" y="409"/>
                    <a:pt x="26" y="454"/>
                    <a:pt x="67" y="480"/>
                  </a:cubicBezTo>
                  <a:cubicBezTo>
                    <a:pt x="82" y="525"/>
                    <a:pt x="125" y="558"/>
                    <a:pt x="176" y="558"/>
                  </a:cubicBezTo>
                  <a:cubicBezTo>
                    <a:pt x="196" y="558"/>
                    <a:pt x="215" y="553"/>
                    <a:pt x="231" y="544"/>
                  </a:cubicBezTo>
                  <a:cubicBezTo>
                    <a:pt x="248" y="566"/>
                    <a:pt x="273" y="582"/>
                    <a:pt x="301" y="587"/>
                  </a:cubicBezTo>
                  <a:cubicBezTo>
                    <a:pt x="322" y="645"/>
                    <a:pt x="378" y="687"/>
                    <a:pt x="443" y="687"/>
                  </a:cubicBezTo>
                  <a:cubicBezTo>
                    <a:pt x="465" y="687"/>
                    <a:pt x="486" y="682"/>
                    <a:pt x="504" y="674"/>
                  </a:cubicBezTo>
                  <a:cubicBezTo>
                    <a:pt x="536" y="731"/>
                    <a:pt x="597" y="770"/>
                    <a:pt x="667" y="770"/>
                  </a:cubicBezTo>
                  <a:cubicBezTo>
                    <a:pt x="746" y="770"/>
                    <a:pt x="813" y="721"/>
                    <a:pt x="840" y="652"/>
                  </a:cubicBezTo>
                  <a:cubicBezTo>
                    <a:pt x="897" y="620"/>
                    <a:pt x="936" y="559"/>
                    <a:pt x="936" y="489"/>
                  </a:cubicBezTo>
                  <a:cubicBezTo>
                    <a:pt x="936" y="478"/>
                    <a:pt x="935" y="466"/>
                    <a:pt x="933" y="456"/>
                  </a:cubicBezTo>
                  <a:cubicBezTo>
                    <a:pt x="941" y="439"/>
                    <a:pt x="946" y="420"/>
                    <a:pt x="946" y="400"/>
                  </a:cubicBezTo>
                  <a:cubicBezTo>
                    <a:pt x="946" y="368"/>
                    <a:pt x="934" y="339"/>
                    <a:pt x="914" y="316"/>
                  </a:cubicBezTo>
                  <a:cubicBezTo>
                    <a:pt x="915" y="310"/>
                    <a:pt x="916" y="303"/>
                    <a:pt x="916" y="297"/>
                  </a:cubicBezTo>
                  <a:cubicBezTo>
                    <a:pt x="916" y="245"/>
                    <a:pt x="885" y="200"/>
                    <a:pt x="840" y="181"/>
                  </a:cubicBezTo>
                  <a:cubicBezTo>
                    <a:pt x="805" y="97"/>
                    <a:pt x="722" y="37"/>
                    <a:pt x="62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grpSp>
        <p:nvGrpSpPr>
          <p:cNvPr id="192" name="Group 191"/>
          <p:cNvGrpSpPr>
            <a:grpSpLocks noChangeAspect="1"/>
          </p:cNvGrpSpPr>
          <p:nvPr/>
        </p:nvGrpSpPr>
        <p:grpSpPr>
          <a:xfrm>
            <a:off x="5472804" y="3620669"/>
            <a:ext cx="433925" cy="379667"/>
            <a:chOff x="3175" y="-3175"/>
            <a:chExt cx="4964113" cy="4343400"/>
          </a:xfrm>
          <a:solidFill>
            <a:schemeClr val="bg1"/>
          </a:solidFill>
        </p:grpSpPr>
        <p:sp>
          <p:nvSpPr>
            <p:cNvPr id="193" name="Freeform 14"/>
            <p:cNvSpPr>
              <a:spLocks noEditPoints="1"/>
            </p:cNvSpPr>
            <p:nvPr/>
          </p:nvSpPr>
          <p:spPr bwMode="auto">
            <a:xfrm>
              <a:off x="3175" y="-3175"/>
              <a:ext cx="4964113" cy="4275138"/>
            </a:xfrm>
            <a:custGeom>
              <a:avLst/>
              <a:gdLst>
                <a:gd name="T0" fmla="*/ 369 w 1321"/>
                <a:gd name="T1" fmla="*/ 1136 h 1137"/>
                <a:gd name="T2" fmla="*/ 460 w 1321"/>
                <a:gd name="T3" fmla="*/ 1046 h 1137"/>
                <a:gd name="T4" fmla="*/ 496 w 1321"/>
                <a:gd name="T5" fmla="*/ 1083 h 1137"/>
                <a:gd name="T6" fmla="*/ 522 w 1321"/>
                <a:gd name="T7" fmla="*/ 1065 h 1137"/>
                <a:gd name="T8" fmla="*/ 844 w 1321"/>
                <a:gd name="T9" fmla="*/ 969 h 1137"/>
                <a:gd name="T10" fmla="*/ 861 w 1321"/>
                <a:gd name="T11" fmla="*/ 968 h 1137"/>
                <a:gd name="T12" fmla="*/ 1321 w 1321"/>
                <a:gd name="T13" fmla="*/ 338 h 1137"/>
                <a:gd name="T14" fmla="*/ 983 w 1321"/>
                <a:gd name="T15" fmla="*/ 0 h 1137"/>
                <a:gd name="T16" fmla="*/ 353 w 1321"/>
                <a:gd name="T17" fmla="*/ 460 h 1137"/>
                <a:gd name="T18" fmla="*/ 352 w 1321"/>
                <a:gd name="T19" fmla="*/ 477 h 1137"/>
                <a:gd name="T20" fmla="*/ 256 w 1321"/>
                <a:gd name="T21" fmla="*/ 799 h 1137"/>
                <a:gd name="T22" fmla="*/ 238 w 1321"/>
                <a:gd name="T23" fmla="*/ 825 h 1137"/>
                <a:gd name="T24" fmla="*/ 275 w 1321"/>
                <a:gd name="T25" fmla="*/ 862 h 1137"/>
                <a:gd name="T26" fmla="*/ 0 w 1321"/>
                <a:gd name="T27" fmla="*/ 1137 h 1137"/>
                <a:gd name="T28" fmla="*/ 369 w 1321"/>
                <a:gd name="T29" fmla="*/ 1136 h 1137"/>
                <a:gd name="T30" fmla="*/ 1223 w 1321"/>
                <a:gd name="T31" fmla="*/ 345 h 1137"/>
                <a:gd name="T32" fmla="*/ 826 w 1321"/>
                <a:gd name="T33" fmla="*/ 890 h 1137"/>
                <a:gd name="T34" fmla="*/ 431 w 1321"/>
                <a:gd name="T35" fmla="*/ 495 h 1137"/>
                <a:gd name="T36" fmla="*/ 976 w 1321"/>
                <a:gd name="T37" fmla="*/ 98 h 1137"/>
                <a:gd name="T38" fmla="*/ 1223 w 1321"/>
                <a:gd name="T39" fmla="*/ 345 h 1137"/>
                <a:gd name="T40" fmla="*/ 422 w 1321"/>
                <a:gd name="T41" fmla="*/ 539 h 1137"/>
                <a:gd name="T42" fmla="*/ 782 w 1321"/>
                <a:gd name="T43" fmla="*/ 899 h 1137"/>
                <a:gd name="T44" fmla="*/ 505 w 1321"/>
                <a:gd name="T45" fmla="*/ 986 h 1137"/>
                <a:gd name="T46" fmla="*/ 335 w 1321"/>
                <a:gd name="T47" fmla="*/ 816 h 1137"/>
                <a:gd name="T48" fmla="*/ 422 w 1321"/>
                <a:gd name="T49" fmla="*/ 539 h 1137"/>
                <a:gd name="T50" fmla="*/ 339 w 1321"/>
                <a:gd name="T51" fmla="*/ 1061 h 1137"/>
                <a:gd name="T52" fmla="*/ 180 w 1321"/>
                <a:gd name="T53" fmla="*/ 1062 h 1137"/>
                <a:gd name="T54" fmla="*/ 327 w 1321"/>
                <a:gd name="T55" fmla="*/ 916 h 1137"/>
                <a:gd name="T56" fmla="*/ 406 w 1321"/>
                <a:gd name="T57" fmla="*/ 995 h 1137"/>
                <a:gd name="T58" fmla="*/ 339 w 1321"/>
                <a:gd name="T59" fmla="*/ 106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1" h="1137">
                  <a:moveTo>
                    <a:pt x="369" y="1136"/>
                  </a:moveTo>
                  <a:cubicBezTo>
                    <a:pt x="460" y="1046"/>
                    <a:pt x="460" y="1046"/>
                    <a:pt x="460" y="1046"/>
                  </a:cubicBezTo>
                  <a:cubicBezTo>
                    <a:pt x="496" y="1083"/>
                    <a:pt x="496" y="1083"/>
                    <a:pt x="496" y="1083"/>
                  </a:cubicBezTo>
                  <a:cubicBezTo>
                    <a:pt x="522" y="1065"/>
                    <a:pt x="522" y="1065"/>
                    <a:pt x="522" y="1065"/>
                  </a:cubicBezTo>
                  <a:cubicBezTo>
                    <a:pt x="635" y="985"/>
                    <a:pt x="714" y="977"/>
                    <a:pt x="844" y="969"/>
                  </a:cubicBezTo>
                  <a:cubicBezTo>
                    <a:pt x="861" y="968"/>
                    <a:pt x="861" y="968"/>
                    <a:pt x="861" y="968"/>
                  </a:cubicBezTo>
                  <a:cubicBezTo>
                    <a:pt x="1321" y="338"/>
                    <a:pt x="1321" y="338"/>
                    <a:pt x="1321" y="338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353" y="460"/>
                    <a:pt x="353" y="460"/>
                    <a:pt x="353" y="460"/>
                  </a:cubicBezTo>
                  <a:cubicBezTo>
                    <a:pt x="352" y="477"/>
                    <a:pt x="352" y="477"/>
                    <a:pt x="352" y="477"/>
                  </a:cubicBezTo>
                  <a:cubicBezTo>
                    <a:pt x="344" y="607"/>
                    <a:pt x="336" y="686"/>
                    <a:pt x="256" y="799"/>
                  </a:cubicBezTo>
                  <a:cubicBezTo>
                    <a:pt x="238" y="825"/>
                    <a:pt x="238" y="825"/>
                    <a:pt x="238" y="825"/>
                  </a:cubicBezTo>
                  <a:cubicBezTo>
                    <a:pt x="275" y="862"/>
                    <a:pt x="275" y="862"/>
                    <a:pt x="275" y="862"/>
                  </a:cubicBezTo>
                  <a:cubicBezTo>
                    <a:pt x="0" y="1137"/>
                    <a:pt x="0" y="1137"/>
                    <a:pt x="0" y="1137"/>
                  </a:cubicBezTo>
                  <a:lnTo>
                    <a:pt x="369" y="1136"/>
                  </a:lnTo>
                  <a:close/>
                  <a:moveTo>
                    <a:pt x="1223" y="345"/>
                  </a:moveTo>
                  <a:cubicBezTo>
                    <a:pt x="826" y="890"/>
                    <a:pt x="826" y="890"/>
                    <a:pt x="826" y="890"/>
                  </a:cubicBezTo>
                  <a:cubicBezTo>
                    <a:pt x="431" y="495"/>
                    <a:pt x="431" y="495"/>
                    <a:pt x="431" y="495"/>
                  </a:cubicBezTo>
                  <a:cubicBezTo>
                    <a:pt x="976" y="98"/>
                    <a:pt x="976" y="98"/>
                    <a:pt x="976" y="98"/>
                  </a:cubicBezTo>
                  <a:lnTo>
                    <a:pt x="1223" y="345"/>
                  </a:lnTo>
                  <a:close/>
                  <a:moveTo>
                    <a:pt x="422" y="539"/>
                  </a:moveTo>
                  <a:cubicBezTo>
                    <a:pt x="782" y="899"/>
                    <a:pt x="782" y="899"/>
                    <a:pt x="782" y="899"/>
                  </a:cubicBezTo>
                  <a:cubicBezTo>
                    <a:pt x="682" y="907"/>
                    <a:pt x="603" y="923"/>
                    <a:pt x="505" y="986"/>
                  </a:cubicBezTo>
                  <a:cubicBezTo>
                    <a:pt x="335" y="816"/>
                    <a:pt x="335" y="816"/>
                    <a:pt x="335" y="816"/>
                  </a:cubicBezTo>
                  <a:cubicBezTo>
                    <a:pt x="398" y="718"/>
                    <a:pt x="414" y="639"/>
                    <a:pt x="422" y="539"/>
                  </a:cubicBezTo>
                  <a:close/>
                  <a:moveTo>
                    <a:pt x="339" y="1061"/>
                  </a:moveTo>
                  <a:cubicBezTo>
                    <a:pt x="180" y="1062"/>
                    <a:pt x="180" y="1062"/>
                    <a:pt x="180" y="1062"/>
                  </a:cubicBezTo>
                  <a:cubicBezTo>
                    <a:pt x="327" y="916"/>
                    <a:pt x="327" y="916"/>
                    <a:pt x="327" y="916"/>
                  </a:cubicBezTo>
                  <a:cubicBezTo>
                    <a:pt x="406" y="995"/>
                    <a:pt x="406" y="995"/>
                    <a:pt x="406" y="995"/>
                  </a:cubicBezTo>
                  <a:lnTo>
                    <a:pt x="339" y="10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194" name="Rectangle 15"/>
            <p:cNvSpPr>
              <a:spLocks noChangeArrowheads="1"/>
            </p:cNvSpPr>
            <p:nvPr/>
          </p:nvSpPr>
          <p:spPr bwMode="auto">
            <a:xfrm>
              <a:off x="1731963" y="4200525"/>
              <a:ext cx="3232150" cy="1397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sp>
        <p:nvSpPr>
          <p:cNvPr id="195" name="Freeform 19"/>
          <p:cNvSpPr>
            <a:spLocks noChangeAspect="1" noEditPoints="1"/>
          </p:cNvSpPr>
          <p:nvPr/>
        </p:nvSpPr>
        <p:spPr bwMode="auto">
          <a:xfrm>
            <a:off x="5790897" y="2963670"/>
            <a:ext cx="209838" cy="341700"/>
          </a:xfrm>
          <a:custGeom>
            <a:avLst/>
            <a:gdLst>
              <a:gd name="T0" fmla="*/ 150 w 1273"/>
              <a:gd name="T1" fmla="*/ 1046 h 2075"/>
              <a:gd name="T2" fmla="*/ 292 w 1273"/>
              <a:gd name="T3" fmla="*/ 1299 h 2075"/>
              <a:gd name="T4" fmla="*/ 282 w 1273"/>
              <a:gd name="T5" fmla="*/ 1299 h 2075"/>
              <a:gd name="T6" fmla="*/ 257 w 1273"/>
              <a:gd name="T7" fmla="*/ 1304 h 2075"/>
              <a:gd name="T8" fmla="*/ 149 w 1273"/>
              <a:gd name="T9" fmla="*/ 1454 h 2075"/>
              <a:gd name="T10" fmla="*/ 149 w 1273"/>
              <a:gd name="T11" fmla="*/ 1750 h 2075"/>
              <a:gd name="T12" fmla="*/ 237 w 1273"/>
              <a:gd name="T13" fmla="*/ 1907 h 2075"/>
              <a:gd name="T14" fmla="*/ 448 w 1273"/>
              <a:gd name="T15" fmla="*/ 2038 h 2075"/>
              <a:gd name="T16" fmla="*/ 577 w 1273"/>
              <a:gd name="T17" fmla="*/ 2075 h 2075"/>
              <a:gd name="T18" fmla="*/ 696 w 1273"/>
              <a:gd name="T19" fmla="*/ 2075 h 2075"/>
              <a:gd name="T20" fmla="*/ 826 w 1273"/>
              <a:gd name="T21" fmla="*/ 2038 h 2075"/>
              <a:gd name="T22" fmla="*/ 1036 w 1273"/>
              <a:gd name="T23" fmla="*/ 1907 h 2075"/>
              <a:gd name="T24" fmla="*/ 1125 w 1273"/>
              <a:gd name="T25" fmla="*/ 1750 h 2075"/>
              <a:gd name="T26" fmla="*/ 1125 w 1273"/>
              <a:gd name="T27" fmla="*/ 1454 h 2075"/>
              <a:gd name="T28" fmla="*/ 1009 w 1273"/>
              <a:gd name="T29" fmla="*/ 1302 h 2075"/>
              <a:gd name="T30" fmla="*/ 981 w 1273"/>
              <a:gd name="T31" fmla="*/ 1299 h 2075"/>
              <a:gd name="T32" fmla="*/ 1123 w 1273"/>
              <a:gd name="T33" fmla="*/ 1047 h 2075"/>
              <a:gd name="T34" fmla="*/ 1135 w 1273"/>
              <a:gd name="T35" fmla="*/ 1032 h 2075"/>
              <a:gd name="T36" fmla="*/ 1273 w 1273"/>
              <a:gd name="T37" fmla="*/ 637 h 2075"/>
              <a:gd name="T38" fmla="*/ 637 w 1273"/>
              <a:gd name="T39" fmla="*/ 0 h 2075"/>
              <a:gd name="T40" fmla="*/ 1 w 1273"/>
              <a:gd name="T41" fmla="*/ 637 h 2075"/>
              <a:gd name="T42" fmla="*/ 138 w 1273"/>
              <a:gd name="T43" fmla="*/ 1032 h 2075"/>
              <a:gd name="T44" fmla="*/ 150 w 1273"/>
              <a:gd name="T45" fmla="*/ 1046 h 2075"/>
              <a:gd name="T46" fmla="*/ 266 w 1273"/>
              <a:gd name="T47" fmla="*/ 1698 h 2075"/>
              <a:gd name="T48" fmla="*/ 266 w 1273"/>
              <a:gd name="T49" fmla="*/ 1650 h 2075"/>
              <a:gd name="T50" fmla="*/ 1008 w 1273"/>
              <a:gd name="T51" fmla="*/ 1742 h 2075"/>
              <a:gd name="T52" fmla="*/ 1008 w 1273"/>
              <a:gd name="T53" fmla="*/ 1750 h 2075"/>
              <a:gd name="T54" fmla="*/ 994 w 1273"/>
              <a:gd name="T55" fmla="*/ 1788 h 2075"/>
              <a:gd name="T56" fmla="*/ 266 w 1273"/>
              <a:gd name="T57" fmla="*/ 1698 h 2075"/>
              <a:gd name="T58" fmla="*/ 1008 w 1273"/>
              <a:gd name="T59" fmla="*/ 1683 h 2075"/>
              <a:gd name="T60" fmla="*/ 266 w 1273"/>
              <a:gd name="T61" fmla="*/ 1591 h 2075"/>
              <a:gd name="T62" fmla="*/ 266 w 1273"/>
              <a:gd name="T63" fmla="*/ 1537 h 2075"/>
              <a:gd name="T64" fmla="*/ 1008 w 1273"/>
              <a:gd name="T65" fmla="*/ 1629 h 2075"/>
              <a:gd name="T66" fmla="*/ 1008 w 1273"/>
              <a:gd name="T67" fmla="*/ 1683 h 2075"/>
              <a:gd name="T68" fmla="*/ 764 w 1273"/>
              <a:gd name="T69" fmla="*/ 1939 h 2075"/>
              <a:gd name="T70" fmla="*/ 696 w 1273"/>
              <a:gd name="T71" fmla="*/ 1958 h 2075"/>
              <a:gd name="T72" fmla="*/ 577 w 1273"/>
              <a:gd name="T73" fmla="*/ 1958 h 2075"/>
              <a:gd name="T74" fmla="*/ 509 w 1273"/>
              <a:gd name="T75" fmla="*/ 1939 h 2075"/>
              <a:gd name="T76" fmla="*/ 299 w 1273"/>
              <a:gd name="T77" fmla="*/ 1808 h 2075"/>
              <a:gd name="T78" fmla="*/ 267 w 1273"/>
              <a:gd name="T79" fmla="*/ 1757 h 2075"/>
              <a:gd name="T80" fmla="*/ 925 w 1273"/>
              <a:gd name="T81" fmla="*/ 1839 h 2075"/>
              <a:gd name="T82" fmla="*/ 764 w 1273"/>
              <a:gd name="T83" fmla="*/ 1939 h 2075"/>
              <a:gd name="T84" fmla="*/ 1008 w 1273"/>
              <a:gd name="T85" fmla="*/ 1454 h 2075"/>
              <a:gd name="T86" fmla="*/ 1008 w 1273"/>
              <a:gd name="T87" fmla="*/ 1570 h 2075"/>
              <a:gd name="T88" fmla="*/ 266 w 1273"/>
              <a:gd name="T89" fmla="*/ 1478 h 2075"/>
              <a:gd name="T90" fmla="*/ 266 w 1273"/>
              <a:gd name="T91" fmla="*/ 1454 h 2075"/>
              <a:gd name="T92" fmla="*/ 293 w 1273"/>
              <a:gd name="T93" fmla="*/ 1416 h 2075"/>
              <a:gd name="T94" fmla="*/ 305 w 1273"/>
              <a:gd name="T95" fmla="*/ 1416 h 2075"/>
              <a:gd name="T96" fmla="*/ 982 w 1273"/>
              <a:gd name="T97" fmla="*/ 1416 h 2075"/>
              <a:gd name="T98" fmla="*/ 1008 w 1273"/>
              <a:gd name="T99" fmla="*/ 1454 h 2075"/>
              <a:gd name="T100" fmla="*/ 637 w 1273"/>
              <a:gd name="T101" fmla="*/ 107 h 2075"/>
              <a:gd name="T102" fmla="*/ 1166 w 1273"/>
              <a:gd name="T103" fmla="*/ 637 h 2075"/>
              <a:gd name="T104" fmla="*/ 1051 w 1273"/>
              <a:gd name="T105" fmla="*/ 965 h 2075"/>
              <a:gd name="T106" fmla="*/ 1039 w 1273"/>
              <a:gd name="T107" fmla="*/ 981 h 2075"/>
              <a:gd name="T108" fmla="*/ 873 w 1273"/>
              <a:gd name="T109" fmla="*/ 1299 h 2075"/>
              <a:gd name="T110" fmla="*/ 695 w 1273"/>
              <a:gd name="T111" fmla="*/ 1299 h 2075"/>
              <a:gd name="T112" fmla="*/ 400 w 1273"/>
              <a:gd name="T113" fmla="*/ 1299 h 2075"/>
              <a:gd name="T114" fmla="*/ 233 w 1273"/>
              <a:gd name="T115" fmla="*/ 980 h 2075"/>
              <a:gd name="T116" fmla="*/ 222 w 1273"/>
              <a:gd name="T117" fmla="*/ 965 h 2075"/>
              <a:gd name="T118" fmla="*/ 108 w 1273"/>
              <a:gd name="T119" fmla="*/ 637 h 2075"/>
              <a:gd name="T120" fmla="*/ 637 w 1273"/>
              <a:gd name="T121" fmla="*/ 107 h 2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73" h="2075">
                <a:moveTo>
                  <a:pt x="150" y="1046"/>
                </a:moveTo>
                <a:cubicBezTo>
                  <a:pt x="229" y="1145"/>
                  <a:pt x="275" y="1204"/>
                  <a:pt x="292" y="1299"/>
                </a:cubicBezTo>
                <a:cubicBezTo>
                  <a:pt x="282" y="1299"/>
                  <a:pt x="282" y="1299"/>
                  <a:pt x="282" y="1299"/>
                </a:cubicBezTo>
                <a:cubicBezTo>
                  <a:pt x="273" y="1299"/>
                  <a:pt x="265" y="1301"/>
                  <a:pt x="257" y="1304"/>
                </a:cubicBezTo>
                <a:cubicBezTo>
                  <a:pt x="193" y="1327"/>
                  <a:pt x="149" y="1387"/>
                  <a:pt x="149" y="1454"/>
                </a:cubicBezTo>
                <a:cubicBezTo>
                  <a:pt x="149" y="1750"/>
                  <a:pt x="149" y="1750"/>
                  <a:pt x="149" y="1750"/>
                </a:cubicBezTo>
                <a:cubicBezTo>
                  <a:pt x="149" y="1811"/>
                  <a:pt x="184" y="1874"/>
                  <a:pt x="237" y="1907"/>
                </a:cubicBezTo>
                <a:cubicBezTo>
                  <a:pt x="448" y="2038"/>
                  <a:pt x="448" y="2038"/>
                  <a:pt x="448" y="2038"/>
                </a:cubicBezTo>
                <a:cubicBezTo>
                  <a:pt x="483" y="2060"/>
                  <a:pt x="534" y="2075"/>
                  <a:pt x="577" y="2075"/>
                </a:cubicBezTo>
                <a:cubicBezTo>
                  <a:pt x="696" y="2075"/>
                  <a:pt x="696" y="2075"/>
                  <a:pt x="696" y="2075"/>
                </a:cubicBezTo>
                <a:cubicBezTo>
                  <a:pt x="739" y="2075"/>
                  <a:pt x="790" y="2060"/>
                  <a:pt x="826" y="2038"/>
                </a:cubicBezTo>
                <a:cubicBezTo>
                  <a:pt x="1036" y="1907"/>
                  <a:pt x="1036" y="1907"/>
                  <a:pt x="1036" y="1907"/>
                </a:cubicBezTo>
                <a:cubicBezTo>
                  <a:pt x="1089" y="1874"/>
                  <a:pt x="1125" y="1811"/>
                  <a:pt x="1125" y="1750"/>
                </a:cubicBezTo>
                <a:cubicBezTo>
                  <a:pt x="1125" y="1454"/>
                  <a:pt x="1125" y="1454"/>
                  <a:pt x="1125" y="1454"/>
                </a:cubicBezTo>
                <a:cubicBezTo>
                  <a:pt x="1125" y="1384"/>
                  <a:pt x="1077" y="1322"/>
                  <a:pt x="1009" y="1302"/>
                </a:cubicBezTo>
                <a:cubicBezTo>
                  <a:pt x="1003" y="1300"/>
                  <a:pt x="1001" y="1299"/>
                  <a:pt x="981" y="1299"/>
                </a:cubicBezTo>
                <a:cubicBezTo>
                  <a:pt x="997" y="1205"/>
                  <a:pt x="1044" y="1147"/>
                  <a:pt x="1123" y="1047"/>
                </a:cubicBezTo>
                <a:cubicBezTo>
                  <a:pt x="1135" y="1032"/>
                  <a:pt x="1135" y="1032"/>
                  <a:pt x="1135" y="1032"/>
                </a:cubicBezTo>
                <a:cubicBezTo>
                  <a:pt x="1225" y="919"/>
                  <a:pt x="1273" y="782"/>
                  <a:pt x="1273" y="637"/>
                </a:cubicBezTo>
                <a:cubicBezTo>
                  <a:pt x="1273" y="286"/>
                  <a:pt x="988" y="0"/>
                  <a:pt x="637" y="0"/>
                </a:cubicBezTo>
                <a:cubicBezTo>
                  <a:pt x="286" y="0"/>
                  <a:pt x="1" y="286"/>
                  <a:pt x="1" y="637"/>
                </a:cubicBezTo>
                <a:cubicBezTo>
                  <a:pt x="0" y="782"/>
                  <a:pt x="48" y="918"/>
                  <a:pt x="138" y="1032"/>
                </a:cubicBezTo>
                <a:lnTo>
                  <a:pt x="150" y="1046"/>
                </a:lnTo>
                <a:close/>
                <a:moveTo>
                  <a:pt x="266" y="1698"/>
                </a:moveTo>
                <a:cubicBezTo>
                  <a:pt x="266" y="1650"/>
                  <a:pt x="266" y="1650"/>
                  <a:pt x="266" y="1650"/>
                </a:cubicBezTo>
                <a:cubicBezTo>
                  <a:pt x="1008" y="1742"/>
                  <a:pt x="1008" y="1742"/>
                  <a:pt x="1008" y="1742"/>
                </a:cubicBezTo>
                <a:cubicBezTo>
                  <a:pt x="1008" y="1750"/>
                  <a:pt x="1008" y="1750"/>
                  <a:pt x="1008" y="1750"/>
                </a:cubicBezTo>
                <a:cubicBezTo>
                  <a:pt x="1008" y="1762"/>
                  <a:pt x="1002" y="1776"/>
                  <a:pt x="994" y="1788"/>
                </a:cubicBezTo>
                <a:lnTo>
                  <a:pt x="266" y="1698"/>
                </a:lnTo>
                <a:close/>
                <a:moveTo>
                  <a:pt x="1008" y="1683"/>
                </a:moveTo>
                <a:cubicBezTo>
                  <a:pt x="266" y="1591"/>
                  <a:pt x="266" y="1591"/>
                  <a:pt x="266" y="1591"/>
                </a:cubicBezTo>
                <a:cubicBezTo>
                  <a:pt x="266" y="1537"/>
                  <a:pt x="266" y="1537"/>
                  <a:pt x="266" y="1537"/>
                </a:cubicBezTo>
                <a:cubicBezTo>
                  <a:pt x="1008" y="1629"/>
                  <a:pt x="1008" y="1629"/>
                  <a:pt x="1008" y="1629"/>
                </a:cubicBezTo>
                <a:lnTo>
                  <a:pt x="1008" y="1683"/>
                </a:lnTo>
                <a:close/>
                <a:moveTo>
                  <a:pt x="764" y="1939"/>
                </a:moveTo>
                <a:cubicBezTo>
                  <a:pt x="747" y="1949"/>
                  <a:pt x="717" y="1958"/>
                  <a:pt x="696" y="1958"/>
                </a:cubicBezTo>
                <a:cubicBezTo>
                  <a:pt x="577" y="1958"/>
                  <a:pt x="577" y="1958"/>
                  <a:pt x="577" y="1958"/>
                </a:cubicBezTo>
                <a:cubicBezTo>
                  <a:pt x="557" y="1958"/>
                  <a:pt x="527" y="1949"/>
                  <a:pt x="509" y="1939"/>
                </a:cubicBezTo>
                <a:cubicBezTo>
                  <a:pt x="299" y="1808"/>
                  <a:pt x="299" y="1808"/>
                  <a:pt x="299" y="1808"/>
                </a:cubicBezTo>
                <a:cubicBezTo>
                  <a:pt x="283" y="1797"/>
                  <a:pt x="269" y="1776"/>
                  <a:pt x="267" y="1757"/>
                </a:cubicBezTo>
                <a:cubicBezTo>
                  <a:pt x="925" y="1839"/>
                  <a:pt x="925" y="1839"/>
                  <a:pt x="925" y="1839"/>
                </a:cubicBezTo>
                <a:lnTo>
                  <a:pt x="764" y="1939"/>
                </a:lnTo>
                <a:close/>
                <a:moveTo>
                  <a:pt x="1008" y="1454"/>
                </a:moveTo>
                <a:cubicBezTo>
                  <a:pt x="1008" y="1570"/>
                  <a:pt x="1008" y="1570"/>
                  <a:pt x="1008" y="1570"/>
                </a:cubicBezTo>
                <a:cubicBezTo>
                  <a:pt x="266" y="1478"/>
                  <a:pt x="266" y="1478"/>
                  <a:pt x="266" y="1478"/>
                </a:cubicBezTo>
                <a:cubicBezTo>
                  <a:pt x="266" y="1454"/>
                  <a:pt x="266" y="1454"/>
                  <a:pt x="266" y="1454"/>
                </a:cubicBezTo>
                <a:cubicBezTo>
                  <a:pt x="266" y="1437"/>
                  <a:pt x="277" y="1422"/>
                  <a:pt x="293" y="1416"/>
                </a:cubicBezTo>
                <a:cubicBezTo>
                  <a:pt x="305" y="1416"/>
                  <a:pt x="305" y="1416"/>
                  <a:pt x="305" y="1416"/>
                </a:cubicBezTo>
                <a:cubicBezTo>
                  <a:pt x="806" y="1416"/>
                  <a:pt x="948" y="1416"/>
                  <a:pt x="982" y="1416"/>
                </a:cubicBezTo>
                <a:cubicBezTo>
                  <a:pt x="997" y="1423"/>
                  <a:pt x="1008" y="1438"/>
                  <a:pt x="1008" y="1454"/>
                </a:cubicBezTo>
                <a:close/>
                <a:moveTo>
                  <a:pt x="637" y="107"/>
                </a:moveTo>
                <a:cubicBezTo>
                  <a:pt x="929" y="107"/>
                  <a:pt x="1166" y="345"/>
                  <a:pt x="1166" y="637"/>
                </a:cubicBezTo>
                <a:cubicBezTo>
                  <a:pt x="1166" y="757"/>
                  <a:pt x="1126" y="871"/>
                  <a:pt x="1051" y="965"/>
                </a:cubicBezTo>
                <a:cubicBezTo>
                  <a:pt x="1039" y="981"/>
                  <a:pt x="1039" y="981"/>
                  <a:pt x="1039" y="981"/>
                </a:cubicBezTo>
                <a:cubicBezTo>
                  <a:pt x="951" y="1091"/>
                  <a:pt x="891" y="1167"/>
                  <a:pt x="873" y="1299"/>
                </a:cubicBezTo>
                <a:cubicBezTo>
                  <a:pt x="822" y="1299"/>
                  <a:pt x="760" y="1299"/>
                  <a:pt x="695" y="1299"/>
                </a:cubicBezTo>
                <a:cubicBezTo>
                  <a:pt x="592" y="1299"/>
                  <a:pt x="481" y="1299"/>
                  <a:pt x="400" y="1299"/>
                </a:cubicBezTo>
                <a:cubicBezTo>
                  <a:pt x="382" y="1166"/>
                  <a:pt x="322" y="1090"/>
                  <a:pt x="233" y="980"/>
                </a:cubicBezTo>
                <a:cubicBezTo>
                  <a:pt x="222" y="965"/>
                  <a:pt x="222" y="965"/>
                  <a:pt x="222" y="965"/>
                </a:cubicBezTo>
                <a:cubicBezTo>
                  <a:pt x="147" y="871"/>
                  <a:pt x="108" y="757"/>
                  <a:pt x="108" y="637"/>
                </a:cubicBezTo>
                <a:cubicBezTo>
                  <a:pt x="108" y="345"/>
                  <a:pt x="345" y="107"/>
                  <a:pt x="63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/>
          </a:p>
        </p:txBody>
      </p:sp>
      <p:grpSp>
        <p:nvGrpSpPr>
          <p:cNvPr id="196" name="Group 195"/>
          <p:cNvGrpSpPr>
            <a:grpSpLocks noChangeAspect="1"/>
          </p:cNvGrpSpPr>
          <p:nvPr/>
        </p:nvGrpSpPr>
        <p:grpSpPr>
          <a:xfrm>
            <a:off x="5273245" y="4469056"/>
            <a:ext cx="455691" cy="455600"/>
            <a:chOff x="7938" y="-3175"/>
            <a:chExt cx="8029575" cy="8027988"/>
          </a:xfrm>
          <a:solidFill>
            <a:schemeClr val="bg1"/>
          </a:solidFill>
        </p:grpSpPr>
        <p:sp>
          <p:nvSpPr>
            <p:cNvPr id="197" name="Freeform 23"/>
            <p:cNvSpPr>
              <a:spLocks noEditPoints="1"/>
            </p:cNvSpPr>
            <p:nvPr/>
          </p:nvSpPr>
          <p:spPr bwMode="auto">
            <a:xfrm>
              <a:off x="7938" y="-3175"/>
              <a:ext cx="8029575" cy="8027988"/>
            </a:xfrm>
            <a:custGeom>
              <a:avLst/>
              <a:gdLst>
                <a:gd name="T0" fmla="*/ 818 w 2138"/>
                <a:gd name="T1" fmla="*/ 1635 h 2138"/>
                <a:gd name="T2" fmla="*/ 818 w 2138"/>
                <a:gd name="T3" fmla="*/ 1635 h 2138"/>
                <a:gd name="T4" fmla="*/ 1257 w 2138"/>
                <a:gd name="T5" fmla="*/ 1507 h 2138"/>
                <a:gd name="T6" fmla="*/ 1301 w 2138"/>
                <a:gd name="T7" fmla="*/ 1550 h 2138"/>
                <a:gd name="T8" fmla="*/ 1249 w 2138"/>
                <a:gd name="T9" fmla="*/ 1602 h 2138"/>
                <a:gd name="T10" fmla="*/ 1711 w 2138"/>
                <a:gd name="T11" fmla="*/ 2064 h 2138"/>
                <a:gd name="T12" fmla="*/ 1888 w 2138"/>
                <a:gd name="T13" fmla="*/ 2138 h 2138"/>
                <a:gd name="T14" fmla="*/ 2065 w 2138"/>
                <a:gd name="T15" fmla="*/ 2064 h 2138"/>
                <a:gd name="T16" fmla="*/ 2138 w 2138"/>
                <a:gd name="T17" fmla="*/ 1888 h 2138"/>
                <a:gd name="T18" fmla="*/ 2065 w 2138"/>
                <a:gd name="T19" fmla="*/ 1711 h 2138"/>
                <a:gd name="T20" fmla="*/ 1603 w 2138"/>
                <a:gd name="T21" fmla="*/ 1248 h 2138"/>
                <a:gd name="T22" fmla="*/ 1551 w 2138"/>
                <a:gd name="T23" fmla="*/ 1300 h 2138"/>
                <a:gd name="T24" fmla="*/ 1507 w 2138"/>
                <a:gd name="T25" fmla="*/ 1257 h 2138"/>
                <a:gd name="T26" fmla="*/ 1633 w 2138"/>
                <a:gd name="T27" fmla="*/ 760 h 2138"/>
                <a:gd name="T28" fmla="*/ 1396 w 2138"/>
                <a:gd name="T29" fmla="*/ 239 h 2138"/>
                <a:gd name="T30" fmla="*/ 818 w 2138"/>
                <a:gd name="T31" fmla="*/ 0 h 2138"/>
                <a:gd name="T32" fmla="*/ 240 w 2138"/>
                <a:gd name="T33" fmla="*/ 239 h 2138"/>
                <a:gd name="T34" fmla="*/ 0 w 2138"/>
                <a:gd name="T35" fmla="*/ 817 h 2138"/>
                <a:gd name="T36" fmla="*/ 240 w 2138"/>
                <a:gd name="T37" fmla="*/ 1395 h 2138"/>
                <a:gd name="T38" fmla="*/ 818 w 2138"/>
                <a:gd name="T39" fmla="*/ 1635 h 2138"/>
                <a:gd name="T40" fmla="*/ 2009 w 2138"/>
                <a:gd name="T41" fmla="*/ 1888 h 2138"/>
                <a:gd name="T42" fmla="*/ 1973 w 2138"/>
                <a:gd name="T43" fmla="*/ 1973 h 2138"/>
                <a:gd name="T44" fmla="*/ 1888 w 2138"/>
                <a:gd name="T45" fmla="*/ 2008 h 2138"/>
                <a:gd name="T46" fmla="*/ 1803 w 2138"/>
                <a:gd name="T47" fmla="*/ 1973 h 2138"/>
                <a:gd name="T48" fmla="*/ 1444 w 2138"/>
                <a:gd name="T49" fmla="*/ 1614 h 2138"/>
                <a:gd name="T50" fmla="*/ 1614 w 2138"/>
                <a:gd name="T51" fmla="*/ 1444 h 2138"/>
                <a:gd name="T52" fmla="*/ 1973 w 2138"/>
                <a:gd name="T53" fmla="*/ 1802 h 2138"/>
                <a:gd name="T54" fmla="*/ 2009 w 2138"/>
                <a:gd name="T55" fmla="*/ 1888 h 2138"/>
                <a:gd name="T56" fmla="*/ 1392 w 2138"/>
                <a:gd name="T57" fmla="*/ 1459 h 2138"/>
                <a:gd name="T58" fmla="*/ 1361 w 2138"/>
                <a:gd name="T59" fmla="*/ 1427 h 2138"/>
                <a:gd name="T60" fmla="*/ 1362 w 2138"/>
                <a:gd name="T61" fmla="*/ 1427 h 2138"/>
                <a:gd name="T62" fmla="*/ 1377 w 2138"/>
                <a:gd name="T63" fmla="*/ 1413 h 2138"/>
                <a:gd name="T64" fmla="*/ 1380 w 2138"/>
                <a:gd name="T65" fmla="*/ 1410 h 2138"/>
                <a:gd name="T66" fmla="*/ 1396 w 2138"/>
                <a:gd name="T67" fmla="*/ 1395 h 2138"/>
                <a:gd name="T68" fmla="*/ 1411 w 2138"/>
                <a:gd name="T69" fmla="*/ 1380 h 2138"/>
                <a:gd name="T70" fmla="*/ 1413 w 2138"/>
                <a:gd name="T71" fmla="*/ 1377 h 2138"/>
                <a:gd name="T72" fmla="*/ 1428 w 2138"/>
                <a:gd name="T73" fmla="*/ 1361 h 2138"/>
                <a:gd name="T74" fmla="*/ 1428 w 2138"/>
                <a:gd name="T75" fmla="*/ 1361 h 2138"/>
                <a:gd name="T76" fmla="*/ 1459 w 2138"/>
                <a:gd name="T77" fmla="*/ 1392 h 2138"/>
                <a:gd name="T78" fmla="*/ 1392 w 2138"/>
                <a:gd name="T79" fmla="*/ 1459 h 2138"/>
                <a:gd name="T80" fmla="*/ 331 w 2138"/>
                <a:gd name="T81" fmla="*/ 331 h 2138"/>
                <a:gd name="T82" fmla="*/ 818 w 2138"/>
                <a:gd name="T83" fmla="*/ 129 h 2138"/>
                <a:gd name="T84" fmla="*/ 1304 w 2138"/>
                <a:gd name="T85" fmla="*/ 331 h 2138"/>
                <a:gd name="T86" fmla="*/ 1504 w 2138"/>
                <a:gd name="T87" fmla="*/ 769 h 2138"/>
                <a:gd name="T88" fmla="*/ 1371 w 2138"/>
                <a:gd name="T89" fmla="*/ 1226 h 2138"/>
                <a:gd name="T90" fmla="*/ 1371 w 2138"/>
                <a:gd name="T91" fmla="*/ 1226 h 2138"/>
                <a:gd name="T92" fmla="*/ 1304 w 2138"/>
                <a:gd name="T93" fmla="*/ 1303 h 2138"/>
                <a:gd name="T94" fmla="*/ 1280 w 2138"/>
                <a:gd name="T95" fmla="*/ 1326 h 2138"/>
                <a:gd name="T96" fmla="*/ 1226 w 2138"/>
                <a:gd name="T97" fmla="*/ 1370 h 2138"/>
                <a:gd name="T98" fmla="*/ 818 w 2138"/>
                <a:gd name="T99" fmla="*/ 1505 h 2138"/>
                <a:gd name="T100" fmla="*/ 331 w 2138"/>
                <a:gd name="T101" fmla="*/ 1303 h 2138"/>
                <a:gd name="T102" fmla="*/ 331 w 2138"/>
                <a:gd name="T103" fmla="*/ 331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8" h="2138">
                  <a:moveTo>
                    <a:pt x="818" y="1635"/>
                  </a:moveTo>
                  <a:cubicBezTo>
                    <a:pt x="818" y="1635"/>
                    <a:pt x="818" y="1635"/>
                    <a:pt x="818" y="1635"/>
                  </a:cubicBezTo>
                  <a:cubicBezTo>
                    <a:pt x="975" y="1635"/>
                    <a:pt x="1126" y="1590"/>
                    <a:pt x="1257" y="1507"/>
                  </a:cubicBezTo>
                  <a:cubicBezTo>
                    <a:pt x="1301" y="1550"/>
                    <a:pt x="1301" y="1550"/>
                    <a:pt x="1301" y="1550"/>
                  </a:cubicBezTo>
                  <a:cubicBezTo>
                    <a:pt x="1249" y="1602"/>
                    <a:pt x="1249" y="1602"/>
                    <a:pt x="1249" y="1602"/>
                  </a:cubicBezTo>
                  <a:cubicBezTo>
                    <a:pt x="1711" y="2064"/>
                    <a:pt x="1711" y="2064"/>
                    <a:pt x="1711" y="2064"/>
                  </a:cubicBezTo>
                  <a:cubicBezTo>
                    <a:pt x="1758" y="2112"/>
                    <a:pt x="1821" y="2138"/>
                    <a:pt x="1888" y="2138"/>
                  </a:cubicBezTo>
                  <a:cubicBezTo>
                    <a:pt x="1955" y="2138"/>
                    <a:pt x="2018" y="2112"/>
                    <a:pt x="2065" y="2064"/>
                  </a:cubicBezTo>
                  <a:cubicBezTo>
                    <a:pt x="2112" y="2017"/>
                    <a:pt x="2138" y="1954"/>
                    <a:pt x="2138" y="1888"/>
                  </a:cubicBezTo>
                  <a:cubicBezTo>
                    <a:pt x="2138" y="1821"/>
                    <a:pt x="2112" y="1758"/>
                    <a:pt x="2065" y="1711"/>
                  </a:cubicBezTo>
                  <a:cubicBezTo>
                    <a:pt x="1603" y="1248"/>
                    <a:pt x="1603" y="1248"/>
                    <a:pt x="1603" y="1248"/>
                  </a:cubicBezTo>
                  <a:cubicBezTo>
                    <a:pt x="1551" y="1300"/>
                    <a:pt x="1551" y="1300"/>
                    <a:pt x="1551" y="1300"/>
                  </a:cubicBezTo>
                  <a:cubicBezTo>
                    <a:pt x="1507" y="1257"/>
                    <a:pt x="1507" y="1257"/>
                    <a:pt x="1507" y="1257"/>
                  </a:cubicBezTo>
                  <a:cubicBezTo>
                    <a:pt x="1601" y="1110"/>
                    <a:pt x="1645" y="935"/>
                    <a:pt x="1633" y="760"/>
                  </a:cubicBezTo>
                  <a:cubicBezTo>
                    <a:pt x="1619" y="563"/>
                    <a:pt x="1535" y="379"/>
                    <a:pt x="1396" y="239"/>
                  </a:cubicBezTo>
                  <a:cubicBezTo>
                    <a:pt x="1241" y="85"/>
                    <a:pt x="1036" y="0"/>
                    <a:pt x="818" y="0"/>
                  </a:cubicBezTo>
                  <a:cubicBezTo>
                    <a:pt x="599" y="0"/>
                    <a:pt x="394" y="85"/>
                    <a:pt x="240" y="239"/>
                  </a:cubicBezTo>
                  <a:cubicBezTo>
                    <a:pt x="85" y="394"/>
                    <a:pt x="0" y="599"/>
                    <a:pt x="0" y="817"/>
                  </a:cubicBezTo>
                  <a:cubicBezTo>
                    <a:pt x="0" y="1036"/>
                    <a:pt x="85" y="1241"/>
                    <a:pt x="240" y="1395"/>
                  </a:cubicBezTo>
                  <a:cubicBezTo>
                    <a:pt x="394" y="1550"/>
                    <a:pt x="599" y="1635"/>
                    <a:pt x="818" y="1635"/>
                  </a:cubicBezTo>
                  <a:close/>
                  <a:moveTo>
                    <a:pt x="2009" y="1888"/>
                  </a:moveTo>
                  <a:cubicBezTo>
                    <a:pt x="2009" y="1920"/>
                    <a:pt x="1996" y="1950"/>
                    <a:pt x="1973" y="1973"/>
                  </a:cubicBezTo>
                  <a:cubicBezTo>
                    <a:pt x="1950" y="1996"/>
                    <a:pt x="1920" y="2008"/>
                    <a:pt x="1888" y="2008"/>
                  </a:cubicBezTo>
                  <a:cubicBezTo>
                    <a:pt x="1856" y="2008"/>
                    <a:pt x="1826" y="1996"/>
                    <a:pt x="1803" y="1973"/>
                  </a:cubicBezTo>
                  <a:cubicBezTo>
                    <a:pt x="1444" y="1614"/>
                    <a:pt x="1444" y="1614"/>
                    <a:pt x="1444" y="1614"/>
                  </a:cubicBezTo>
                  <a:cubicBezTo>
                    <a:pt x="1614" y="1444"/>
                    <a:pt x="1614" y="1444"/>
                    <a:pt x="1614" y="1444"/>
                  </a:cubicBezTo>
                  <a:cubicBezTo>
                    <a:pt x="1973" y="1802"/>
                    <a:pt x="1973" y="1802"/>
                    <a:pt x="1973" y="1802"/>
                  </a:cubicBezTo>
                  <a:cubicBezTo>
                    <a:pt x="1996" y="1825"/>
                    <a:pt x="2009" y="1855"/>
                    <a:pt x="2009" y="1888"/>
                  </a:cubicBezTo>
                  <a:close/>
                  <a:moveTo>
                    <a:pt x="1392" y="1459"/>
                  </a:moveTo>
                  <a:cubicBezTo>
                    <a:pt x="1361" y="1427"/>
                    <a:pt x="1361" y="1427"/>
                    <a:pt x="1361" y="1427"/>
                  </a:cubicBezTo>
                  <a:cubicBezTo>
                    <a:pt x="1361" y="1427"/>
                    <a:pt x="1362" y="1427"/>
                    <a:pt x="1362" y="1427"/>
                  </a:cubicBezTo>
                  <a:cubicBezTo>
                    <a:pt x="1367" y="1422"/>
                    <a:pt x="1372" y="1418"/>
                    <a:pt x="1377" y="1413"/>
                  </a:cubicBezTo>
                  <a:cubicBezTo>
                    <a:pt x="1378" y="1412"/>
                    <a:pt x="1379" y="1411"/>
                    <a:pt x="1380" y="1410"/>
                  </a:cubicBezTo>
                  <a:cubicBezTo>
                    <a:pt x="1385" y="1405"/>
                    <a:pt x="1391" y="1400"/>
                    <a:pt x="1396" y="1395"/>
                  </a:cubicBezTo>
                  <a:cubicBezTo>
                    <a:pt x="1401" y="1390"/>
                    <a:pt x="1406" y="1385"/>
                    <a:pt x="1411" y="1380"/>
                  </a:cubicBezTo>
                  <a:cubicBezTo>
                    <a:pt x="1411" y="1379"/>
                    <a:pt x="1412" y="1378"/>
                    <a:pt x="1413" y="1377"/>
                  </a:cubicBezTo>
                  <a:cubicBezTo>
                    <a:pt x="1418" y="1372"/>
                    <a:pt x="1423" y="1366"/>
                    <a:pt x="1428" y="1361"/>
                  </a:cubicBezTo>
                  <a:cubicBezTo>
                    <a:pt x="1428" y="1361"/>
                    <a:pt x="1428" y="1361"/>
                    <a:pt x="1428" y="1361"/>
                  </a:cubicBezTo>
                  <a:cubicBezTo>
                    <a:pt x="1459" y="1392"/>
                    <a:pt x="1459" y="1392"/>
                    <a:pt x="1459" y="1392"/>
                  </a:cubicBezTo>
                  <a:lnTo>
                    <a:pt x="1392" y="1459"/>
                  </a:lnTo>
                  <a:close/>
                  <a:moveTo>
                    <a:pt x="331" y="331"/>
                  </a:moveTo>
                  <a:cubicBezTo>
                    <a:pt x="461" y="201"/>
                    <a:pt x="634" y="129"/>
                    <a:pt x="818" y="129"/>
                  </a:cubicBezTo>
                  <a:cubicBezTo>
                    <a:pt x="1001" y="129"/>
                    <a:pt x="1174" y="201"/>
                    <a:pt x="1304" y="331"/>
                  </a:cubicBezTo>
                  <a:cubicBezTo>
                    <a:pt x="1421" y="448"/>
                    <a:pt x="1492" y="604"/>
                    <a:pt x="1504" y="769"/>
                  </a:cubicBezTo>
                  <a:cubicBezTo>
                    <a:pt x="1515" y="932"/>
                    <a:pt x="1468" y="1095"/>
                    <a:pt x="1371" y="1226"/>
                  </a:cubicBezTo>
                  <a:cubicBezTo>
                    <a:pt x="1371" y="1226"/>
                    <a:pt x="1371" y="1226"/>
                    <a:pt x="1371" y="1226"/>
                  </a:cubicBezTo>
                  <a:cubicBezTo>
                    <a:pt x="1351" y="1253"/>
                    <a:pt x="1328" y="1279"/>
                    <a:pt x="1304" y="1303"/>
                  </a:cubicBezTo>
                  <a:cubicBezTo>
                    <a:pt x="1296" y="1311"/>
                    <a:pt x="1288" y="1319"/>
                    <a:pt x="1280" y="1326"/>
                  </a:cubicBezTo>
                  <a:cubicBezTo>
                    <a:pt x="1263" y="1342"/>
                    <a:pt x="1245" y="1357"/>
                    <a:pt x="1226" y="1370"/>
                  </a:cubicBezTo>
                  <a:cubicBezTo>
                    <a:pt x="1107" y="1458"/>
                    <a:pt x="966" y="1505"/>
                    <a:pt x="818" y="1505"/>
                  </a:cubicBezTo>
                  <a:cubicBezTo>
                    <a:pt x="634" y="1505"/>
                    <a:pt x="461" y="1433"/>
                    <a:pt x="331" y="1303"/>
                  </a:cubicBezTo>
                  <a:cubicBezTo>
                    <a:pt x="63" y="1035"/>
                    <a:pt x="63" y="599"/>
                    <a:pt x="331" y="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  <p:sp>
          <p:nvSpPr>
            <p:cNvPr id="198" name="Freeform 24"/>
            <p:cNvSpPr>
              <a:spLocks noEditPoints="1"/>
            </p:cNvSpPr>
            <p:nvPr/>
          </p:nvSpPr>
          <p:spPr bwMode="auto">
            <a:xfrm>
              <a:off x="788988" y="976313"/>
              <a:ext cx="4578350" cy="4176713"/>
            </a:xfrm>
            <a:custGeom>
              <a:avLst/>
              <a:gdLst>
                <a:gd name="T0" fmla="*/ 577 w 1219"/>
                <a:gd name="T1" fmla="*/ 1111 h 1112"/>
                <a:gd name="T2" fmla="*/ 577 w 1219"/>
                <a:gd name="T3" fmla="*/ 1112 h 1112"/>
                <a:gd name="T4" fmla="*/ 610 w 1219"/>
                <a:gd name="T5" fmla="*/ 1112 h 1112"/>
                <a:gd name="T6" fmla="*/ 940 w 1219"/>
                <a:gd name="T7" fmla="*/ 1003 h 1112"/>
                <a:gd name="T8" fmla="*/ 1002 w 1219"/>
                <a:gd name="T9" fmla="*/ 949 h 1112"/>
                <a:gd name="T10" fmla="*/ 1057 w 1219"/>
                <a:gd name="T11" fmla="*/ 886 h 1112"/>
                <a:gd name="T12" fmla="*/ 1003 w 1219"/>
                <a:gd name="T13" fmla="*/ 163 h 1112"/>
                <a:gd name="T14" fmla="*/ 610 w 1219"/>
                <a:gd name="T15" fmla="*/ 0 h 1112"/>
                <a:gd name="T16" fmla="*/ 217 w 1219"/>
                <a:gd name="T17" fmla="*/ 163 h 1112"/>
                <a:gd name="T18" fmla="*/ 217 w 1219"/>
                <a:gd name="T19" fmla="*/ 949 h 1112"/>
                <a:gd name="T20" fmla="*/ 577 w 1219"/>
                <a:gd name="T21" fmla="*/ 1111 h 1112"/>
                <a:gd name="T22" fmla="*/ 262 w 1219"/>
                <a:gd name="T23" fmla="*/ 209 h 1112"/>
                <a:gd name="T24" fmla="*/ 610 w 1219"/>
                <a:gd name="T25" fmla="*/ 65 h 1112"/>
                <a:gd name="T26" fmla="*/ 957 w 1219"/>
                <a:gd name="T27" fmla="*/ 209 h 1112"/>
                <a:gd name="T28" fmla="*/ 1005 w 1219"/>
                <a:gd name="T29" fmla="*/ 848 h 1112"/>
                <a:gd name="T30" fmla="*/ 957 w 1219"/>
                <a:gd name="T31" fmla="*/ 903 h 1112"/>
                <a:gd name="T32" fmla="*/ 901 w 1219"/>
                <a:gd name="T33" fmla="*/ 951 h 1112"/>
                <a:gd name="T34" fmla="*/ 612 w 1219"/>
                <a:gd name="T35" fmla="*/ 1047 h 1112"/>
                <a:gd name="T36" fmla="*/ 610 w 1219"/>
                <a:gd name="T37" fmla="*/ 1047 h 1112"/>
                <a:gd name="T38" fmla="*/ 262 w 1219"/>
                <a:gd name="T39" fmla="*/ 903 h 1112"/>
                <a:gd name="T40" fmla="*/ 262 w 1219"/>
                <a:gd name="T41" fmla="*/ 2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9" h="1112">
                  <a:moveTo>
                    <a:pt x="577" y="1111"/>
                  </a:moveTo>
                  <a:cubicBezTo>
                    <a:pt x="577" y="1112"/>
                    <a:pt x="577" y="1112"/>
                    <a:pt x="577" y="1112"/>
                  </a:cubicBezTo>
                  <a:cubicBezTo>
                    <a:pt x="610" y="1112"/>
                    <a:pt x="610" y="1112"/>
                    <a:pt x="610" y="1112"/>
                  </a:cubicBezTo>
                  <a:cubicBezTo>
                    <a:pt x="730" y="1112"/>
                    <a:pt x="844" y="1074"/>
                    <a:pt x="940" y="1003"/>
                  </a:cubicBezTo>
                  <a:cubicBezTo>
                    <a:pt x="962" y="987"/>
                    <a:pt x="983" y="969"/>
                    <a:pt x="1002" y="949"/>
                  </a:cubicBezTo>
                  <a:cubicBezTo>
                    <a:pt x="1022" y="930"/>
                    <a:pt x="1040" y="908"/>
                    <a:pt x="1057" y="886"/>
                  </a:cubicBezTo>
                  <a:cubicBezTo>
                    <a:pt x="1219" y="667"/>
                    <a:pt x="1196" y="356"/>
                    <a:pt x="1003" y="163"/>
                  </a:cubicBezTo>
                  <a:cubicBezTo>
                    <a:pt x="898" y="58"/>
                    <a:pt x="758" y="0"/>
                    <a:pt x="610" y="0"/>
                  </a:cubicBezTo>
                  <a:cubicBezTo>
                    <a:pt x="461" y="0"/>
                    <a:pt x="322" y="58"/>
                    <a:pt x="217" y="163"/>
                  </a:cubicBezTo>
                  <a:cubicBezTo>
                    <a:pt x="0" y="380"/>
                    <a:pt x="0" y="732"/>
                    <a:pt x="217" y="949"/>
                  </a:cubicBezTo>
                  <a:cubicBezTo>
                    <a:pt x="314" y="1046"/>
                    <a:pt x="441" y="1103"/>
                    <a:pt x="577" y="1111"/>
                  </a:cubicBezTo>
                  <a:close/>
                  <a:moveTo>
                    <a:pt x="262" y="209"/>
                  </a:moveTo>
                  <a:cubicBezTo>
                    <a:pt x="355" y="116"/>
                    <a:pt x="478" y="65"/>
                    <a:pt x="610" y="65"/>
                  </a:cubicBezTo>
                  <a:cubicBezTo>
                    <a:pt x="741" y="65"/>
                    <a:pt x="864" y="116"/>
                    <a:pt x="957" y="209"/>
                  </a:cubicBezTo>
                  <a:cubicBezTo>
                    <a:pt x="1127" y="380"/>
                    <a:pt x="1148" y="654"/>
                    <a:pt x="1005" y="848"/>
                  </a:cubicBezTo>
                  <a:cubicBezTo>
                    <a:pt x="990" y="867"/>
                    <a:pt x="974" y="886"/>
                    <a:pt x="957" y="903"/>
                  </a:cubicBezTo>
                  <a:cubicBezTo>
                    <a:pt x="939" y="921"/>
                    <a:pt x="921" y="937"/>
                    <a:pt x="901" y="951"/>
                  </a:cubicBezTo>
                  <a:cubicBezTo>
                    <a:pt x="817" y="1013"/>
                    <a:pt x="717" y="1046"/>
                    <a:pt x="612" y="1047"/>
                  </a:cubicBezTo>
                  <a:cubicBezTo>
                    <a:pt x="610" y="1047"/>
                    <a:pt x="610" y="1047"/>
                    <a:pt x="610" y="1047"/>
                  </a:cubicBezTo>
                  <a:cubicBezTo>
                    <a:pt x="478" y="1047"/>
                    <a:pt x="355" y="996"/>
                    <a:pt x="262" y="903"/>
                  </a:cubicBezTo>
                  <a:cubicBezTo>
                    <a:pt x="71" y="712"/>
                    <a:pt x="71" y="400"/>
                    <a:pt x="262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/>
            </a:p>
          </p:txBody>
        </p:sp>
      </p:grpSp>
      <p:sp>
        <p:nvSpPr>
          <p:cNvPr id="199" name="Content Placeholder 2"/>
          <p:cNvSpPr txBox="1"/>
          <p:nvPr/>
        </p:nvSpPr>
        <p:spPr>
          <a:xfrm rot="20656418">
            <a:off x="6241078" y="2404056"/>
            <a:ext cx="1105390" cy="352208"/>
          </a:xfrm>
          <a:prstGeom prst="rect">
            <a:avLst/>
          </a:prstGeom>
          <a:ln>
            <a:noFill/>
          </a:ln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65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Idea</a:t>
            </a:r>
            <a:endParaRPr lang="en-US" sz="1105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0" name="Content Placeholder 2"/>
          <p:cNvSpPr txBox="1"/>
          <p:nvPr/>
        </p:nvSpPr>
        <p:spPr>
          <a:xfrm rot="20617390">
            <a:off x="6384387" y="2960126"/>
            <a:ext cx="1105390" cy="352208"/>
          </a:xfrm>
          <a:prstGeom prst="rect">
            <a:avLst/>
          </a:prstGeom>
          <a:ln>
            <a:noFill/>
          </a:ln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75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Design</a:t>
            </a:r>
            <a:endParaRPr lang="en-US" sz="1265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1" name="Content Placeholder 2"/>
          <p:cNvSpPr txBox="1"/>
          <p:nvPr/>
        </p:nvSpPr>
        <p:spPr>
          <a:xfrm rot="20617390">
            <a:off x="6559921" y="3644325"/>
            <a:ext cx="1105390" cy="352208"/>
          </a:xfrm>
          <a:prstGeom prst="rect">
            <a:avLst/>
          </a:prstGeom>
          <a:ln>
            <a:noFill/>
          </a:ln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685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Layout</a:t>
            </a:r>
            <a:endParaRPr lang="en-US" sz="1265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2" name="Content Placeholder 2"/>
          <p:cNvSpPr txBox="1"/>
          <p:nvPr/>
        </p:nvSpPr>
        <p:spPr>
          <a:xfrm rot="20617390">
            <a:off x="6742170" y="4497934"/>
            <a:ext cx="1105390" cy="352208"/>
          </a:xfrm>
          <a:prstGeom prst="rect">
            <a:avLst/>
          </a:prstGeom>
          <a:ln>
            <a:noFill/>
          </a:ln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9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Pixel</a:t>
            </a:r>
            <a:endParaRPr lang="en-US" sz="1265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3" name="Content Placeholder 2"/>
          <p:cNvSpPr txBox="1"/>
          <p:nvPr/>
        </p:nvSpPr>
        <p:spPr>
          <a:xfrm>
            <a:off x="777593" y="5560651"/>
            <a:ext cx="11255586" cy="91719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Lorem Ipsum has been the industry's standard dummy text ever since the 1500s</a:t>
            </a:r>
            <a:r>
              <a:rPr lang="id-ID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. Fusce som libero topi sombrero bikinan meksiko</a:t>
            </a:r>
            <a:r>
              <a:rPr lang="en-US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 when an unknown printer took a galley of type and scrambled it to make a type specimen book. It has survived not only five centuries, but also the leap into electronic typesetting</a:t>
            </a:r>
            <a:r>
              <a:rPr lang="id-ID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. Fusce som libero topi sombrero bikinan meksiko</a:t>
            </a:r>
            <a:r>
              <a:rPr lang="en-US" sz="1265" dirty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rPr>
              <a:t> when an unknown printer took a galley of type and scrambled it to make a type specimen book. It has survived not only five centuries, but also the leap into electronic typesetting</a:t>
            </a:r>
            <a:endParaRPr lang="id-ID" sz="1265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  <a:p>
            <a:pPr algn="ctr"/>
            <a:endParaRPr lang="id-ID" sz="1265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536641" y="43818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294156" y="883716"/>
            <a:ext cx="2270438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algn="ctr"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5" grpId="0" animBg="1"/>
      <p:bldP spid="199" grpId="0"/>
      <p:bldP spid="200" grpId="0"/>
      <p:bldP spid="201" grpId="0"/>
      <p:bldP spid="202" grpId="0"/>
      <p:bldP spid="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6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28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905" y="2957655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2103"/>
            <a:ext cx="3021981" cy="3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8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98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护士实习护士护理报告医疗护理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573">
      <a:dk1>
        <a:sysClr val="windowText" lastClr="000000"/>
      </a:dk1>
      <a:lt1>
        <a:sysClr val="window" lastClr="FFFFFF"/>
      </a:lt1>
      <a:dk2>
        <a:srgbClr val="639CD3"/>
      </a:dk2>
      <a:lt2>
        <a:srgbClr val="7F7F7F"/>
      </a:lt2>
      <a:accent1>
        <a:srgbClr val="7E3E88"/>
      </a:accent1>
      <a:accent2>
        <a:srgbClr val="639CD3"/>
      </a:accent2>
      <a:accent3>
        <a:srgbClr val="7E3E88"/>
      </a:accent3>
      <a:accent4>
        <a:srgbClr val="639CD3"/>
      </a:accent4>
      <a:accent5>
        <a:srgbClr val="7E3E88"/>
      </a:accent5>
      <a:accent6>
        <a:srgbClr val="639CD3"/>
      </a:accent6>
      <a:hlink>
        <a:srgbClr val="7E3E88"/>
      </a:hlink>
      <a:folHlink>
        <a:srgbClr val="639CD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3053</Words>
  <Application>Microsoft Office PowerPoint</Application>
  <PresentationFormat>自定义</PresentationFormat>
  <Paragraphs>301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FontAwesome</vt:lpstr>
      <vt:lpstr>Lato</vt:lpstr>
      <vt:lpstr>微软雅黑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医疗工作汇报PPT (66)</dc:title>
  <dc:creator/>
  <cp:lastModifiedBy/>
  <cp:revision>2</cp:revision>
  <dcterms:created xsi:type="dcterms:W3CDTF">2017-03-14T12:33:00Z</dcterms:created>
  <dcterms:modified xsi:type="dcterms:W3CDTF">2021-01-05T06:30:34Z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