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2"/>
    <p:sldMasterId id="2147483672" r:id="rId3"/>
    <p:sldMasterId id="2147483684" r:id="rId4"/>
  </p:sldMasterIdLst>
  <p:notesMasterIdLst>
    <p:notesMasterId r:id="rId32"/>
  </p:notesMasterIdLst>
  <p:sldIdLst>
    <p:sldId id="25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286" r:id="rId31"/>
  </p:sldIdLst>
  <p:sldSz cx="9144000" cy="5143500" type="screen16x9"/>
  <p:notesSz cx="6858000" cy="9144000"/>
  <p:custShowLst>
    <p:custShow name="自定义放映 1" id="0">
      <p:sldLst>
        <p:sld r:id="rId5"/>
        <p:sld r:id="rId7"/>
        <p:sld r:id="rId10"/>
        <p:sld r:id="rId31"/>
      </p:sldLst>
    </p:custShow>
  </p:custShowLst>
  <p:custDataLst>
    <p:tags r:id="rId3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11">
          <p15:clr>
            <a:srgbClr val="A4A3A4"/>
          </p15:clr>
        </p15:guide>
        <p15:guide id="2" pos="29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87E"/>
    <a:srgbClr val="54A9EA"/>
    <a:srgbClr val="7EC4FA"/>
    <a:srgbClr val="92E4F2"/>
    <a:srgbClr val="D4F5FA"/>
    <a:srgbClr val="0067B4"/>
    <a:srgbClr val="004274"/>
    <a:srgbClr val="3BCCFF"/>
    <a:srgbClr val="34A3FF"/>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464" autoAdjust="0"/>
  </p:normalViewPr>
  <p:slideViewPr>
    <p:cSldViewPr>
      <p:cViewPr varScale="1">
        <p:scale>
          <a:sx n="144" d="100"/>
          <a:sy n="144" d="100"/>
        </p:scale>
        <p:origin x="648" y="114"/>
      </p:cViewPr>
      <p:guideLst>
        <p:guide orient="horz" pos="1511"/>
        <p:guide pos="2947"/>
      </p:guideLst>
    </p:cSldViewPr>
  </p:slideViewPr>
  <p:notesTextViewPr>
    <p:cViewPr>
      <p:scale>
        <a:sx n="1" d="1"/>
        <a:sy n="1" d="1"/>
      </p:scale>
      <p:origin x="0" y="0"/>
    </p:cViewPr>
  </p:notesTextViewPr>
  <p:sorterViewPr>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dirty="0"/>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dirty="0"/>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ABD2230D-6849-43D5-9C7A-62A81DF0213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20" y="-34222"/>
            <a:ext cx="9143880" cy="5211943"/>
          </a:xfrm>
          <a:prstGeom prst="rect">
            <a:avLst/>
          </a:prstGeom>
        </p:spPr>
      </p:pic>
      <p:sp>
        <p:nvSpPr>
          <p:cNvPr id="8" name="矩形 7"/>
          <p:cNvSpPr/>
          <p:nvPr userDrawn="1"/>
        </p:nvSpPr>
        <p:spPr bwMode="auto">
          <a:xfrm>
            <a:off x="304912" y="1"/>
            <a:ext cx="477960" cy="430164"/>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userDrawn="1"/>
        </p:nvSpPr>
        <p:spPr bwMode="auto">
          <a:xfrm>
            <a:off x="444777" y="100369"/>
            <a:ext cx="477960" cy="430164"/>
          </a:xfrm>
          <a:prstGeom prst="rect">
            <a:avLst/>
          </a:prstGeom>
          <a:solidFill>
            <a:srgbClr val="004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TextBox 6"/>
          <p:cNvSpPr txBox="1"/>
          <p:nvPr userDrawn="1"/>
        </p:nvSpPr>
        <p:spPr>
          <a:xfrm>
            <a:off x="924848" y="172670"/>
            <a:ext cx="3647152" cy="369332"/>
          </a:xfrm>
          <a:prstGeom prst="rect">
            <a:avLst/>
          </a:prstGeom>
          <a:noFill/>
        </p:spPr>
        <p:txBody>
          <a:bodyPr wrap="none" rtlCol="0">
            <a:spAutoFit/>
          </a:bodyPr>
          <a:lstStyle/>
          <a:p>
            <a:r>
              <a:rPr lang="zh-CN" altLang="en-US" sz="1800" dirty="0">
                <a:latin typeface="微软雅黑" panose="020B0503020204020204" pitchFamily="34" charset="-122"/>
                <a:ea typeface="微软雅黑" panose="020B0503020204020204" pitchFamily="34" charset="-122"/>
              </a:rPr>
              <a:t>单击此处添加文字输入您的小标题</a:t>
            </a:r>
          </a:p>
        </p:txBody>
      </p:sp>
      <p:sp>
        <p:nvSpPr>
          <p:cNvPr id="11" name="矩形 10"/>
          <p:cNvSpPr/>
          <p:nvPr userDrawn="1"/>
        </p:nvSpPr>
        <p:spPr bwMode="auto">
          <a:xfrm>
            <a:off x="0" y="720139"/>
            <a:ext cx="9144000" cy="4251848"/>
          </a:xfrm>
          <a:prstGeom prst="rect">
            <a:avLst/>
          </a:prstGeom>
          <a:solidFill>
            <a:schemeClr val="bg1">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t>2021/1/5</a:t>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t>‹#›</a:t>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10590" rtl="0" eaLnBrk="1" latinLnBrk="0" hangingPunct="1">
        <a:defRPr sz="1785" kern="1200">
          <a:solidFill>
            <a:schemeClr val="tx1"/>
          </a:solidFill>
          <a:latin typeface="+mn-lt"/>
          <a:ea typeface="+mn-ea"/>
          <a:cs typeface="+mn-cs"/>
        </a:defRPr>
      </a:lvl1pPr>
      <a:lvl2pPr marL="455295" algn="l" defTabSz="910590" rtl="0" eaLnBrk="1" latinLnBrk="0" hangingPunct="1">
        <a:defRPr sz="1785" kern="1200">
          <a:solidFill>
            <a:schemeClr val="tx1"/>
          </a:solidFill>
          <a:latin typeface="+mn-lt"/>
          <a:ea typeface="+mn-ea"/>
          <a:cs typeface="+mn-cs"/>
        </a:defRPr>
      </a:lvl2pPr>
      <a:lvl3pPr marL="910590" algn="l" defTabSz="910590" rtl="0" eaLnBrk="1" latinLnBrk="0" hangingPunct="1">
        <a:defRPr sz="1785" kern="1200">
          <a:solidFill>
            <a:schemeClr val="tx1"/>
          </a:solidFill>
          <a:latin typeface="+mn-lt"/>
          <a:ea typeface="+mn-ea"/>
          <a:cs typeface="+mn-cs"/>
        </a:defRPr>
      </a:lvl3pPr>
      <a:lvl4pPr marL="1365250" algn="l" defTabSz="910590" rtl="0" eaLnBrk="1" latinLnBrk="0" hangingPunct="1">
        <a:defRPr sz="1785" kern="1200">
          <a:solidFill>
            <a:schemeClr val="tx1"/>
          </a:solidFill>
          <a:latin typeface="+mn-lt"/>
          <a:ea typeface="+mn-ea"/>
          <a:cs typeface="+mn-cs"/>
        </a:defRPr>
      </a:lvl4pPr>
      <a:lvl5pPr marL="1820545" algn="l" defTabSz="910590" rtl="0" eaLnBrk="1" latinLnBrk="0" hangingPunct="1">
        <a:defRPr sz="1785" kern="1200">
          <a:solidFill>
            <a:schemeClr val="tx1"/>
          </a:solidFill>
          <a:latin typeface="+mn-lt"/>
          <a:ea typeface="+mn-ea"/>
          <a:cs typeface="+mn-cs"/>
        </a:defRPr>
      </a:lvl5pPr>
      <a:lvl6pPr marL="2275840" algn="l" defTabSz="910590" rtl="0" eaLnBrk="1" latinLnBrk="0" hangingPunct="1">
        <a:defRPr sz="1785" kern="1200">
          <a:solidFill>
            <a:schemeClr val="tx1"/>
          </a:solidFill>
          <a:latin typeface="+mn-lt"/>
          <a:ea typeface="+mn-ea"/>
          <a:cs typeface="+mn-cs"/>
        </a:defRPr>
      </a:lvl6pPr>
      <a:lvl7pPr marL="2731135" algn="l" defTabSz="910590" rtl="0" eaLnBrk="1" latinLnBrk="0" hangingPunct="1">
        <a:defRPr sz="1785" kern="1200">
          <a:solidFill>
            <a:schemeClr val="tx1"/>
          </a:solidFill>
          <a:latin typeface="+mn-lt"/>
          <a:ea typeface="+mn-ea"/>
          <a:cs typeface="+mn-cs"/>
        </a:defRPr>
      </a:lvl7pPr>
      <a:lvl8pPr marL="3185795" algn="l" defTabSz="910590" rtl="0" eaLnBrk="1" latinLnBrk="0" hangingPunct="1">
        <a:defRPr sz="1785" kern="1200">
          <a:solidFill>
            <a:schemeClr val="tx1"/>
          </a:solidFill>
          <a:latin typeface="+mn-lt"/>
          <a:ea typeface="+mn-ea"/>
          <a:cs typeface="+mn-cs"/>
        </a:defRPr>
      </a:lvl8pPr>
      <a:lvl9pPr marL="3641090" algn="l" defTabSz="910590"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9" name="TextBox 8"/>
          <p:cNvSpPr txBox="1"/>
          <p:nvPr/>
        </p:nvSpPr>
        <p:spPr>
          <a:xfrm>
            <a:off x="1376314"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a:ln w="11430">
                  <a:noFill/>
                </a:ln>
                <a:solidFill>
                  <a:srgbClr val="00487E"/>
                </a:solidFill>
                <a:latin typeface="微软雅黑" panose="020B0503020204020204" pitchFamily="34" charset="-122"/>
                <a:ea typeface="微软雅黑" panose="020B0503020204020204" pitchFamily="34" charset="-122"/>
              </a:rPr>
              <a:t>护士医生工作汇报</a:t>
            </a:r>
          </a:p>
        </p:txBody>
      </p:sp>
      <p:pic>
        <p:nvPicPr>
          <p:cNvPr id="15" name="Joel Hanson、sara Groves - Traveling Light">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550885" y="-1085207"/>
            <a:ext cx="609600" cy="609600"/>
          </a:xfrm>
          <a:prstGeom prst="rect">
            <a:avLst/>
          </a:prstGeom>
        </p:spPr>
      </p:pic>
      <p:sp>
        <p:nvSpPr>
          <p:cNvPr id="2" name="圆角矩形 1"/>
          <p:cNvSpPr/>
          <p:nvPr/>
        </p:nvSpPr>
        <p:spPr bwMode="auto">
          <a:xfrm>
            <a:off x="2057466" y="4240505"/>
            <a:ext cx="5257602"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汇报人：</a:t>
            </a:r>
            <a:r>
              <a:rPr kumimoji="0" lang="en-US" altLang="zh-CN"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xiazaii    </a:t>
            </a:r>
            <a:r>
              <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汇报时间：</a:t>
            </a:r>
            <a:r>
              <a:rPr kumimoji="0" lang="en-US" altLang="zh-CN"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202X</a:t>
            </a:r>
            <a:r>
              <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年</a:t>
            </a:r>
            <a:r>
              <a:rPr kumimoji="0" lang="en-US" altLang="zh-CN"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XX</a:t>
            </a:r>
            <a:r>
              <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月</a:t>
            </a:r>
            <a:endPar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childTnLst>
                          </p:cTn>
                        </p:par>
                        <p:par>
                          <p:cTn id="10" fill="hold">
                            <p:stCondLst>
                              <p:cond delay="0"/>
                            </p:stCondLst>
                            <p:childTnLst>
                              <p:par>
                                <p:cTn id="11" presetID="23" presetClass="entr" presetSubtype="36" fill="hold" grpId="0" nodeType="afterEffect">
                                  <p:stCondLst>
                                    <p:cond delay="0"/>
                                  </p:stCondLst>
                                  <p:iterate type="lt">
                                    <p:tmPct val="12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6*min(max(#ppt_w*#ppt_h,.3),1)-7.4)/-.7*#ppt_w"/>
                                          </p:val>
                                        </p:tav>
                                        <p:tav tm="100000">
                                          <p:val>
                                            <p:strVal val="#ppt_w"/>
                                          </p:val>
                                        </p:tav>
                                      </p:tavLst>
                                    </p:anim>
                                    <p:anim calcmode="lin" valueType="num">
                                      <p:cBhvr>
                                        <p:cTn id="14" dur="500" fill="hold"/>
                                        <p:tgtEl>
                                          <p:spTgt spid="9"/>
                                        </p:tgtEl>
                                        <p:attrNameLst>
                                          <p:attrName>ppt_h</p:attrName>
                                        </p:attrNameLst>
                                      </p:cBhvr>
                                      <p:tavLst>
                                        <p:tav tm="0">
                                          <p:val>
                                            <p:strVal val="(6*min(max(#ppt_w*#ppt_h,.3),1)-7.4)/-.7*#ppt_h"/>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92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15"/>
                </p:tgtEl>
              </p:cMediaNode>
            </p:audio>
          </p:childTnLst>
        </p:cTn>
      </p:par>
    </p:tnLst>
    <p:bldLst>
      <p:bldP spid="9"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标题</a:t>
            </a: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1</a:t>
              </a:r>
            </a:p>
          </p:txBody>
        </p:sp>
        <p:sp>
          <p:nvSpPr>
            <p:cNvPr id="22" name="TextBox 80"/>
            <p:cNvSpPr txBox="1"/>
            <p:nvPr/>
          </p:nvSpPr>
          <p:spPr>
            <a:xfrm>
              <a:off x="997273" y="4021857"/>
              <a:ext cx="1462635"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strengths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2</a:t>
              </a:r>
            </a:p>
          </p:txBody>
        </p:sp>
        <p:sp>
          <p:nvSpPr>
            <p:cNvPr id="26" name="TextBox 146"/>
            <p:cNvSpPr txBox="1"/>
            <p:nvPr/>
          </p:nvSpPr>
          <p:spPr>
            <a:xfrm>
              <a:off x="3035456" y="4021857"/>
              <a:ext cx="162965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weaknesses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2" name="组合 11"/>
          <p:cNvGrpSpPr/>
          <p:nvPr/>
        </p:nvGrpSpPr>
        <p:grpSpPr>
          <a:xfrm>
            <a:off x="4739281" y="2910299"/>
            <a:ext cx="1756956" cy="1693199"/>
            <a:chOff x="5038777" y="3060280"/>
            <a:chExt cx="1867986"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3</a:t>
                </a:r>
              </a:p>
            </p:txBody>
          </p:sp>
        </p:grpSp>
        <p:sp>
          <p:nvSpPr>
            <p:cNvPr id="30" name="TextBox 153"/>
            <p:cNvSpPr txBox="1"/>
            <p:nvPr/>
          </p:nvSpPr>
          <p:spPr>
            <a:xfrm>
              <a:off x="5038777" y="4021857"/>
              <a:ext cx="186798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opportunities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4</a:t>
              </a:r>
            </a:p>
          </p:txBody>
        </p:sp>
        <p:sp>
          <p:nvSpPr>
            <p:cNvPr id="34" name="TextBox 160"/>
            <p:cNvSpPr txBox="1"/>
            <p:nvPr/>
          </p:nvSpPr>
          <p:spPr>
            <a:xfrm>
              <a:off x="7524195" y="4021857"/>
              <a:ext cx="1138953"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threats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p:tgtEl>
                                          <p:spTgt spid="23"/>
                                        </p:tgtEl>
                                        <p:attrNameLst>
                                          <p:attrName>ppt_x</p:attrName>
                                        </p:attrNameLst>
                                      </p:cBhvr>
                                      <p:tavLst>
                                        <p:tav tm="0">
                                          <p:val>
                                            <p:strVal val="#ppt_x-#ppt_w*1.125000"/>
                                          </p:val>
                                        </p:tav>
                                        <p:tav tm="100000">
                                          <p:val>
                                            <p:strVal val="#ppt_x"/>
                                          </p:val>
                                        </p:tav>
                                      </p:tavLst>
                                    </p:anim>
                                    <p:animEffect transition="in" filter="wipe(right)">
                                      <p:cBhvr>
                                        <p:cTn id="8" dur="250"/>
                                        <p:tgtEl>
                                          <p:spTgt spid="2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250"/>
                                        <p:tgtEl>
                                          <p:spTgt spid="5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ppt_x</p:attrName>
                                        </p:attrNameLst>
                                      </p:cBhvr>
                                      <p:tavLst>
                                        <p:tav tm="0">
                                          <p:val>
                                            <p:strVal val="#ppt_x-#ppt_w*1.125000"/>
                                          </p:val>
                                        </p:tav>
                                        <p:tav tm="100000">
                                          <p:val>
                                            <p:strVal val="#ppt_x"/>
                                          </p:val>
                                        </p:tav>
                                      </p:tavLst>
                                    </p:anim>
                                    <p:animEffect transition="in" filter="wipe(right)">
                                      <p:cBhvr>
                                        <p:cTn id="25" dur="25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250"/>
                                        <p:tgtEl>
                                          <p:spTgt spid="4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p:tgtEl>
                                          <p:spTgt spid="25"/>
                                        </p:tgtEl>
                                        <p:attrNameLst>
                                          <p:attrName>ppt_x</p:attrName>
                                        </p:attrNameLst>
                                      </p:cBhvr>
                                      <p:tavLst>
                                        <p:tav tm="0">
                                          <p:val>
                                            <p:strVal val="#ppt_x-#ppt_w*1.125000"/>
                                          </p:val>
                                        </p:tav>
                                        <p:tav tm="100000">
                                          <p:val>
                                            <p:strVal val="#ppt_x"/>
                                          </p:val>
                                        </p:tav>
                                      </p:tavLst>
                                    </p:anim>
                                    <p:animEffect transition="in" filter="wipe(right)">
                                      <p:cBhvr>
                                        <p:cTn id="42" dur="25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250"/>
                                        <p:tgtEl>
                                          <p:spTgt spid="44"/>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50" fill="hold"/>
                                        <p:tgtEl>
                                          <p:spTgt spid="4"/>
                                        </p:tgtEl>
                                        <p:attrNameLst>
                                          <p:attrName>ppt_w</p:attrName>
                                        </p:attrNameLst>
                                      </p:cBhvr>
                                      <p:tavLst>
                                        <p:tav tm="0">
                                          <p:val>
                                            <p:fltVal val="0"/>
                                          </p:val>
                                        </p:tav>
                                        <p:tav tm="100000">
                                          <p:val>
                                            <p:strVal val="#ppt_w"/>
                                          </p:val>
                                        </p:tav>
                                      </p:tavLst>
                                    </p:anim>
                                    <p:anim calcmode="lin" valueType="num">
                                      <p:cBhvr>
                                        <p:cTn id="50" dur="250" fill="hold"/>
                                        <p:tgtEl>
                                          <p:spTgt spid="4"/>
                                        </p:tgtEl>
                                        <p:attrNameLst>
                                          <p:attrName>ppt_h</p:attrName>
                                        </p:attrNameLst>
                                      </p:cBhvr>
                                      <p:tavLst>
                                        <p:tav tm="0">
                                          <p:val>
                                            <p:fltVal val="0"/>
                                          </p:val>
                                        </p:tav>
                                        <p:tav tm="100000">
                                          <p:val>
                                            <p:strVal val="#ppt_h"/>
                                          </p:val>
                                        </p:tav>
                                      </p:tavLst>
                                    </p:anim>
                                    <p:animEffect transition="in" filter="fade">
                                      <p:cBhvr>
                                        <p:cTn id="51" dur="25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250"/>
                                        <p:tgtEl>
                                          <p:spTgt spid="76"/>
                                        </p:tgtEl>
                                      </p:cBhvr>
                                    </p:animEffect>
                                  </p:childTnLst>
                                </p:cTn>
                              </p:par>
                            </p:childTnLst>
                          </p:cTn>
                        </p:par>
                        <p:par>
                          <p:cTn id="55" fill="hold">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p:tgtEl>
                                          <p:spTgt spid="22"/>
                                        </p:tgtEl>
                                        <p:attrNameLst>
                                          <p:attrName>ppt_x</p:attrName>
                                        </p:attrNameLst>
                                      </p:cBhvr>
                                      <p:tavLst>
                                        <p:tav tm="0">
                                          <p:val>
                                            <p:strVal val="#ppt_x-#ppt_w*1.125000"/>
                                          </p:val>
                                        </p:tav>
                                        <p:tav tm="100000">
                                          <p:val>
                                            <p:strVal val="#ppt_x"/>
                                          </p:val>
                                        </p:tav>
                                      </p:tavLst>
                                    </p:anim>
                                    <p:animEffect transition="in" filter="wipe(right)">
                                      <p:cBhvr>
                                        <p:cTn id="59" dur="25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250"/>
                                        <p:tgtEl>
                                          <p:spTgt spid="45"/>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50" fill="hold"/>
                                        <p:tgtEl>
                                          <p:spTgt spid="5"/>
                                        </p:tgtEl>
                                        <p:attrNameLst>
                                          <p:attrName>ppt_w</p:attrName>
                                        </p:attrNameLst>
                                      </p:cBhvr>
                                      <p:tavLst>
                                        <p:tav tm="0">
                                          <p:val>
                                            <p:fltVal val="0"/>
                                          </p:val>
                                        </p:tav>
                                        <p:tav tm="100000">
                                          <p:val>
                                            <p:strVal val="#ppt_w"/>
                                          </p:val>
                                        </p:tav>
                                      </p:tavLst>
                                    </p:anim>
                                    <p:anim calcmode="lin" valueType="num">
                                      <p:cBhvr>
                                        <p:cTn id="67" dur="250" fill="hold"/>
                                        <p:tgtEl>
                                          <p:spTgt spid="5"/>
                                        </p:tgtEl>
                                        <p:attrNameLst>
                                          <p:attrName>ppt_h</p:attrName>
                                        </p:attrNameLst>
                                      </p:cBhvr>
                                      <p:tavLst>
                                        <p:tav tm="0">
                                          <p:val>
                                            <p:fltVal val="0"/>
                                          </p:val>
                                        </p:tav>
                                        <p:tav tm="100000">
                                          <p:val>
                                            <p:strVal val="#ppt_h"/>
                                          </p:val>
                                        </p:tav>
                                      </p:tavLst>
                                    </p:anim>
                                    <p:animEffect transition="in" filter="fade">
                                      <p:cBhvr>
                                        <p:cTn id="68" dur="25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0" name="文本框 19"/>
            <p:cNvSpPr txBox="1"/>
            <p:nvPr/>
          </p:nvSpPr>
          <p:spPr>
            <a:xfrm>
              <a:off x="1421216"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01</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文本框 29"/>
            <p:cNvSpPr txBox="1"/>
            <p:nvPr/>
          </p:nvSpPr>
          <p:spPr>
            <a:xfrm>
              <a:off x="33598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02</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1" name="文本框 30"/>
            <p:cNvSpPr txBox="1"/>
            <p:nvPr/>
          </p:nvSpPr>
          <p:spPr>
            <a:xfrm>
              <a:off x="5336539"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03</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文本框 31"/>
            <p:cNvSpPr txBox="1"/>
            <p:nvPr/>
          </p:nvSpPr>
          <p:spPr>
            <a:xfrm>
              <a:off x="73112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04</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① </a:t>
              </a:r>
              <a:endParaRPr kumimoji="0" lang="en-US" altLang="zh-CN"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25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225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② </a:t>
              </a:r>
              <a:endParaRPr kumimoji="0" lang="en-US" altLang="zh-CN"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③ </a:t>
              </a:r>
              <a:endPar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cs"/>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90588" y="3027527"/>
            <a:ext cx="1993248" cy="627293"/>
          </a:xfrm>
          <a:prstGeom prst="rect">
            <a:avLst/>
          </a:prstGeom>
          <a:noFill/>
        </p:spPr>
        <p:txBody>
          <a:bodyPr wrap="none" lIns="72585" tIns="36293" rIns="72585" bIns="36293">
            <a:spAutoFit/>
          </a:bodyP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第三部分</a:t>
            </a:r>
          </a:p>
        </p:txBody>
      </p:sp>
      <p:sp>
        <p:nvSpPr>
          <p:cNvPr id="125" name="矩形 47"/>
          <p:cNvSpPr>
            <a:spLocks noChangeArrowheads="1"/>
          </p:cNvSpPr>
          <p:nvPr/>
        </p:nvSpPr>
        <p:spPr bwMode="auto">
          <a:xfrm>
            <a:off x="2887063" y="3714720"/>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35449" y="2993474"/>
            <a:ext cx="1431913" cy="1244466"/>
            <a:chOff x="5302149" y="2985078"/>
            <a:chExt cx="1050770" cy="913217"/>
          </a:xfrm>
        </p:grpSpPr>
        <p:sp>
          <p:nvSpPr>
            <p:cNvPr id="16"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64"/>
            <p:cNvGrpSpPr/>
            <p:nvPr/>
          </p:nvGrpSpPr>
          <p:grpSpPr bwMode="auto">
            <a:xfrm>
              <a:off x="5640699" y="3260408"/>
              <a:ext cx="645592" cy="573822"/>
              <a:chOff x="5405438" y="6815138"/>
              <a:chExt cx="511175" cy="460375"/>
            </a:xfrm>
          </p:grpSpPr>
          <p:sp>
            <p:nvSpPr>
              <p:cNvPr id="1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37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5"/>
                                        </p:tgtEl>
                                        <p:attrNameLst>
                                          <p:attrName>ppt_w</p:attrName>
                                        </p:attrNameLst>
                                      </p:cBhvr>
                                      <p:tavLst>
                                        <p:tav tm="0">
                                          <p:val>
                                            <p:strVal val="#ppt_w*.05"/>
                                          </p:val>
                                        </p:tav>
                                        <p:tav tm="100000">
                                          <p:val>
                                            <p:strVal val="#ppt_w"/>
                                          </p:val>
                                        </p:tav>
                                      </p:tavLst>
                                    </p:anim>
                                    <p:anim calcmode="lin" valueType="num">
                                      <p:cBhvr>
                                        <p:cTn id="10" dur="750" fill="hold"/>
                                        <p:tgtEl>
                                          <p:spTgt spid="15"/>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5"/>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marL="0" marR="0" lvl="0" indent="0" algn="l" defTabSz="90932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3" name="文本框 122"/>
            <p:cNvSpPr txBox="1"/>
            <p:nvPr/>
          </p:nvSpPr>
          <p:spPr>
            <a:xfrm>
              <a:off x="6082486" y="2404051"/>
              <a:ext cx="1278245"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par>
                                <p:cTn id="15" presetID="6" presetClass="emph" presetSubtype="0" fill="hold" nodeType="withEffect">
                                  <p:stCondLst>
                                    <p:cond delay="100"/>
                                  </p:stCondLst>
                                  <p:childTnLst>
                                    <p:animScale>
                                      <p:cBhvr>
                                        <p:cTn id="16" dur="250" fill="hold"/>
                                        <p:tgtEl>
                                          <p:spTgt spid="8"/>
                                        </p:tgtEl>
                                      </p:cBhvr>
                                      <p:by x="110000" y="110000"/>
                                    </p:animScale>
                                  </p:childTnLst>
                                </p:cTn>
                              </p:par>
                              <p:par>
                                <p:cTn id="17" presetID="6" presetClass="emph" presetSubtype="0" fill="hold" nodeType="withEffect">
                                  <p:stCondLst>
                                    <p:cond delay="200"/>
                                  </p:stCondLst>
                                  <p:childTnLst>
                                    <p:animScale>
                                      <p:cBhvr>
                                        <p:cTn id="18" dur="250" fill="hold"/>
                                        <p:tgtEl>
                                          <p:spTgt spid="8"/>
                                        </p:tgtEl>
                                      </p:cBhvr>
                                      <p:by x="90000" y="90000"/>
                                    </p:animScale>
                                  </p:childTnLst>
                                </p:cTn>
                              </p:par>
                              <p:par>
                                <p:cTn id="19" presetID="6" presetClass="emph" presetSubtype="0" fill="hold" nodeType="withEffect">
                                  <p:stCondLst>
                                    <p:cond delay="400"/>
                                  </p:stCondLst>
                                  <p:childTnLst>
                                    <p:animScale>
                                      <p:cBhvr>
                                        <p:cTn id="20" dur="250" fill="hold"/>
                                        <p:tgtEl>
                                          <p:spTgt spid="8"/>
                                        </p:tgtEl>
                                      </p:cBhvr>
                                      <p:by x="105000" y="105000"/>
                                    </p:animScale>
                                  </p:childTnLst>
                                </p:cTn>
                              </p:par>
                              <p:par>
                                <p:cTn id="21" presetID="6" presetClass="emph" presetSubtype="0" fill="hold" nodeType="withEffect">
                                  <p:stCondLst>
                                    <p:cond delay="500"/>
                                  </p:stCondLst>
                                  <p:childTnLst>
                                    <p:animScale>
                                      <p:cBhvr>
                                        <p:cTn id="22" dur="250" fill="hold"/>
                                        <p:tgtEl>
                                          <p:spTgt spid="8"/>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grpSp>
        <p:nvGrpSpPr>
          <p:cNvPr id="8" name="组合 7"/>
          <p:cNvGrpSpPr/>
          <p:nvPr/>
        </p:nvGrpSpPr>
        <p:grpSpPr>
          <a:xfrm>
            <a:off x="1829703" y="970399"/>
            <a:ext cx="5402039" cy="735092"/>
            <a:chOff x="2484661" y="983099"/>
            <a:chExt cx="5650825" cy="735092"/>
          </a:xfrm>
        </p:grpSpPr>
        <p:grpSp>
          <p:nvGrpSpPr>
            <p:cNvPr id="9" name="组合 76"/>
            <p:cNvGrpSpPr/>
            <p:nvPr/>
          </p:nvGrpSpPr>
          <p:grpSpPr bwMode="auto">
            <a:xfrm>
              <a:off x="2484661" y="983099"/>
              <a:ext cx="5650825" cy="735092"/>
              <a:chOff x="3300347" y="1368497"/>
              <a:chExt cx="10763512" cy="1417865"/>
            </a:xfrm>
          </p:grpSpPr>
          <p:grpSp>
            <p:nvGrpSpPr>
              <p:cNvPr id="19" name="组合 77"/>
              <p:cNvGrpSpPr/>
              <p:nvPr/>
            </p:nvGrpSpPr>
            <p:grpSpPr bwMode="auto">
              <a:xfrm>
                <a:off x="4631859" y="1393831"/>
                <a:ext cx="9432000" cy="1392531"/>
                <a:chOff x="1986534" y="4135265"/>
                <a:chExt cx="9432000" cy="1392531"/>
              </a:xfrm>
            </p:grpSpPr>
            <p:sp>
              <p:nvSpPr>
                <p:cNvPr id="2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0" name="组合 78"/>
              <p:cNvGrpSpPr/>
              <p:nvPr/>
            </p:nvGrpSpPr>
            <p:grpSpPr bwMode="auto">
              <a:xfrm>
                <a:off x="3300347" y="1368497"/>
                <a:ext cx="1581466" cy="1417865"/>
                <a:chOff x="1349437" y="779714"/>
                <a:chExt cx="2923167" cy="2620769"/>
              </a:xfrm>
            </p:grpSpPr>
            <p:sp>
              <p:nvSpPr>
                <p:cNvPr id="21"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2"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15" name="组合 205"/>
            <p:cNvGrpSpPr/>
            <p:nvPr/>
          </p:nvGrpSpPr>
          <p:grpSpPr bwMode="auto">
            <a:xfrm>
              <a:off x="2728974" y="1169372"/>
              <a:ext cx="522802" cy="476310"/>
              <a:chOff x="12327405" y="858403"/>
              <a:chExt cx="833274" cy="767141"/>
            </a:xfrm>
          </p:grpSpPr>
          <p:sp>
            <p:nvSpPr>
              <p:cNvPr id="16"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7"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8"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5" name="组合 24"/>
          <p:cNvGrpSpPr/>
          <p:nvPr/>
        </p:nvGrpSpPr>
        <p:grpSpPr>
          <a:xfrm>
            <a:off x="1829703" y="1874261"/>
            <a:ext cx="5402039" cy="735092"/>
            <a:chOff x="2484661" y="1886961"/>
            <a:chExt cx="5650825" cy="735092"/>
          </a:xfrm>
        </p:grpSpPr>
        <p:grpSp>
          <p:nvGrpSpPr>
            <p:cNvPr id="26" name="组合 158"/>
            <p:cNvGrpSpPr/>
            <p:nvPr/>
          </p:nvGrpSpPr>
          <p:grpSpPr bwMode="auto">
            <a:xfrm>
              <a:off x="2484661" y="1886961"/>
              <a:ext cx="5650825" cy="735092"/>
              <a:chOff x="3300347" y="1368497"/>
              <a:chExt cx="10763512" cy="1417865"/>
            </a:xfrm>
          </p:grpSpPr>
          <p:grpSp>
            <p:nvGrpSpPr>
              <p:cNvPr id="31" name="组合 159"/>
              <p:cNvGrpSpPr/>
              <p:nvPr/>
            </p:nvGrpSpPr>
            <p:grpSpPr bwMode="auto">
              <a:xfrm>
                <a:off x="4631859" y="1393831"/>
                <a:ext cx="9432000" cy="1392531"/>
                <a:chOff x="1986534" y="4135265"/>
                <a:chExt cx="9432000" cy="1392531"/>
              </a:xfrm>
            </p:grpSpPr>
            <p:sp>
              <p:nvSpPr>
                <p:cNvPr id="3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2" name="组合 160"/>
              <p:cNvGrpSpPr/>
              <p:nvPr/>
            </p:nvGrpSpPr>
            <p:grpSpPr bwMode="auto">
              <a:xfrm>
                <a:off x="3300347" y="1368497"/>
                <a:ext cx="1581466" cy="1417865"/>
                <a:chOff x="1349437" y="779714"/>
                <a:chExt cx="2923167" cy="2620769"/>
              </a:xfrm>
            </p:grpSpPr>
            <p:sp>
              <p:nvSpPr>
                <p:cNvPr id="3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7" name="组合 209"/>
            <p:cNvGrpSpPr/>
            <p:nvPr/>
          </p:nvGrpSpPr>
          <p:grpSpPr bwMode="auto">
            <a:xfrm>
              <a:off x="2727708" y="2110740"/>
              <a:ext cx="534195" cy="475059"/>
              <a:chOff x="952501" y="6013451"/>
              <a:chExt cx="511175" cy="460375"/>
            </a:xfrm>
          </p:grpSpPr>
          <p:sp>
            <p:nvSpPr>
              <p:cNvPr id="2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0"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7" name="组合 36"/>
          <p:cNvGrpSpPr/>
          <p:nvPr/>
        </p:nvGrpSpPr>
        <p:grpSpPr>
          <a:xfrm>
            <a:off x="1829703" y="2776874"/>
            <a:ext cx="5402039" cy="735092"/>
            <a:chOff x="2484661" y="2789574"/>
            <a:chExt cx="5650825" cy="735092"/>
          </a:xfrm>
        </p:grpSpPr>
        <p:grpSp>
          <p:nvGrpSpPr>
            <p:cNvPr id="38" name="组合 165"/>
            <p:cNvGrpSpPr/>
            <p:nvPr/>
          </p:nvGrpSpPr>
          <p:grpSpPr bwMode="auto">
            <a:xfrm>
              <a:off x="2484661" y="2789574"/>
              <a:ext cx="5650825" cy="735092"/>
              <a:chOff x="3300347" y="1368497"/>
              <a:chExt cx="10763512" cy="1417865"/>
            </a:xfrm>
          </p:grpSpPr>
          <p:grpSp>
            <p:nvGrpSpPr>
              <p:cNvPr id="43" name="组合 166"/>
              <p:cNvGrpSpPr/>
              <p:nvPr/>
            </p:nvGrpSpPr>
            <p:grpSpPr bwMode="auto">
              <a:xfrm>
                <a:off x="4631859" y="1393831"/>
                <a:ext cx="9432000" cy="1392531"/>
                <a:chOff x="1986534" y="4135265"/>
                <a:chExt cx="9432000" cy="1392531"/>
              </a:xfrm>
            </p:grpSpPr>
            <p:sp>
              <p:nvSpPr>
                <p:cNvPr id="47"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44" name="组合 167"/>
              <p:cNvGrpSpPr/>
              <p:nvPr/>
            </p:nvGrpSpPr>
            <p:grpSpPr bwMode="auto">
              <a:xfrm>
                <a:off x="3300347" y="1368497"/>
                <a:ext cx="1581466" cy="1417865"/>
                <a:chOff x="1349437" y="779714"/>
                <a:chExt cx="2923167" cy="2620769"/>
              </a:xfrm>
            </p:grpSpPr>
            <p:sp>
              <p:nvSpPr>
                <p:cNvPr id="4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39" name="组合 213"/>
            <p:cNvGrpSpPr/>
            <p:nvPr/>
          </p:nvGrpSpPr>
          <p:grpSpPr bwMode="auto">
            <a:xfrm>
              <a:off x="2730239" y="3019603"/>
              <a:ext cx="534195" cy="475059"/>
              <a:chOff x="5405438" y="6815138"/>
              <a:chExt cx="511175" cy="460375"/>
            </a:xfrm>
          </p:grpSpPr>
          <p:sp>
            <p:nvSpPr>
              <p:cNvPr id="4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9" name="组合 48"/>
          <p:cNvGrpSpPr/>
          <p:nvPr/>
        </p:nvGrpSpPr>
        <p:grpSpPr>
          <a:xfrm>
            <a:off x="1829703" y="3680737"/>
            <a:ext cx="5402039" cy="735092"/>
            <a:chOff x="2484661" y="3693437"/>
            <a:chExt cx="5650825" cy="735092"/>
          </a:xfrm>
        </p:grpSpPr>
        <p:grpSp>
          <p:nvGrpSpPr>
            <p:cNvPr id="50" name="组合 172"/>
            <p:cNvGrpSpPr/>
            <p:nvPr/>
          </p:nvGrpSpPr>
          <p:grpSpPr bwMode="auto">
            <a:xfrm>
              <a:off x="2484661" y="3693437"/>
              <a:ext cx="5650825" cy="735092"/>
              <a:chOff x="3300347" y="1368497"/>
              <a:chExt cx="10763512" cy="1417865"/>
            </a:xfrm>
          </p:grpSpPr>
          <p:grpSp>
            <p:nvGrpSpPr>
              <p:cNvPr id="55" name="组合 173"/>
              <p:cNvGrpSpPr/>
              <p:nvPr/>
            </p:nvGrpSpPr>
            <p:grpSpPr bwMode="auto">
              <a:xfrm>
                <a:off x="4631859" y="1393831"/>
                <a:ext cx="9432000" cy="1392531"/>
                <a:chOff x="1986534" y="4135265"/>
                <a:chExt cx="9432000" cy="1392531"/>
              </a:xfrm>
            </p:grpSpPr>
            <p:sp>
              <p:nvSpPr>
                <p:cNvPr id="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0"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56" name="组合 174"/>
              <p:cNvGrpSpPr/>
              <p:nvPr/>
            </p:nvGrpSpPr>
            <p:grpSpPr bwMode="auto">
              <a:xfrm>
                <a:off x="3300347" y="1368497"/>
                <a:ext cx="1581466" cy="1417865"/>
                <a:chOff x="1349437" y="779714"/>
                <a:chExt cx="2923167" cy="2620769"/>
              </a:xfrm>
            </p:grpSpPr>
            <p:sp>
              <p:nvSpPr>
                <p:cNvPr id="57"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8"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51" name="组合 217"/>
            <p:cNvGrpSpPr/>
            <p:nvPr/>
          </p:nvGrpSpPr>
          <p:grpSpPr bwMode="auto">
            <a:xfrm>
              <a:off x="2764418" y="3917215"/>
              <a:ext cx="543056" cy="477560"/>
              <a:chOff x="688976" y="7240588"/>
              <a:chExt cx="519113" cy="461963"/>
            </a:xfrm>
          </p:grpSpPr>
          <p:sp>
            <p:nvSpPr>
              <p:cNvPr id="52"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61" name="文本框 187"/>
          <p:cNvSpPr txBox="1"/>
          <p:nvPr/>
        </p:nvSpPr>
        <p:spPr>
          <a:xfrm>
            <a:off x="2892869" y="2005472"/>
            <a:ext cx="3737314" cy="504182"/>
          </a:xfrm>
          <a:prstGeom prst="rect">
            <a:avLst/>
          </a:prstGeom>
          <a:noFill/>
        </p:spPr>
        <p:txBody>
          <a:bodyPr wrap="none" lIns="72585" tIns="36293" rIns="72585" bIns="36293">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p>
        </p:txBody>
      </p:sp>
      <p:sp>
        <p:nvSpPr>
          <p:cNvPr id="62" name="文本框 187"/>
          <p:cNvSpPr txBox="1"/>
          <p:nvPr/>
        </p:nvSpPr>
        <p:spPr>
          <a:xfrm>
            <a:off x="2892869" y="1101529"/>
            <a:ext cx="3737314" cy="504182"/>
          </a:xfrm>
          <a:prstGeom prst="rect">
            <a:avLst/>
          </a:prstGeom>
          <a:noFill/>
        </p:spPr>
        <p:txBody>
          <a:bodyPr wrap="none" lIns="72585" tIns="36293" rIns="72585" bIns="36293">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p>
        </p:txBody>
      </p:sp>
      <p:sp>
        <p:nvSpPr>
          <p:cNvPr id="63" name="文本框 187"/>
          <p:cNvSpPr txBox="1"/>
          <p:nvPr/>
        </p:nvSpPr>
        <p:spPr>
          <a:xfrm>
            <a:off x="2892869" y="2926817"/>
            <a:ext cx="3737314" cy="504182"/>
          </a:xfrm>
          <a:prstGeom prst="rect">
            <a:avLst/>
          </a:prstGeom>
          <a:noFill/>
        </p:spPr>
        <p:txBody>
          <a:bodyPr wrap="none" lIns="72585" tIns="36293" rIns="72585" bIns="36293">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p>
        </p:txBody>
      </p:sp>
      <p:sp>
        <p:nvSpPr>
          <p:cNvPr id="64" name="文本框 187"/>
          <p:cNvSpPr txBox="1"/>
          <p:nvPr/>
        </p:nvSpPr>
        <p:spPr>
          <a:xfrm>
            <a:off x="2892869" y="3774155"/>
            <a:ext cx="3737314" cy="504182"/>
          </a:xfrm>
          <a:prstGeom prst="rect">
            <a:avLst/>
          </a:prstGeom>
          <a:noFill/>
        </p:spPr>
        <p:txBody>
          <a:bodyPr wrap="none" lIns="72585" tIns="36293" rIns="72585" bIns="36293">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750"/>
                                        <p:tgtEl>
                                          <p:spTgt spid="62"/>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750" fill="hold"/>
                                        <p:tgtEl>
                                          <p:spTgt spid="25"/>
                                        </p:tgtEl>
                                        <p:attrNameLst>
                                          <p:attrName>ppt_x</p:attrName>
                                        </p:attrNameLst>
                                      </p:cBhvr>
                                      <p:tavLst>
                                        <p:tav tm="0">
                                          <p:val>
                                            <p:strVal val="1+#ppt_w/2"/>
                                          </p:val>
                                        </p:tav>
                                        <p:tav tm="100000">
                                          <p:val>
                                            <p:strVal val="#ppt_x"/>
                                          </p:val>
                                        </p:tav>
                                      </p:tavLst>
                                    </p:anim>
                                    <p:anim calcmode="lin" valueType="num">
                                      <p:cBhvr additive="base">
                                        <p:cTn id="17" dur="75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750"/>
                                        <p:tgtEl>
                                          <p:spTgt spid="61"/>
                                        </p:tgtEl>
                                      </p:cBhvr>
                                    </p:animEffect>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750" fill="hold"/>
                                        <p:tgtEl>
                                          <p:spTgt spid="37"/>
                                        </p:tgtEl>
                                        <p:attrNameLst>
                                          <p:attrName>ppt_x</p:attrName>
                                        </p:attrNameLst>
                                      </p:cBhvr>
                                      <p:tavLst>
                                        <p:tav tm="0">
                                          <p:val>
                                            <p:strVal val="1+#ppt_w/2"/>
                                          </p:val>
                                        </p:tav>
                                        <p:tav tm="100000">
                                          <p:val>
                                            <p:strVal val="#ppt_x"/>
                                          </p:val>
                                        </p:tav>
                                      </p:tavLst>
                                    </p:anim>
                                    <p:anim calcmode="lin" valueType="num">
                                      <p:cBhvr additive="base">
                                        <p:cTn id="26" dur="75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750"/>
                                        <p:tgtEl>
                                          <p:spTgt spid="63"/>
                                        </p:tgtEl>
                                      </p:cBhvr>
                                    </p:animEffect>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750" fill="hold"/>
                                        <p:tgtEl>
                                          <p:spTgt spid="49"/>
                                        </p:tgtEl>
                                        <p:attrNameLst>
                                          <p:attrName>ppt_x</p:attrName>
                                        </p:attrNameLst>
                                      </p:cBhvr>
                                      <p:tavLst>
                                        <p:tav tm="0">
                                          <p:val>
                                            <p:strVal val="1+#ppt_w/2"/>
                                          </p:val>
                                        </p:tav>
                                        <p:tav tm="100000">
                                          <p:val>
                                            <p:strVal val="#ppt_x"/>
                                          </p:val>
                                        </p:tav>
                                      </p:tavLst>
                                    </p:anim>
                                    <p:anim calcmode="lin" valueType="num">
                                      <p:cBhvr additive="base">
                                        <p:cTn id="35" dur="750" fill="hold"/>
                                        <p:tgtEl>
                                          <p:spTgt spid="49"/>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75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2073" y="1768372"/>
            <a:ext cx="1679934" cy="1659086"/>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3" name="组合 2"/>
          <p:cNvGrpSpPr/>
          <p:nvPr/>
        </p:nvGrpSpPr>
        <p:grpSpPr>
          <a:xfrm>
            <a:off x="2747696" y="1768372"/>
            <a:ext cx="1679934" cy="1659086"/>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 name="组合 3"/>
          <p:cNvGrpSpPr/>
          <p:nvPr/>
        </p:nvGrpSpPr>
        <p:grpSpPr>
          <a:xfrm>
            <a:off x="4773319" y="1768372"/>
            <a:ext cx="1679934" cy="1659086"/>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5" name="组合 4"/>
          <p:cNvGrpSpPr/>
          <p:nvPr/>
        </p:nvGrpSpPr>
        <p:grpSpPr>
          <a:xfrm>
            <a:off x="6798942" y="1768372"/>
            <a:ext cx="1679934" cy="1659086"/>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49" name="文本框 20"/>
          <p:cNvSpPr txBox="1"/>
          <p:nvPr/>
        </p:nvSpPr>
        <p:spPr>
          <a:xfrm>
            <a:off x="950718"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0" name="矩形 47"/>
          <p:cNvSpPr>
            <a:spLocks noChangeArrowheads="1"/>
          </p:cNvSpPr>
          <p:nvPr/>
        </p:nvSpPr>
        <p:spPr bwMode="auto">
          <a:xfrm>
            <a:off x="643778"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06500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2" name="矩形 47"/>
          <p:cNvSpPr>
            <a:spLocks noChangeArrowheads="1"/>
          </p:cNvSpPr>
          <p:nvPr/>
        </p:nvSpPr>
        <p:spPr bwMode="auto">
          <a:xfrm>
            <a:off x="2758066"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119570"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4" name="矩形 47"/>
          <p:cNvSpPr>
            <a:spLocks noChangeArrowheads="1"/>
          </p:cNvSpPr>
          <p:nvPr/>
        </p:nvSpPr>
        <p:spPr bwMode="auto">
          <a:xfrm>
            <a:off x="4812629"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13829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6" name="矩形 47"/>
          <p:cNvSpPr>
            <a:spLocks noChangeArrowheads="1"/>
          </p:cNvSpPr>
          <p:nvPr/>
        </p:nvSpPr>
        <p:spPr bwMode="auto">
          <a:xfrm>
            <a:off x="6831357"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250"/>
                                        <p:tgtEl>
                                          <p:spTgt spid="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50"/>
                                        <p:tgtEl>
                                          <p:spTgt spid="5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50"/>
                                        <p:tgtEl>
                                          <p:spTgt spid="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250"/>
                                        <p:tgtEl>
                                          <p:spTgt spid="52"/>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50" fill="hold"/>
                                        <p:tgtEl>
                                          <p:spTgt spid="4"/>
                                        </p:tgtEl>
                                        <p:attrNameLst>
                                          <p:attrName>ppt_w</p:attrName>
                                        </p:attrNameLst>
                                      </p:cBhvr>
                                      <p:tavLst>
                                        <p:tav tm="0">
                                          <p:val>
                                            <p:fltVal val="0"/>
                                          </p:val>
                                        </p:tav>
                                        <p:tav tm="100000">
                                          <p:val>
                                            <p:strVal val="#ppt_w"/>
                                          </p:val>
                                        </p:tav>
                                      </p:tavLst>
                                    </p:anim>
                                    <p:anim calcmode="lin" valueType="num">
                                      <p:cBhvr>
                                        <p:cTn id="32" dur="25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250"/>
                                        <p:tgtEl>
                                          <p:spTgt spid="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250"/>
                                        <p:tgtEl>
                                          <p:spTgt spid="54"/>
                                        </p:tgtEl>
                                      </p:cBhvr>
                                    </p:animEffect>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250"/>
                                        <p:tgtEl>
                                          <p:spTgt spid="5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250"/>
                                        <p:tgtEl>
                                          <p:spTgt spid="56"/>
                                        </p:tgtEl>
                                      </p:cBhvr>
                                    </p:animEffect>
                                  </p:childTnLst>
                                </p:cTn>
                              </p:par>
                            </p:childTnLst>
                          </p:cTn>
                        </p:par>
                        <p:par>
                          <p:cTn id="52" fill="hold">
                            <p:stCondLst>
                              <p:cond delay="4000"/>
                            </p:stCondLst>
                            <p:childTnLst>
                              <p:par>
                                <p:cTn id="53" presetID="26" presetClass="emph" presetSubtype="0" fill="hold" nodeType="afterEffect">
                                  <p:stCondLst>
                                    <p:cond delay="0"/>
                                  </p:stCondLst>
                                  <p:childTnLst>
                                    <p:animEffect transition="out" filter="fade">
                                      <p:cBhvr>
                                        <p:cTn id="54" dur="250" tmFilter="0, 0; .2, .5; .8, .5; 1, 0"/>
                                        <p:tgtEl>
                                          <p:spTgt spid="2"/>
                                        </p:tgtEl>
                                      </p:cBhvr>
                                    </p:animEffect>
                                    <p:animScale>
                                      <p:cBhvr>
                                        <p:cTn id="55" dur="125" autoRev="1" fill="hold"/>
                                        <p:tgtEl>
                                          <p:spTgt spid="2"/>
                                        </p:tgtEl>
                                      </p:cBhvr>
                                      <p:by x="105000" y="105000"/>
                                    </p:animScale>
                                  </p:childTnLst>
                                </p:cTn>
                              </p:par>
                            </p:childTnLst>
                          </p:cTn>
                        </p:par>
                        <p:par>
                          <p:cTn id="56" fill="hold">
                            <p:stCondLst>
                              <p:cond delay="4500"/>
                            </p:stCondLst>
                            <p:childTnLst>
                              <p:par>
                                <p:cTn id="57" presetID="26" presetClass="emph" presetSubtype="0" fill="hold" nodeType="afterEffect">
                                  <p:stCondLst>
                                    <p:cond delay="0"/>
                                  </p:stCondLst>
                                  <p:childTnLst>
                                    <p:animEffect transition="out" filter="fade">
                                      <p:cBhvr>
                                        <p:cTn id="58" dur="250" tmFilter="0, 0; .2, .5; .8, .5; 1, 0"/>
                                        <p:tgtEl>
                                          <p:spTgt spid="3"/>
                                        </p:tgtEl>
                                      </p:cBhvr>
                                    </p:animEffect>
                                    <p:animScale>
                                      <p:cBhvr>
                                        <p:cTn id="59" dur="125" autoRev="1" fill="hold"/>
                                        <p:tgtEl>
                                          <p:spTgt spid="3"/>
                                        </p:tgtEl>
                                      </p:cBhvr>
                                      <p:by x="105000" y="105000"/>
                                    </p:animScale>
                                  </p:childTnLst>
                                </p:cTn>
                              </p:par>
                            </p:childTnLst>
                          </p:cTn>
                        </p:par>
                        <p:par>
                          <p:cTn id="60" fill="hold">
                            <p:stCondLst>
                              <p:cond delay="5000"/>
                            </p:stCondLst>
                            <p:childTnLst>
                              <p:par>
                                <p:cTn id="61" presetID="26" presetClass="emph" presetSubtype="0" fill="hold" nodeType="afterEffect">
                                  <p:stCondLst>
                                    <p:cond delay="0"/>
                                  </p:stCondLst>
                                  <p:childTnLst>
                                    <p:animEffect transition="out" filter="fade">
                                      <p:cBhvr>
                                        <p:cTn id="62" dur="250" tmFilter="0, 0; .2, .5; .8, .5; 1, 0"/>
                                        <p:tgtEl>
                                          <p:spTgt spid="4"/>
                                        </p:tgtEl>
                                      </p:cBhvr>
                                    </p:animEffect>
                                    <p:animScale>
                                      <p:cBhvr>
                                        <p:cTn id="63" dur="125" autoRev="1" fill="hold"/>
                                        <p:tgtEl>
                                          <p:spTgt spid="4"/>
                                        </p:tgtEl>
                                      </p:cBhvr>
                                      <p:by x="105000" y="105000"/>
                                    </p:animScale>
                                  </p:childTnLst>
                                </p:cTn>
                              </p:par>
                            </p:childTnLst>
                          </p:cTn>
                        </p:par>
                        <p:par>
                          <p:cTn id="64" fill="hold">
                            <p:stCondLst>
                              <p:cond delay="5500"/>
                            </p:stCondLst>
                            <p:childTnLst>
                              <p:par>
                                <p:cTn id="65" presetID="26" presetClass="emph" presetSubtype="0" fill="hold" nodeType="afterEffect">
                                  <p:stCondLst>
                                    <p:cond delay="0"/>
                                  </p:stCondLst>
                                  <p:childTnLst>
                                    <p:animEffect transition="out" filter="fade">
                                      <p:cBhvr>
                                        <p:cTn id="66" dur="250" tmFilter="0, 0; .2, .5; .8, .5; 1, 0"/>
                                        <p:tgtEl>
                                          <p:spTgt spid="5"/>
                                        </p:tgtEl>
                                      </p:cBhvr>
                                    </p:animEffect>
                                    <p:animScale>
                                      <p:cBhvr>
                                        <p:cTn id="67"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22971" y="3179923"/>
            <a:ext cx="1993248" cy="627293"/>
          </a:xfrm>
          <a:prstGeom prst="rect">
            <a:avLst/>
          </a:prstGeom>
          <a:noFill/>
        </p:spPr>
        <p:txBody>
          <a:bodyPr wrap="none" lIns="72585" tIns="36293" rIns="72585" bIns="36293">
            <a:spAutoFit/>
          </a:bodyP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第四部分</a:t>
            </a:r>
          </a:p>
        </p:txBody>
      </p:sp>
      <p:sp>
        <p:nvSpPr>
          <p:cNvPr id="125" name="矩形 47"/>
          <p:cNvSpPr>
            <a:spLocks noChangeArrowheads="1"/>
          </p:cNvSpPr>
          <p:nvPr/>
        </p:nvSpPr>
        <p:spPr bwMode="auto">
          <a:xfrm>
            <a:off x="2819446"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261721" y="3145870"/>
            <a:ext cx="1431913" cy="1244466"/>
            <a:chOff x="5302149" y="3936502"/>
            <a:chExt cx="1050770" cy="913217"/>
          </a:xfrm>
        </p:grpSpPr>
        <p:sp>
          <p:nvSpPr>
            <p:cNvPr id="16"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lIns="72585" tIns="36293" rIns="72585" bIns="36293"/>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9"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0"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left)">
                                      <p:cBhvr>
                                        <p:cTn id="11" dur="750"/>
                                        <p:tgtEl>
                                          <p:spTgt spid="125"/>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45"/>
          <p:cNvGrpSpPr/>
          <p:nvPr/>
        </p:nvGrpSpPr>
        <p:grpSpPr bwMode="auto">
          <a:xfrm>
            <a:off x="2012950" y="1339850"/>
            <a:ext cx="2786063" cy="2752725"/>
            <a:chOff x="1688134" y="1260177"/>
            <a:chExt cx="1807054" cy="1784627"/>
          </a:xfrm>
        </p:grpSpPr>
        <p:sp>
          <p:nvSpPr>
            <p:cNvPr id="62" name="椭圆 61"/>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3" name="Picture 2"/>
            <p:cNvPicPr>
              <a:picLocks noChangeAspect="1" noChangeArrowheads="1"/>
            </p:cNvPicPr>
            <p:nvPr/>
          </p:nvPicPr>
          <p:blipFill>
            <a:blip r:embed="rId3"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64" name="组合 48"/>
          <p:cNvGrpSpPr/>
          <p:nvPr/>
        </p:nvGrpSpPr>
        <p:grpSpPr bwMode="auto">
          <a:xfrm>
            <a:off x="533400" y="935038"/>
            <a:ext cx="1806575" cy="1784350"/>
            <a:chOff x="1688134" y="1260177"/>
            <a:chExt cx="1807054" cy="1784627"/>
          </a:xfrm>
        </p:grpSpPr>
        <p:sp>
          <p:nvSpPr>
            <p:cNvPr id="68" name="椭圆 67"/>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9" name="Picture 2" descr="C:\Documents and Settings\Administrator\桌面\图片4.png"/>
            <p:cNvPicPr>
              <a:picLocks noChangeAspect="1" noChangeArrowheads="1"/>
            </p:cNvPicPr>
            <p:nvPr/>
          </p:nvPicPr>
          <p:blipFill>
            <a:blip r:embed="rId4"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70" name="组合 51"/>
          <p:cNvGrpSpPr/>
          <p:nvPr/>
        </p:nvGrpSpPr>
        <p:grpSpPr bwMode="auto">
          <a:xfrm>
            <a:off x="1866900" y="3594100"/>
            <a:ext cx="1304925" cy="1287463"/>
            <a:chOff x="1404541" y="3428370"/>
            <a:chExt cx="1807054" cy="1784627"/>
          </a:xfrm>
        </p:grpSpPr>
        <p:grpSp>
          <p:nvGrpSpPr>
            <p:cNvPr id="71" name="组合 52"/>
            <p:cNvGrpSpPr/>
            <p:nvPr/>
          </p:nvGrpSpPr>
          <p:grpSpPr bwMode="auto">
            <a:xfrm>
              <a:off x="1404541" y="3428370"/>
              <a:ext cx="1807054" cy="1784627"/>
              <a:chOff x="1273440" y="3314664"/>
              <a:chExt cx="1807054" cy="1784627"/>
            </a:xfrm>
          </p:grpSpPr>
          <p:sp>
            <p:nvSpPr>
              <p:cNvPr id="73" name="椭圆 72"/>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sp>
            <p:nvSpPr>
              <p:cNvPr id="74" name="椭圆 7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sp>
          <p:nvSpPr>
            <p:cNvPr id="72"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5" name="组合 56"/>
          <p:cNvGrpSpPr>
            <a:grpSpLocks noChangeAspect="1"/>
          </p:cNvGrpSpPr>
          <p:nvPr/>
        </p:nvGrpSpPr>
        <p:grpSpPr bwMode="auto">
          <a:xfrm>
            <a:off x="5338763" y="3478213"/>
            <a:ext cx="3275012" cy="777875"/>
            <a:chOff x="5192066" y="1951081"/>
            <a:chExt cx="3051631" cy="724443"/>
          </a:xfrm>
        </p:grpSpPr>
        <p:grpSp>
          <p:nvGrpSpPr>
            <p:cNvPr id="76" name="组合 57"/>
            <p:cNvGrpSpPr/>
            <p:nvPr/>
          </p:nvGrpSpPr>
          <p:grpSpPr bwMode="auto">
            <a:xfrm>
              <a:off x="5192066" y="1951081"/>
              <a:ext cx="3051631" cy="724443"/>
              <a:chOff x="5076057" y="2427734"/>
              <a:chExt cx="2880320" cy="526345"/>
            </a:xfrm>
          </p:grpSpPr>
          <p:sp>
            <p:nvSpPr>
              <p:cNvPr id="82" name="矩形 81"/>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3"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4"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5"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77" name="组合 58"/>
            <p:cNvGrpSpPr/>
            <p:nvPr/>
          </p:nvGrpSpPr>
          <p:grpSpPr bwMode="auto">
            <a:xfrm>
              <a:off x="6386716" y="1990699"/>
              <a:ext cx="1569660" cy="628637"/>
              <a:chOff x="606331" y="1409613"/>
              <a:chExt cx="1569660" cy="628637"/>
            </a:xfrm>
          </p:grpSpPr>
          <p:sp>
            <p:nvSpPr>
              <p:cNvPr id="80"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81"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78" name="直接连接符 77"/>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6" name="组合 67"/>
          <p:cNvGrpSpPr>
            <a:grpSpLocks noChangeAspect="1"/>
          </p:cNvGrpSpPr>
          <p:nvPr/>
        </p:nvGrpSpPr>
        <p:grpSpPr bwMode="auto">
          <a:xfrm>
            <a:off x="5338763" y="1246188"/>
            <a:ext cx="3275012" cy="777875"/>
            <a:chOff x="5192066" y="2914588"/>
            <a:chExt cx="3051631" cy="724443"/>
          </a:xfrm>
        </p:grpSpPr>
        <p:grpSp>
          <p:nvGrpSpPr>
            <p:cNvPr id="87" name="组合 68"/>
            <p:cNvGrpSpPr/>
            <p:nvPr/>
          </p:nvGrpSpPr>
          <p:grpSpPr bwMode="auto">
            <a:xfrm>
              <a:off x="5192066" y="2914588"/>
              <a:ext cx="3051631" cy="724443"/>
              <a:chOff x="5076057" y="2427734"/>
              <a:chExt cx="2880320" cy="526345"/>
            </a:xfrm>
          </p:grpSpPr>
          <p:sp>
            <p:nvSpPr>
              <p:cNvPr id="95" name="矩形 94"/>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6"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7"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8"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88" name="组合 69"/>
            <p:cNvGrpSpPr/>
            <p:nvPr/>
          </p:nvGrpSpPr>
          <p:grpSpPr bwMode="auto">
            <a:xfrm>
              <a:off x="6386716" y="2954206"/>
              <a:ext cx="1569660" cy="628637"/>
              <a:chOff x="606331" y="1409613"/>
              <a:chExt cx="1569660" cy="628637"/>
            </a:xfrm>
          </p:grpSpPr>
          <p:sp>
            <p:nvSpPr>
              <p:cNvPr id="93"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94"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89" name="直接连接符 88"/>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91"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2"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9" name="组合 80"/>
          <p:cNvGrpSpPr>
            <a:grpSpLocks noChangeAspect="1"/>
          </p:cNvGrpSpPr>
          <p:nvPr/>
        </p:nvGrpSpPr>
        <p:grpSpPr bwMode="auto">
          <a:xfrm>
            <a:off x="5338763" y="2373313"/>
            <a:ext cx="3275012" cy="776287"/>
            <a:chOff x="5192066" y="3878095"/>
            <a:chExt cx="3051631" cy="724443"/>
          </a:xfrm>
        </p:grpSpPr>
        <p:grpSp>
          <p:nvGrpSpPr>
            <p:cNvPr id="100" name="组合 81"/>
            <p:cNvGrpSpPr/>
            <p:nvPr/>
          </p:nvGrpSpPr>
          <p:grpSpPr bwMode="auto">
            <a:xfrm>
              <a:off x="5192066" y="3878095"/>
              <a:ext cx="3051631" cy="724443"/>
              <a:chOff x="5076057" y="2427734"/>
              <a:chExt cx="2880320" cy="526345"/>
            </a:xfrm>
          </p:grpSpPr>
          <p:sp>
            <p:nvSpPr>
              <p:cNvPr id="106" name="矩形 105"/>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7"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01" name="组合 82"/>
            <p:cNvGrpSpPr/>
            <p:nvPr/>
          </p:nvGrpSpPr>
          <p:grpSpPr bwMode="auto">
            <a:xfrm>
              <a:off x="6386716" y="3917713"/>
              <a:ext cx="1569660" cy="628637"/>
              <a:chOff x="606331" y="1409613"/>
              <a:chExt cx="1569660" cy="628637"/>
            </a:xfrm>
          </p:grpSpPr>
          <p:sp>
            <p:nvSpPr>
              <p:cNvPr id="104"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105"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102" name="直接连接符 101"/>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0-#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0-#ppt_w/2"/>
                                          </p:val>
                                        </p:tav>
                                        <p:tav tm="100000">
                                          <p:val>
                                            <p:strVal val="#ppt_x"/>
                                          </p:val>
                                        </p:tav>
                                      </p:tavLst>
                                    </p:anim>
                                    <p:anim calcmode="lin" valueType="num">
                                      <p:cBhvr additive="base">
                                        <p:cTn id="13" dur="25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250" fill="hold"/>
                                        <p:tgtEl>
                                          <p:spTgt spid="70"/>
                                        </p:tgtEl>
                                        <p:attrNameLst>
                                          <p:attrName>ppt_x</p:attrName>
                                        </p:attrNameLst>
                                      </p:cBhvr>
                                      <p:tavLst>
                                        <p:tav tm="0">
                                          <p:val>
                                            <p:strVal val="0-#ppt_w/2"/>
                                          </p:val>
                                        </p:tav>
                                        <p:tav tm="100000">
                                          <p:val>
                                            <p:strVal val="#ppt_x"/>
                                          </p:val>
                                        </p:tav>
                                      </p:tavLst>
                                    </p:anim>
                                    <p:anim calcmode="lin" valueType="num">
                                      <p:cBhvr additive="base">
                                        <p:cTn id="18" dur="25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25" decel="100000" fill="hold"/>
                                        <p:tgtEl>
                                          <p:spTgt spid="86"/>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8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250"/>
                                        <p:tgtEl>
                                          <p:spTgt spid="99"/>
                                        </p:tgtEl>
                                      </p:cBhvr>
                                    </p:animEffect>
                                    <p:anim calcmode="lin" valueType="num">
                                      <p:cBhvr>
                                        <p:cTn id="30" dur="250" fill="hold"/>
                                        <p:tgtEl>
                                          <p:spTgt spid="99"/>
                                        </p:tgtEl>
                                        <p:attrNameLst>
                                          <p:attrName>ppt_x</p:attrName>
                                        </p:attrNameLst>
                                      </p:cBhvr>
                                      <p:tavLst>
                                        <p:tav tm="0">
                                          <p:val>
                                            <p:strVal val="#ppt_x"/>
                                          </p:val>
                                        </p:tav>
                                        <p:tav tm="100000">
                                          <p:val>
                                            <p:strVal val="#ppt_x"/>
                                          </p:val>
                                        </p:tav>
                                      </p:tavLst>
                                    </p:anim>
                                    <p:anim calcmode="lin" valueType="num">
                                      <p:cBhvr>
                                        <p:cTn id="31" dur="225" decel="100000" fill="hold"/>
                                        <p:tgtEl>
                                          <p:spTgt spid="99"/>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99"/>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250"/>
                                        <p:tgtEl>
                                          <p:spTgt spid="75"/>
                                        </p:tgtEl>
                                      </p:cBhvr>
                                    </p:animEffect>
                                    <p:anim calcmode="lin" valueType="num">
                                      <p:cBhvr>
                                        <p:cTn id="37" dur="250" fill="hold"/>
                                        <p:tgtEl>
                                          <p:spTgt spid="75"/>
                                        </p:tgtEl>
                                        <p:attrNameLst>
                                          <p:attrName>ppt_x</p:attrName>
                                        </p:attrNameLst>
                                      </p:cBhvr>
                                      <p:tavLst>
                                        <p:tav tm="0">
                                          <p:val>
                                            <p:strVal val="#ppt_x"/>
                                          </p:val>
                                        </p:tav>
                                        <p:tav tm="100000">
                                          <p:val>
                                            <p:strVal val="#ppt_x"/>
                                          </p:val>
                                        </p:tav>
                                      </p:tavLst>
                                    </p:anim>
                                    <p:anim calcmode="lin" valueType="num">
                                      <p:cBhvr>
                                        <p:cTn id="38" dur="225" decel="100000" fill="hold"/>
                                        <p:tgtEl>
                                          <p:spTgt spid="75"/>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单击填加标题</a:t>
            </a:r>
            <a:endParaRPr kumimoji="0" 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endParaRPr kumimoji="0" lang="en-US" altLang="zh-CN"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p>
          <a:p>
            <a:pPr marL="0" marR="0" lvl="0" indent="0" algn="l" defTabSz="644525" rtl="0" eaLnBrk="1" fontAlgn="auto" latinLnBrk="0" hangingPunct="1">
              <a:lnSpc>
                <a:spcPct val="150000"/>
              </a:lnSpc>
              <a:spcBef>
                <a:spcPct val="0"/>
              </a:spcBef>
              <a:spcAft>
                <a:spcPts val="0"/>
              </a:spcAft>
              <a:buClrTx/>
              <a:buSzTx/>
              <a:buFontTx/>
              <a:buNone/>
              <a:defRPr/>
            </a:pPr>
            <a:endPar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fr-FR"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a:off x="4296349" y="2796600"/>
              <a:ext cx="1278246"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
        <p:nvSpPr>
          <p:cNvPr id="27" name="矩形 26"/>
          <p:cNvSpPr/>
          <p:nvPr/>
        </p:nvSpPr>
        <p:spPr>
          <a:xfrm>
            <a:off x="1065900"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28" name="矩形 27"/>
          <p:cNvSpPr/>
          <p:nvPr/>
        </p:nvSpPr>
        <p:spPr>
          <a:xfrm>
            <a:off x="2691371"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29" name="矩形 28"/>
          <p:cNvSpPr/>
          <p:nvPr/>
        </p:nvSpPr>
        <p:spPr>
          <a:xfrm>
            <a:off x="4390683"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30" name="矩形 29"/>
          <p:cNvSpPr/>
          <p:nvPr/>
        </p:nvSpPr>
        <p:spPr>
          <a:xfrm>
            <a:off x="6074947"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7515"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①更改文字内容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7515"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②更改文字内容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7515"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③更改文字内容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fltVal val="0"/>
                                          </p:val>
                                        </p:tav>
                                        <p:tav tm="100000">
                                          <p:val>
                                            <p:strVal val="#ppt_w"/>
                                          </p:val>
                                        </p:tav>
                                      </p:tavLst>
                                    </p:anim>
                                    <p:anim calcmode="lin" valueType="num">
                                      <p:cBhvr>
                                        <p:cTn id="13" dur="2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250"/>
                                        <p:tgtEl>
                                          <p:spTgt spid="35"/>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fill="hold"/>
                                        <p:tgtEl>
                                          <p:spTgt spid="3"/>
                                        </p:tgtEl>
                                        <p:attrNameLst>
                                          <p:attrName>ppt_w</p:attrName>
                                        </p:attrNameLst>
                                      </p:cBhvr>
                                      <p:tavLst>
                                        <p:tav tm="0">
                                          <p:val>
                                            <p:fltVal val="0"/>
                                          </p:val>
                                        </p:tav>
                                        <p:tav tm="100000">
                                          <p:val>
                                            <p:strVal val="#ppt_w"/>
                                          </p:val>
                                        </p:tav>
                                      </p:tavLst>
                                    </p:anim>
                                    <p:anim calcmode="lin" valueType="num">
                                      <p:cBhvr>
                                        <p:cTn id="22" dur="25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randombar(horizontal)">
                                      <p:cBhvr>
                                        <p:cTn id="26" dur="250"/>
                                        <p:tgtEl>
                                          <p:spTgt spid="53"/>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50" fill="hold"/>
                                        <p:tgtEl>
                                          <p:spTgt spid="4"/>
                                        </p:tgtEl>
                                        <p:attrNameLst>
                                          <p:attrName>ppt_w</p:attrName>
                                        </p:attrNameLst>
                                      </p:cBhvr>
                                      <p:tavLst>
                                        <p:tav tm="0">
                                          <p:val>
                                            <p:fltVal val="0"/>
                                          </p:val>
                                        </p:tav>
                                        <p:tav tm="100000">
                                          <p:val>
                                            <p:strVal val="#ppt_w"/>
                                          </p:val>
                                        </p:tav>
                                      </p:tavLst>
                                    </p:anim>
                                    <p:anim calcmode="lin" valueType="num">
                                      <p:cBhvr>
                                        <p:cTn id="31" dur="25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250"/>
                                        <p:tgtEl>
                                          <p:spTgt spid="50"/>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randombar(horizontal)">
                                      <p:cBhvr>
                                        <p:cTn id="44"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9" name="TextBox 8"/>
          <p:cNvSpPr txBox="1"/>
          <p:nvPr/>
        </p:nvSpPr>
        <p:spPr>
          <a:xfrm>
            <a:off x="1376314"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a:ln w="11430">
                  <a:noFill/>
                </a:ln>
                <a:solidFill>
                  <a:srgbClr val="00487E"/>
                </a:solidFill>
                <a:latin typeface="微软雅黑" panose="020B0503020204020204" pitchFamily="34" charset="-122"/>
                <a:ea typeface="微软雅黑" panose="020B0503020204020204" pitchFamily="34" charset="-122"/>
              </a:rPr>
              <a:t>护士医生工作汇报</a:t>
            </a:r>
          </a:p>
        </p:txBody>
      </p:sp>
      <p:sp>
        <p:nvSpPr>
          <p:cNvPr id="10" name="圆角矩形 9"/>
          <p:cNvSpPr/>
          <p:nvPr/>
        </p:nvSpPr>
        <p:spPr bwMode="auto">
          <a:xfrm>
            <a:off x="2438516" y="4273195"/>
            <a:ext cx="4267088"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000" b="1" dirty="0">
                <a:solidFill>
                  <a:schemeClr val="bg1"/>
                </a:solidFill>
                <a:latin typeface="微软雅黑" panose="020B0503020204020204" pitchFamily="34" charset="-122"/>
                <a:ea typeface="微软雅黑" panose="020B0503020204020204" pitchFamily="34" charset="-122"/>
              </a:rPr>
              <a:t>感谢您的观看 </a:t>
            </a:r>
            <a:r>
              <a:rPr lang="en-US" altLang="zh-CN" sz="2000" b="1" dirty="0">
                <a:solidFill>
                  <a:schemeClr val="bg1"/>
                </a:solidFill>
                <a:latin typeface="微软雅黑" panose="020B0503020204020204" pitchFamily="34" charset="-122"/>
                <a:ea typeface="微软雅黑" panose="020B0503020204020204" pitchFamily="34" charset="-122"/>
              </a:rPr>
              <a:t>THANK YOU</a:t>
            </a:r>
            <a:endPar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3" presetClass="entr" presetSubtype="36" fill="hold" grpId="0" nodeType="afterEffect">
                                  <p:stCondLst>
                                    <p:cond delay="0"/>
                                  </p:stCondLst>
                                  <p:iterate type="lt">
                                    <p:tmPct val="12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92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grpSp>
        <p:nvGrpSpPr>
          <p:cNvPr id="117" name="组合 116"/>
          <p:cNvGrpSpPr/>
          <p:nvPr/>
        </p:nvGrpSpPr>
        <p:grpSpPr>
          <a:xfrm>
            <a:off x="1275351" y="3179923"/>
            <a:ext cx="1403451" cy="1219730"/>
            <a:chOff x="5302149" y="1082227"/>
            <a:chExt cx="1050770" cy="913217"/>
          </a:xfrm>
        </p:grpSpPr>
        <p:sp>
          <p:nvSpPr>
            <p:cNvPr id="118"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9"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20" name="组合 50"/>
            <p:cNvGrpSpPr/>
            <p:nvPr/>
          </p:nvGrpSpPr>
          <p:grpSpPr bwMode="auto">
            <a:xfrm>
              <a:off x="5625504" y="1315163"/>
              <a:ext cx="644327" cy="586325"/>
              <a:chOff x="5722963" y="2742165"/>
              <a:chExt cx="500064" cy="460376"/>
            </a:xfrm>
          </p:grpSpPr>
          <p:sp>
            <p:nvSpPr>
              <p:cNvPr id="121" name="Freeform 55"/>
              <p:cNvSpPr/>
              <p:nvPr/>
            </p:nvSpPr>
            <p:spPr bwMode="auto">
              <a:xfrm>
                <a:off x="5742014" y="2745341"/>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124" name="文本框 20"/>
          <p:cNvSpPr txBox="1"/>
          <p:nvPr/>
        </p:nvSpPr>
        <p:spPr>
          <a:xfrm>
            <a:off x="4251565" y="3179923"/>
            <a:ext cx="1993248" cy="627293"/>
          </a:xfrm>
          <a:prstGeom prst="rect">
            <a:avLst/>
          </a:prstGeom>
          <a:noFill/>
        </p:spPr>
        <p:txBody>
          <a:bodyPr wrap="none" lIns="72585" tIns="36293" rIns="72585" bIns="36293">
            <a:spAutoFit/>
          </a:bodyP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第一部分</a:t>
            </a:r>
          </a:p>
        </p:txBody>
      </p:sp>
      <p:sp>
        <p:nvSpPr>
          <p:cNvPr id="125" name="矩形 47"/>
          <p:cNvSpPr>
            <a:spLocks noChangeArrowheads="1"/>
          </p:cNvSpPr>
          <p:nvPr/>
        </p:nvSpPr>
        <p:spPr bwMode="auto">
          <a:xfrm>
            <a:off x="3048040"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375"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17"/>
                                        </p:tgtEl>
                                        <p:attrNameLst>
                                          <p:attrName>ppt_w</p:attrName>
                                        </p:attrNameLst>
                                      </p:cBhvr>
                                      <p:tavLst>
                                        <p:tav tm="0">
                                          <p:val>
                                            <p:strVal val="#ppt_w*.05"/>
                                          </p:val>
                                        </p:tav>
                                        <p:tav tm="100000">
                                          <p:val>
                                            <p:strVal val="#ppt_w"/>
                                          </p:val>
                                        </p:tav>
                                      </p:tavLst>
                                    </p:anim>
                                    <p:anim calcmode="lin" valueType="num">
                                      <p:cBhvr>
                                        <p:cTn id="10" dur="750" fill="hold"/>
                                        <p:tgtEl>
                                          <p:spTgt spid="117"/>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17"/>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0590" rtl="0" eaLnBrk="1" fontAlgn="auto" latinLnBrk="0" hangingPunct="1">
              <a:lnSpc>
                <a:spcPct val="150000"/>
              </a:lnSpc>
              <a:spcBef>
                <a:spcPts val="0"/>
              </a:spcBef>
              <a:spcAft>
                <a:spcPts val="0"/>
              </a:spcAft>
              <a:buClrTx/>
              <a:buSzTx/>
              <a:buFontTx/>
              <a:buNone/>
              <a:defRPr/>
            </a:pP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01</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02</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03</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04</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9" name="图片 48"/>
            <p:cNvPicPr>
              <a:picLocks noChangeAspect="1"/>
            </p:cNvPicPr>
            <p:nvPr/>
          </p:nvPicPr>
          <p:blipFill>
            <a:blip r:embed="rId3"/>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90588" y="3256121"/>
            <a:ext cx="1993248" cy="627293"/>
          </a:xfrm>
          <a:prstGeom prst="rect">
            <a:avLst/>
          </a:prstGeom>
          <a:noFill/>
        </p:spPr>
        <p:txBody>
          <a:bodyPr wrap="none" lIns="72585" tIns="36293" rIns="72585" bIns="36293">
            <a:spAutoFit/>
          </a:bodyPr>
          <a:lstStyle/>
          <a:p>
            <a:pPr marL="0" marR="0" lvl="0" indent="0" algn="ctr" defTabSz="967105"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第二部分</a:t>
            </a:r>
          </a:p>
        </p:txBody>
      </p:sp>
      <p:sp>
        <p:nvSpPr>
          <p:cNvPr id="125" name="矩形 47"/>
          <p:cNvSpPr>
            <a:spLocks noChangeArrowheads="1"/>
          </p:cNvSpPr>
          <p:nvPr/>
        </p:nvSpPr>
        <p:spPr bwMode="auto">
          <a:xfrm>
            <a:off x="2887063" y="3943314"/>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7105"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40915" y="3256983"/>
            <a:ext cx="1408758" cy="1224342"/>
            <a:chOff x="5302149" y="2033652"/>
            <a:chExt cx="1050770" cy="913217"/>
          </a:xfrm>
        </p:grpSpPr>
        <p:sp>
          <p:nvSpPr>
            <p:cNvPr id="16"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57"/>
            <p:cNvGrpSpPr/>
            <p:nvPr/>
          </p:nvGrpSpPr>
          <p:grpSpPr bwMode="auto">
            <a:xfrm>
              <a:off x="5631838" y="2306539"/>
              <a:ext cx="649389" cy="577572"/>
              <a:chOff x="952501" y="6013451"/>
              <a:chExt cx="511175" cy="460375"/>
            </a:xfrm>
          </p:grpSpPr>
          <p:sp>
            <p:nvSpPr>
              <p:cNvPr id="1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5527">
        <p:blinds dir="vert"/>
      </p:transition>
    </mc:Choice>
    <mc:Fallback xmlns="">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爽专业护士医疗护理PPT模板"/>
</p:tagLst>
</file>

<file path=ppt/tags/tag2.xml><?xml version="1.0" encoding="utf-8"?>
<p:tagLst xmlns:a="http://schemas.openxmlformats.org/drawingml/2006/main" xmlns:r="http://schemas.openxmlformats.org/officeDocument/2006/relationships" xmlns:p="http://schemas.openxmlformats.org/presentationml/2006/main">
  <p:tag name="TIMING" val="|0.6|1.3"/>
</p:tagLst>
</file>

<file path=ppt/tags/tag3.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vert="eaVert"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sz="44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defRPr>
        </a:defPPr>
      </a:lstStyle>
    </a:tx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1187</Words>
  <Application>Microsoft Office PowerPoint</Application>
  <PresentationFormat>全屏显示(16:9)</PresentationFormat>
  <Paragraphs>287</Paragraphs>
  <Slides>27</Slides>
  <Notes>27</Notes>
  <HiddenSlides>0</HiddenSlides>
  <MMClips>1</MMClips>
  <ScaleCrop>false</ScaleCrop>
  <HeadingPairs>
    <vt:vector size="8" baseType="variant">
      <vt:variant>
        <vt:lpstr>已用的字体</vt:lpstr>
      </vt:variant>
      <vt:variant>
        <vt:i4>10</vt:i4>
      </vt:variant>
      <vt:variant>
        <vt:lpstr>主题</vt:lpstr>
      </vt:variant>
      <vt:variant>
        <vt:i4>4</vt:i4>
      </vt:variant>
      <vt:variant>
        <vt:lpstr>幻灯片标题</vt:lpstr>
      </vt:variant>
      <vt:variant>
        <vt:i4>27</vt:i4>
      </vt:variant>
      <vt:variant>
        <vt:lpstr>自定义放映</vt:lpstr>
      </vt:variant>
      <vt:variant>
        <vt:i4>1</vt:i4>
      </vt:variant>
    </vt:vector>
  </HeadingPairs>
  <TitlesOfParts>
    <vt:vector size="42" baseType="lpstr">
      <vt:lpstr>Arial Unicode MS</vt:lpstr>
      <vt:lpstr>等线</vt:lpstr>
      <vt:lpstr>等线 Light</vt:lpstr>
      <vt:lpstr>微软雅黑</vt:lpstr>
      <vt:lpstr>Arial</vt:lpstr>
      <vt:lpstr>Arial Black</vt:lpstr>
      <vt:lpstr>Arial Rounded MT Bold</vt:lpstr>
      <vt:lpstr>Calibri</vt:lpstr>
      <vt:lpstr>Calibri Light</vt:lpstr>
      <vt:lpstr>Impact</vt:lpstr>
      <vt:lpstr>2_Default Design</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Company>Guild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医疗工作汇报PPT (28)</dc:title>
  <dc:creator>www.themegallery.com</dc:creator>
  <cp:lastModifiedBy>天 下</cp:lastModifiedBy>
  <cp:revision>383</cp:revision>
  <cp:lastPrinted>2411-12-30T00:00:00Z</cp:lastPrinted>
  <dcterms:created xsi:type="dcterms:W3CDTF">2008-02-28T09:07:00Z</dcterms:created>
  <dcterms:modified xsi:type="dcterms:W3CDTF">2021-01-05T06:30:44Z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